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9" r:id="rId5"/>
    <p:sldId id="260" r:id="rId6"/>
    <p:sldId id="266" r:id="rId7"/>
    <p:sldId id="267" r:id="rId8"/>
    <p:sldId id="265" r:id="rId9"/>
    <p:sldId id="261" r:id="rId10"/>
    <p:sldId id="269" r:id="rId11"/>
    <p:sldId id="270" r:id="rId12"/>
    <p:sldId id="268" r:id="rId13"/>
    <p:sldId id="262" r:id="rId14"/>
    <p:sldId id="271" r:id="rId15"/>
    <p:sldId id="273" r:id="rId16"/>
    <p:sldId id="272" r:id="rId17"/>
    <p:sldId id="263" r:id="rId18"/>
    <p:sldId id="274" r:id="rId19"/>
    <p:sldId id="275" r:id="rId20"/>
    <p:sldId id="276" r:id="rId21"/>
    <p:sldId id="264" r:id="rId22"/>
    <p:sldId id="280" r:id="rId23"/>
    <p:sldId id="279" r:id="rId24"/>
    <p:sldId id="277" r:id="rId25"/>
    <p:sldId id="278"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324" y="12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E7E0-1430-4772-9E7C-65532B795125}" type="datetimeFigureOut">
              <a:rPr lang="zh-CN" altLang="en-US" smtClean="0"/>
              <a:t>2018/6/15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B2089-5973-412D-B01B-CD94B3D589B5}" type="slidenum">
              <a:rPr lang="zh-CN" altLang="en-US" smtClean="0"/>
              <a:t>‹#›</a:t>
            </a:fld>
            <a:endParaRPr lang="zh-CN" altLang="en-US"/>
          </a:p>
        </p:txBody>
      </p:sp>
    </p:spTree>
    <p:extLst>
      <p:ext uri="{BB962C8B-B14F-4D97-AF65-F5344CB8AC3E}">
        <p14:creationId val="35625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276600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42508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750742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89101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556408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128760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171115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863978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922013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308028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696028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44756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42055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48906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774410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74754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03903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41346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531885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93686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098399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010165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45268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67789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288302101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413291880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344266437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15546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527428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097178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33986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660204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46126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37387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01113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43070418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619646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841031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551070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38696953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110287868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329892679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18195876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22770043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322358855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2018/6/15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extLst>
      <p:ext uri="{BB962C8B-B14F-4D97-AF65-F5344CB8AC3E}">
        <p14:creationId val="14313051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矩形 6"/>
          <p:cNvSpPr/>
          <p:nvPr userDrawn="1"/>
        </p:nvSpPr>
        <p:spPr>
          <a:xfrm>
            <a:off x="2974109" y="1831493"/>
            <a:ext cx="6096000" cy="1384995"/>
          </a:xfrm>
          <a:prstGeom prst="rect">
            <a:avLst/>
          </a:prstGeom>
        </p:spPr>
        <p:txBody>
          <a:bodyPr>
            <a:spAutoFit/>
          </a:bodyPr>
          <a:lstStyle/>
          <a:p>
            <a:pPr algn="just">
              <a:lnSpc>
                <a:spcPct val="200000"/>
              </a:lnSpc>
            </a:pPr>
            <a:r>
              <a:rPr lang="zh-CN" altLang="en-US" sz="1400" b="1" smtClean="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1400" b="1" smtClean="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1400" b="1" smtClean="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extLst>
      <p:ext uri="{BB962C8B-B14F-4D97-AF65-F5344CB8AC3E}">
        <p14:creationId val="422310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6694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jpe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tags/tag1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 Id="rId7"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 Id="rId7"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xml" Type="http://schemas.openxmlformats.org/officeDocument/2006/relationships/tags"/><Relationship Id="rId11" Target="../tags/tag19.xml" Type="http://schemas.openxmlformats.org/officeDocument/2006/relationships/tags"/><Relationship Id="rId12" Target="../tags/tag20.xml" Type="http://schemas.openxmlformats.org/officeDocument/2006/relationships/tags"/><Relationship Id="rId13" Target="../tags/tag21.xml" Type="http://schemas.openxmlformats.org/officeDocument/2006/relationships/tags"/><Relationship Id="rId14" Target="../tags/tag22.xml" Type="http://schemas.openxmlformats.org/officeDocument/2006/relationships/tags"/><Relationship Id="rId15" Target="../tags/tag23.xml" Type="http://schemas.openxmlformats.org/officeDocument/2006/relationships/tags"/><Relationship Id="rId2" Target="../notesSlides/notesSlide16.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 Id="rId9" Target="../tags/tag1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5.png" Type="http://schemas.openxmlformats.org/officeDocument/2006/relationships/image"/><Relationship Id="rId5"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 Id="rId7"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15.xml" Type="http://schemas.openxmlformats.org/officeDocument/2006/relationships/slide"/><Relationship Id="rId11" Target="../tags/tag6.xml" Type="http://schemas.openxmlformats.org/officeDocument/2006/relationships/tags"/><Relationship Id="rId12" Target="../tags/tag7.xml" Type="http://schemas.openxmlformats.org/officeDocument/2006/relationships/tags"/><Relationship Id="rId13" Target="slide19.xml" Type="http://schemas.openxmlformats.org/officeDocument/2006/relationships/slide"/><Relationship Id="rId14" Target="../tags/tag8.xml" Type="http://schemas.openxmlformats.org/officeDocument/2006/relationships/tags"/><Relationship Id="rId15" Target="../tags/tag9.xml" Type="http://schemas.openxmlformats.org/officeDocument/2006/relationships/tags"/><Relationship Id="rId16" Target="../tags/tag10.xml" Type="http://schemas.openxmlformats.org/officeDocument/2006/relationships/tags"/><Relationship Id="rId17" Target="../tags/tag11.xml" Type="http://schemas.openxmlformats.org/officeDocument/2006/relationships/tags"/><Relationship Id="rId18" Target="../tags/tag12.xml" Type="http://schemas.openxmlformats.org/officeDocument/2006/relationships/tags"/><Relationship Id="rId19" Target="../media/image3.png" Type="http://schemas.openxmlformats.org/officeDocument/2006/relationships/image"/><Relationship Id="rId2" Target="../notesSlides/notesSlide2.xml" Type="http://schemas.openxmlformats.org/officeDocument/2006/relationships/notesSlide"/><Relationship Id="rId20" Target="../media/image5.png" Type="http://schemas.openxmlformats.org/officeDocument/2006/relationships/image"/><Relationship Id="rId21" Target="../media/image6.png" Type="http://schemas.openxmlformats.org/officeDocument/2006/relationships/image"/><Relationship Id="rId3" Target="../tags/tag1.xml" Type="http://schemas.openxmlformats.org/officeDocument/2006/relationships/tags"/><Relationship Id="rId4" Target="slide7.xml" Type="http://schemas.openxmlformats.org/officeDocument/2006/relationships/slide"/><Relationship Id="rId5" Target="../tags/tag2.xml" Type="http://schemas.openxmlformats.org/officeDocument/2006/relationships/tags"/><Relationship Id="rId6" Target="../tags/tag3.xml" Type="http://schemas.openxmlformats.org/officeDocument/2006/relationships/tags"/><Relationship Id="rId7" Target="slide11.xml" Type="http://schemas.openxmlformats.org/officeDocument/2006/relationships/slide"/><Relationship Id="rId8" Target="../tags/tag4.xml" Type="http://schemas.openxmlformats.org/officeDocument/2006/relationships/tags"/><Relationship Id="rId9" Target="../tags/tag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notesSlides/notesSlide24.xml" Type="http://schemas.openxmlformats.org/officeDocument/2006/relationships/notesSlide"/><Relationship Id="rId4" Target="../media/image1.jpe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 Id="rId7"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 Id="rId7"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 6"/>
          <p:cNvPicPr>
            <a:picLocks noChangeAspect="1"/>
          </p:cNvPicPr>
          <p:nvPr/>
        </p:nvPicPr>
        <p:blipFill>
          <a:blip r:embed="rId4">
            <a:extLst>
              <a:ext uri="{28A0092B-C50C-407E-A947-70E740481C1C}">
                <a14:useLocalDpi val="0"/>
              </a:ext>
            </a:extLst>
          </a:blip>
          <a:srcRect l="15412" r="16016"/>
          <a:stretch>
            <a:fillRect/>
          </a:stretch>
        </p:blipFill>
        <p:spPr>
          <a:xfrm>
            <a:off x="11106" y="0"/>
            <a:ext cx="12171680" cy="6878320"/>
          </a:xfrm>
          <a:prstGeom prst="rect">
            <a:avLst/>
          </a:prstGeom>
        </p:spPr>
      </p:pic>
      <p:grpSp>
        <p:nvGrpSpPr>
          <p:cNvPr id="26" name="组合 25"/>
          <p:cNvGrpSpPr/>
          <p:nvPr/>
        </p:nvGrpSpPr>
        <p:grpSpPr>
          <a:xfrm>
            <a:off x="2433320" y="-147320"/>
            <a:ext cx="8605788" cy="5633720"/>
            <a:chOff x="2433320" y="-147320"/>
            <a:chExt cx="8605788" cy="5633720"/>
          </a:xfrm>
        </p:grpSpPr>
        <p:pic>
          <p:nvPicPr>
            <p:cNvPr id="11" name="图片 10"/>
            <p:cNvPicPr>
              <a:picLocks noChangeAspect="1"/>
            </p:cNvPicPr>
            <p:nvPr/>
          </p:nvPicPr>
          <p:blipFill>
            <a:blip r:embed="rId5">
              <a:lum bright="70000" contrast="-70000"/>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val="0"/>
                </a:ext>
              </a:extLst>
            </a:blip>
            <a:stretch>
              <a:fillRect/>
            </a:stretch>
          </p:blipFill>
          <p:spPr>
            <a:xfrm>
              <a:off x="2433320" y="-147320"/>
              <a:ext cx="5633720" cy="5633720"/>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1140000">
              <a:off x="5888007" y="797713"/>
              <a:ext cx="5151101" cy="1497915"/>
            </a:xfrm>
            <a:prstGeom prst="rect">
              <a:avLst/>
            </a:prstGeom>
          </p:spPr>
        </p:pic>
        <p:pic>
          <p:nvPicPr>
            <p:cNvPr id="16" name="图片 15"/>
            <p:cNvPicPr>
              <a:picLocks noChangeAspect="1"/>
            </p:cNvPicPr>
            <p:nvPr/>
          </p:nvPicPr>
          <p:blipFill>
            <a:blip r:embed="rId7">
              <a:extLst>
                <a:ext uri="{28A0092B-C50C-407E-A947-70E740481C1C}">
                  <a14:useLocalDpi val="0"/>
                </a:ext>
              </a:extLst>
            </a:blip>
            <a:srcRect b="14666" l="69852" r="6000" t="60742"/>
            <a:stretch>
              <a:fillRect/>
            </a:stretch>
          </p:blipFill>
          <p:spPr>
            <a:xfrm>
              <a:off x="8067040" y="2739011"/>
              <a:ext cx="695853" cy="708660"/>
            </a:xfrm>
            <a:prstGeom prst="rect">
              <a:avLst/>
            </a:prstGeom>
          </p:spPr>
        </p:pic>
        <p:grpSp>
          <p:nvGrpSpPr>
            <p:cNvPr id="22" name="组合 21"/>
            <p:cNvGrpSpPr/>
            <p:nvPr/>
          </p:nvGrpSpPr>
          <p:grpSpPr>
            <a:xfrm>
              <a:off x="4003040" y="3906638"/>
              <a:ext cx="4186197" cy="898122"/>
              <a:chOff x="4003040" y="3896478"/>
              <a:chExt cx="4186197" cy="898122"/>
            </a:xfrm>
          </p:grpSpPr>
          <p:sp>
            <p:nvSpPr>
              <p:cNvPr id="20" name="文本框 19"/>
              <p:cNvSpPr txBox="1"/>
              <p:nvPr/>
            </p:nvSpPr>
            <p:spPr>
              <a:xfrm>
                <a:off x="4003041" y="3896478"/>
                <a:ext cx="4186197" cy="457200"/>
              </a:xfrm>
              <a:prstGeom prst="rect">
                <a:avLst/>
              </a:prstGeom>
              <a:noFill/>
            </p:spPr>
            <p:txBody>
              <a:bodyPr rtlCol="0" wrap="square">
                <a:spAutoFit/>
              </a:bodyPr>
              <a:lstStyle/>
              <a:p>
                <a:pPr algn="ctr"/>
                <a:r>
                  <a:rPr altLang="zh-CN" lang="en-US" smtClean="0" spc="300" sz="2400">
                    <a:solidFill>
                      <a:schemeClr val="accent5">
                        <a:lumMod val="20000"/>
                        <a:lumOff val="80000"/>
                      </a:schemeClr>
                    </a:solidFill>
                    <a:latin charset="0" panose="04020705040a02060702" pitchFamily="82" typeface="Algerian"/>
                  </a:rPr>
                  <a:t>ADD YOUR TITLE HERE.</a:t>
                </a:r>
              </a:p>
            </p:txBody>
          </p:sp>
          <p:sp>
            <p:nvSpPr>
              <p:cNvPr id="21" name="文本框 20"/>
              <p:cNvSpPr txBox="1"/>
              <p:nvPr/>
            </p:nvSpPr>
            <p:spPr>
              <a:xfrm>
                <a:off x="4944221" y="4398360"/>
                <a:ext cx="2303555" cy="396240"/>
              </a:xfrm>
              <a:prstGeom prst="rect">
                <a:avLst/>
              </a:prstGeom>
              <a:noFill/>
            </p:spPr>
            <p:txBody>
              <a:bodyPr rtlCol="0" wrap="square">
                <a:spAutoFit/>
              </a:bodyPr>
              <a:lstStyle/>
              <a:p>
                <a:pPr algn="ctr"/>
                <a:r>
                  <a:rPr altLang="en-US" lang="zh-CN" smtClean="0" sz="2000">
                    <a:solidFill>
                      <a:schemeClr val="accent5">
                        <a:lumMod val="20000"/>
                        <a:lumOff val="80000"/>
                      </a:schemeClr>
                    </a:solidFill>
                    <a:latin charset="-128" panose="02020700000000000000" pitchFamily="18" typeface="Auraka方黑檀"/>
                    <a:ea charset="-128" panose="02020700000000000000" pitchFamily="18" typeface="Auraka方黑檀"/>
                  </a:rPr>
                  <a:t>汇报人：优页PPT</a:t>
                </a:r>
              </a:p>
            </p:txBody>
          </p:sp>
        </p:grpSp>
        <p:pic>
          <p:nvPicPr>
            <p:cNvPr id="25" name="图片 24"/>
            <p:cNvPicPr>
              <a:picLocks noChangeAspect="1"/>
            </p:cNvPicPr>
            <p:nvPr/>
          </p:nvPicPr>
          <p:blipFill>
            <a:blip r:embed="rId7">
              <a:extLst>
                <a:ext uri="{28A0092B-C50C-407E-A947-70E740481C1C}">
                  <a14:useLocalDpi val="0"/>
                </a:ext>
              </a:extLst>
            </a:blip>
            <a:srcRect b="14666" l="69852" r="6000" t="60742"/>
            <a:stretch>
              <a:fillRect/>
            </a:stretch>
          </p:blipFill>
          <p:spPr>
            <a:xfrm flipH="1">
              <a:off x="2865120" y="838010"/>
              <a:ext cx="695853" cy="708660"/>
            </a:xfrm>
            <a:prstGeom prst="rect">
              <a:avLst/>
            </a:prstGeom>
          </p:spPr>
        </p:pic>
      </p:grpSp>
    </p:spTree>
    <p:extLst>
      <p:ext uri="{BB962C8B-B14F-4D97-AF65-F5344CB8AC3E}">
        <p14:creationId val="3702300422"/>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7"/>
                                        </p:tgtEl>
                                        <p:attrNameLst>
                                          <p:attrName>style.visibility</p:attrName>
                                        </p:attrNameLst>
                                      </p:cBhvr>
                                      <p:to>
                                        <p:strVal val="visible"/>
                                      </p:to>
                                    </p:set>
                                    <p:animEffect filter="barn(outVertical)" transition="in">
                                      <p:cBhvr>
                                        <p:cTn dur="1500" id="7"/>
                                        <p:tgtEl>
                                          <p:spTgt spid="7"/>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1250" id="1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21" name="PA_11c28427-ee74-4936-bff2-3afba4a1891e"/>
          <p:cNvGrpSpPr>
            <a:grpSpLocks noChangeAspect="1"/>
          </p:cNvGrpSpPr>
          <p:nvPr>
            <p:custDataLst>
              <p:tags r:id="rId6"/>
            </p:custDataLst>
          </p:nvPr>
        </p:nvGrpSpPr>
        <p:grpSpPr>
          <a:xfrm>
            <a:off x="1307468" y="1965855"/>
            <a:ext cx="9613068" cy="4171252"/>
            <a:chOff x="1307468" y="1772815"/>
            <a:chExt cx="9613068" cy="4171252"/>
          </a:xfrm>
        </p:grpSpPr>
        <p:grpSp>
          <p:nvGrpSpPr>
            <p:cNvPr id="122" name="Group 3"/>
            <p:cNvGrpSpPr/>
            <p:nvPr/>
          </p:nvGrpSpPr>
          <p:grpSpPr>
            <a:xfrm>
              <a:off x="4101941" y="4993778"/>
              <a:ext cx="3988113" cy="947021"/>
              <a:chOff x="4101941" y="4993778"/>
              <a:chExt cx="3988113" cy="947021"/>
            </a:xfrm>
          </p:grpSpPr>
          <p:sp>
            <p:nvSpPr>
              <p:cNvPr id="160" name="Oval 2"/>
              <p:cNvSpPr/>
              <p:nvPr/>
            </p:nvSpPr>
            <p:spPr>
              <a:xfrm>
                <a:off x="4101941" y="4993778"/>
                <a:ext cx="3988113" cy="947021"/>
              </a:xfrm>
              <a:prstGeom prst="ellipse">
                <a:avLst/>
              </a:prstGeom>
              <a:solidFill>
                <a:schemeClr val="tx2">
                  <a:lumMod val="20000"/>
                  <a:lumOff val="8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61" name="Oval 40"/>
              <p:cNvSpPr/>
              <p:nvPr/>
            </p:nvSpPr>
            <p:spPr>
              <a:xfrm>
                <a:off x="4396961" y="5061991"/>
                <a:ext cx="3398074" cy="806908"/>
              </a:xfrm>
              <a:prstGeom prst="ellipse">
                <a:avLst/>
              </a:prstGeom>
              <a:solidFill>
                <a:schemeClr val="tx2">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nvGrpSpPr>
            <p:cNvPr id="123" name="Group 1"/>
            <p:cNvGrpSpPr/>
            <p:nvPr/>
          </p:nvGrpSpPr>
          <p:grpSpPr>
            <a:xfrm>
              <a:off x="1307468" y="1772815"/>
              <a:ext cx="9613068" cy="4171252"/>
              <a:chOff x="1307468" y="1772815"/>
              <a:chExt cx="9613068" cy="4171252"/>
            </a:xfrm>
          </p:grpSpPr>
          <p:grpSp>
            <p:nvGrpSpPr>
              <p:cNvPr id="124" name="Group 30"/>
              <p:cNvGrpSpPr/>
              <p:nvPr/>
            </p:nvGrpSpPr>
            <p:grpSpPr>
              <a:xfrm>
                <a:off x="4512022" y="1772815"/>
                <a:ext cx="3167955" cy="4171252"/>
                <a:chOff x="7248526" y="1421548"/>
                <a:chExt cx="3273424" cy="4310125"/>
              </a:xfrm>
            </p:grpSpPr>
            <p:grpSp>
              <p:nvGrpSpPr>
                <p:cNvPr id="144" name="Group 31"/>
                <p:cNvGrpSpPr/>
                <p:nvPr/>
              </p:nvGrpSpPr>
              <p:grpSpPr>
                <a:xfrm>
                  <a:off x="7248526" y="1421548"/>
                  <a:ext cx="3273424" cy="4310125"/>
                  <a:chOff x="6686547" y="681591"/>
                  <a:chExt cx="4397379" cy="5790038"/>
                </a:xfrm>
              </p:grpSpPr>
              <p:sp>
                <p:nvSpPr>
                  <p:cNvPr id="149" name="Freeform: Shape 44"/>
                  <p:cNvSpPr/>
                  <p:nvPr/>
                </p:nvSpPr>
                <p:spPr>
                  <a:xfrm>
                    <a:off x="8885238" y="3705134"/>
                    <a:ext cx="2198688" cy="2430362"/>
                  </a:xfrm>
                  <a:custGeom>
                    <a:gdLst>
                      <a:gd fmla="*/ 1457425 w 2198689" name="connsiteX0"/>
                      <a:gd fmla="*/ 0 h 2430362" name="connsiteY0"/>
                      <a:gd fmla="*/ 2198689 w 2198689" name="connsiteX1"/>
                      <a:gd fmla="*/ 0 h 2430362" name="connsiteY1"/>
                      <a:gd fmla="*/ 2198689 w 2198689" name="connsiteX2"/>
                      <a:gd fmla="*/ 1448073 h 2430362" name="connsiteY2"/>
                      <a:gd fmla="*/ 2198640 w 2198689" name="connsiteX3"/>
                      <a:gd fmla="*/ 1448073 h 2430362" name="connsiteY3"/>
                      <a:gd fmla="*/ 2198688 w 2198689" name="connsiteX4"/>
                      <a:gd fmla="*/ 1448641 h 2430362" name="connsiteY4"/>
                      <a:gd fmla="*/ 1554707 w 2198689" name="connsiteX5"/>
                      <a:gd fmla="*/ 2377536 h 2430362" name="connsiteY5"/>
                      <a:gd fmla="*/ 1457427 w 2198689" name="connsiteX6"/>
                      <a:gd fmla="*/ 2430362 h 2430362" name="connsiteY6"/>
                      <a:gd fmla="*/ 1457426 w 2198689" name="connsiteX7"/>
                      <a:gd fmla="*/ 2430362 h 2430362" name="connsiteY7"/>
                      <a:gd fmla="*/ 1457427 w 2198689" name="connsiteX8"/>
                      <a:gd fmla="*/ 2430361 h 2430362" name="connsiteY8"/>
                      <a:gd fmla="*/ 0 w 2198689" name="connsiteX9"/>
                      <a:gd fmla="*/ 1447753 h 2430362" name="connsiteY9"/>
                      <a:gd fmla="*/ 1455968 w 2198689" name="connsiteX10"/>
                      <a:gd fmla="*/ 466128 h 2430362" name="connsiteY10"/>
                      <a:gd fmla="*/ 1457425 w 2198689" name="connsiteX11"/>
                      <a:gd fmla="*/ 466919 h 243036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30362" w="2198689">
                        <a:moveTo>
                          <a:pt x="1457425" y="0"/>
                        </a:moveTo>
                        <a:lnTo>
                          <a:pt x="2198689" y="0"/>
                        </a:lnTo>
                        <a:lnTo>
                          <a:pt x="2198689" y="1448073"/>
                        </a:lnTo>
                        <a:lnTo>
                          <a:pt x="2198640" y="1448073"/>
                        </a:lnTo>
                        <a:lnTo>
                          <a:pt x="2198688" y="1448641"/>
                        </a:lnTo>
                        <a:cubicBezTo>
                          <a:pt x="2198688" y="1811397"/>
                          <a:pt x="1952592" y="2139811"/>
                          <a:pt x="1554707" y="2377536"/>
                        </a:cubicBezTo>
                        <a:lnTo>
                          <a:pt x="1457427" y="2430362"/>
                        </a:lnTo>
                        <a:lnTo>
                          <a:pt x="1457426" y="2430362"/>
                        </a:lnTo>
                        <a:lnTo>
                          <a:pt x="1457427" y="2430361"/>
                        </a:lnTo>
                        <a:lnTo>
                          <a:pt x="0" y="1447753"/>
                        </a:lnTo>
                        <a:lnTo>
                          <a:pt x="1455968" y="466128"/>
                        </a:lnTo>
                        <a:lnTo>
                          <a:pt x="1457425" y="466919"/>
                        </a:lnTo>
                        <a:close/>
                      </a:path>
                    </a:pathLst>
                  </a:custGeom>
                  <a:solidFill>
                    <a:schemeClr val="accent4">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0" name="Freeform: Shape 45"/>
                  <p:cNvSpPr/>
                  <p:nvPr/>
                </p:nvSpPr>
                <p:spPr bwMode="auto">
                  <a:xfrm>
                    <a:off x="6686547" y="2713990"/>
                    <a:ext cx="2198691" cy="3416553"/>
                  </a:xfrm>
                  <a:custGeom>
                    <a:gdLst>
                      <a:gd fmla="*/ 0 w 2198691" name="connsiteX0"/>
                      <a:gd fmla="*/ 0 h 3416553" name="connsiteY0"/>
                      <a:gd fmla="*/ 741261 w 2198691" name="connsiteX1"/>
                      <a:gd fmla="*/ 0 h 3416553" name="connsiteY1"/>
                      <a:gd fmla="*/ 741261 w 2198691" name="connsiteX2"/>
                      <a:gd fmla="*/ 1453115 h 3416553" name="connsiteY2"/>
                      <a:gd fmla="*/ 742722 w 2198691" name="connsiteX3"/>
                      <a:gd fmla="*/ 1452321 h 3416553" name="connsiteY3"/>
                      <a:gd fmla="*/ 2198691 w 2198691" name="connsiteX4"/>
                      <a:gd fmla="*/ 2433946 h 3416553" name="connsiteY4"/>
                      <a:gd fmla="*/ 741264 w 2198691" name="connsiteX5"/>
                      <a:gd fmla="*/ 3416553 h 3416553" name="connsiteY5"/>
                      <a:gd fmla="*/ 643984 w 2198691" name="connsiteX6"/>
                      <a:gd fmla="*/ 3363728 h 3416553" name="connsiteY6"/>
                      <a:gd fmla="*/ 11355 w 2198691" name="connsiteX7"/>
                      <a:gd fmla="*/ 2569147 h 3416553" name="connsiteY7"/>
                      <a:gd fmla="*/ 8023 w 2198691" name="connsiteX8"/>
                      <a:gd fmla="*/ 2529727 h 3416553" name="connsiteY8"/>
                      <a:gd fmla="*/ 0 w 2198691" name="connsiteX9"/>
                      <a:gd fmla="*/ 2529727 h 341655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416553" w="2198691">
                        <a:moveTo>
                          <a:pt x="0" y="0"/>
                        </a:moveTo>
                        <a:lnTo>
                          <a:pt x="741261" y="0"/>
                        </a:lnTo>
                        <a:lnTo>
                          <a:pt x="741261" y="1453115"/>
                        </a:lnTo>
                        <a:lnTo>
                          <a:pt x="742722" y="1452321"/>
                        </a:lnTo>
                        <a:lnTo>
                          <a:pt x="2198691" y="2433946"/>
                        </a:lnTo>
                        <a:lnTo>
                          <a:pt x="741264" y="3416553"/>
                        </a:lnTo>
                        <a:lnTo>
                          <a:pt x="643984" y="3363728"/>
                        </a:lnTo>
                        <a:cubicBezTo>
                          <a:pt x="295836" y="3155719"/>
                          <a:pt x="63899" y="2878276"/>
                          <a:pt x="11355" y="2569147"/>
                        </a:cubicBezTo>
                        <a:lnTo>
                          <a:pt x="8023" y="2529727"/>
                        </a:lnTo>
                        <a:lnTo>
                          <a:pt x="0" y="2529727"/>
                        </a:lnTo>
                        <a:close/>
                      </a:path>
                    </a:pathLst>
                  </a:custGeom>
                  <a:solidFill>
                    <a:schemeClr val="accent1">
                      <a:lumMod val="40000"/>
                      <a:lumOff val="60000"/>
                    </a:schemeClr>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1" name="Freeform: Shape 46"/>
                  <p:cNvSpPr/>
                  <p:nvPr/>
                </p:nvSpPr>
                <p:spPr>
                  <a:xfrm>
                    <a:off x="7427808" y="5157086"/>
                    <a:ext cx="2914856" cy="1314543"/>
                  </a:xfrm>
                  <a:custGeom>
                    <a:gdLst>
                      <a:gd fmla="*/ 1457429 w 2914856" name="connsiteX0"/>
                      <a:gd fmla="*/ 0 h 1314543" name="connsiteY0"/>
                      <a:gd fmla="*/ 1600618 w 2914856" name="connsiteX1"/>
                      <a:gd fmla="*/ 96539 h 1314543" name="connsiteY1"/>
                      <a:gd fmla="*/ 2914855 w 2914856" name="connsiteX2"/>
                      <a:gd fmla="*/ 96539 h 1314543" name="connsiteY2"/>
                      <a:gd fmla="*/ 2914855 w 2914856" name="connsiteX3"/>
                      <a:gd fmla="*/ 982608 h 1314543" name="connsiteY3"/>
                      <a:gd fmla="*/ 2914856 w 2914856" name="connsiteX4"/>
                      <a:gd fmla="*/ 982608 h 1314543" name="connsiteY4"/>
                      <a:gd fmla="*/ 2914855 w 2914856" name="connsiteX5"/>
                      <a:gd fmla="*/ 982609 h 1314543" name="connsiteY5"/>
                      <a:gd fmla="*/ 2914855 w 2914856" name="connsiteX6"/>
                      <a:gd fmla="*/ 983364 h 1314543" name="connsiteY6"/>
                      <a:gd fmla="*/ 2913464 w 2914856" name="connsiteX7"/>
                      <a:gd fmla="*/ 983364 h 1314543" name="connsiteY7"/>
                      <a:gd fmla="*/ 2855999 w 2914856" name="connsiteX8"/>
                      <a:gd fmla="*/ 1014568 h 1314543" name="connsiteY8"/>
                      <a:gd fmla="*/ 1457429 w 2914856" name="connsiteX9"/>
                      <a:gd fmla="*/ 1314543 h 1314543" name="connsiteY9"/>
                      <a:gd fmla="*/ 58859 w 2914856" name="connsiteX10"/>
                      <a:gd fmla="*/ 1014568 h 1314543" name="connsiteY10"/>
                      <a:gd fmla="*/ 1396 w 2914856" name="connsiteX11"/>
                      <a:gd fmla="*/ 983364 h 1314543" name="connsiteY11"/>
                      <a:gd fmla="*/ 0 w 2914856" name="connsiteX12"/>
                      <a:gd fmla="*/ 983364 h 1314543" name="connsiteY12"/>
                      <a:gd fmla="*/ 0 w 2914856" name="connsiteX13"/>
                      <a:gd fmla="*/ 96539 h 1314543" name="connsiteY13"/>
                      <a:gd fmla="*/ 1314240 w 2914856" name="connsiteX14"/>
                      <a:gd fmla="*/ 96539 h 1314543"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314543" w="2914856">
                        <a:moveTo>
                          <a:pt x="1457429" y="0"/>
                        </a:moveTo>
                        <a:lnTo>
                          <a:pt x="1600618" y="96539"/>
                        </a:lnTo>
                        <a:lnTo>
                          <a:pt x="2914855" y="96539"/>
                        </a:lnTo>
                        <a:lnTo>
                          <a:pt x="2914855" y="982608"/>
                        </a:lnTo>
                        <a:lnTo>
                          <a:pt x="2914856" y="982608"/>
                        </a:lnTo>
                        <a:lnTo>
                          <a:pt x="2914855" y="982609"/>
                        </a:lnTo>
                        <a:lnTo>
                          <a:pt x="2914855" y="983364"/>
                        </a:lnTo>
                        <a:lnTo>
                          <a:pt x="2913464" y="983364"/>
                        </a:lnTo>
                        <a:lnTo>
                          <a:pt x="2855999" y="1014568"/>
                        </a:lnTo>
                        <a:cubicBezTo>
                          <a:pt x="2475936" y="1201969"/>
                          <a:pt x="1988686" y="1314543"/>
                          <a:pt x="1457429" y="1314543"/>
                        </a:cubicBezTo>
                        <a:cubicBezTo>
                          <a:pt x="926172" y="1314543"/>
                          <a:pt x="438922" y="1201969"/>
                          <a:pt x="58859" y="1014568"/>
                        </a:cubicBezTo>
                        <a:lnTo>
                          <a:pt x="1396" y="983364"/>
                        </a:lnTo>
                        <a:lnTo>
                          <a:pt x="0" y="983364"/>
                        </a:lnTo>
                        <a:lnTo>
                          <a:pt x="0" y="96539"/>
                        </a:lnTo>
                        <a:lnTo>
                          <a:pt x="1314240" y="96539"/>
                        </a:lnTo>
                        <a:close/>
                      </a:path>
                    </a:pathLst>
                  </a:custGeom>
                  <a:solidFill>
                    <a:schemeClr val="accent6">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2" name="Parallelogram 47"/>
                  <p:cNvSpPr/>
                  <p:nvPr/>
                </p:nvSpPr>
                <p:spPr>
                  <a:xfrm rot="5400000">
                    <a:off x="7300152" y="1138815"/>
                    <a:ext cx="1712745" cy="1457427"/>
                  </a:xfrm>
                  <a:prstGeom prst="parallelogram">
                    <a:avLst>
                      <a:gd fmla="val 67317" name="adj"/>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3" name="Freeform: Shape 48"/>
                  <p:cNvSpPr/>
                  <p:nvPr/>
                </p:nvSpPr>
                <p:spPr bwMode="auto">
                  <a:xfrm>
                    <a:off x="7427811" y="4271338"/>
                    <a:ext cx="2914854" cy="1314543"/>
                  </a:xfrm>
                  <a:custGeom>
                    <a:gdLst>
                      <a:gd fmla="*/ 1457427 w 2914854" name="connsiteX0"/>
                      <a:gd fmla="*/ 0 h 1314543" name="connsiteY0"/>
                      <a:gd fmla="*/ 2914854 w 2914854" name="connsiteX1"/>
                      <a:gd fmla="*/ 982608 h 1314543" name="connsiteY1"/>
                      <a:gd fmla="*/ 2855997 w 2914854" name="connsiteX2"/>
                      <a:gd fmla="*/ 1014568 h 1314543" name="connsiteY2"/>
                      <a:gd fmla="*/ 1457427 w 2914854" name="connsiteX3"/>
                      <a:gd fmla="*/ 1314543 h 1314543" name="connsiteY3"/>
                      <a:gd fmla="*/ 58857 w 2914854" name="connsiteX4"/>
                      <a:gd fmla="*/ 1014568 h 1314543" name="connsiteY4"/>
                      <a:gd fmla="*/ 0 w 2914854" name="connsiteX5"/>
                      <a:gd fmla="*/ 982607 h 1314543" name="connsiteY5"/>
                      <a:gd fmla="*/ 1457427 w 2914854" name="connsiteX6"/>
                      <a:gd fmla="*/ 0 h 13145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14543" w="2914854">
                        <a:moveTo>
                          <a:pt x="1457427" y="0"/>
                        </a:moveTo>
                        <a:lnTo>
                          <a:pt x="2914854" y="982608"/>
                        </a:lnTo>
                        <a:lnTo>
                          <a:pt x="2855997" y="1014568"/>
                        </a:lnTo>
                        <a:cubicBezTo>
                          <a:pt x="2475934" y="1201969"/>
                          <a:pt x="1988684" y="1314543"/>
                          <a:pt x="1457427" y="1314543"/>
                        </a:cubicBezTo>
                        <a:cubicBezTo>
                          <a:pt x="926170" y="1314543"/>
                          <a:pt x="438920" y="1201969"/>
                          <a:pt x="58857" y="1014568"/>
                        </a:cubicBezTo>
                        <a:lnTo>
                          <a:pt x="0" y="982607"/>
                        </a:lnTo>
                        <a:lnTo>
                          <a:pt x="1457427" y="0"/>
                        </a:lnTo>
                        <a:close/>
                      </a:path>
                    </a:pathLst>
                  </a:custGeom>
                  <a:solidFill>
                    <a:schemeClr val="accent6"/>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4" name="Freeform: Shape 49"/>
                  <p:cNvSpPr/>
                  <p:nvPr/>
                </p:nvSpPr>
                <p:spPr bwMode="auto">
                  <a:xfrm>
                    <a:off x="8885238" y="2805101"/>
                    <a:ext cx="2198688" cy="1964234"/>
                  </a:xfrm>
                  <a:custGeom>
                    <a:gdLst>
                      <a:gd fmla="*/ 1455968 w 2198688" name="connsiteX0"/>
                      <a:gd fmla="*/ 0 h 1964234" name="connsiteY0"/>
                      <a:gd fmla="*/ 1554707 w 2198688" name="connsiteX1"/>
                      <a:gd fmla="*/ 53618 h 1964234" name="connsiteY1"/>
                      <a:gd fmla="*/ 2198688 w 2198688" name="connsiteX2"/>
                      <a:gd fmla="*/ 982513 h 1964234" name="connsiteY2"/>
                      <a:gd fmla="*/ 1554707 w 2198688" name="connsiteX3"/>
                      <a:gd fmla="*/ 1911408 h 1964234" name="connsiteY3"/>
                      <a:gd fmla="*/ 1457427 w 2198688" name="connsiteX4"/>
                      <a:gd fmla="*/ 1964234 h 1964234" name="connsiteY4"/>
                      <a:gd fmla="*/ 1457426 w 2198688" name="connsiteX5"/>
                      <a:gd fmla="*/ 1964234 h 1964234" name="connsiteY5"/>
                      <a:gd fmla="*/ 1457427 w 2198688" name="connsiteX6"/>
                      <a:gd fmla="*/ 1964233 h 1964234" name="connsiteY6"/>
                      <a:gd fmla="*/ 0 w 2198688" name="connsiteX7"/>
                      <a:gd fmla="*/ 981625 h 1964234" name="connsiteY7"/>
                      <a:gd fmla="*/ 1455968 w 2198688" name="connsiteX8"/>
                      <a:gd fmla="*/ 0 h 196423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64233" w="2198688">
                        <a:moveTo>
                          <a:pt x="1455968" y="0"/>
                        </a:moveTo>
                        <a:lnTo>
                          <a:pt x="1554707" y="53618"/>
                        </a:lnTo>
                        <a:cubicBezTo>
                          <a:pt x="1952592" y="291343"/>
                          <a:pt x="2198688" y="619757"/>
                          <a:pt x="2198688" y="982513"/>
                        </a:cubicBezTo>
                        <a:cubicBezTo>
                          <a:pt x="2198688" y="1345269"/>
                          <a:pt x="1952592" y="1673683"/>
                          <a:pt x="1554707" y="1911408"/>
                        </a:cubicBezTo>
                        <a:lnTo>
                          <a:pt x="1457427" y="1964234"/>
                        </a:lnTo>
                        <a:lnTo>
                          <a:pt x="1457426" y="1964234"/>
                        </a:lnTo>
                        <a:lnTo>
                          <a:pt x="1457427" y="1964233"/>
                        </a:lnTo>
                        <a:lnTo>
                          <a:pt x="0" y="981625"/>
                        </a:lnTo>
                        <a:lnTo>
                          <a:pt x="1455968" y="0"/>
                        </a:lnTo>
                        <a:close/>
                      </a:path>
                    </a:pathLst>
                  </a:custGeom>
                  <a:solidFill>
                    <a:schemeClr val="accent4"/>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5" name="Freeform: Shape 52"/>
                  <p:cNvSpPr/>
                  <p:nvPr/>
                </p:nvSpPr>
                <p:spPr bwMode="auto">
                  <a:xfrm>
                    <a:off x="7429269" y="681591"/>
                    <a:ext cx="2913396" cy="2295377"/>
                  </a:xfrm>
                  <a:custGeom>
                    <a:gdLst>
                      <a:gd fmla="*/ 1455969 w 2913396" name="connsiteX0"/>
                      <a:gd fmla="*/ 0 h 2295377" name="connsiteY0"/>
                      <a:gd fmla="*/ 2854539 w 2913396" name="connsiteX1"/>
                      <a:gd fmla="*/ 299975 h 2295377" name="connsiteY1"/>
                      <a:gd fmla="*/ 2911937 w 2913396" name="connsiteX2"/>
                      <a:gd fmla="*/ 331143 h 2295377" name="connsiteY2"/>
                      <a:gd fmla="*/ 1455969 w 2913396" name="connsiteX3"/>
                      <a:gd fmla="*/ 1312768 h 2295377" name="connsiteY3"/>
                      <a:gd fmla="*/ 2913396 w 2913396" name="connsiteX4"/>
                      <a:gd fmla="*/ 2295376 h 2295377" name="connsiteY4"/>
                      <a:gd fmla="*/ 2913395 w 2913396" name="connsiteX5"/>
                      <a:gd fmla="*/ 2295377 h 2295377" name="connsiteY5"/>
                      <a:gd fmla="*/ 0 w 2913396" name="connsiteX6"/>
                      <a:gd fmla="*/ 331144 h 2295377" name="connsiteY6"/>
                      <a:gd fmla="*/ 57399 w 2913396" name="connsiteX7"/>
                      <a:gd fmla="*/ 299975 h 2295377" name="connsiteY7"/>
                      <a:gd fmla="*/ 1455969 w 2913396" name="connsiteX8"/>
                      <a:gd fmla="*/ 0 h 22953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95377" w="2913396">
                        <a:moveTo>
                          <a:pt x="1455969" y="0"/>
                        </a:moveTo>
                        <a:cubicBezTo>
                          <a:pt x="1987226" y="0"/>
                          <a:pt x="2474476" y="112575"/>
                          <a:pt x="2854539" y="299975"/>
                        </a:cubicBezTo>
                        <a:lnTo>
                          <a:pt x="2911937" y="331143"/>
                        </a:lnTo>
                        <a:lnTo>
                          <a:pt x="1455969" y="1312768"/>
                        </a:lnTo>
                        <a:lnTo>
                          <a:pt x="2913396" y="2295376"/>
                        </a:lnTo>
                        <a:lnTo>
                          <a:pt x="2913395" y="2295377"/>
                        </a:lnTo>
                        <a:lnTo>
                          <a:pt x="0" y="331144"/>
                        </a:lnTo>
                        <a:lnTo>
                          <a:pt x="57399" y="299975"/>
                        </a:lnTo>
                        <a:cubicBezTo>
                          <a:pt x="437462" y="112575"/>
                          <a:pt x="924712" y="0"/>
                          <a:pt x="1455969" y="0"/>
                        </a:cubicBezTo>
                        <a:close/>
                      </a:path>
                    </a:pathLst>
                  </a:custGeom>
                  <a:solidFill>
                    <a:schemeClr val="accent2"/>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6" name="Freeform: Shape 55"/>
                  <p:cNvSpPr/>
                  <p:nvPr/>
                </p:nvSpPr>
                <p:spPr bwMode="auto">
                  <a:xfrm>
                    <a:off x="6686550" y="1740905"/>
                    <a:ext cx="2198688" cy="1964232"/>
                  </a:xfrm>
                  <a:custGeom>
                    <a:gdLst>
                      <a:gd fmla="*/ 742719 w 2198688" name="connsiteX0"/>
                      <a:gd fmla="*/ 0 h 1964232" name="connsiteY0"/>
                      <a:gd fmla="*/ 2198688 w 2198688" name="connsiteX1"/>
                      <a:gd fmla="*/ 981625 h 1964232" name="connsiteY1"/>
                      <a:gd fmla="*/ 741261 w 2198688" name="connsiteX2"/>
                      <a:gd fmla="*/ 1964232 h 1964232" name="connsiteY2"/>
                      <a:gd fmla="*/ 643981 w 2198688" name="connsiteX3"/>
                      <a:gd fmla="*/ 1911407 h 1964232" name="connsiteY3"/>
                      <a:gd fmla="*/ 0 w 2198688" name="connsiteX4"/>
                      <a:gd fmla="*/ 982512 h 1964232" name="connsiteY4"/>
                      <a:gd fmla="*/ 643981 w 2198688" name="connsiteX5"/>
                      <a:gd fmla="*/ 53617 h 1964232" name="connsiteY5"/>
                      <a:gd fmla="*/ 742719 w 2198688" name="connsiteX6"/>
                      <a:gd fmla="*/ 0 h 1964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4232" w="2198688">
                        <a:moveTo>
                          <a:pt x="742719" y="0"/>
                        </a:moveTo>
                        <a:lnTo>
                          <a:pt x="2198688" y="981625"/>
                        </a:lnTo>
                        <a:lnTo>
                          <a:pt x="741261" y="1964232"/>
                        </a:lnTo>
                        <a:lnTo>
                          <a:pt x="643981" y="1911407"/>
                        </a:lnTo>
                        <a:cubicBezTo>
                          <a:pt x="246097" y="1673682"/>
                          <a:pt x="0" y="1345268"/>
                          <a:pt x="0" y="982512"/>
                        </a:cubicBezTo>
                        <a:cubicBezTo>
                          <a:pt x="0" y="619756"/>
                          <a:pt x="246097" y="291342"/>
                          <a:pt x="643981" y="53617"/>
                        </a:cubicBezTo>
                        <a:lnTo>
                          <a:pt x="742719" y="0"/>
                        </a:lnTo>
                        <a:close/>
                      </a:path>
                    </a:pathLst>
                  </a:custGeom>
                  <a:solidFill>
                    <a:schemeClr val="accent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7" name="Parallelogram 56"/>
                  <p:cNvSpPr/>
                  <p:nvPr/>
                </p:nvSpPr>
                <p:spPr>
                  <a:xfrm flipV="1" rot="16200000">
                    <a:off x="8226004" y="1670386"/>
                    <a:ext cx="2775893" cy="1457427"/>
                  </a:xfrm>
                  <a:prstGeom prst="parallelogram">
                    <a:avLst>
                      <a:gd fmla="val 67317" name="adj"/>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8" name="Parallelogram 57"/>
                  <p:cNvSpPr/>
                  <p:nvPr/>
                </p:nvSpPr>
                <p:spPr>
                  <a:xfrm flipV="1" rot="16200000">
                    <a:off x="6889938" y="3261768"/>
                    <a:ext cx="2533170" cy="1457428"/>
                  </a:xfrm>
                  <a:prstGeom prst="parallelogram">
                    <a:avLst>
                      <a:gd fmla="val 67317" name="adj"/>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9" name="Parallelogram 58"/>
                  <p:cNvSpPr/>
                  <p:nvPr/>
                </p:nvSpPr>
                <p:spPr>
                  <a:xfrm rot="5400000">
                    <a:off x="8878940" y="3793344"/>
                    <a:ext cx="1470020" cy="1457428"/>
                  </a:xfrm>
                  <a:prstGeom prst="parallelogram">
                    <a:avLst>
                      <a:gd fmla="val 67317" name="adj"/>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145" name="Freeform: Shape 32"/>
                <p:cNvSpPr/>
                <p:nvPr/>
              </p:nvSpPr>
              <p:spPr bwMode="auto">
                <a:xfrm>
                  <a:off x="7663905" y="2721558"/>
                  <a:ext cx="390823" cy="390823"/>
                </a:xfrm>
                <a:custGeom>
                  <a:gdLst>
                    <a:gd fmla="*/ 56258 w 331788" name="connsiteX0"/>
                    <a:gd fmla="*/ 234950 h 331788" name="connsiteY0"/>
                    <a:gd fmla="*/ 56258 w 331788" name="connsiteX1"/>
                    <a:gd fmla="*/ 236252 h 331788" name="connsiteY1"/>
                    <a:gd fmla="*/ 52388 w 331788" name="connsiteX2"/>
                    <a:gd fmla="*/ 247968 h 331788" name="connsiteY2"/>
                    <a:gd fmla="*/ 165895 w 331788" name="connsiteX3"/>
                    <a:gd fmla="*/ 300038 h 331788" name="connsiteY3"/>
                    <a:gd fmla="*/ 279401 w 331788" name="connsiteX4"/>
                    <a:gd fmla="*/ 247968 h 331788" name="connsiteY4"/>
                    <a:gd fmla="*/ 275531 w 331788" name="connsiteX5"/>
                    <a:gd fmla="*/ 234950 h 331788" name="connsiteY5"/>
                    <a:gd fmla="*/ 165895 w 331788" name="connsiteX6"/>
                    <a:gd fmla="*/ 268796 h 331788" name="connsiteY6"/>
                    <a:gd fmla="*/ 56258 w 331788" name="connsiteX7"/>
                    <a:gd fmla="*/ 234950 h 331788" name="connsiteY7"/>
                    <a:gd fmla="*/ 54964 w 331788" name="connsiteX8"/>
                    <a:gd fmla="*/ 176212 h 331788" name="connsiteY8"/>
                    <a:gd fmla="*/ 52388 w 331788" name="connsiteX9"/>
                    <a:gd fmla="*/ 186531 h 331788" name="connsiteY9"/>
                    <a:gd fmla="*/ 165711 w 331788" name="connsiteX10"/>
                    <a:gd fmla="*/ 238125 h 331788" name="connsiteY10"/>
                    <a:gd fmla="*/ 236538 w 331788" name="connsiteX11"/>
                    <a:gd fmla="*/ 226516 h 331788" name="connsiteY11"/>
                    <a:gd fmla="*/ 206919 w 331788" name="connsiteX12"/>
                    <a:gd fmla="*/ 227806 h 331788" name="connsiteY12"/>
                    <a:gd fmla="*/ 88445 w 331788" name="connsiteX13"/>
                    <a:gd fmla="*/ 183951 h 331788" name="connsiteY13"/>
                    <a:gd fmla="*/ 54964 w 331788" name="connsiteX14"/>
                    <a:gd fmla="*/ 176212 h 331788" name="connsiteY14"/>
                    <a:gd fmla="*/ 280538 w 331788" name="connsiteX15"/>
                    <a:gd fmla="*/ 106362 h 331788" name="connsiteY15"/>
                    <a:gd fmla="*/ 248169 w 331788" name="connsiteX16"/>
                    <a:gd fmla="*/ 129630 h 331788" name="connsiteY16"/>
                    <a:gd fmla="*/ 138113 w 331788" name="connsiteX17"/>
                    <a:gd fmla="*/ 185216 h 331788" name="connsiteY17"/>
                    <a:gd fmla="*/ 206736 w 331788" name="connsiteX18"/>
                    <a:gd fmla="*/ 196850 h 331788" name="connsiteY18"/>
                    <a:gd fmla="*/ 320676 w 331788" name="connsiteX19"/>
                    <a:gd fmla="*/ 145143 h 331788" name="connsiteY19"/>
                    <a:gd fmla="*/ 280538 w 331788" name="connsiteX20"/>
                    <a:gd fmla="*/ 106362 h 331788" name="connsiteY20"/>
                    <a:gd fmla="*/ 42019 w 331788" name="connsiteX21"/>
                    <a:gd fmla="*/ 68262 h 331788" name="connsiteY21"/>
                    <a:gd fmla="*/ 11113 w 331788" name="connsiteX22"/>
                    <a:gd fmla="*/ 103448 h 331788" name="connsiteY22"/>
                    <a:gd fmla="*/ 124436 w 331788" name="connsiteX23"/>
                    <a:gd fmla="*/ 155575 h 331788" name="connsiteY23"/>
                    <a:gd fmla="*/ 195263 w 331788" name="connsiteX24"/>
                    <a:gd fmla="*/ 143847 h 331788" name="connsiteY24"/>
                    <a:gd fmla="*/ 165644 w 331788" name="connsiteX25"/>
                    <a:gd fmla="*/ 145150 h 331788" name="connsiteY25"/>
                    <a:gd fmla="*/ 42019 w 331788" name="connsiteX26"/>
                    <a:gd fmla="*/ 82597 h 331788" name="connsiteY26"/>
                    <a:gd fmla="*/ 42019 w 331788" name="connsiteX27"/>
                    <a:gd fmla="*/ 68262 h 331788" name="connsiteY27"/>
                    <a:gd fmla="*/ 155468 w 331788" name="connsiteX28"/>
                    <a:gd fmla="*/ 20637 h 331788" name="connsiteY28"/>
                    <a:gd fmla="*/ 174732 w 331788" name="connsiteX29"/>
                    <a:gd fmla="*/ 20637 h 331788" name="connsiteY29"/>
                    <a:gd fmla="*/ 174732 w 331788" name="connsiteX30"/>
                    <a:gd fmla="*/ 28404 h 331788" name="connsiteY30"/>
                    <a:gd fmla="*/ 217113 w 331788" name="connsiteX31"/>
                    <a:gd fmla="*/ 43937 h 331788" name="connsiteY31"/>
                    <a:gd fmla="*/ 190143 w 331788" name="connsiteX32"/>
                    <a:gd fmla="*/ 47820 h 331788" name="connsiteY32"/>
                    <a:gd fmla="*/ 167026 w 331788" name="connsiteX33"/>
                    <a:gd fmla="*/ 38759 h 331788" name="connsiteY33"/>
                    <a:gd fmla="*/ 152899 w 331788" name="connsiteX34"/>
                    <a:gd fmla="*/ 40054 h 331788" name="connsiteY34"/>
                    <a:gd fmla="*/ 147762 w 331788" name="connsiteX35"/>
                    <a:gd fmla="*/ 45231 h 331788" name="connsiteY35"/>
                    <a:gd fmla="*/ 152899 w 331788" name="connsiteX36"/>
                    <a:gd fmla="*/ 50409 h 331788" name="connsiteY36"/>
                    <a:gd fmla="*/ 173448 w 331788" name="connsiteX37"/>
                    <a:gd fmla="*/ 54292 h 331788" name="connsiteY37"/>
                    <a:gd fmla="*/ 200417 w 331788" name="connsiteX38"/>
                    <a:gd fmla="*/ 59470 h 331788" name="connsiteY38"/>
                    <a:gd fmla="*/ 217113 w 331788" name="connsiteX39"/>
                    <a:gd fmla="*/ 65942 h 331788" name="connsiteY39"/>
                    <a:gd fmla="*/ 222250 w 331788" name="connsiteX40"/>
                    <a:gd fmla="*/ 75003 h 331788" name="connsiteY40"/>
                    <a:gd fmla="*/ 210692 w 331788" name="connsiteX41"/>
                    <a:gd fmla="*/ 89242 h 331788" name="connsiteY41"/>
                    <a:gd fmla="*/ 174732 w 331788" name="connsiteX42"/>
                    <a:gd fmla="*/ 95714 h 331788" name="connsiteY42"/>
                    <a:gd fmla="*/ 174732 w 331788" name="connsiteX43"/>
                    <a:gd fmla="*/ 104775 h 331788" name="connsiteY43"/>
                    <a:gd fmla="*/ 155468 w 331788" name="connsiteX44"/>
                    <a:gd fmla="*/ 104775 h 331788" name="connsiteY44"/>
                    <a:gd fmla="*/ 155468 w 331788" name="connsiteX45"/>
                    <a:gd fmla="*/ 95714 h 331788" name="connsiteY45"/>
                    <a:gd fmla="*/ 107950 w 331788" name="connsiteX46"/>
                    <a:gd fmla="*/ 77592 h 331788" name="connsiteY46"/>
                    <a:gd fmla="*/ 138772 w 331788" name="connsiteX47"/>
                    <a:gd fmla="*/ 73709 h 331788" name="connsiteY47"/>
                    <a:gd fmla="*/ 165742 w 331788" name="connsiteX48"/>
                    <a:gd fmla="*/ 85359 h 331788" name="connsiteY48"/>
                    <a:gd fmla="*/ 182438 w 331788" name="connsiteX49"/>
                    <a:gd fmla="*/ 82770 h 331788" name="connsiteY49"/>
                    <a:gd fmla="*/ 187575 w 331788" name="connsiteX50"/>
                    <a:gd fmla="*/ 77592 h 331788" name="connsiteY50"/>
                    <a:gd fmla="*/ 182438 w 331788" name="connsiteX51"/>
                    <a:gd fmla="*/ 72414 h 331788" name="connsiteY51"/>
                    <a:gd fmla="*/ 159321 w 331788" name="connsiteX52"/>
                    <a:gd fmla="*/ 67237 h 331788" name="connsiteY52"/>
                    <a:gd fmla="*/ 134920 w 331788" name="connsiteX53"/>
                    <a:gd fmla="*/ 63353 h 331788" name="connsiteY53"/>
                    <a:gd fmla="*/ 119508 w 331788" name="connsiteX54"/>
                    <a:gd fmla="*/ 56881 h 331788" name="connsiteY54"/>
                    <a:gd fmla="*/ 114371 w 331788" name="connsiteX55"/>
                    <a:gd fmla="*/ 47820 h 331788" name="connsiteY55"/>
                    <a:gd fmla="*/ 124646 w 331788" name="connsiteX56"/>
                    <a:gd fmla="*/ 34876 h 331788" name="connsiteY56"/>
                    <a:gd fmla="*/ 155468 w 331788" name="connsiteX57"/>
                    <a:gd fmla="*/ 28404 h 331788" name="connsiteY57"/>
                    <a:gd fmla="*/ 155468 w 331788" name="connsiteX58"/>
                    <a:gd fmla="*/ 20637 h 331788" name="connsiteY58"/>
                    <a:gd fmla="*/ 165895 w 331788" name="connsiteX59"/>
                    <a:gd fmla="*/ 9525 h 331788" name="connsiteY59"/>
                    <a:gd fmla="*/ 52388 w 331788" name="connsiteX60"/>
                    <a:gd fmla="*/ 61913 h 331788" name="connsiteY60"/>
                    <a:gd fmla="*/ 165895 w 331788" name="connsiteX61"/>
                    <a:gd fmla="*/ 114301 h 331788" name="connsiteY61"/>
                    <a:gd fmla="*/ 279402 w 331788" name="connsiteX62"/>
                    <a:gd fmla="*/ 61913 h 331788" name="connsiteY62"/>
                    <a:gd fmla="*/ 165895 w 331788" name="connsiteX63"/>
                    <a:gd fmla="*/ 9525 h 331788" name="connsiteY63"/>
                    <a:gd fmla="*/ 165894 w 331788" name="connsiteX64"/>
                    <a:gd fmla="*/ 0 h 331788" name="connsiteY64"/>
                    <a:gd fmla="*/ 290315 w 331788" name="connsiteX65"/>
                    <a:gd fmla="*/ 62210 h 331788" name="connsiteY65"/>
                    <a:gd fmla="*/ 290315 w 331788" name="connsiteX66"/>
                    <a:gd fmla="*/ 82947 h 331788" name="connsiteY66"/>
                    <a:gd fmla="*/ 286426 w 331788" name="connsiteX67"/>
                    <a:gd fmla="*/ 97204 h 331788" name="connsiteY67"/>
                    <a:gd fmla="*/ 331788 w 331788" name="connsiteX68"/>
                    <a:gd fmla="*/ 145157 h 331788" name="connsiteY68"/>
                    <a:gd fmla="*/ 331788 w 331788" name="connsiteX69"/>
                    <a:gd fmla="*/ 165894 h 331788" name="connsiteY69"/>
                    <a:gd fmla="*/ 290315 w 331788" name="connsiteX70"/>
                    <a:gd fmla="*/ 212552 h 331788" name="connsiteY70"/>
                    <a:gd fmla="*/ 282538 w 331788" name="connsiteX71"/>
                    <a:gd fmla="*/ 228104 h 331788" name="connsiteY71"/>
                    <a:gd fmla="*/ 290315 w 331788" name="connsiteX72"/>
                    <a:gd fmla="*/ 248841 h 331788" name="connsiteY72"/>
                    <a:gd fmla="*/ 290315 w 331788" name="connsiteX73"/>
                    <a:gd fmla="*/ 269578 h 331788" name="connsiteY73"/>
                    <a:gd fmla="*/ 165894 w 331788" name="connsiteX74"/>
                    <a:gd fmla="*/ 331788 h 331788" name="connsiteY74"/>
                    <a:gd fmla="*/ 41474 w 331788" name="connsiteX75"/>
                    <a:gd fmla="*/ 269578 h 331788" name="connsiteY75"/>
                    <a:gd fmla="*/ 41474 w 331788" name="connsiteX76"/>
                    <a:gd fmla="*/ 248841 h 331788" name="connsiteY76"/>
                    <a:gd fmla="*/ 49250 w 331788" name="connsiteX77"/>
                    <a:gd fmla="*/ 228104 h 331788" name="connsiteY77"/>
                    <a:gd fmla="*/ 41474 w 331788" name="connsiteX78"/>
                    <a:gd fmla="*/ 207368 h 331788" name="connsiteY78"/>
                    <a:gd fmla="*/ 41474 w 331788" name="connsiteX79"/>
                    <a:gd fmla="*/ 186631 h 331788" name="connsiteY79"/>
                    <a:gd fmla="*/ 45362 w 331788" name="connsiteX80"/>
                    <a:gd fmla="*/ 172374 h 331788" name="connsiteY80"/>
                    <a:gd fmla="*/ 0 w 331788" name="connsiteX81"/>
                    <a:gd fmla="*/ 124421 h 331788" name="connsiteY81"/>
                    <a:gd fmla="*/ 0 w 331788" name="connsiteX82"/>
                    <a:gd fmla="*/ 103684 h 331788" name="connsiteY82"/>
                    <a:gd fmla="*/ 41474 w 331788" name="connsiteX83"/>
                    <a:gd fmla="*/ 57026 h 331788" name="connsiteY83"/>
                    <a:gd fmla="*/ 41474 w 331788" name="connsiteX84"/>
                    <a:gd fmla="*/ 62210 h 331788" name="connsiteY84"/>
                    <a:gd fmla="*/ 165894 w 331788" name="connsiteX85"/>
                    <a:gd fmla="*/ 0 h 331788"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1788" w="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6" name="Freeform: Shape 34"/>
                <p:cNvSpPr/>
                <p:nvPr/>
              </p:nvSpPr>
              <p:spPr bwMode="auto">
                <a:xfrm>
                  <a:off x="8640229" y="1569003"/>
                  <a:ext cx="490015" cy="490015"/>
                </a:xfrm>
                <a:custGeom>
                  <a:gdLst>
                    <a:gd fmla="*/ 56258 w 331788" name="connsiteX0"/>
                    <a:gd fmla="*/ 234950 h 331788" name="connsiteY0"/>
                    <a:gd fmla="*/ 56258 w 331788" name="connsiteX1"/>
                    <a:gd fmla="*/ 236252 h 331788" name="connsiteY1"/>
                    <a:gd fmla="*/ 52388 w 331788" name="connsiteX2"/>
                    <a:gd fmla="*/ 247968 h 331788" name="connsiteY2"/>
                    <a:gd fmla="*/ 165895 w 331788" name="connsiteX3"/>
                    <a:gd fmla="*/ 300038 h 331788" name="connsiteY3"/>
                    <a:gd fmla="*/ 279401 w 331788" name="connsiteX4"/>
                    <a:gd fmla="*/ 247968 h 331788" name="connsiteY4"/>
                    <a:gd fmla="*/ 275531 w 331788" name="connsiteX5"/>
                    <a:gd fmla="*/ 234950 h 331788" name="connsiteY5"/>
                    <a:gd fmla="*/ 165895 w 331788" name="connsiteX6"/>
                    <a:gd fmla="*/ 268796 h 331788" name="connsiteY6"/>
                    <a:gd fmla="*/ 56258 w 331788" name="connsiteX7"/>
                    <a:gd fmla="*/ 234950 h 331788" name="connsiteY7"/>
                    <a:gd fmla="*/ 54964 w 331788" name="connsiteX8"/>
                    <a:gd fmla="*/ 176212 h 331788" name="connsiteY8"/>
                    <a:gd fmla="*/ 52388 w 331788" name="connsiteX9"/>
                    <a:gd fmla="*/ 186531 h 331788" name="connsiteY9"/>
                    <a:gd fmla="*/ 165711 w 331788" name="connsiteX10"/>
                    <a:gd fmla="*/ 238125 h 331788" name="connsiteY10"/>
                    <a:gd fmla="*/ 236538 w 331788" name="connsiteX11"/>
                    <a:gd fmla="*/ 226516 h 331788" name="connsiteY11"/>
                    <a:gd fmla="*/ 206919 w 331788" name="connsiteX12"/>
                    <a:gd fmla="*/ 227806 h 331788" name="connsiteY12"/>
                    <a:gd fmla="*/ 88445 w 331788" name="connsiteX13"/>
                    <a:gd fmla="*/ 183951 h 331788" name="connsiteY13"/>
                    <a:gd fmla="*/ 54964 w 331788" name="connsiteX14"/>
                    <a:gd fmla="*/ 176212 h 331788" name="connsiteY14"/>
                    <a:gd fmla="*/ 280538 w 331788" name="connsiteX15"/>
                    <a:gd fmla="*/ 106362 h 331788" name="connsiteY15"/>
                    <a:gd fmla="*/ 248169 w 331788" name="connsiteX16"/>
                    <a:gd fmla="*/ 129630 h 331788" name="connsiteY16"/>
                    <a:gd fmla="*/ 138113 w 331788" name="connsiteX17"/>
                    <a:gd fmla="*/ 185216 h 331788" name="connsiteY17"/>
                    <a:gd fmla="*/ 206736 w 331788" name="connsiteX18"/>
                    <a:gd fmla="*/ 196850 h 331788" name="connsiteY18"/>
                    <a:gd fmla="*/ 320676 w 331788" name="connsiteX19"/>
                    <a:gd fmla="*/ 145143 h 331788" name="connsiteY19"/>
                    <a:gd fmla="*/ 280538 w 331788" name="connsiteX20"/>
                    <a:gd fmla="*/ 106362 h 331788" name="connsiteY20"/>
                    <a:gd fmla="*/ 42019 w 331788" name="connsiteX21"/>
                    <a:gd fmla="*/ 68262 h 331788" name="connsiteY21"/>
                    <a:gd fmla="*/ 11113 w 331788" name="connsiteX22"/>
                    <a:gd fmla="*/ 103448 h 331788" name="connsiteY22"/>
                    <a:gd fmla="*/ 124436 w 331788" name="connsiteX23"/>
                    <a:gd fmla="*/ 155575 h 331788" name="connsiteY23"/>
                    <a:gd fmla="*/ 195263 w 331788" name="connsiteX24"/>
                    <a:gd fmla="*/ 143847 h 331788" name="connsiteY24"/>
                    <a:gd fmla="*/ 165644 w 331788" name="connsiteX25"/>
                    <a:gd fmla="*/ 145150 h 331788" name="connsiteY25"/>
                    <a:gd fmla="*/ 42019 w 331788" name="connsiteX26"/>
                    <a:gd fmla="*/ 82597 h 331788" name="connsiteY26"/>
                    <a:gd fmla="*/ 42019 w 331788" name="connsiteX27"/>
                    <a:gd fmla="*/ 68262 h 331788" name="connsiteY27"/>
                    <a:gd fmla="*/ 155468 w 331788" name="connsiteX28"/>
                    <a:gd fmla="*/ 20637 h 331788" name="connsiteY28"/>
                    <a:gd fmla="*/ 174732 w 331788" name="connsiteX29"/>
                    <a:gd fmla="*/ 20637 h 331788" name="connsiteY29"/>
                    <a:gd fmla="*/ 174732 w 331788" name="connsiteX30"/>
                    <a:gd fmla="*/ 28404 h 331788" name="connsiteY30"/>
                    <a:gd fmla="*/ 217113 w 331788" name="connsiteX31"/>
                    <a:gd fmla="*/ 43937 h 331788" name="connsiteY31"/>
                    <a:gd fmla="*/ 190143 w 331788" name="connsiteX32"/>
                    <a:gd fmla="*/ 47820 h 331788" name="connsiteY32"/>
                    <a:gd fmla="*/ 167026 w 331788" name="connsiteX33"/>
                    <a:gd fmla="*/ 38759 h 331788" name="connsiteY33"/>
                    <a:gd fmla="*/ 152899 w 331788" name="connsiteX34"/>
                    <a:gd fmla="*/ 40054 h 331788" name="connsiteY34"/>
                    <a:gd fmla="*/ 147762 w 331788" name="connsiteX35"/>
                    <a:gd fmla="*/ 45231 h 331788" name="connsiteY35"/>
                    <a:gd fmla="*/ 152899 w 331788" name="connsiteX36"/>
                    <a:gd fmla="*/ 50409 h 331788" name="connsiteY36"/>
                    <a:gd fmla="*/ 173448 w 331788" name="connsiteX37"/>
                    <a:gd fmla="*/ 54292 h 331788" name="connsiteY37"/>
                    <a:gd fmla="*/ 200417 w 331788" name="connsiteX38"/>
                    <a:gd fmla="*/ 59470 h 331788" name="connsiteY38"/>
                    <a:gd fmla="*/ 217113 w 331788" name="connsiteX39"/>
                    <a:gd fmla="*/ 65942 h 331788" name="connsiteY39"/>
                    <a:gd fmla="*/ 222250 w 331788" name="connsiteX40"/>
                    <a:gd fmla="*/ 75003 h 331788" name="connsiteY40"/>
                    <a:gd fmla="*/ 210692 w 331788" name="connsiteX41"/>
                    <a:gd fmla="*/ 89242 h 331788" name="connsiteY41"/>
                    <a:gd fmla="*/ 174732 w 331788" name="connsiteX42"/>
                    <a:gd fmla="*/ 95714 h 331788" name="connsiteY42"/>
                    <a:gd fmla="*/ 174732 w 331788" name="connsiteX43"/>
                    <a:gd fmla="*/ 104775 h 331788" name="connsiteY43"/>
                    <a:gd fmla="*/ 155468 w 331788" name="connsiteX44"/>
                    <a:gd fmla="*/ 104775 h 331788" name="connsiteY44"/>
                    <a:gd fmla="*/ 155468 w 331788" name="connsiteX45"/>
                    <a:gd fmla="*/ 95714 h 331788" name="connsiteY45"/>
                    <a:gd fmla="*/ 107950 w 331788" name="connsiteX46"/>
                    <a:gd fmla="*/ 77592 h 331788" name="connsiteY46"/>
                    <a:gd fmla="*/ 138772 w 331788" name="connsiteX47"/>
                    <a:gd fmla="*/ 73709 h 331788" name="connsiteY47"/>
                    <a:gd fmla="*/ 165742 w 331788" name="connsiteX48"/>
                    <a:gd fmla="*/ 85359 h 331788" name="connsiteY48"/>
                    <a:gd fmla="*/ 182438 w 331788" name="connsiteX49"/>
                    <a:gd fmla="*/ 82770 h 331788" name="connsiteY49"/>
                    <a:gd fmla="*/ 187575 w 331788" name="connsiteX50"/>
                    <a:gd fmla="*/ 77592 h 331788" name="connsiteY50"/>
                    <a:gd fmla="*/ 182438 w 331788" name="connsiteX51"/>
                    <a:gd fmla="*/ 72414 h 331788" name="connsiteY51"/>
                    <a:gd fmla="*/ 159321 w 331788" name="connsiteX52"/>
                    <a:gd fmla="*/ 67237 h 331788" name="connsiteY52"/>
                    <a:gd fmla="*/ 134920 w 331788" name="connsiteX53"/>
                    <a:gd fmla="*/ 63353 h 331788" name="connsiteY53"/>
                    <a:gd fmla="*/ 119508 w 331788" name="connsiteX54"/>
                    <a:gd fmla="*/ 56881 h 331788" name="connsiteY54"/>
                    <a:gd fmla="*/ 114371 w 331788" name="connsiteX55"/>
                    <a:gd fmla="*/ 47820 h 331788" name="connsiteY55"/>
                    <a:gd fmla="*/ 124646 w 331788" name="connsiteX56"/>
                    <a:gd fmla="*/ 34876 h 331788" name="connsiteY56"/>
                    <a:gd fmla="*/ 155468 w 331788" name="connsiteX57"/>
                    <a:gd fmla="*/ 28404 h 331788" name="connsiteY57"/>
                    <a:gd fmla="*/ 155468 w 331788" name="connsiteX58"/>
                    <a:gd fmla="*/ 20637 h 331788" name="connsiteY58"/>
                    <a:gd fmla="*/ 165895 w 331788" name="connsiteX59"/>
                    <a:gd fmla="*/ 9525 h 331788" name="connsiteY59"/>
                    <a:gd fmla="*/ 52388 w 331788" name="connsiteX60"/>
                    <a:gd fmla="*/ 61913 h 331788" name="connsiteY60"/>
                    <a:gd fmla="*/ 165895 w 331788" name="connsiteX61"/>
                    <a:gd fmla="*/ 114301 h 331788" name="connsiteY61"/>
                    <a:gd fmla="*/ 279402 w 331788" name="connsiteX62"/>
                    <a:gd fmla="*/ 61913 h 331788" name="connsiteY62"/>
                    <a:gd fmla="*/ 165895 w 331788" name="connsiteX63"/>
                    <a:gd fmla="*/ 9525 h 331788" name="connsiteY63"/>
                    <a:gd fmla="*/ 165894 w 331788" name="connsiteX64"/>
                    <a:gd fmla="*/ 0 h 331788" name="connsiteY64"/>
                    <a:gd fmla="*/ 290315 w 331788" name="connsiteX65"/>
                    <a:gd fmla="*/ 62210 h 331788" name="connsiteY65"/>
                    <a:gd fmla="*/ 290315 w 331788" name="connsiteX66"/>
                    <a:gd fmla="*/ 82947 h 331788" name="connsiteY66"/>
                    <a:gd fmla="*/ 286426 w 331788" name="connsiteX67"/>
                    <a:gd fmla="*/ 97204 h 331788" name="connsiteY67"/>
                    <a:gd fmla="*/ 331788 w 331788" name="connsiteX68"/>
                    <a:gd fmla="*/ 145157 h 331788" name="connsiteY68"/>
                    <a:gd fmla="*/ 331788 w 331788" name="connsiteX69"/>
                    <a:gd fmla="*/ 165894 h 331788" name="connsiteY69"/>
                    <a:gd fmla="*/ 290315 w 331788" name="connsiteX70"/>
                    <a:gd fmla="*/ 212552 h 331788" name="connsiteY70"/>
                    <a:gd fmla="*/ 282538 w 331788" name="connsiteX71"/>
                    <a:gd fmla="*/ 228104 h 331788" name="connsiteY71"/>
                    <a:gd fmla="*/ 290315 w 331788" name="connsiteX72"/>
                    <a:gd fmla="*/ 248841 h 331788" name="connsiteY72"/>
                    <a:gd fmla="*/ 290315 w 331788" name="connsiteX73"/>
                    <a:gd fmla="*/ 269578 h 331788" name="connsiteY73"/>
                    <a:gd fmla="*/ 165894 w 331788" name="connsiteX74"/>
                    <a:gd fmla="*/ 331788 h 331788" name="connsiteY74"/>
                    <a:gd fmla="*/ 41474 w 331788" name="connsiteX75"/>
                    <a:gd fmla="*/ 269578 h 331788" name="connsiteY75"/>
                    <a:gd fmla="*/ 41474 w 331788" name="connsiteX76"/>
                    <a:gd fmla="*/ 248841 h 331788" name="connsiteY76"/>
                    <a:gd fmla="*/ 49250 w 331788" name="connsiteX77"/>
                    <a:gd fmla="*/ 228104 h 331788" name="connsiteY77"/>
                    <a:gd fmla="*/ 41474 w 331788" name="connsiteX78"/>
                    <a:gd fmla="*/ 207368 h 331788" name="connsiteY78"/>
                    <a:gd fmla="*/ 41474 w 331788" name="connsiteX79"/>
                    <a:gd fmla="*/ 186631 h 331788" name="connsiteY79"/>
                    <a:gd fmla="*/ 45362 w 331788" name="connsiteX80"/>
                    <a:gd fmla="*/ 172374 h 331788" name="connsiteY80"/>
                    <a:gd fmla="*/ 0 w 331788" name="connsiteX81"/>
                    <a:gd fmla="*/ 124421 h 331788" name="connsiteY81"/>
                    <a:gd fmla="*/ 0 w 331788" name="connsiteX82"/>
                    <a:gd fmla="*/ 103684 h 331788" name="connsiteY82"/>
                    <a:gd fmla="*/ 41474 w 331788" name="connsiteX83"/>
                    <a:gd fmla="*/ 57026 h 331788" name="connsiteY83"/>
                    <a:gd fmla="*/ 41474 w 331788" name="connsiteX84"/>
                    <a:gd fmla="*/ 62210 h 331788" name="connsiteY84"/>
                    <a:gd fmla="*/ 165894 w 331788" name="connsiteX85"/>
                    <a:gd fmla="*/ 0 h 331788"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1788" w="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7" name="Freeform: Shape 37"/>
                <p:cNvSpPr/>
                <p:nvPr/>
              </p:nvSpPr>
              <p:spPr bwMode="auto">
                <a:xfrm>
                  <a:off x="8772210" y="4385159"/>
                  <a:ext cx="419820" cy="419820"/>
                </a:xfrm>
                <a:custGeom>
                  <a:gdLst>
                    <a:gd fmla="*/ 56258 w 331788" name="connsiteX0"/>
                    <a:gd fmla="*/ 234950 h 331788" name="connsiteY0"/>
                    <a:gd fmla="*/ 56258 w 331788" name="connsiteX1"/>
                    <a:gd fmla="*/ 236252 h 331788" name="connsiteY1"/>
                    <a:gd fmla="*/ 52388 w 331788" name="connsiteX2"/>
                    <a:gd fmla="*/ 247968 h 331788" name="connsiteY2"/>
                    <a:gd fmla="*/ 165895 w 331788" name="connsiteX3"/>
                    <a:gd fmla="*/ 300038 h 331788" name="connsiteY3"/>
                    <a:gd fmla="*/ 279401 w 331788" name="connsiteX4"/>
                    <a:gd fmla="*/ 247968 h 331788" name="connsiteY4"/>
                    <a:gd fmla="*/ 275531 w 331788" name="connsiteX5"/>
                    <a:gd fmla="*/ 234950 h 331788" name="connsiteY5"/>
                    <a:gd fmla="*/ 165895 w 331788" name="connsiteX6"/>
                    <a:gd fmla="*/ 268796 h 331788" name="connsiteY6"/>
                    <a:gd fmla="*/ 56258 w 331788" name="connsiteX7"/>
                    <a:gd fmla="*/ 234950 h 331788" name="connsiteY7"/>
                    <a:gd fmla="*/ 54964 w 331788" name="connsiteX8"/>
                    <a:gd fmla="*/ 176212 h 331788" name="connsiteY8"/>
                    <a:gd fmla="*/ 52388 w 331788" name="connsiteX9"/>
                    <a:gd fmla="*/ 186531 h 331788" name="connsiteY9"/>
                    <a:gd fmla="*/ 165711 w 331788" name="connsiteX10"/>
                    <a:gd fmla="*/ 238125 h 331788" name="connsiteY10"/>
                    <a:gd fmla="*/ 236538 w 331788" name="connsiteX11"/>
                    <a:gd fmla="*/ 226516 h 331788" name="connsiteY11"/>
                    <a:gd fmla="*/ 206919 w 331788" name="connsiteX12"/>
                    <a:gd fmla="*/ 227806 h 331788" name="connsiteY12"/>
                    <a:gd fmla="*/ 88445 w 331788" name="connsiteX13"/>
                    <a:gd fmla="*/ 183951 h 331788" name="connsiteY13"/>
                    <a:gd fmla="*/ 54964 w 331788" name="connsiteX14"/>
                    <a:gd fmla="*/ 176212 h 331788" name="connsiteY14"/>
                    <a:gd fmla="*/ 280538 w 331788" name="connsiteX15"/>
                    <a:gd fmla="*/ 106362 h 331788" name="connsiteY15"/>
                    <a:gd fmla="*/ 248169 w 331788" name="connsiteX16"/>
                    <a:gd fmla="*/ 129630 h 331788" name="connsiteY16"/>
                    <a:gd fmla="*/ 138113 w 331788" name="connsiteX17"/>
                    <a:gd fmla="*/ 185216 h 331788" name="connsiteY17"/>
                    <a:gd fmla="*/ 206736 w 331788" name="connsiteX18"/>
                    <a:gd fmla="*/ 196850 h 331788" name="connsiteY18"/>
                    <a:gd fmla="*/ 320676 w 331788" name="connsiteX19"/>
                    <a:gd fmla="*/ 145143 h 331788" name="connsiteY19"/>
                    <a:gd fmla="*/ 280538 w 331788" name="connsiteX20"/>
                    <a:gd fmla="*/ 106362 h 331788" name="connsiteY20"/>
                    <a:gd fmla="*/ 42019 w 331788" name="connsiteX21"/>
                    <a:gd fmla="*/ 68262 h 331788" name="connsiteY21"/>
                    <a:gd fmla="*/ 11113 w 331788" name="connsiteX22"/>
                    <a:gd fmla="*/ 103448 h 331788" name="connsiteY22"/>
                    <a:gd fmla="*/ 124436 w 331788" name="connsiteX23"/>
                    <a:gd fmla="*/ 155575 h 331788" name="connsiteY23"/>
                    <a:gd fmla="*/ 195263 w 331788" name="connsiteX24"/>
                    <a:gd fmla="*/ 143847 h 331788" name="connsiteY24"/>
                    <a:gd fmla="*/ 165644 w 331788" name="connsiteX25"/>
                    <a:gd fmla="*/ 145150 h 331788" name="connsiteY25"/>
                    <a:gd fmla="*/ 42019 w 331788" name="connsiteX26"/>
                    <a:gd fmla="*/ 82597 h 331788" name="connsiteY26"/>
                    <a:gd fmla="*/ 42019 w 331788" name="connsiteX27"/>
                    <a:gd fmla="*/ 68262 h 331788" name="connsiteY27"/>
                    <a:gd fmla="*/ 155468 w 331788" name="connsiteX28"/>
                    <a:gd fmla="*/ 20637 h 331788" name="connsiteY28"/>
                    <a:gd fmla="*/ 174732 w 331788" name="connsiteX29"/>
                    <a:gd fmla="*/ 20637 h 331788" name="connsiteY29"/>
                    <a:gd fmla="*/ 174732 w 331788" name="connsiteX30"/>
                    <a:gd fmla="*/ 28404 h 331788" name="connsiteY30"/>
                    <a:gd fmla="*/ 217113 w 331788" name="connsiteX31"/>
                    <a:gd fmla="*/ 43937 h 331788" name="connsiteY31"/>
                    <a:gd fmla="*/ 190143 w 331788" name="connsiteX32"/>
                    <a:gd fmla="*/ 47820 h 331788" name="connsiteY32"/>
                    <a:gd fmla="*/ 167026 w 331788" name="connsiteX33"/>
                    <a:gd fmla="*/ 38759 h 331788" name="connsiteY33"/>
                    <a:gd fmla="*/ 152899 w 331788" name="connsiteX34"/>
                    <a:gd fmla="*/ 40054 h 331788" name="connsiteY34"/>
                    <a:gd fmla="*/ 147762 w 331788" name="connsiteX35"/>
                    <a:gd fmla="*/ 45231 h 331788" name="connsiteY35"/>
                    <a:gd fmla="*/ 152899 w 331788" name="connsiteX36"/>
                    <a:gd fmla="*/ 50409 h 331788" name="connsiteY36"/>
                    <a:gd fmla="*/ 173448 w 331788" name="connsiteX37"/>
                    <a:gd fmla="*/ 54292 h 331788" name="connsiteY37"/>
                    <a:gd fmla="*/ 200417 w 331788" name="connsiteX38"/>
                    <a:gd fmla="*/ 59470 h 331788" name="connsiteY38"/>
                    <a:gd fmla="*/ 217113 w 331788" name="connsiteX39"/>
                    <a:gd fmla="*/ 65942 h 331788" name="connsiteY39"/>
                    <a:gd fmla="*/ 222250 w 331788" name="connsiteX40"/>
                    <a:gd fmla="*/ 75003 h 331788" name="connsiteY40"/>
                    <a:gd fmla="*/ 210692 w 331788" name="connsiteX41"/>
                    <a:gd fmla="*/ 89242 h 331788" name="connsiteY41"/>
                    <a:gd fmla="*/ 174732 w 331788" name="connsiteX42"/>
                    <a:gd fmla="*/ 95714 h 331788" name="connsiteY42"/>
                    <a:gd fmla="*/ 174732 w 331788" name="connsiteX43"/>
                    <a:gd fmla="*/ 104775 h 331788" name="connsiteY43"/>
                    <a:gd fmla="*/ 155468 w 331788" name="connsiteX44"/>
                    <a:gd fmla="*/ 104775 h 331788" name="connsiteY44"/>
                    <a:gd fmla="*/ 155468 w 331788" name="connsiteX45"/>
                    <a:gd fmla="*/ 95714 h 331788" name="connsiteY45"/>
                    <a:gd fmla="*/ 107950 w 331788" name="connsiteX46"/>
                    <a:gd fmla="*/ 77592 h 331788" name="connsiteY46"/>
                    <a:gd fmla="*/ 138772 w 331788" name="connsiteX47"/>
                    <a:gd fmla="*/ 73709 h 331788" name="connsiteY47"/>
                    <a:gd fmla="*/ 165742 w 331788" name="connsiteX48"/>
                    <a:gd fmla="*/ 85359 h 331788" name="connsiteY48"/>
                    <a:gd fmla="*/ 182438 w 331788" name="connsiteX49"/>
                    <a:gd fmla="*/ 82770 h 331788" name="connsiteY49"/>
                    <a:gd fmla="*/ 187575 w 331788" name="connsiteX50"/>
                    <a:gd fmla="*/ 77592 h 331788" name="connsiteY50"/>
                    <a:gd fmla="*/ 182438 w 331788" name="connsiteX51"/>
                    <a:gd fmla="*/ 72414 h 331788" name="connsiteY51"/>
                    <a:gd fmla="*/ 159321 w 331788" name="connsiteX52"/>
                    <a:gd fmla="*/ 67237 h 331788" name="connsiteY52"/>
                    <a:gd fmla="*/ 134920 w 331788" name="connsiteX53"/>
                    <a:gd fmla="*/ 63353 h 331788" name="connsiteY53"/>
                    <a:gd fmla="*/ 119508 w 331788" name="connsiteX54"/>
                    <a:gd fmla="*/ 56881 h 331788" name="connsiteY54"/>
                    <a:gd fmla="*/ 114371 w 331788" name="connsiteX55"/>
                    <a:gd fmla="*/ 47820 h 331788" name="connsiteY55"/>
                    <a:gd fmla="*/ 124646 w 331788" name="connsiteX56"/>
                    <a:gd fmla="*/ 34876 h 331788" name="connsiteY56"/>
                    <a:gd fmla="*/ 155468 w 331788" name="connsiteX57"/>
                    <a:gd fmla="*/ 28404 h 331788" name="connsiteY57"/>
                    <a:gd fmla="*/ 155468 w 331788" name="connsiteX58"/>
                    <a:gd fmla="*/ 20637 h 331788" name="connsiteY58"/>
                    <a:gd fmla="*/ 165895 w 331788" name="connsiteX59"/>
                    <a:gd fmla="*/ 9525 h 331788" name="connsiteY59"/>
                    <a:gd fmla="*/ 52388 w 331788" name="connsiteX60"/>
                    <a:gd fmla="*/ 61913 h 331788" name="connsiteY60"/>
                    <a:gd fmla="*/ 165895 w 331788" name="connsiteX61"/>
                    <a:gd fmla="*/ 114301 h 331788" name="connsiteY61"/>
                    <a:gd fmla="*/ 279402 w 331788" name="connsiteX62"/>
                    <a:gd fmla="*/ 61913 h 331788" name="connsiteY62"/>
                    <a:gd fmla="*/ 165895 w 331788" name="connsiteX63"/>
                    <a:gd fmla="*/ 9525 h 331788" name="connsiteY63"/>
                    <a:gd fmla="*/ 165894 w 331788" name="connsiteX64"/>
                    <a:gd fmla="*/ 0 h 331788" name="connsiteY64"/>
                    <a:gd fmla="*/ 290315 w 331788" name="connsiteX65"/>
                    <a:gd fmla="*/ 62210 h 331788" name="connsiteY65"/>
                    <a:gd fmla="*/ 290315 w 331788" name="connsiteX66"/>
                    <a:gd fmla="*/ 82947 h 331788" name="connsiteY66"/>
                    <a:gd fmla="*/ 286426 w 331788" name="connsiteX67"/>
                    <a:gd fmla="*/ 97204 h 331788" name="connsiteY67"/>
                    <a:gd fmla="*/ 331788 w 331788" name="connsiteX68"/>
                    <a:gd fmla="*/ 145157 h 331788" name="connsiteY68"/>
                    <a:gd fmla="*/ 331788 w 331788" name="connsiteX69"/>
                    <a:gd fmla="*/ 165894 h 331788" name="connsiteY69"/>
                    <a:gd fmla="*/ 290315 w 331788" name="connsiteX70"/>
                    <a:gd fmla="*/ 212552 h 331788" name="connsiteY70"/>
                    <a:gd fmla="*/ 282538 w 331788" name="connsiteX71"/>
                    <a:gd fmla="*/ 228104 h 331788" name="connsiteY71"/>
                    <a:gd fmla="*/ 290315 w 331788" name="connsiteX72"/>
                    <a:gd fmla="*/ 248841 h 331788" name="connsiteY72"/>
                    <a:gd fmla="*/ 290315 w 331788" name="connsiteX73"/>
                    <a:gd fmla="*/ 269578 h 331788" name="connsiteY73"/>
                    <a:gd fmla="*/ 165894 w 331788" name="connsiteX74"/>
                    <a:gd fmla="*/ 331788 h 331788" name="connsiteY74"/>
                    <a:gd fmla="*/ 41474 w 331788" name="connsiteX75"/>
                    <a:gd fmla="*/ 269578 h 331788" name="connsiteY75"/>
                    <a:gd fmla="*/ 41474 w 331788" name="connsiteX76"/>
                    <a:gd fmla="*/ 248841 h 331788" name="connsiteY76"/>
                    <a:gd fmla="*/ 49250 w 331788" name="connsiteX77"/>
                    <a:gd fmla="*/ 228104 h 331788" name="connsiteY77"/>
                    <a:gd fmla="*/ 41474 w 331788" name="connsiteX78"/>
                    <a:gd fmla="*/ 207368 h 331788" name="connsiteY78"/>
                    <a:gd fmla="*/ 41474 w 331788" name="connsiteX79"/>
                    <a:gd fmla="*/ 186631 h 331788" name="connsiteY79"/>
                    <a:gd fmla="*/ 45362 w 331788" name="connsiteX80"/>
                    <a:gd fmla="*/ 172374 h 331788" name="connsiteY80"/>
                    <a:gd fmla="*/ 0 w 331788" name="connsiteX81"/>
                    <a:gd fmla="*/ 124421 h 331788" name="connsiteY81"/>
                    <a:gd fmla="*/ 0 w 331788" name="connsiteX82"/>
                    <a:gd fmla="*/ 103684 h 331788" name="connsiteY82"/>
                    <a:gd fmla="*/ 41474 w 331788" name="connsiteX83"/>
                    <a:gd fmla="*/ 57026 h 331788" name="connsiteY83"/>
                    <a:gd fmla="*/ 41474 w 331788" name="connsiteX84"/>
                    <a:gd fmla="*/ 62210 h 331788" name="connsiteY84"/>
                    <a:gd fmla="*/ 165894 w 331788" name="connsiteX85"/>
                    <a:gd fmla="*/ 0 h 331788"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1788" w="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8" name="Freeform: Shape 39"/>
                <p:cNvSpPr>
                  <a:spLocks noChangeAspect="1"/>
                </p:cNvSpPr>
                <p:nvPr/>
              </p:nvSpPr>
              <p:spPr bwMode="auto">
                <a:xfrm>
                  <a:off x="9703594" y="3503100"/>
                  <a:ext cx="460321" cy="460321"/>
                </a:xfrm>
                <a:custGeom>
                  <a:gdLst>
                    <a:gd fmla="*/ 56258 w 331788" name="connsiteX0"/>
                    <a:gd fmla="*/ 234950 h 331788" name="connsiteY0"/>
                    <a:gd fmla="*/ 56258 w 331788" name="connsiteX1"/>
                    <a:gd fmla="*/ 236252 h 331788" name="connsiteY1"/>
                    <a:gd fmla="*/ 52388 w 331788" name="connsiteX2"/>
                    <a:gd fmla="*/ 247968 h 331788" name="connsiteY2"/>
                    <a:gd fmla="*/ 165895 w 331788" name="connsiteX3"/>
                    <a:gd fmla="*/ 300038 h 331788" name="connsiteY3"/>
                    <a:gd fmla="*/ 279401 w 331788" name="connsiteX4"/>
                    <a:gd fmla="*/ 247968 h 331788" name="connsiteY4"/>
                    <a:gd fmla="*/ 275531 w 331788" name="connsiteX5"/>
                    <a:gd fmla="*/ 234950 h 331788" name="connsiteY5"/>
                    <a:gd fmla="*/ 165895 w 331788" name="connsiteX6"/>
                    <a:gd fmla="*/ 268796 h 331788" name="connsiteY6"/>
                    <a:gd fmla="*/ 56258 w 331788" name="connsiteX7"/>
                    <a:gd fmla="*/ 234950 h 331788" name="connsiteY7"/>
                    <a:gd fmla="*/ 54964 w 331788" name="connsiteX8"/>
                    <a:gd fmla="*/ 176212 h 331788" name="connsiteY8"/>
                    <a:gd fmla="*/ 52388 w 331788" name="connsiteX9"/>
                    <a:gd fmla="*/ 186531 h 331788" name="connsiteY9"/>
                    <a:gd fmla="*/ 165711 w 331788" name="connsiteX10"/>
                    <a:gd fmla="*/ 238125 h 331788" name="connsiteY10"/>
                    <a:gd fmla="*/ 236538 w 331788" name="connsiteX11"/>
                    <a:gd fmla="*/ 226516 h 331788" name="connsiteY11"/>
                    <a:gd fmla="*/ 206919 w 331788" name="connsiteX12"/>
                    <a:gd fmla="*/ 227806 h 331788" name="connsiteY12"/>
                    <a:gd fmla="*/ 88445 w 331788" name="connsiteX13"/>
                    <a:gd fmla="*/ 183951 h 331788" name="connsiteY13"/>
                    <a:gd fmla="*/ 54964 w 331788" name="connsiteX14"/>
                    <a:gd fmla="*/ 176212 h 331788" name="connsiteY14"/>
                    <a:gd fmla="*/ 280538 w 331788" name="connsiteX15"/>
                    <a:gd fmla="*/ 106362 h 331788" name="connsiteY15"/>
                    <a:gd fmla="*/ 248169 w 331788" name="connsiteX16"/>
                    <a:gd fmla="*/ 129630 h 331788" name="connsiteY16"/>
                    <a:gd fmla="*/ 138113 w 331788" name="connsiteX17"/>
                    <a:gd fmla="*/ 185216 h 331788" name="connsiteY17"/>
                    <a:gd fmla="*/ 206736 w 331788" name="connsiteX18"/>
                    <a:gd fmla="*/ 196850 h 331788" name="connsiteY18"/>
                    <a:gd fmla="*/ 320676 w 331788" name="connsiteX19"/>
                    <a:gd fmla="*/ 145143 h 331788" name="connsiteY19"/>
                    <a:gd fmla="*/ 280538 w 331788" name="connsiteX20"/>
                    <a:gd fmla="*/ 106362 h 331788" name="connsiteY20"/>
                    <a:gd fmla="*/ 42019 w 331788" name="connsiteX21"/>
                    <a:gd fmla="*/ 68262 h 331788" name="connsiteY21"/>
                    <a:gd fmla="*/ 11113 w 331788" name="connsiteX22"/>
                    <a:gd fmla="*/ 103448 h 331788" name="connsiteY22"/>
                    <a:gd fmla="*/ 124436 w 331788" name="connsiteX23"/>
                    <a:gd fmla="*/ 155575 h 331788" name="connsiteY23"/>
                    <a:gd fmla="*/ 195263 w 331788" name="connsiteX24"/>
                    <a:gd fmla="*/ 143847 h 331788" name="connsiteY24"/>
                    <a:gd fmla="*/ 165644 w 331788" name="connsiteX25"/>
                    <a:gd fmla="*/ 145150 h 331788" name="connsiteY25"/>
                    <a:gd fmla="*/ 42019 w 331788" name="connsiteX26"/>
                    <a:gd fmla="*/ 82597 h 331788" name="connsiteY26"/>
                    <a:gd fmla="*/ 42019 w 331788" name="connsiteX27"/>
                    <a:gd fmla="*/ 68262 h 331788" name="connsiteY27"/>
                    <a:gd fmla="*/ 155468 w 331788" name="connsiteX28"/>
                    <a:gd fmla="*/ 20637 h 331788" name="connsiteY28"/>
                    <a:gd fmla="*/ 174732 w 331788" name="connsiteX29"/>
                    <a:gd fmla="*/ 20637 h 331788" name="connsiteY29"/>
                    <a:gd fmla="*/ 174732 w 331788" name="connsiteX30"/>
                    <a:gd fmla="*/ 28404 h 331788" name="connsiteY30"/>
                    <a:gd fmla="*/ 217113 w 331788" name="connsiteX31"/>
                    <a:gd fmla="*/ 43937 h 331788" name="connsiteY31"/>
                    <a:gd fmla="*/ 190143 w 331788" name="connsiteX32"/>
                    <a:gd fmla="*/ 47820 h 331788" name="connsiteY32"/>
                    <a:gd fmla="*/ 167026 w 331788" name="connsiteX33"/>
                    <a:gd fmla="*/ 38759 h 331788" name="connsiteY33"/>
                    <a:gd fmla="*/ 152899 w 331788" name="connsiteX34"/>
                    <a:gd fmla="*/ 40054 h 331788" name="connsiteY34"/>
                    <a:gd fmla="*/ 147762 w 331788" name="connsiteX35"/>
                    <a:gd fmla="*/ 45231 h 331788" name="connsiteY35"/>
                    <a:gd fmla="*/ 152899 w 331788" name="connsiteX36"/>
                    <a:gd fmla="*/ 50409 h 331788" name="connsiteY36"/>
                    <a:gd fmla="*/ 173448 w 331788" name="connsiteX37"/>
                    <a:gd fmla="*/ 54292 h 331788" name="connsiteY37"/>
                    <a:gd fmla="*/ 200417 w 331788" name="connsiteX38"/>
                    <a:gd fmla="*/ 59470 h 331788" name="connsiteY38"/>
                    <a:gd fmla="*/ 217113 w 331788" name="connsiteX39"/>
                    <a:gd fmla="*/ 65942 h 331788" name="connsiteY39"/>
                    <a:gd fmla="*/ 222250 w 331788" name="connsiteX40"/>
                    <a:gd fmla="*/ 75003 h 331788" name="connsiteY40"/>
                    <a:gd fmla="*/ 210692 w 331788" name="connsiteX41"/>
                    <a:gd fmla="*/ 89242 h 331788" name="connsiteY41"/>
                    <a:gd fmla="*/ 174732 w 331788" name="connsiteX42"/>
                    <a:gd fmla="*/ 95714 h 331788" name="connsiteY42"/>
                    <a:gd fmla="*/ 174732 w 331788" name="connsiteX43"/>
                    <a:gd fmla="*/ 104775 h 331788" name="connsiteY43"/>
                    <a:gd fmla="*/ 155468 w 331788" name="connsiteX44"/>
                    <a:gd fmla="*/ 104775 h 331788" name="connsiteY44"/>
                    <a:gd fmla="*/ 155468 w 331788" name="connsiteX45"/>
                    <a:gd fmla="*/ 95714 h 331788" name="connsiteY45"/>
                    <a:gd fmla="*/ 107950 w 331788" name="connsiteX46"/>
                    <a:gd fmla="*/ 77592 h 331788" name="connsiteY46"/>
                    <a:gd fmla="*/ 138772 w 331788" name="connsiteX47"/>
                    <a:gd fmla="*/ 73709 h 331788" name="connsiteY47"/>
                    <a:gd fmla="*/ 165742 w 331788" name="connsiteX48"/>
                    <a:gd fmla="*/ 85359 h 331788" name="connsiteY48"/>
                    <a:gd fmla="*/ 182438 w 331788" name="connsiteX49"/>
                    <a:gd fmla="*/ 82770 h 331788" name="connsiteY49"/>
                    <a:gd fmla="*/ 187575 w 331788" name="connsiteX50"/>
                    <a:gd fmla="*/ 77592 h 331788" name="connsiteY50"/>
                    <a:gd fmla="*/ 182438 w 331788" name="connsiteX51"/>
                    <a:gd fmla="*/ 72414 h 331788" name="connsiteY51"/>
                    <a:gd fmla="*/ 159321 w 331788" name="connsiteX52"/>
                    <a:gd fmla="*/ 67237 h 331788" name="connsiteY52"/>
                    <a:gd fmla="*/ 134920 w 331788" name="connsiteX53"/>
                    <a:gd fmla="*/ 63353 h 331788" name="connsiteY53"/>
                    <a:gd fmla="*/ 119508 w 331788" name="connsiteX54"/>
                    <a:gd fmla="*/ 56881 h 331788" name="connsiteY54"/>
                    <a:gd fmla="*/ 114371 w 331788" name="connsiteX55"/>
                    <a:gd fmla="*/ 47820 h 331788" name="connsiteY55"/>
                    <a:gd fmla="*/ 124646 w 331788" name="connsiteX56"/>
                    <a:gd fmla="*/ 34876 h 331788" name="connsiteY56"/>
                    <a:gd fmla="*/ 155468 w 331788" name="connsiteX57"/>
                    <a:gd fmla="*/ 28404 h 331788" name="connsiteY57"/>
                    <a:gd fmla="*/ 155468 w 331788" name="connsiteX58"/>
                    <a:gd fmla="*/ 20637 h 331788" name="connsiteY58"/>
                    <a:gd fmla="*/ 165895 w 331788" name="connsiteX59"/>
                    <a:gd fmla="*/ 9525 h 331788" name="connsiteY59"/>
                    <a:gd fmla="*/ 52388 w 331788" name="connsiteX60"/>
                    <a:gd fmla="*/ 61913 h 331788" name="connsiteY60"/>
                    <a:gd fmla="*/ 165895 w 331788" name="connsiteX61"/>
                    <a:gd fmla="*/ 114301 h 331788" name="connsiteY61"/>
                    <a:gd fmla="*/ 279402 w 331788" name="connsiteX62"/>
                    <a:gd fmla="*/ 61913 h 331788" name="connsiteY62"/>
                    <a:gd fmla="*/ 165895 w 331788" name="connsiteX63"/>
                    <a:gd fmla="*/ 9525 h 331788" name="connsiteY63"/>
                    <a:gd fmla="*/ 165894 w 331788" name="connsiteX64"/>
                    <a:gd fmla="*/ 0 h 331788" name="connsiteY64"/>
                    <a:gd fmla="*/ 290315 w 331788" name="connsiteX65"/>
                    <a:gd fmla="*/ 62210 h 331788" name="connsiteY65"/>
                    <a:gd fmla="*/ 290315 w 331788" name="connsiteX66"/>
                    <a:gd fmla="*/ 82947 h 331788" name="connsiteY66"/>
                    <a:gd fmla="*/ 286426 w 331788" name="connsiteX67"/>
                    <a:gd fmla="*/ 97204 h 331788" name="connsiteY67"/>
                    <a:gd fmla="*/ 331788 w 331788" name="connsiteX68"/>
                    <a:gd fmla="*/ 145157 h 331788" name="connsiteY68"/>
                    <a:gd fmla="*/ 331788 w 331788" name="connsiteX69"/>
                    <a:gd fmla="*/ 165894 h 331788" name="connsiteY69"/>
                    <a:gd fmla="*/ 290315 w 331788" name="connsiteX70"/>
                    <a:gd fmla="*/ 212552 h 331788" name="connsiteY70"/>
                    <a:gd fmla="*/ 282538 w 331788" name="connsiteX71"/>
                    <a:gd fmla="*/ 228104 h 331788" name="connsiteY71"/>
                    <a:gd fmla="*/ 290315 w 331788" name="connsiteX72"/>
                    <a:gd fmla="*/ 248841 h 331788" name="connsiteY72"/>
                    <a:gd fmla="*/ 290315 w 331788" name="connsiteX73"/>
                    <a:gd fmla="*/ 269578 h 331788" name="connsiteY73"/>
                    <a:gd fmla="*/ 165894 w 331788" name="connsiteX74"/>
                    <a:gd fmla="*/ 331788 h 331788" name="connsiteY74"/>
                    <a:gd fmla="*/ 41474 w 331788" name="connsiteX75"/>
                    <a:gd fmla="*/ 269578 h 331788" name="connsiteY75"/>
                    <a:gd fmla="*/ 41474 w 331788" name="connsiteX76"/>
                    <a:gd fmla="*/ 248841 h 331788" name="connsiteY76"/>
                    <a:gd fmla="*/ 49250 w 331788" name="connsiteX77"/>
                    <a:gd fmla="*/ 228104 h 331788" name="connsiteY77"/>
                    <a:gd fmla="*/ 41474 w 331788" name="connsiteX78"/>
                    <a:gd fmla="*/ 207368 h 331788" name="connsiteY78"/>
                    <a:gd fmla="*/ 41474 w 331788" name="connsiteX79"/>
                    <a:gd fmla="*/ 186631 h 331788" name="connsiteY79"/>
                    <a:gd fmla="*/ 45362 w 331788" name="connsiteX80"/>
                    <a:gd fmla="*/ 172374 h 331788" name="connsiteY80"/>
                    <a:gd fmla="*/ 0 w 331788" name="connsiteX81"/>
                    <a:gd fmla="*/ 124421 h 331788" name="connsiteY81"/>
                    <a:gd fmla="*/ 0 w 331788" name="connsiteX82"/>
                    <a:gd fmla="*/ 103684 h 331788" name="connsiteY82"/>
                    <a:gd fmla="*/ 41474 w 331788" name="connsiteX83"/>
                    <a:gd fmla="*/ 57026 h 331788" name="connsiteY83"/>
                    <a:gd fmla="*/ 41474 w 331788" name="connsiteX84"/>
                    <a:gd fmla="*/ 62210 h 331788" name="connsiteY84"/>
                    <a:gd fmla="*/ 165894 w 331788" name="connsiteX85"/>
                    <a:gd fmla="*/ 0 h 331788"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1788" w="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nvGrpSpPr>
              <p:cNvPr id="125" name="Group 93"/>
              <p:cNvGrpSpPr/>
              <p:nvPr/>
            </p:nvGrpSpPr>
            <p:grpSpPr>
              <a:xfrm>
                <a:off x="1307468" y="2584025"/>
                <a:ext cx="9613068" cy="2180156"/>
                <a:chOff x="1307468" y="2584025"/>
                <a:chExt cx="9613068" cy="2180156"/>
              </a:xfrm>
            </p:grpSpPr>
            <p:grpSp>
              <p:nvGrpSpPr>
                <p:cNvPr id="126" name="Group 94"/>
                <p:cNvGrpSpPr/>
                <p:nvPr/>
              </p:nvGrpSpPr>
              <p:grpSpPr>
                <a:xfrm>
                  <a:off x="8170814" y="2584025"/>
                  <a:ext cx="2749722" cy="2180156"/>
                  <a:chOff x="8170814" y="1871476"/>
                  <a:chExt cx="2749722" cy="2180156"/>
                </a:xfrm>
              </p:grpSpPr>
              <p:grpSp>
                <p:nvGrpSpPr>
                  <p:cNvPr id="136" name="Group 104"/>
                  <p:cNvGrpSpPr/>
                  <p:nvPr/>
                </p:nvGrpSpPr>
                <p:grpSpPr>
                  <a:xfrm>
                    <a:off x="8170814" y="1871476"/>
                    <a:ext cx="2611177" cy="2180156"/>
                    <a:chOff x="1193500" y="1450997"/>
                    <a:chExt cx="3761195" cy="2180156"/>
                  </a:xfrm>
                </p:grpSpPr>
                <p:grpSp>
                  <p:nvGrpSpPr>
                    <p:cNvPr id="138" name="Group 106"/>
                    <p:cNvGrpSpPr/>
                    <p:nvPr/>
                  </p:nvGrpSpPr>
                  <p:grpSpPr>
                    <a:xfrm>
                      <a:off x="1193500" y="1450997"/>
                      <a:ext cx="3761195" cy="856248"/>
                      <a:chOff x="1317257" y="1784235"/>
                      <a:chExt cx="3761195" cy="856248"/>
                    </a:xfrm>
                  </p:grpSpPr>
                  <p:sp>
                    <p:nvSpPr>
                      <p:cNvPr id="142" name="TextBox 110"/>
                      <p:cNvSpPr txBox="1"/>
                      <p:nvPr/>
                    </p:nvSpPr>
                    <p:spPr>
                      <a:xfrm>
                        <a:off x="1317257" y="2132652"/>
                        <a:ext cx="3761195" cy="507831"/>
                      </a:xfrm>
                      <a:prstGeom prst="rect">
                        <a:avLst/>
                      </a:prstGeom>
                      <a:noFill/>
                    </p:spPr>
                    <p:txBody>
                      <a:bodyPr bIns="0" lIns="0" rIns="0" tIns="0" wrap="square">
                        <a:noAutofit/>
                      </a:bodyPr>
                      <a:lstStyle/>
                      <a:p>
                        <a:pPr algn="r">
                          <a:lnSpc>
                            <a:spcPct val="120000"/>
                          </a:lnSpc>
                        </a:pPr>
                        <a:r>
                          <a:rPr altLang="en-US" lang="zh-CN" spc="6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143" name="Rectangle 111"/>
                      <p:cNvSpPr/>
                      <p:nvPr/>
                    </p:nvSpPr>
                    <p:spPr>
                      <a:xfrm>
                        <a:off x="1317257" y="1784235"/>
                        <a:ext cx="3761195" cy="307777"/>
                      </a:xfrm>
                      <a:prstGeom prst="rect">
                        <a:avLst/>
                      </a:prstGeom>
                    </p:spPr>
                    <p:txBody>
                      <a:bodyPr bIns="0" lIns="0" rIns="0" tIns="0" wrap="none">
                        <a:noAutofit/>
                      </a:bodyPr>
                      <a:lstStyle/>
                      <a:p>
                        <a:pPr algn="r"/>
                        <a:r>
                          <a:rPr altLang="en-US" lang="zh-CN" sz="2000">
                            <a:solidFill>
                              <a:schemeClr val="accent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39" name="Group 107"/>
                    <p:cNvGrpSpPr/>
                    <p:nvPr/>
                  </p:nvGrpSpPr>
                  <p:grpSpPr>
                    <a:xfrm>
                      <a:off x="1193500" y="2774905"/>
                      <a:ext cx="3761195" cy="856248"/>
                      <a:chOff x="1317257" y="1784235"/>
                      <a:chExt cx="3761195" cy="856248"/>
                    </a:xfrm>
                  </p:grpSpPr>
                  <p:sp>
                    <p:nvSpPr>
                      <p:cNvPr id="140" name="TextBox 108"/>
                      <p:cNvSpPr txBox="1"/>
                      <p:nvPr/>
                    </p:nvSpPr>
                    <p:spPr>
                      <a:xfrm>
                        <a:off x="1317257" y="2132652"/>
                        <a:ext cx="3761195" cy="507831"/>
                      </a:xfrm>
                      <a:prstGeom prst="rect">
                        <a:avLst/>
                      </a:prstGeom>
                      <a:noFill/>
                    </p:spPr>
                    <p:txBody>
                      <a:bodyPr bIns="0" lIns="0" rIns="0" tIns="0" wrap="square">
                        <a:noAutofit/>
                      </a:bodyPr>
                      <a:lstStyle/>
                      <a:p>
                        <a:pPr algn="r">
                          <a:lnSpc>
                            <a:spcPct val="120000"/>
                          </a:lnSpc>
                        </a:pPr>
                        <a:r>
                          <a:rPr altLang="en-US" lang="zh-CN" spc="6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141" name="Rectangle 109"/>
                      <p:cNvSpPr/>
                      <p:nvPr/>
                    </p:nvSpPr>
                    <p:spPr>
                      <a:xfrm>
                        <a:off x="1317257" y="1784235"/>
                        <a:ext cx="3761195" cy="307777"/>
                      </a:xfrm>
                      <a:prstGeom prst="rect">
                        <a:avLst/>
                      </a:prstGeom>
                    </p:spPr>
                    <p:txBody>
                      <a:bodyPr bIns="0" lIns="0" rIns="0" tIns="0" wrap="none">
                        <a:noAutofit/>
                      </a:bodyPr>
                      <a:lstStyle/>
                      <a:p>
                        <a:pPr algn="r"/>
                        <a:r>
                          <a:rPr altLang="en-US" lang="zh-CN" sz="2000">
                            <a:solidFill>
                              <a:schemeClr val="accent2"/>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cxnSp>
                <p:nvCxnSpPr>
                  <p:cNvPr id="137" name="Straight Connector 105"/>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oup 95"/>
                <p:cNvGrpSpPr/>
                <p:nvPr/>
              </p:nvGrpSpPr>
              <p:grpSpPr>
                <a:xfrm>
                  <a:off x="1307468" y="2584025"/>
                  <a:ext cx="2713719" cy="2180156"/>
                  <a:chOff x="1307468" y="1656648"/>
                  <a:chExt cx="2713719" cy="2180156"/>
                </a:xfrm>
              </p:grpSpPr>
              <p:grpSp>
                <p:nvGrpSpPr>
                  <p:cNvPr id="128" name="Group 96"/>
                  <p:cNvGrpSpPr/>
                  <p:nvPr/>
                </p:nvGrpSpPr>
                <p:grpSpPr>
                  <a:xfrm>
                    <a:off x="1410010" y="1656648"/>
                    <a:ext cx="2611177" cy="2180156"/>
                    <a:chOff x="1193500" y="1450997"/>
                    <a:chExt cx="3761195" cy="2180156"/>
                  </a:xfrm>
                </p:grpSpPr>
                <p:grpSp>
                  <p:nvGrpSpPr>
                    <p:cNvPr id="130" name="Group 98"/>
                    <p:cNvGrpSpPr/>
                    <p:nvPr/>
                  </p:nvGrpSpPr>
                  <p:grpSpPr>
                    <a:xfrm>
                      <a:off x="1193500" y="1450997"/>
                      <a:ext cx="3761195" cy="856248"/>
                      <a:chOff x="1317257" y="1784235"/>
                      <a:chExt cx="3761195" cy="856248"/>
                    </a:xfrm>
                  </p:grpSpPr>
                  <p:sp>
                    <p:nvSpPr>
                      <p:cNvPr id="134" name="TextBox 102"/>
                      <p:cNvSpPr txBox="1"/>
                      <p:nvPr/>
                    </p:nvSpPr>
                    <p:spPr>
                      <a:xfrm>
                        <a:off x="1317257" y="2132652"/>
                        <a:ext cx="3761195" cy="507831"/>
                      </a:xfrm>
                      <a:prstGeom prst="rect">
                        <a:avLst/>
                      </a:prstGeom>
                      <a:noFill/>
                    </p:spPr>
                    <p:txBody>
                      <a:bodyPr bIns="0" lIns="0" rIns="0" tIns="0" wrap="square">
                        <a:noAutofit/>
                      </a:bodyPr>
                      <a:lstStyle/>
                      <a:p>
                        <a:pPr>
                          <a:lnSpc>
                            <a:spcPct val="120000"/>
                          </a:lnSpc>
                        </a:pPr>
                        <a:r>
                          <a:rPr altLang="en-US" lang="zh-CN" spc="6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135" name="Rectangle 103"/>
                      <p:cNvSpPr/>
                      <p:nvPr/>
                    </p:nvSpPr>
                    <p:spPr>
                      <a:xfrm>
                        <a:off x="1317257" y="1784235"/>
                        <a:ext cx="3761195" cy="307777"/>
                      </a:xfrm>
                      <a:prstGeom prst="rect">
                        <a:avLst/>
                      </a:prstGeom>
                    </p:spPr>
                    <p:txBody>
                      <a:bodyPr bIns="0" lIns="0" rIns="0" tIns="0" wrap="none">
                        <a:noAutofit/>
                      </a:bodyPr>
                      <a:lstStyle/>
                      <a:p>
                        <a:r>
                          <a:rPr altLang="en-US" lang="zh-CN" sz="2000">
                            <a:solidFill>
                              <a:schemeClr val="accent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31" name="Group 99"/>
                    <p:cNvGrpSpPr/>
                    <p:nvPr/>
                  </p:nvGrpSpPr>
                  <p:grpSpPr>
                    <a:xfrm>
                      <a:off x="1193500" y="2774905"/>
                      <a:ext cx="3761195" cy="856248"/>
                      <a:chOff x="1317257" y="1784235"/>
                      <a:chExt cx="3761195" cy="856248"/>
                    </a:xfrm>
                  </p:grpSpPr>
                  <p:sp>
                    <p:nvSpPr>
                      <p:cNvPr id="132" name="TextBox 100"/>
                      <p:cNvSpPr txBox="1"/>
                      <p:nvPr/>
                    </p:nvSpPr>
                    <p:spPr>
                      <a:xfrm>
                        <a:off x="1317257" y="2132652"/>
                        <a:ext cx="3761195" cy="507831"/>
                      </a:xfrm>
                      <a:prstGeom prst="rect">
                        <a:avLst/>
                      </a:prstGeom>
                      <a:noFill/>
                    </p:spPr>
                    <p:txBody>
                      <a:bodyPr bIns="0" lIns="0" rIns="0" tIns="0" wrap="square">
                        <a:noAutofit/>
                      </a:bodyPr>
                      <a:lstStyle/>
                      <a:p>
                        <a:pPr>
                          <a:lnSpc>
                            <a:spcPct val="120000"/>
                          </a:lnSpc>
                        </a:pPr>
                        <a:r>
                          <a:rPr altLang="en-US" lang="zh-CN" spc="6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133" name="Rectangle 101"/>
                      <p:cNvSpPr/>
                      <p:nvPr/>
                    </p:nvSpPr>
                    <p:spPr>
                      <a:xfrm>
                        <a:off x="1317257" y="1784235"/>
                        <a:ext cx="3761195" cy="307777"/>
                      </a:xfrm>
                      <a:prstGeom prst="rect">
                        <a:avLst/>
                      </a:prstGeom>
                    </p:spPr>
                    <p:txBody>
                      <a:bodyPr bIns="0" lIns="0" rIns="0" tIns="0" wrap="none">
                        <a:noAutofit/>
                      </a:bodyPr>
                      <a:lstStyle/>
                      <a:p>
                        <a:r>
                          <a:rPr altLang="en-US" lang="zh-CN" sz="2000">
                            <a:solidFill>
                              <a:schemeClr val="accent2"/>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cxnSp>
                <p:nvCxnSpPr>
                  <p:cNvPr id="129" name="Straight Connector 97"/>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val="3350205077"/>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8" presetSubtype="12">
                                  <p:stCondLst>
                                    <p:cond delay="0"/>
                                  </p:stCondLst>
                                  <p:childTnLst>
                                    <p:set>
                                      <p:cBhvr>
                                        <p:cTn dur="1" fill="hold" id="24">
                                          <p:stCondLst>
                                            <p:cond delay="0"/>
                                          </p:stCondLst>
                                        </p:cTn>
                                        <p:tgtEl>
                                          <p:spTgt spid="121"/>
                                        </p:tgtEl>
                                        <p:attrNameLst>
                                          <p:attrName>style.visibility</p:attrName>
                                        </p:attrNameLst>
                                      </p:cBhvr>
                                      <p:to>
                                        <p:strVal val="visible"/>
                                      </p:to>
                                    </p:set>
                                    <p:animEffect filter="strips(downLeft)" transition="in">
                                      <p:cBhvr>
                                        <p:cTn dur="1250" id="25"/>
                                        <p:tgtEl>
                                          <p:spTgt spid="1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a:lum bright="70000" contrast="-70000"/>
                <a:extLst>
                  <a:ext uri="{28A0092B-C50C-407E-A947-70E740481C1C}">
                    <a14:useLocalDpi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3"/>
                  <a:ext cx="2960915" cy="701040"/>
                </a:xfrm>
                <a:prstGeom prst="rect">
                  <a:avLst/>
                </a:prstGeom>
                <a:noFill/>
              </p:spPr>
              <p:txBody>
                <a:bodyPr rtlCol="0" wrap="square">
                  <a:spAutoFit/>
                </a:bodyPr>
                <a:lstStyle/>
                <a:p>
                  <a:r>
                    <a:rPr altLang="en-US" lang="zh-CN" smtClean="0" spc="600" sz="4000">
                      <a:solidFill>
                        <a:schemeClr val="accent5">
                          <a:lumMod val="20000"/>
                          <a:lumOff val="80000"/>
                        </a:schemeClr>
                      </a:solidFill>
                      <a:latin charset="-128" panose="02020700000000000000" pitchFamily="18" typeface="Auraka方黑檀"/>
                      <a:ea charset="-128" panose="02020700000000000000" pitchFamily="18" typeface="Auraka方黑檀"/>
                    </a:rPr>
                    <a:t>第三章节</a:t>
                  </a:r>
                </a:p>
              </p:txBody>
            </p:sp>
            <p:sp>
              <p:nvSpPr>
                <p:cNvPr id="45" name="文本框 44"/>
                <p:cNvSpPr txBox="1"/>
                <p:nvPr/>
              </p:nvSpPr>
              <p:spPr>
                <a:xfrm>
                  <a:off x="2319757" y="3364741"/>
                  <a:ext cx="3646714" cy="579120"/>
                </a:xfrm>
                <a:prstGeom prst="rect">
                  <a:avLst/>
                </a:prstGeom>
                <a:noFill/>
              </p:spPr>
              <p:txBody>
                <a:bodyPr rtlCol="0" wrap="square">
                  <a:spAutoFit/>
                </a:bodyPr>
                <a:lstStyle/>
                <a:p>
                  <a:r>
                    <a:rPr altLang="en-US" lang="zh-CN" smtClean="0" spc="600" sz="3200">
                      <a:solidFill>
                        <a:schemeClr val="bg1"/>
                      </a:solidFill>
                      <a:latin charset="-128" panose="02020700000000000000" pitchFamily="18" typeface="Auraka方黑檀"/>
                      <a:ea charset="-128" panose="02020700000000000000" pitchFamily="18" typeface="Auraka方黑檀"/>
                    </a:rPr>
                    <a:t>点击输入标题</a:t>
                  </a:r>
                </a:p>
              </p:txBody>
            </p:sp>
            <p:sp>
              <p:nvSpPr>
                <p:cNvPr id="46" name="文本框 45"/>
                <p:cNvSpPr txBox="1"/>
                <p:nvPr/>
              </p:nvSpPr>
              <p:spPr>
                <a:xfrm>
                  <a:off x="2285997" y="4024661"/>
                  <a:ext cx="4615544" cy="701040"/>
                </a:xfrm>
                <a:prstGeom prst="rect">
                  <a:avLst/>
                </a:prstGeom>
                <a:noFill/>
              </p:spPr>
              <p:txBody>
                <a:bodyPr rtlCol="0" wrap="square">
                  <a:spAutoFit/>
                </a:bodyPr>
                <a:lstStyle/>
                <a:p>
                  <a:r>
                    <a:rPr altLang="zh-CN" lang="en-US" smtClean="0" spc="300" sz="2000">
                      <a:solidFill>
                        <a:schemeClr val="bg1"/>
                      </a:solidFill>
                      <a:latin charset="0" panose="04020705040a02060702" pitchFamily="82" typeface="Algerian"/>
                    </a:rPr>
                    <a:t>ADD YOUR TITLE HERE.ADD TOUR TITLE ADD YOUR TITLE.</a:t>
                  </a:r>
                </a:p>
              </p:txBody>
            </p:sp>
          </p:grpSp>
        </p:grpSp>
        <p:pic>
          <p:nvPicPr>
            <p:cNvPr id="51" name="图片 50"/>
            <p:cNvPicPr>
              <a:picLocks noChangeAspect="1"/>
            </p:cNvPicPr>
            <p:nvPr/>
          </p:nvPicPr>
          <p:blipFill>
            <a:blip r:embed="rId5">
              <a:extLst>
                <a:ext uri="{28A0092B-C50C-407E-A947-70E740481C1C}">
                  <a14:useLocalDpi val="0"/>
                </a:ext>
              </a:extLst>
            </a:blip>
            <a:srcRect b="14666" l="69852" r="6000" t="60742"/>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1574216" y="-1095615"/>
              <a:ext cx="1963642" cy="1901162"/>
            </a:xfrm>
            <a:prstGeom prst="rect">
              <a:avLst/>
            </a:prstGeom>
          </p:spPr>
        </p:pic>
      </p:grpSp>
    </p:spTree>
    <p:extLst>
      <p:ext uri="{BB962C8B-B14F-4D97-AF65-F5344CB8AC3E}">
        <p14:creationId val="9647289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00d071f8-1eab-4aa2-8982-a6771706aaff"/>
          <p:cNvGrpSpPr>
            <a:grpSpLocks noChangeAspect="1"/>
          </p:cNvGrpSpPr>
          <p:nvPr/>
        </p:nvGrpSpPr>
        <p:grpSpPr>
          <a:xfrm>
            <a:off x="2944610" y="1701205"/>
            <a:ext cx="6310616" cy="4156149"/>
            <a:chOff x="1945618" y="1244866"/>
            <a:chExt cx="8291473" cy="5460734"/>
          </a:xfrm>
        </p:grpSpPr>
        <p:grpSp>
          <p:nvGrpSpPr>
            <p:cNvPr id="12" name="Group 56"/>
            <p:cNvGrpSpPr/>
            <p:nvPr/>
          </p:nvGrpSpPr>
          <p:grpSpPr>
            <a:xfrm>
              <a:off x="2318614" y="4218586"/>
              <a:ext cx="780137" cy="780137"/>
              <a:chOff x="3181757" y="2258239"/>
              <a:chExt cx="475436" cy="475436"/>
            </a:xfrm>
            <a:effectLst/>
          </p:grpSpPr>
          <p:sp>
            <p:nvSpPr>
              <p:cNvPr id="74" name="ïšḻïďê-Oval 57"/>
              <p:cNvSpPr/>
              <p:nvPr/>
            </p:nvSpPr>
            <p:spPr bwMode="auto">
              <a:xfrm>
                <a:off x="3181757" y="2258239"/>
                <a:ext cx="475436" cy="475436"/>
              </a:xfrm>
              <a:prstGeom prst="ellipse">
                <a:avLst/>
              </a:prstGeom>
              <a:solidFill>
                <a:schemeClr val="accent1"/>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75" name="Group 58"/>
              <p:cNvGrpSpPr/>
              <p:nvPr/>
            </p:nvGrpSpPr>
            <p:grpSpPr>
              <a:xfrm>
                <a:off x="3276095" y="2324131"/>
                <a:ext cx="286761" cy="343619"/>
                <a:chOff x="3735388" y="3473450"/>
                <a:chExt cx="184150" cy="220663"/>
              </a:xfrm>
              <a:solidFill>
                <a:schemeClr val="bg1"/>
              </a:solidFill>
            </p:grpSpPr>
            <p:sp>
              <p:nvSpPr>
                <p:cNvPr id="76" name="ïšḻïďê-Freeform: Shape 59"/>
                <p:cNvSpPr/>
                <p:nvPr/>
              </p:nvSpPr>
              <p:spPr bwMode="auto">
                <a:xfrm>
                  <a:off x="3773488" y="3473450"/>
                  <a:ext cx="104775" cy="104775"/>
                </a:xfrm>
                <a:custGeom>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b="b" l="0" r="r" t="0"/>
                  <a:pathLst>
                    <a:path h="41" w="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77" name="ïšḻïďê-Freeform: Shape 60"/>
                <p:cNvSpPr/>
                <p:nvPr/>
              </p:nvSpPr>
              <p:spPr bwMode="auto">
                <a:xfrm>
                  <a:off x="3735388" y="3586163"/>
                  <a:ext cx="184150" cy="107950"/>
                </a:xfrm>
                <a:custGeom>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b="b" l="0" r="r" t="0"/>
                  <a:pathLst>
                    <a:path h="42" w="7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grpSp>
          <p:nvGrpSpPr>
            <p:cNvPr id="13" name="Group 61"/>
            <p:cNvGrpSpPr/>
            <p:nvPr/>
          </p:nvGrpSpPr>
          <p:grpSpPr>
            <a:xfrm>
              <a:off x="4012273" y="4218586"/>
              <a:ext cx="780137" cy="780137"/>
              <a:chOff x="4581932" y="2258239"/>
              <a:chExt cx="475436" cy="475436"/>
            </a:xfrm>
            <a:effectLst/>
          </p:grpSpPr>
          <p:sp>
            <p:nvSpPr>
              <p:cNvPr id="67" name="ïšḻïďê-Oval 62"/>
              <p:cNvSpPr/>
              <p:nvPr/>
            </p:nvSpPr>
            <p:spPr bwMode="auto">
              <a:xfrm>
                <a:off x="4581932" y="2258239"/>
                <a:ext cx="475436" cy="475436"/>
              </a:xfrm>
              <a:prstGeom prst="ellipse">
                <a:avLst/>
              </a:prstGeom>
              <a:solidFill>
                <a:schemeClr val="accent2"/>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68" name="Group 63"/>
              <p:cNvGrpSpPr/>
              <p:nvPr/>
            </p:nvGrpSpPr>
            <p:grpSpPr>
              <a:xfrm>
                <a:off x="4705933" y="2383968"/>
                <a:ext cx="227685" cy="223978"/>
                <a:chOff x="4797425" y="4017963"/>
                <a:chExt cx="195263" cy="192088"/>
              </a:xfrm>
              <a:solidFill>
                <a:schemeClr val="bg1"/>
              </a:solidFill>
            </p:grpSpPr>
            <p:sp>
              <p:nvSpPr>
                <p:cNvPr id="69" name="ïšḻïďê-Freeform: Shape 64"/>
                <p:cNvSpPr/>
                <p:nvPr/>
              </p:nvSpPr>
              <p:spPr bwMode="auto">
                <a:xfrm>
                  <a:off x="4833938" y="4017963"/>
                  <a:ext cx="7938" cy="95250"/>
                </a:xfrm>
                <a:custGeom>
                  <a:cxnLst>
                    <a:cxn ang="0">
                      <a:pos x="1" y="37"/>
                    </a:cxn>
                    <a:cxn ang="0">
                      <a:pos x="3" y="35"/>
                    </a:cxn>
                    <a:cxn ang="0">
                      <a:pos x="3" y="1"/>
                    </a:cxn>
                    <a:cxn ang="0">
                      <a:pos x="1" y="0"/>
                    </a:cxn>
                    <a:cxn ang="0">
                      <a:pos x="0" y="1"/>
                    </a:cxn>
                    <a:cxn ang="0">
                      <a:pos x="0" y="35"/>
                    </a:cxn>
                    <a:cxn ang="0">
                      <a:pos x="1" y="37"/>
                    </a:cxn>
                  </a:cxnLst>
                  <a:rect b="b" l="0" r="r" t="0"/>
                  <a:pathLst>
                    <a:path h="37" w="3">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70" name="ïšḻïďê-Freeform: Shape 65"/>
                <p:cNvSpPr/>
                <p:nvPr/>
              </p:nvSpPr>
              <p:spPr bwMode="auto">
                <a:xfrm>
                  <a:off x="4860925" y="4017963"/>
                  <a:ext cx="11113" cy="58738"/>
                </a:xfrm>
                <a:custGeom>
                  <a:cxnLst>
                    <a:cxn ang="0">
                      <a:pos x="2" y="23"/>
                    </a:cxn>
                    <a:cxn ang="0">
                      <a:pos x="4" y="21"/>
                    </a:cxn>
                    <a:cxn ang="0">
                      <a:pos x="4" y="1"/>
                    </a:cxn>
                    <a:cxn ang="0">
                      <a:pos x="2" y="0"/>
                    </a:cxn>
                    <a:cxn ang="0">
                      <a:pos x="0" y="1"/>
                    </a:cxn>
                    <a:cxn ang="0">
                      <a:pos x="0" y="21"/>
                    </a:cxn>
                    <a:cxn ang="0">
                      <a:pos x="2" y="23"/>
                    </a:cxn>
                  </a:cxnLst>
                  <a:rect b="b" l="0" r="r" t="0"/>
                  <a:pathLst>
                    <a:path h="23" w="4">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71" name="ïšḻïďê-Freeform: Shape 66"/>
                <p:cNvSpPr/>
                <p:nvPr/>
              </p:nvSpPr>
              <p:spPr bwMode="auto">
                <a:xfrm>
                  <a:off x="4892675" y="4017963"/>
                  <a:ext cx="7938" cy="76200"/>
                </a:xfrm>
                <a:custGeom>
                  <a:cxnLst>
                    <a:cxn ang="0">
                      <a:pos x="2" y="30"/>
                    </a:cxn>
                    <a:cxn ang="0">
                      <a:pos x="3" y="28"/>
                    </a:cxn>
                    <a:cxn ang="0">
                      <a:pos x="3" y="1"/>
                    </a:cxn>
                    <a:cxn ang="0">
                      <a:pos x="2" y="0"/>
                    </a:cxn>
                    <a:cxn ang="0">
                      <a:pos x="0" y="1"/>
                    </a:cxn>
                    <a:cxn ang="0">
                      <a:pos x="0" y="28"/>
                    </a:cxn>
                    <a:cxn ang="0">
                      <a:pos x="2" y="30"/>
                    </a:cxn>
                  </a:cxnLst>
                  <a:rect b="b" l="0" r="r" t="0"/>
                  <a:pathLst>
                    <a:path h="30" w="3">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72" name="ïšḻïďê-Freeform: Shape 67"/>
                <p:cNvSpPr/>
                <p:nvPr/>
              </p:nvSpPr>
              <p:spPr bwMode="auto">
                <a:xfrm>
                  <a:off x="4922838" y="4017963"/>
                  <a:ext cx="7938" cy="38100"/>
                </a:xfrm>
                <a:custGeom>
                  <a:cxnLst>
                    <a:cxn ang="0">
                      <a:pos x="2" y="15"/>
                    </a:cxn>
                    <a:cxn ang="0">
                      <a:pos x="3" y="14"/>
                    </a:cxn>
                    <a:cxn ang="0">
                      <a:pos x="3" y="1"/>
                    </a:cxn>
                    <a:cxn ang="0">
                      <a:pos x="2" y="0"/>
                    </a:cxn>
                    <a:cxn ang="0">
                      <a:pos x="0" y="1"/>
                    </a:cxn>
                    <a:cxn ang="0">
                      <a:pos x="0" y="14"/>
                    </a:cxn>
                    <a:cxn ang="0">
                      <a:pos x="2" y="15"/>
                    </a:cxn>
                  </a:cxnLst>
                  <a:rect b="b" l="0" r="r" t="0"/>
                  <a:pathLst>
                    <a:path h="15" w="3">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73" name="ïšḻïďê-Freeform: Shape 68"/>
                <p:cNvSpPr/>
                <p:nvPr/>
              </p:nvSpPr>
              <p:spPr bwMode="auto">
                <a:xfrm>
                  <a:off x="4797425" y="4017963"/>
                  <a:ext cx="195263" cy="192088"/>
                </a:xfrm>
                <a:custGeom>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b="b" l="0" r="r" t="0"/>
                  <a:pathLst>
                    <a:path h="75" w="76">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grpSp>
          <p:nvGrpSpPr>
            <p:cNvPr id="14" name="Group 69"/>
            <p:cNvGrpSpPr/>
            <p:nvPr/>
          </p:nvGrpSpPr>
          <p:grpSpPr>
            <a:xfrm>
              <a:off x="5705931" y="4218586"/>
              <a:ext cx="780137" cy="780137"/>
              <a:chOff x="5972582" y="2258239"/>
              <a:chExt cx="475436" cy="475436"/>
            </a:xfrm>
            <a:effectLst/>
          </p:grpSpPr>
          <p:sp>
            <p:nvSpPr>
              <p:cNvPr id="63" name="ïšḻïďê-Oval 70"/>
              <p:cNvSpPr/>
              <p:nvPr/>
            </p:nvSpPr>
            <p:spPr bwMode="auto">
              <a:xfrm>
                <a:off x="5972582" y="2258239"/>
                <a:ext cx="475436" cy="475436"/>
              </a:xfrm>
              <a:prstGeom prst="ellipse">
                <a:avLst/>
              </a:prstGeom>
              <a:solidFill>
                <a:schemeClr val="accent3"/>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64" name="Group 71"/>
              <p:cNvGrpSpPr/>
              <p:nvPr/>
            </p:nvGrpSpPr>
            <p:grpSpPr>
              <a:xfrm>
                <a:off x="6115816" y="2349936"/>
                <a:ext cx="188968" cy="292042"/>
                <a:chOff x="5403850" y="3486150"/>
                <a:chExt cx="139700" cy="215900"/>
              </a:xfrm>
              <a:solidFill>
                <a:schemeClr val="bg1"/>
              </a:solidFill>
            </p:grpSpPr>
            <p:sp>
              <p:nvSpPr>
                <p:cNvPr id="65" name="ïšḻïďê-Freeform: Shape 72"/>
                <p:cNvSpPr/>
                <p:nvPr/>
              </p:nvSpPr>
              <p:spPr bwMode="auto">
                <a:xfrm>
                  <a:off x="5438775" y="3522663"/>
                  <a:ext cx="69850" cy="155575"/>
                </a:xfrm>
                <a:custGeom>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b="b" l="0" r="r" t="0"/>
                  <a:pathLst>
                    <a:path h="61" w="27">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66" name="ïšḻïďê-Freeform: Shape 73"/>
                <p:cNvSpPr/>
                <p:nvPr/>
              </p:nvSpPr>
              <p:spPr bwMode="auto">
                <a:xfrm>
                  <a:off x="5403850" y="3486150"/>
                  <a:ext cx="139700" cy="215900"/>
                </a:xfrm>
                <a:custGeom>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b="b" l="0" r="r" t="0"/>
                  <a:pathLst>
                    <a:path h="84" w="55">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grpSp>
          <p:nvGrpSpPr>
            <p:cNvPr id="15" name="Group 105"/>
            <p:cNvGrpSpPr/>
            <p:nvPr/>
          </p:nvGrpSpPr>
          <p:grpSpPr>
            <a:xfrm>
              <a:off x="7399591" y="4218586"/>
              <a:ext cx="780137" cy="780137"/>
              <a:chOff x="4248557" y="3177907"/>
              <a:chExt cx="475436" cy="475436"/>
            </a:xfrm>
            <a:effectLst/>
          </p:grpSpPr>
          <p:sp>
            <p:nvSpPr>
              <p:cNvPr id="57" name="ïšḻïďê-Oval 106"/>
              <p:cNvSpPr/>
              <p:nvPr/>
            </p:nvSpPr>
            <p:spPr bwMode="auto">
              <a:xfrm>
                <a:off x="4248557" y="3177907"/>
                <a:ext cx="475436" cy="475436"/>
              </a:xfrm>
              <a:prstGeom prst="ellipse">
                <a:avLst/>
              </a:prstGeom>
              <a:solidFill>
                <a:schemeClr val="accent4"/>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58" name="Group 107"/>
              <p:cNvGrpSpPr/>
              <p:nvPr/>
            </p:nvGrpSpPr>
            <p:grpSpPr>
              <a:xfrm>
                <a:off x="4330307" y="3263047"/>
                <a:ext cx="311937" cy="305157"/>
                <a:chOff x="4330307" y="3263047"/>
                <a:chExt cx="311937" cy="305157"/>
              </a:xfrm>
            </p:grpSpPr>
            <p:sp>
              <p:nvSpPr>
                <p:cNvPr id="59" name="ïšḻïďê-Freeform: Shape 108"/>
                <p:cNvSpPr/>
                <p:nvPr/>
              </p:nvSpPr>
              <p:spPr bwMode="auto">
                <a:xfrm>
                  <a:off x="4425244" y="3355723"/>
                  <a:ext cx="124323" cy="124324"/>
                </a:xfrm>
                <a:custGeom>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b="b" l="0" r="r" t="0"/>
                  <a:pathLst>
                    <a:path h="34" w="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60" name="ïšḻïďê-Freeform: Shape 109"/>
                <p:cNvSpPr/>
                <p:nvPr/>
              </p:nvSpPr>
              <p:spPr bwMode="auto">
                <a:xfrm>
                  <a:off x="4330307" y="3263047"/>
                  <a:ext cx="311937" cy="305157"/>
                </a:xfrm>
                <a:custGeom>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b="b" l="0" r="r" t="0"/>
                  <a:pathLst>
                    <a:path h="83" w="85">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61" name="ïšḻïďê-Freeform: Shape 110"/>
                <p:cNvSpPr/>
                <p:nvPr/>
              </p:nvSpPr>
              <p:spPr bwMode="auto">
                <a:xfrm>
                  <a:off x="4395858" y="3330860"/>
                  <a:ext cx="124323" cy="144667"/>
                </a:xfrm>
                <a:custGeom>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b="b" l="0" r="r" t="0"/>
                  <a:pathLst>
                    <a:path h="40" w="34">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62" name="ïšḻïďê-Freeform: Shape 111"/>
                <p:cNvSpPr/>
                <p:nvPr/>
              </p:nvSpPr>
              <p:spPr bwMode="auto">
                <a:xfrm>
                  <a:off x="4441067" y="3355723"/>
                  <a:ext cx="137886" cy="153708"/>
                </a:xfrm>
                <a:custGeom>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b="b" l="0" r="r" t="0"/>
                  <a:pathLst>
                    <a:path h="42" w="38">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grpSp>
          <p:nvGrpSpPr>
            <p:cNvPr id="16" name="Group 112"/>
            <p:cNvGrpSpPr/>
            <p:nvPr/>
          </p:nvGrpSpPr>
          <p:grpSpPr>
            <a:xfrm>
              <a:off x="9093249" y="4218586"/>
              <a:ext cx="780137" cy="780137"/>
              <a:chOff x="2848382" y="3177907"/>
              <a:chExt cx="475436" cy="475436"/>
            </a:xfrm>
            <a:effectLst/>
          </p:grpSpPr>
          <p:sp>
            <p:nvSpPr>
              <p:cNvPr id="52" name="ïšḻïďê-Oval 113"/>
              <p:cNvSpPr/>
              <p:nvPr/>
            </p:nvSpPr>
            <p:spPr bwMode="auto">
              <a:xfrm>
                <a:off x="2848382" y="3177907"/>
                <a:ext cx="475436" cy="475436"/>
              </a:xfrm>
              <a:prstGeom prst="ellipse">
                <a:avLst/>
              </a:prstGeom>
              <a:solidFill>
                <a:schemeClr val="accent5"/>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53" name="Group 115"/>
              <p:cNvGrpSpPr/>
              <p:nvPr/>
            </p:nvGrpSpPr>
            <p:grpSpPr>
              <a:xfrm>
                <a:off x="2958786" y="3271347"/>
                <a:ext cx="254628" cy="288579"/>
                <a:chOff x="5380038" y="2333625"/>
                <a:chExt cx="190500" cy="215900"/>
              </a:xfrm>
              <a:solidFill>
                <a:schemeClr val="bg1"/>
              </a:solidFill>
            </p:grpSpPr>
            <p:sp>
              <p:nvSpPr>
                <p:cNvPr id="54" name="ïšḻïďê-Freeform: Shape 116"/>
                <p:cNvSpPr/>
                <p:nvPr/>
              </p:nvSpPr>
              <p:spPr bwMode="auto">
                <a:xfrm>
                  <a:off x="5405438" y="2333625"/>
                  <a:ext cx="165100" cy="161925"/>
                </a:xfrm>
                <a:custGeom>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b="b" l="0" r="r" t="0"/>
                  <a:pathLst>
                    <a:path h="62" w="64">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55" name="ïšḻïďê-Freeform: Shape 118"/>
                <p:cNvSpPr/>
                <p:nvPr/>
              </p:nvSpPr>
              <p:spPr bwMode="auto">
                <a:xfrm>
                  <a:off x="5380038" y="2359025"/>
                  <a:ext cx="15875" cy="190500"/>
                </a:xfrm>
                <a:custGeom>
                  <a:cxnLst>
                    <a:cxn ang="0">
                      <a:pos x="3" y="0"/>
                    </a:cxn>
                    <a:cxn ang="0">
                      <a:pos x="0" y="2"/>
                    </a:cxn>
                    <a:cxn ang="0">
                      <a:pos x="0" y="72"/>
                    </a:cxn>
                    <a:cxn ang="0">
                      <a:pos x="3" y="74"/>
                    </a:cxn>
                    <a:cxn ang="0">
                      <a:pos x="6" y="72"/>
                    </a:cxn>
                    <a:cxn ang="0">
                      <a:pos x="6" y="2"/>
                    </a:cxn>
                    <a:cxn ang="0">
                      <a:pos x="3" y="0"/>
                    </a:cxn>
                  </a:cxnLst>
                  <a:rect b="b" l="0" r="r" t="0"/>
                  <a:pathLst>
                    <a:path h="74" w="6">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56" name="ïšḻïďê-Oval 119"/>
                <p:cNvSpPr/>
                <p:nvPr/>
              </p:nvSpPr>
              <p:spPr bwMode="auto">
                <a:xfrm>
                  <a:off x="5380038" y="2333625"/>
                  <a:ext cx="15875" cy="14288"/>
                </a:xfrm>
                <a:prstGeom prst="ellipse">
                  <a:avLst/>
                </a:prstGeom>
                <a:grpFill/>
                <a:ln w="9525">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grpSp>
          <p:nvGrpSpPr>
            <p:cNvPr id="17" name="Group 154"/>
            <p:cNvGrpSpPr/>
            <p:nvPr/>
          </p:nvGrpSpPr>
          <p:grpSpPr>
            <a:xfrm rot="16200000">
              <a:off x="1527277" y="2723968"/>
              <a:ext cx="2361962" cy="439866"/>
              <a:chOff x="2057400" y="1428750"/>
              <a:chExt cx="2044430" cy="400051"/>
            </a:xfrm>
          </p:grpSpPr>
          <p:sp>
            <p:nvSpPr>
              <p:cNvPr id="50" name="ïšḻïďê-Rectangle: Rounded Corners 155"/>
              <p:cNvSpPr/>
              <p:nvPr/>
            </p:nvSpPr>
            <p:spPr bwMode="auto">
              <a:xfrm>
                <a:off x="2057400" y="1428750"/>
                <a:ext cx="2044430" cy="400050"/>
              </a:xfrm>
              <a:prstGeom prst="roundRect">
                <a:avLst>
                  <a:gd fmla="val 50000" name="adj"/>
                </a:avLst>
              </a:prstGeom>
              <a:solidFill>
                <a:schemeClr val="bg1">
                  <a:lumMod val="85000"/>
                </a:schemeClr>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51" name="ïšḻïďê-Rectangle: Rounded Corners 156"/>
              <p:cNvSpPr/>
              <p:nvPr/>
            </p:nvSpPr>
            <p:spPr bwMode="auto">
              <a:xfrm>
                <a:off x="2057401" y="1428751"/>
                <a:ext cx="503832" cy="400050"/>
              </a:xfrm>
              <a:prstGeom prst="roundRect">
                <a:avLst>
                  <a:gd fmla="val 50000" name="adj"/>
                </a:avLst>
              </a:prstGeom>
              <a:solidFill>
                <a:schemeClr val="accent1"/>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18" name="ïšḻïďê-Flowchart: Off-page Connector 157"/>
            <p:cNvSpPr/>
            <p:nvPr/>
          </p:nvSpPr>
          <p:spPr bwMode="auto">
            <a:xfrm>
              <a:off x="2433288" y="1244866"/>
              <a:ext cx="549938" cy="458282"/>
            </a:xfrm>
            <a:prstGeom prst="flowChartOffpageConnector">
              <a:avLst/>
            </a:prstGeom>
            <a:solidFill>
              <a:schemeClr val="accent1"/>
            </a:solidFill>
            <a:ln w="19050">
              <a:noFill/>
              <a:round/>
            </a:ln>
          </p:spPr>
          <p:txBody>
            <a:bodyPr anchor="ctr" anchorCtr="1" bIns="0" compatLnSpc="1" lIns="91440" rIns="91440" tIns="45720" vert="horz" wrap="none">
              <a:prstTxWarp prst="textNoShape">
                <a:avLst/>
              </a:prstTxWarp>
              <a:normAutofit/>
            </a:bodyPr>
            <a:lstStyle/>
            <a:p>
              <a:pPr algn="ctr"/>
              <a:r>
                <a:rPr lang="en-US" sz="12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10%</a:t>
              </a:r>
            </a:p>
          </p:txBody>
        </p:sp>
        <p:grpSp>
          <p:nvGrpSpPr>
            <p:cNvPr id="19" name="Group 158"/>
            <p:cNvGrpSpPr/>
            <p:nvPr/>
          </p:nvGrpSpPr>
          <p:grpSpPr>
            <a:xfrm rot="16200000">
              <a:off x="3221042" y="2723968"/>
              <a:ext cx="2361962" cy="439866"/>
              <a:chOff x="2057400" y="1428750"/>
              <a:chExt cx="2044430" cy="400051"/>
            </a:xfrm>
          </p:grpSpPr>
          <p:sp>
            <p:nvSpPr>
              <p:cNvPr id="48" name="ïšḻïďê-Rectangle: Rounded Corners 159"/>
              <p:cNvSpPr/>
              <p:nvPr/>
            </p:nvSpPr>
            <p:spPr bwMode="auto">
              <a:xfrm>
                <a:off x="2057400" y="1428750"/>
                <a:ext cx="2044430" cy="400050"/>
              </a:xfrm>
              <a:prstGeom prst="roundRect">
                <a:avLst>
                  <a:gd fmla="val 50000" name="adj"/>
                </a:avLst>
              </a:prstGeom>
              <a:solidFill>
                <a:schemeClr val="bg1">
                  <a:lumMod val="85000"/>
                </a:schemeClr>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9" name="ïšḻïďê-Rectangle: Rounded Corners 160"/>
              <p:cNvSpPr/>
              <p:nvPr/>
            </p:nvSpPr>
            <p:spPr bwMode="auto">
              <a:xfrm>
                <a:off x="2057400" y="1428751"/>
                <a:ext cx="696248" cy="400050"/>
              </a:xfrm>
              <a:prstGeom prst="roundRect">
                <a:avLst>
                  <a:gd fmla="val 50000" name="adj"/>
                </a:avLst>
              </a:prstGeom>
              <a:solidFill>
                <a:schemeClr val="accent2"/>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0" name="ïšḻïďê-Flowchart: Off-page Connector 161"/>
            <p:cNvSpPr/>
            <p:nvPr/>
          </p:nvSpPr>
          <p:spPr bwMode="auto">
            <a:xfrm>
              <a:off x="4127054" y="1244866"/>
              <a:ext cx="549938" cy="458282"/>
            </a:xfrm>
            <a:prstGeom prst="flowChartOffpageConnector">
              <a:avLst/>
            </a:prstGeom>
            <a:solidFill>
              <a:schemeClr val="accent2"/>
            </a:solidFill>
            <a:ln w="19050">
              <a:noFill/>
              <a:round/>
            </a:ln>
          </p:spPr>
          <p:txBody>
            <a:bodyPr anchor="ctr" anchorCtr="1" bIns="0" compatLnSpc="1" lIns="91440" rIns="91440" tIns="45720" vert="horz" wrap="none">
              <a:prstTxWarp prst="textNoShape">
                <a:avLst/>
              </a:prstTxWarp>
              <a:normAutofit/>
            </a:bodyPr>
            <a:lstStyle/>
            <a:p>
              <a:pPr algn="ctr"/>
              <a:r>
                <a:rPr lang="en-US" sz="12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20%</a:t>
              </a:r>
            </a:p>
          </p:txBody>
        </p:sp>
        <p:grpSp>
          <p:nvGrpSpPr>
            <p:cNvPr id="21" name="Group 162"/>
            <p:cNvGrpSpPr/>
            <p:nvPr/>
          </p:nvGrpSpPr>
          <p:grpSpPr>
            <a:xfrm rot="16200000">
              <a:off x="4914807" y="2723969"/>
              <a:ext cx="2361962" cy="439866"/>
              <a:chOff x="2057400" y="1428750"/>
              <a:chExt cx="2044430" cy="400050"/>
            </a:xfrm>
          </p:grpSpPr>
          <p:sp>
            <p:nvSpPr>
              <p:cNvPr id="46" name="ïšḻïďê-Rectangle: Rounded Corners 163"/>
              <p:cNvSpPr/>
              <p:nvPr/>
            </p:nvSpPr>
            <p:spPr bwMode="auto">
              <a:xfrm>
                <a:off x="2057400" y="1428750"/>
                <a:ext cx="2044430" cy="400050"/>
              </a:xfrm>
              <a:prstGeom prst="roundRect">
                <a:avLst>
                  <a:gd fmla="val 50000" name="adj"/>
                </a:avLst>
              </a:prstGeom>
              <a:solidFill>
                <a:schemeClr val="bg1">
                  <a:lumMod val="85000"/>
                </a:schemeClr>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7" name="îŝḷîḓé-Rectangle: Rounded Corners 164"/>
              <p:cNvSpPr/>
              <p:nvPr/>
            </p:nvSpPr>
            <p:spPr bwMode="auto">
              <a:xfrm>
                <a:off x="2057400" y="1428750"/>
                <a:ext cx="858285" cy="400050"/>
              </a:xfrm>
              <a:prstGeom prst="roundRect">
                <a:avLst>
                  <a:gd fmla="val 50000" name="adj"/>
                </a:avLst>
              </a:prstGeom>
              <a:solidFill>
                <a:schemeClr val="accent3"/>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2" name="îŝḷîḓé-Flowchart: Off-page Connector 165"/>
            <p:cNvSpPr/>
            <p:nvPr/>
          </p:nvSpPr>
          <p:spPr bwMode="auto">
            <a:xfrm>
              <a:off x="5820819" y="1244867"/>
              <a:ext cx="549938" cy="458282"/>
            </a:xfrm>
            <a:prstGeom prst="flowChartOffpageConnector">
              <a:avLst/>
            </a:prstGeom>
            <a:solidFill>
              <a:schemeClr val="accent3"/>
            </a:solidFill>
            <a:ln w="19050">
              <a:noFill/>
              <a:round/>
            </a:ln>
          </p:spPr>
          <p:txBody>
            <a:bodyPr anchor="ctr" anchorCtr="1" bIns="0" compatLnSpc="1" lIns="91440" rIns="91440" tIns="45720" vert="horz" wrap="none">
              <a:prstTxWarp prst="textNoShape">
                <a:avLst/>
              </a:prstTxWarp>
              <a:normAutofit/>
            </a:bodyPr>
            <a:lstStyle/>
            <a:p>
              <a:pPr algn="ctr"/>
              <a:r>
                <a:rPr lang="en-US" sz="12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30%</a:t>
              </a:r>
            </a:p>
          </p:txBody>
        </p:sp>
        <p:grpSp>
          <p:nvGrpSpPr>
            <p:cNvPr id="23" name="Group 166"/>
            <p:cNvGrpSpPr/>
            <p:nvPr/>
          </p:nvGrpSpPr>
          <p:grpSpPr>
            <a:xfrm rot="16200000">
              <a:off x="6608576" y="2723969"/>
              <a:ext cx="2361963" cy="439866"/>
              <a:chOff x="2057399" y="1428750"/>
              <a:chExt cx="2044431" cy="400051"/>
            </a:xfrm>
          </p:grpSpPr>
          <p:sp>
            <p:nvSpPr>
              <p:cNvPr id="44" name="îŝḷîḓé-Rectangle: Rounded Corners 167"/>
              <p:cNvSpPr/>
              <p:nvPr/>
            </p:nvSpPr>
            <p:spPr bwMode="auto">
              <a:xfrm>
                <a:off x="2057400" y="1428750"/>
                <a:ext cx="2044430" cy="400050"/>
              </a:xfrm>
              <a:prstGeom prst="roundRect">
                <a:avLst>
                  <a:gd fmla="val 50000" name="adj"/>
                </a:avLst>
              </a:prstGeom>
              <a:solidFill>
                <a:schemeClr val="bg1">
                  <a:lumMod val="85000"/>
                </a:schemeClr>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5" name="îŝḷîḓé-Rectangle: Rounded Corners 168"/>
              <p:cNvSpPr/>
              <p:nvPr/>
            </p:nvSpPr>
            <p:spPr bwMode="auto">
              <a:xfrm>
                <a:off x="2057399" y="1428751"/>
                <a:ext cx="1050702" cy="400050"/>
              </a:xfrm>
              <a:prstGeom prst="roundRect">
                <a:avLst>
                  <a:gd fmla="val 50000" name="adj"/>
                </a:avLst>
              </a:prstGeom>
              <a:solidFill>
                <a:schemeClr val="accent4"/>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4" name="îŝḷîḓé-Flowchart: Off-page Connector 169"/>
            <p:cNvSpPr/>
            <p:nvPr/>
          </p:nvSpPr>
          <p:spPr bwMode="auto">
            <a:xfrm>
              <a:off x="7514584" y="1244867"/>
              <a:ext cx="549938" cy="458282"/>
            </a:xfrm>
            <a:prstGeom prst="flowChartOffpageConnector">
              <a:avLst/>
            </a:prstGeom>
            <a:solidFill>
              <a:schemeClr val="accent4"/>
            </a:solidFill>
            <a:ln w="19050">
              <a:noFill/>
              <a:round/>
            </a:ln>
          </p:spPr>
          <p:txBody>
            <a:bodyPr anchor="ctr" anchorCtr="1" bIns="0" compatLnSpc="1" lIns="91440" rIns="91440" tIns="45720" vert="horz" wrap="none">
              <a:prstTxWarp prst="textNoShape">
                <a:avLst/>
              </a:prstTxWarp>
              <a:normAutofit/>
            </a:bodyPr>
            <a:lstStyle/>
            <a:p>
              <a:pPr algn="ctr"/>
              <a:r>
                <a:rPr lang="en-US" sz="12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50%</a:t>
              </a:r>
            </a:p>
          </p:txBody>
        </p:sp>
        <p:grpSp>
          <p:nvGrpSpPr>
            <p:cNvPr id="25" name="Group 170"/>
            <p:cNvGrpSpPr/>
            <p:nvPr/>
          </p:nvGrpSpPr>
          <p:grpSpPr>
            <a:xfrm rot="16200000">
              <a:off x="8302337" y="2723970"/>
              <a:ext cx="2361962" cy="439866"/>
              <a:chOff x="2057400" y="1428750"/>
              <a:chExt cx="2044430" cy="400052"/>
            </a:xfrm>
          </p:grpSpPr>
          <p:sp>
            <p:nvSpPr>
              <p:cNvPr id="42" name="îŝḷîḓé-Rectangle: Rounded Corners 171"/>
              <p:cNvSpPr/>
              <p:nvPr/>
            </p:nvSpPr>
            <p:spPr bwMode="auto">
              <a:xfrm>
                <a:off x="2057400" y="1428750"/>
                <a:ext cx="2044430" cy="400050"/>
              </a:xfrm>
              <a:prstGeom prst="roundRect">
                <a:avLst>
                  <a:gd fmla="val 50000" name="adj"/>
                </a:avLst>
              </a:prstGeom>
              <a:solidFill>
                <a:schemeClr val="bg1">
                  <a:lumMod val="85000"/>
                </a:schemeClr>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3" name="îŝḷîḓé-Rectangle: Rounded Corners 172"/>
              <p:cNvSpPr/>
              <p:nvPr/>
            </p:nvSpPr>
            <p:spPr bwMode="auto">
              <a:xfrm>
                <a:off x="2057400" y="1428752"/>
                <a:ext cx="1526681" cy="400050"/>
              </a:xfrm>
              <a:prstGeom prst="roundRect">
                <a:avLst>
                  <a:gd fmla="val 50000" name="adj"/>
                </a:avLst>
              </a:prstGeom>
              <a:solidFill>
                <a:schemeClr val="accent5"/>
              </a:solidFill>
              <a:ln w="19050">
                <a:noFill/>
                <a:round/>
              </a:ln>
            </p:spPr>
            <p:txBody>
              <a:bodyPr anchor="ctr"/>
              <a:lstStyle/>
              <a:p>
                <a:pPr algn="ctr"/>
                <a:endParaRPr>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6" name="îŝḷîḓé-Flowchart: Off-page Connector 173"/>
            <p:cNvSpPr/>
            <p:nvPr/>
          </p:nvSpPr>
          <p:spPr bwMode="auto">
            <a:xfrm>
              <a:off x="9208348" y="1244867"/>
              <a:ext cx="549938" cy="458282"/>
            </a:xfrm>
            <a:prstGeom prst="flowChartOffpageConnector">
              <a:avLst/>
            </a:prstGeom>
            <a:solidFill>
              <a:schemeClr val="accent5"/>
            </a:solidFill>
            <a:ln w="19050">
              <a:noFill/>
              <a:round/>
            </a:ln>
          </p:spPr>
          <p:txBody>
            <a:bodyPr anchor="ctr" anchorCtr="1" bIns="0" compatLnSpc="1" lIns="91440" rIns="91440" tIns="45720" vert="horz" wrap="none">
              <a:prstTxWarp prst="textNoShape">
                <a:avLst/>
              </a:prstTxWarp>
              <a:normAutofit/>
            </a:bodyPr>
            <a:lstStyle/>
            <a:p>
              <a:pPr algn="ctr"/>
              <a:r>
                <a:rPr lang="en-US" sz="12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70%</a:t>
              </a:r>
            </a:p>
          </p:txBody>
        </p:sp>
        <p:grpSp>
          <p:nvGrpSpPr>
            <p:cNvPr id="27" name="Group 2"/>
            <p:cNvGrpSpPr/>
            <p:nvPr/>
          </p:nvGrpSpPr>
          <p:grpSpPr>
            <a:xfrm>
              <a:off x="1945618" y="5125194"/>
              <a:ext cx="1518017" cy="1580406"/>
              <a:chOff x="1733667" y="5125194"/>
              <a:chExt cx="1518017" cy="1580406"/>
            </a:xfrm>
          </p:grpSpPr>
          <p:sp>
            <p:nvSpPr>
              <p:cNvPr id="40" name="îŝḷîḓé-TextBox 75"/>
              <p:cNvSpPr txBox="1"/>
              <p:nvPr/>
            </p:nvSpPr>
            <p:spPr bwMode="auto">
              <a:xfrm>
                <a:off x="1739516" y="5125194"/>
                <a:ext cx="1508887" cy="380166"/>
              </a:xfrm>
              <a:prstGeom prst="rect">
                <a:avLst/>
              </a:prstGeom>
              <a:noFill/>
              <a:extLst/>
            </p:spPr>
            <p:txBody>
              <a:bodyPr anchor="b" anchorCtr="1" bIns="0" lIns="0" rIns="0" tIns="0" wrap="none">
                <a:normAutofit/>
              </a:bodyPr>
              <a:lstStyle/>
              <a:p>
                <a:pPr latinLnBrk="0"/>
                <a:r>
                  <a:rPr altLang="en-US" lang="zh-CN">
                    <a:effectLst/>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41" name="îŝḷîḓé-TextBox 76"/>
              <p:cNvSpPr txBox="1"/>
              <p:nvPr/>
            </p:nvSpPr>
            <p:spPr bwMode="auto">
              <a:xfrm>
                <a:off x="1733667" y="5789840"/>
                <a:ext cx="1518017" cy="915760"/>
              </a:xfrm>
              <a:prstGeom prst="rect">
                <a:avLst/>
              </a:prstGeom>
              <a:noFill/>
              <a:extLst/>
            </p:spPr>
            <p:txBody>
              <a:bodyPr anchor="t" anchorCtr="1" bIns="46800" lIns="90000" rIns="90000" tIns="4680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a:t>
                </a:r>
              </a:p>
            </p:txBody>
          </p:sp>
        </p:grpSp>
        <p:grpSp>
          <p:nvGrpSpPr>
            <p:cNvPr id="28" name="Group 79"/>
            <p:cNvGrpSpPr/>
            <p:nvPr/>
          </p:nvGrpSpPr>
          <p:grpSpPr>
            <a:xfrm>
              <a:off x="3638982" y="5125194"/>
              <a:ext cx="1518017" cy="1580406"/>
              <a:chOff x="1733667" y="5125194"/>
              <a:chExt cx="1518017" cy="1580406"/>
            </a:xfrm>
          </p:grpSpPr>
          <p:sp>
            <p:nvSpPr>
              <p:cNvPr id="38" name="îŝḷîḓé-TextBox 80"/>
              <p:cNvSpPr txBox="1"/>
              <p:nvPr/>
            </p:nvSpPr>
            <p:spPr bwMode="auto">
              <a:xfrm>
                <a:off x="1739516" y="5125194"/>
                <a:ext cx="1508887" cy="380166"/>
              </a:xfrm>
              <a:prstGeom prst="rect">
                <a:avLst/>
              </a:prstGeom>
              <a:noFill/>
              <a:extLst/>
            </p:spPr>
            <p:txBody>
              <a:bodyPr anchor="b" anchorCtr="1" bIns="0" lIns="0" rIns="0" tIns="0" wrap="none">
                <a:normAutofit/>
              </a:bodyPr>
              <a:lstStyle/>
              <a:p>
                <a:pPr latinLnBrk="0"/>
                <a:r>
                  <a:rPr altLang="en-US" lang="zh-CN">
                    <a:effectLst/>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39" name="îŝḷîḓé-TextBox 81"/>
              <p:cNvSpPr txBox="1"/>
              <p:nvPr/>
            </p:nvSpPr>
            <p:spPr bwMode="auto">
              <a:xfrm>
                <a:off x="1733667" y="5789840"/>
                <a:ext cx="1518017" cy="915760"/>
              </a:xfrm>
              <a:prstGeom prst="rect">
                <a:avLst/>
              </a:prstGeom>
              <a:noFill/>
              <a:extLst/>
            </p:spPr>
            <p:txBody>
              <a:bodyPr anchor="t" anchorCtr="1" bIns="46800" lIns="90000" rIns="90000" tIns="4680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a:t>
                </a:r>
              </a:p>
            </p:txBody>
          </p:sp>
        </p:grpSp>
        <p:grpSp>
          <p:nvGrpSpPr>
            <p:cNvPr id="29" name="Group 82"/>
            <p:cNvGrpSpPr/>
            <p:nvPr/>
          </p:nvGrpSpPr>
          <p:grpSpPr>
            <a:xfrm>
              <a:off x="5332346" y="5125194"/>
              <a:ext cx="1518017" cy="1580406"/>
              <a:chOff x="1733667" y="5125194"/>
              <a:chExt cx="1518017" cy="1580406"/>
            </a:xfrm>
          </p:grpSpPr>
          <p:sp>
            <p:nvSpPr>
              <p:cNvPr id="36" name="îŝḷîḓé-TextBox 83"/>
              <p:cNvSpPr txBox="1"/>
              <p:nvPr/>
            </p:nvSpPr>
            <p:spPr bwMode="auto">
              <a:xfrm>
                <a:off x="1739516" y="5125194"/>
                <a:ext cx="1508887" cy="380166"/>
              </a:xfrm>
              <a:prstGeom prst="rect">
                <a:avLst/>
              </a:prstGeom>
              <a:noFill/>
              <a:extLst/>
            </p:spPr>
            <p:txBody>
              <a:bodyPr anchor="b" anchorCtr="1" bIns="0" lIns="0" rIns="0" tIns="0" wrap="none">
                <a:normAutofit/>
              </a:bodyPr>
              <a:lstStyle/>
              <a:p>
                <a:pPr latinLnBrk="0"/>
                <a:r>
                  <a:rPr altLang="en-US" lang="zh-CN">
                    <a:effectLst/>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37" name="îŝḷîḓé-TextBox 84"/>
              <p:cNvSpPr txBox="1"/>
              <p:nvPr/>
            </p:nvSpPr>
            <p:spPr bwMode="auto">
              <a:xfrm>
                <a:off x="1733667" y="5789840"/>
                <a:ext cx="1518017" cy="915760"/>
              </a:xfrm>
              <a:prstGeom prst="rect">
                <a:avLst/>
              </a:prstGeom>
              <a:noFill/>
              <a:extLst/>
            </p:spPr>
            <p:txBody>
              <a:bodyPr anchor="t" anchorCtr="1" bIns="46800" lIns="90000" rIns="90000" tIns="4680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a:t>
                </a:r>
              </a:p>
            </p:txBody>
          </p:sp>
        </p:grpSp>
        <p:grpSp>
          <p:nvGrpSpPr>
            <p:cNvPr id="30" name="Group 85"/>
            <p:cNvGrpSpPr/>
            <p:nvPr/>
          </p:nvGrpSpPr>
          <p:grpSpPr>
            <a:xfrm>
              <a:off x="7025710" y="5125194"/>
              <a:ext cx="1518017" cy="1580406"/>
              <a:chOff x="1733667" y="5125194"/>
              <a:chExt cx="1518017" cy="1580406"/>
            </a:xfrm>
          </p:grpSpPr>
          <p:sp>
            <p:nvSpPr>
              <p:cNvPr id="34" name="îŝḷîḓé-TextBox 86"/>
              <p:cNvSpPr txBox="1"/>
              <p:nvPr/>
            </p:nvSpPr>
            <p:spPr bwMode="auto">
              <a:xfrm>
                <a:off x="1739516" y="5125194"/>
                <a:ext cx="1508887" cy="380166"/>
              </a:xfrm>
              <a:prstGeom prst="rect">
                <a:avLst/>
              </a:prstGeom>
              <a:noFill/>
              <a:extLst/>
            </p:spPr>
            <p:txBody>
              <a:bodyPr anchor="b" anchorCtr="1" bIns="0" lIns="0" rIns="0" tIns="0" wrap="none">
                <a:normAutofit/>
              </a:bodyPr>
              <a:lstStyle/>
              <a:p>
                <a:pPr latinLnBrk="0"/>
                <a:r>
                  <a:rPr altLang="en-US" lang="zh-CN">
                    <a:effectLst/>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35" name="îŝḷîḓé-TextBox 87"/>
              <p:cNvSpPr txBox="1"/>
              <p:nvPr/>
            </p:nvSpPr>
            <p:spPr bwMode="auto">
              <a:xfrm>
                <a:off x="1733667" y="5789840"/>
                <a:ext cx="1518017" cy="915760"/>
              </a:xfrm>
              <a:prstGeom prst="rect">
                <a:avLst/>
              </a:prstGeom>
              <a:noFill/>
              <a:extLst/>
            </p:spPr>
            <p:txBody>
              <a:bodyPr anchor="t" anchorCtr="1" bIns="46800" lIns="90000" rIns="90000" tIns="4680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a:t>
                </a:r>
              </a:p>
            </p:txBody>
          </p:sp>
        </p:grpSp>
        <p:grpSp>
          <p:nvGrpSpPr>
            <p:cNvPr id="31" name="Group 88"/>
            <p:cNvGrpSpPr/>
            <p:nvPr/>
          </p:nvGrpSpPr>
          <p:grpSpPr>
            <a:xfrm>
              <a:off x="8719074" y="5125194"/>
              <a:ext cx="1518017" cy="1580406"/>
              <a:chOff x="1733667" y="5125194"/>
              <a:chExt cx="1518017" cy="1580406"/>
            </a:xfrm>
          </p:grpSpPr>
          <p:sp>
            <p:nvSpPr>
              <p:cNvPr id="32" name="îŝḷîḓé-TextBox 89"/>
              <p:cNvSpPr txBox="1"/>
              <p:nvPr/>
            </p:nvSpPr>
            <p:spPr bwMode="auto">
              <a:xfrm>
                <a:off x="1739516" y="5125194"/>
                <a:ext cx="1508887" cy="380166"/>
              </a:xfrm>
              <a:prstGeom prst="rect">
                <a:avLst/>
              </a:prstGeom>
              <a:noFill/>
              <a:extLst/>
            </p:spPr>
            <p:txBody>
              <a:bodyPr anchor="b" anchorCtr="1" bIns="0" lIns="0" rIns="0" tIns="0" wrap="none">
                <a:normAutofit/>
              </a:bodyPr>
              <a:lstStyle/>
              <a:p>
                <a:pPr latinLnBrk="0"/>
                <a:r>
                  <a:rPr altLang="en-US" lang="zh-CN">
                    <a:effectLst/>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33" name="îŝḷîḓé-TextBox 90"/>
              <p:cNvSpPr txBox="1"/>
              <p:nvPr/>
            </p:nvSpPr>
            <p:spPr bwMode="auto">
              <a:xfrm>
                <a:off x="1733667" y="5789840"/>
                <a:ext cx="1518017" cy="915760"/>
              </a:xfrm>
              <a:prstGeom prst="rect">
                <a:avLst/>
              </a:prstGeom>
              <a:noFill/>
              <a:extLst/>
            </p:spPr>
            <p:txBody>
              <a:bodyPr anchor="t" anchorCtr="1" bIns="46800" lIns="90000" rIns="90000" tIns="4680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a:t>
                </a:r>
              </a:p>
            </p:txBody>
          </p:sp>
        </p:grpSp>
      </p:grpSp>
    </p:spTree>
    <p:extLst>
      <p:ext uri="{BB962C8B-B14F-4D97-AF65-F5344CB8AC3E}">
        <p14:creationId val="401321507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000" id="25"/>
                                        <p:tgtEl>
                                          <p:spTgt spid="11"/>
                                        </p:tgtEl>
                                      </p:cBhvr>
                                    </p:animEffect>
                                    <p:anim calcmode="lin" valueType="num">
                                      <p:cBhvr>
                                        <p:cTn dur="1000" fill="hold" id="26"/>
                                        <p:tgtEl>
                                          <p:spTgt spid="11"/>
                                        </p:tgtEl>
                                        <p:attrNameLst>
                                          <p:attrName>ppt_x</p:attrName>
                                        </p:attrNameLst>
                                      </p:cBhvr>
                                      <p:tavLst>
                                        <p:tav tm="0">
                                          <p:val>
                                            <p:strVal val="#ppt_x"/>
                                          </p:val>
                                        </p:tav>
                                        <p:tav tm="100000">
                                          <p:val>
                                            <p:strVal val="#ppt_x"/>
                                          </p:val>
                                        </p:tav>
                                      </p:tavLst>
                                    </p:anim>
                                    <p:anim calcmode="lin" valueType="num">
                                      <p:cBhvr>
                                        <p:cTn dur="1000" fill="hold" id="2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2590538" y="-1906052"/>
            <a:ext cx="5181076" cy="4057143"/>
            <a:chOff x="-1277083" y="4696382"/>
            <a:chExt cx="5181076" cy="4057143"/>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组合 10"/>
          <p:cNvGrpSpPr/>
          <p:nvPr/>
        </p:nvGrpSpPr>
        <p:grpSpPr>
          <a:xfrm>
            <a:off x="386079" y="599440"/>
            <a:ext cx="11379201" cy="6807200"/>
            <a:chOff x="386079" y="599440"/>
            <a:chExt cx="11379201" cy="6807200"/>
          </a:xfrm>
        </p:grpSpPr>
        <p:grpSp>
          <p:nvGrpSpPr>
            <p:cNvPr id="12" name="组合 11"/>
            <p:cNvGrpSpPr/>
            <p:nvPr/>
          </p:nvGrpSpPr>
          <p:grpSpPr>
            <a:xfrm>
              <a:off x="386079" y="599440"/>
              <a:ext cx="6465148" cy="6807200"/>
              <a:chOff x="609599" y="304800"/>
              <a:chExt cx="6465148" cy="6807200"/>
            </a:xfrm>
          </p:grpSpPr>
          <p:sp>
            <p:nvSpPr>
              <p:cNvPr id="20" name="矩形 19"/>
              <p:cNvSpPr/>
              <p:nvPr/>
            </p:nvSpPr>
            <p:spPr>
              <a:xfrm>
                <a:off x="609599" y="3942080"/>
                <a:ext cx="4815841" cy="31699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3647440" y="304800"/>
                <a:ext cx="3427307" cy="5140960"/>
                <a:chOff x="3627120" y="518160"/>
                <a:chExt cx="3427307" cy="5140960"/>
              </a:xfrm>
            </p:grpSpPr>
            <p:pic>
              <p:nvPicPr>
                <p:cNvPr id="25" name="图片 24"/>
                <p:cNvPicPr>
                  <a:picLocks noChangeAspect="1"/>
                </p:cNvPicPr>
                <p:nvPr/>
              </p:nvPicPr>
              <p:blipFill>
                <a:blip r:embed="rId4">
                  <a:extLst>
                    <a:ext uri="{28A0092B-C50C-407E-A947-70E740481C1C}">
                      <a14:useLocalDpi val="0"/>
                    </a:ext>
                  </a:extLst>
                </a:blip>
                <a:stretch>
                  <a:fillRect/>
                </a:stretch>
              </p:blipFill>
              <p:spPr>
                <a:xfrm>
                  <a:off x="3627120" y="518160"/>
                  <a:ext cx="3427307" cy="5140960"/>
                </a:xfrm>
                <a:prstGeom prst="rect">
                  <a:avLst/>
                </a:prstGeom>
              </p:spPr>
            </p:pic>
            <p:sp>
              <p:nvSpPr>
                <p:cNvPr id="26" name="矩形 25"/>
                <p:cNvSpPr/>
                <p:nvPr/>
              </p:nvSpPr>
              <p:spPr>
                <a:xfrm>
                  <a:off x="3627121" y="518160"/>
                  <a:ext cx="3427306" cy="5140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914400" y="4337765"/>
                <a:ext cx="2509520" cy="518160"/>
              </a:xfrm>
              <a:prstGeom prst="rect">
                <a:avLst/>
              </a:prstGeom>
              <a:noFill/>
            </p:spPr>
            <p:txBody>
              <a:bodyPr rtlCol="0" wrap="square">
                <a:spAutoFit/>
              </a:bodyPr>
              <a:lstStyle/>
              <a:p>
                <a:pPr algn="r"/>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输入标题</a:t>
                </a:r>
              </a:p>
            </p:txBody>
          </p:sp>
          <p:sp>
            <p:nvSpPr>
              <p:cNvPr id="23" name="文本框 22"/>
              <p:cNvSpPr txBox="1"/>
              <p:nvPr/>
            </p:nvSpPr>
            <p:spPr>
              <a:xfrm>
                <a:off x="609600" y="4860985"/>
                <a:ext cx="2814320" cy="579120"/>
              </a:xfrm>
              <a:prstGeom prst="rect">
                <a:avLst/>
              </a:prstGeom>
              <a:noFill/>
            </p:spPr>
            <p:txBody>
              <a:bodyPr rtlCol="0" wrap="square">
                <a:spAutoFit/>
              </a:bodyPr>
              <a:lstStyle/>
              <a:p>
                <a:pPr algn="r"/>
                <a:r>
                  <a:rPr altLang="zh-CN" lang="en-US" smtClean="0" sz="3200">
                    <a:solidFill>
                      <a:schemeClr val="tx1">
                        <a:lumMod val="75000"/>
                        <a:lumOff val="25000"/>
                      </a:schemeClr>
                    </a:solidFill>
                    <a:latin charset="0" panose="04020705040a02060702" pitchFamily="82" typeface="Algerian"/>
                  </a:rPr>
                  <a:t>TITLE HERE.</a:t>
                </a:r>
              </a:p>
            </p:txBody>
          </p:sp>
          <p:sp>
            <p:nvSpPr>
              <p:cNvPr id="24" name="矩形 23"/>
              <p:cNvSpPr/>
              <p:nvPr/>
            </p:nvSpPr>
            <p:spPr>
              <a:xfrm>
                <a:off x="988059" y="5559875"/>
                <a:ext cx="4058920" cy="822960"/>
              </a:xfrm>
              <a:prstGeom prst="rect">
                <a:avLst/>
              </a:prstGeom>
            </p:spPr>
            <p:txBody>
              <a:bodyPr wrap="square">
                <a:spAutoFit/>
              </a:bodyPr>
              <a:lstStyle/>
              <a:p>
                <a:pPr>
                  <a:lnSpc>
                    <a:spcPct val="150000"/>
                  </a:lnSpc>
                </a:pPr>
                <a:r>
                  <a:rPr altLang="en-US" lang="zh-CN" sz="1600">
                    <a:solidFill>
                      <a:schemeClr val="tx1">
                        <a:lumMod val="75000"/>
                        <a:lumOff val="25000"/>
                      </a:schemeClr>
                    </a:solidFill>
                    <a:latin charset="-128" panose="02020700000000000000" pitchFamily="18" typeface="Auraka方黑檀"/>
                    <a:ea charset="-128" panose="02020700000000000000" pitchFamily="18" typeface="Auraka方黑檀"/>
                  </a:rPr>
                  <a:t>点击这里输入您的文字内容，您可以对字体及其格式做一定调整。</a:t>
                </a:r>
              </a:p>
            </p:txBody>
          </p:sp>
        </p:grpSp>
        <p:grpSp>
          <p:nvGrpSpPr>
            <p:cNvPr id="13" name="组合 12"/>
            <p:cNvGrpSpPr/>
            <p:nvPr/>
          </p:nvGrpSpPr>
          <p:grpSpPr>
            <a:xfrm>
              <a:off x="7630160" y="1242619"/>
              <a:ext cx="4135120" cy="3854601"/>
              <a:chOff x="7640320" y="1039414"/>
              <a:chExt cx="4135120" cy="3854601"/>
            </a:xfrm>
          </p:grpSpPr>
          <p:sp>
            <p:nvSpPr>
              <p:cNvPr id="17" name="矩形 16"/>
              <p:cNvSpPr/>
              <p:nvPr/>
            </p:nvSpPr>
            <p:spPr>
              <a:xfrm>
                <a:off x="7640320" y="1039414"/>
                <a:ext cx="4135119" cy="822960"/>
              </a:xfrm>
              <a:prstGeom prst="rect">
                <a:avLst/>
              </a:prstGeom>
            </p:spPr>
            <p:txBody>
              <a:bodyPr wrap="square">
                <a:spAutoFit/>
              </a:bodyPr>
              <a:lstStyle/>
              <a:p>
                <a:pPr>
                  <a:lnSpc>
                    <a:spcPct val="15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a:t>
                </a:r>
              </a:p>
            </p:txBody>
          </p:sp>
          <p:sp>
            <p:nvSpPr>
              <p:cNvPr id="18" name="矩形 17"/>
              <p:cNvSpPr/>
              <p:nvPr/>
            </p:nvSpPr>
            <p:spPr>
              <a:xfrm>
                <a:off x="7640318" y="2551216"/>
                <a:ext cx="4135119" cy="822960"/>
              </a:xfrm>
              <a:prstGeom prst="rect">
                <a:avLst/>
              </a:prstGeom>
            </p:spPr>
            <p:txBody>
              <a:bodyPr wrap="square">
                <a:spAutoFit/>
              </a:bodyPr>
              <a:lstStyle/>
              <a:p>
                <a:pPr>
                  <a:lnSpc>
                    <a:spcPct val="15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a:t>
                </a:r>
              </a:p>
            </p:txBody>
          </p:sp>
          <p:sp>
            <p:nvSpPr>
              <p:cNvPr id="19" name="矩形 18"/>
              <p:cNvSpPr/>
              <p:nvPr/>
            </p:nvSpPr>
            <p:spPr>
              <a:xfrm>
                <a:off x="7640318" y="4063018"/>
                <a:ext cx="4135119" cy="822960"/>
              </a:xfrm>
              <a:prstGeom prst="rect">
                <a:avLst/>
              </a:prstGeom>
            </p:spPr>
            <p:txBody>
              <a:bodyPr wrap="square">
                <a:spAutoFit/>
              </a:bodyPr>
              <a:lstStyle/>
              <a:p>
                <a:pPr>
                  <a:lnSpc>
                    <a:spcPct val="15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a:t>
                </a:r>
              </a:p>
            </p:txBody>
          </p:sp>
        </p:grpSp>
        <p:sp>
          <p:nvSpPr>
            <p:cNvPr id="14" name="矩形 13"/>
            <p:cNvSpPr/>
            <p:nvPr/>
          </p:nvSpPr>
          <p:spPr>
            <a:xfrm>
              <a:off x="7034107" y="162255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7034107" y="3134359"/>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7034107" y="4646161"/>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5614318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0e5509ee-6438-4623-a4c3-c78d12411855"/>
          <p:cNvGrpSpPr>
            <a:grpSpLocks noChangeAspect="1"/>
          </p:cNvGrpSpPr>
          <p:nvPr/>
        </p:nvGrpSpPr>
        <p:grpSpPr>
          <a:xfrm>
            <a:off x="1384005" y="1643290"/>
            <a:ext cx="9572535" cy="4533414"/>
            <a:chOff x="1384005" y="1643290"/>
            <a:chExt cx="9572535" cy="4533414"/>
          </a:xfrm>
        </p:grpSpPr>
        <p:sp>
          <p:nvSpPr>
            <p:cNvPr id="12" name="is1ide-Block Arc 3"/>
            <p:cNvSpPr/>
            <p:nvPr/>
          </p:nvSpPr>
          <p:spPr>
            <a:xfrm rot="5878949">
              <a:off x="3996714" y="2853115"/>
              <a:ext cx="1703293" cy="1703293"/>
            </a:xfrm>
            <a:prstGeom prst="block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3" name="is1ide-Block Arc 4"/>
            <p:cNvSpPr/>
            <p:nvPr/>
          </p:nvSpPr>
          <p:spPr>
            <a:xfrm rot="10421983">
              <a:off x="5229411" y="1643290"/>
              <a:ext cx="1703293" cy="1703293"/>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 name="is1ide-Block Arc 5"/>
            <p:cNvSpPr/>
            <p:nvPr/>
          </p:nvSpPr>
          <p:spPr>
            <a:xfrm flipV="1" rot="10377771">
              <a:off x="5201624" y="4078070"/>
              <a:ext cx="1703293" cy="1703293"/>
            </a:xfrm>
            <a:prstGeom prst="blockArc">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 name="is1ide-Block Arc 6"/>
            <p:cNvSpPr/>
            <p:nvPr/>
          </p:nvSpPr>
          <p:spPr>
            <a:xfrm flipV="1" rot="5834737">
              <a:off x="6446895" y="2881029"/>
              <a:ext cx="1703293" cy="1703293"/>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6" name="is1ide-Chord 7"/>
            <p:cNvSpPr/>
            <p:nvPr/>
          </p:nvSpPr>
          <p:spPr>
            <a:xfrm rot="4171017">
              <a:off x="4522988" y="2141913"/>
              <a:ext cx="1253008" cy="1253008"/>
            </a:xfrm>
            <a:prstGeom prst="chord">
              <a:avLst>
                <a:gd fmla="val 2809006" name="adj1"/>
                <a:gd fmla="val 15876219" name="adj2"/>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7" name="is1ide-Chord 8"/>
            <p:cNvSpPr/>
            <p:nvPr/>
          </p:nvSpPr>
          <p:spPr>
            <a:xfrm rot="9573229">
              <a:off x="6379502" y="2149927"/>
              <a:ext cx="1253008" cy="1253008"/>
            </a:xfrm>
            <a:prstGeom prst="chord">
              <a:avLst>
                <a:gd fmla="val 2809006" name="adj1"/>
                <a:gd fmla="val 15876219" name="adj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8" name="is1ide-Chord 9"/>
            <p:cNvSpPr/>
            <p:nvPr/>
          </p:nvSpPr>
          <p:spPr>
            <a:xfrm flipH="1" rot="6632884">
              <a:off x="4463303" y="4047347"/>
              <a:ext cx="1253008" cy="1253008"/>
            </a:xfrm>
            <a:prstGeom prst="chord">
              <a:avLst>
                <a:gd fmla="val 2809006" name="adj1"/>
                <a:gd fmla="val 15876219" name="adj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9" name="is1ide-Chord 10"/>
            <p:cNvSpPr/>
            <p:nvPr/>
          </p:nvSpPr>
          <p:spPr>
            <a:xfrm flipH="1" rot="1271156">
              <a:off x="6308465" y="4006679"/>
              <a:ext cx="1253008" cy="1253008"/>
            </a:xfrm>
            <a:prstGeom prst="chord">
              <a:avLst>
                <a:gd fmla="val 2809006" name="adj1"/>
                <a:gd fmla="val 15876219" name="adj2"/>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0" name="is1ide-Freeform: Shape 11"/>
            <p:cNvSpPr/>
            <p:nvPr/>
          </p:nvSpPr>
          <p:spPr bwMode="auto">
            <a:xfrm rot="19850178">
              <a:off x="4688190" y="4602786"/>
              <a:ext cx="488379" cy="451832"/>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b="b" l="0" r="r" t="0"/>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1" name="is1ide-Freeform: Shape 12"/>
            <p:cNvSpPr/>
            <p:nvPr/>
          </p:nvSpPr>
          <p:spPr bwMode="auto">
            <a:xfrm>
              <a:off x="4825770" y="2432684"/>
              <a:ext cx="314688" cy="452584"/>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b="b" l="0" r="r" t="0"/>
              <a:pathLst>
                <a:path h="59" w="41">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2" name="is1ide-Freeform: Shape 13"/>
            <p:cNvSpPr/>
            <p:nvPr/>
          </p:nvSpPr>
          <p:spPr bwMode="auto">
            <a:xfrm rot="18907400">
              <a:off x="6958107" y="2492126"/>
              <a:ext cx="333701" cy="333701"/>
            </a:xfrm>
            <a:custGeom>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b="b" l="0" r="r" t="0"/>
              <a:pathLst>
                <a:path h="50" w="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solidFill>
              <a:schemeClr val="bg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3" name="is1ide-Freeform: Shape 14"/>
            <p:cNvSpPr/>
            <p:nvPr/>
          </p:nvSpPr>
          <p:spPr bwMode="auto">
            <a:xfrm>
              <a:off x="6789909" y="4638974"/>
              <a:ext cx="431555" cy="374240"/>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24" name="Group 24"/>
            <p:cNvGrpSpPr/>
            <p:nvPr/>
          </p:nvGrpSpPr>
          <p:grpSpPr>
            <a:xfrm>
              <a:off x="1384005" y="1699920"/>
              <a:ext cx="2198693" cy="1414341"/>
              <a:chOff x="8328247" y="2347993"/>
              <a:chExt cx="2198693" cy="1414341"/>
            </a:xfrm>
          </p:grpSpPr>
          <p:sp>
            <p:nvSpPr>
              <p:cNvPr id="34" name="is1ide-TextBox 27"/>
              <p:cNvSpPr txBox="1"/>
              <p:nvPr/>
            </p:nvSpPr>
            <p:spPr>
              <a:xfrm>
                <a:off x="8328247" y="2347993"/>
                <a:ext cx="2198693" cy="388226"/>
              </a:xfrm>
              <a:prstGeom prst="rect">
                <a:avLst/>
              </a:prstGeom>
              <a:noFill/>
            </p:spPr>
            <p:txBody>
              <a:bodyPr anchor="b" anchorCtr="0" bIns="0" lIns="0" rIns="0" tIns="0" wrap="none">
                <a:normAutofit/>
              </a:bodyPr>
              <a:lstStyle/>
              <a:p>
                <a:pPr algn="r"/>
                <a:r>
                  <a:rPr altLang="en-US" lang="zh-CN" sz="2000">
                    <a:solidFill>
                      <a:schemeClr val="accent1">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35" name="is1ide-TextBox 28"/>
              <p:cNvSpPr txBox="1"/>
              <p:nvPr/>
            </p:nvSpPr>
            <p:spPr>
              <a:xfrm>
                <a:off x="8328247" y="2898777"/>
                <a:ext cx="2198693" cy="863557"/>
              </a:xfrm>
              <a:prstGeom prst="rect">
                <a:avLst/>
              </a:prstGeom>
            </p:spPr>
            <p:txBody>
              <a:bodyPr anchor="ctr" bIns="0" lIns="0" rIns="0" tIns="0" vert="horz" wrap="square">
                <a:noAutofit/>
              </a:bodyPr>
              <a:lstStyle/>
              <a:p>
                <a:pPr algn="r">
                  <a:lnSpc>
                    <a:spcPct val="12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25" name="Group 29"/>
            <p:cNvGrpSpPr/>
            <p:nvPr/>
          </p:nvGrpSpPr>
          <p:grpSpPr>
            <a:xfrm>
              <a:off x="8757847" y="4762363"/>
              <a:ext cx="2198693" cy="1414341"/>
              <a:chOff x="1197898" y="2574665"/>
              <a:chExt cx="2198693" cy="1414341"/>
            </a:xfrm>
          </p:grpSpPr>
          <p:sp>
            <p:nvSpPr>
              <p:cNvPr id="32" name="is1ide-TextBox 30"/>
              <p:cNvSpPr txBox="1"/>
              <p:nvPr/>
            </p:nvSpPr>
            <p:spPr>
              <a:xfrm>
                <a:off x="1197898" y="2574665"/>
                <a:ext cx="2198693" cy="388226"/>
              </a:xfrm>
              <a:prstGeom prst="rect">
                <a:avLst/>
              </a:prstGeom>
              <a:noFill/>
            </p:spPr>
            <p:txBody>
              <a:bodyPr anchor="b" anchorCtr="0" bIns="0" lIns="0" rIns="0" tIns="0" wrap="none">
                <a:normAutofit/>
              </a:bodyPr>
              <a:lstStyle/>
              <a:p>
                <a:r>
                  <a:rPr altLang="en-US" lang="zh-CN" sz="2000">
                    <a:solidFill>
                      <a:schemeClr val="accent4">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33" name="is1ide-TextBox 31"/>
              <p:cNvSpPr txBox="1"/>
              <p:nvPr/>
            </p:nvSpPr>
            <p:spPr>
              <a:xfrm>
                <a:off x="1197898" y="3125449"/>
                <a:ext cx="2198693" cy="863557"/>
              </a:xfrm>
              <a:prstGeom prst="rect">
                <a:avLst/>
              </a:prstGeom>
            </p:spPr>
            <p:txBody>
              <a:bodyPr anchor="ctr" anchorCtr="0" bIns="0" lIns="0" rIns="0" tIns="0" vert="horz" wrap="square">
                <a:noAutofit/>
              </a:bodyPr>
              <a:lstStyle/>
              <a:p>
                <a:pPr>
                  <a:lnSpc>
                    <a:spcPct val="12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26" name="Group 32"/>
            <p:cNvGrpSpPr/>
            <p:nvPr/>
          </p:nvGrpSpPr>
          <p:grpSpPr>
            <a:xfrm>
              <a:off x="8757847" y="2797156"/>
              <a:ext cx="2198693" cy="1414341"/>
              <a:chOff x="1197898" y="2574665"/>
              <a:chExt cx="2198693" cy="1414341"/>
            </a:xfrm>
          </p:grpSpPr>
          <p:sp>
            <p:nvSpPr>
              <p:cNvPr id="30" name="is1ide-TextBox 33"/>
              <p:cNvSpPr txBox="1"/>
              <p:nvPr/>
            </p:nvSpPr>
            <p:spPr>
              <a:xfrm>
                <a:off x="1197898" y="2574665"/>
                <a:ext cx="2198693" cy="388226"/>
              </a:xfrm>
              <a:prstGeom prst="rect">
                <a:avLst/>
              </a:prstGeom>
              <a:noFill/>
            </p:spPr>
            <p:txBody>
              <a:bodyPr anchor="b" anchorCtr="0" bIns="0" lIns="0" rIns="0" tIns="0" wrap="none">
                <a:normAutofit/>
              </a:bodyPr>
              <a:lstStyle/>
              <a:p>
                <a:r>
                  <a:rPr altLang="en-US" lang="zh-CN" sz="2000">
                    <a:solidFill>
                      <a:schemeClr val="accent2">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31" name="is1ide-TextBox 34"/>
              <p:cNvSpPr txBox="1"/>
              <p:nvPr/>
            </p:nvSpPr>
            <p:spPr>
              <a:xfrm>
                <a:off x="1197898" y="3125449"/>
                <a:ext cx="2198693" cy="863557"/>
              </a:xfrm>
              <a:prstGeom prst="rect">
                <a:avLst/>
              </a:prstGeom>
            </p:spPr>
            <p:txBody>
              <a:bodyPr anchor="ctr" anchorCtr="0" bIns="0" lIns="0" rIns="0" tIns="0" vert="horz" wrap="square">
                <a:noAutofit/>
              </a:bodyPr>
              <a:lstStyle/>
              <a:p>
                <a:pPr>
                  <a:lnSpc>
                    <a:spcPct val="12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27" name="Group 35"/>
            <p:cNvGrpSpPr/>
            <p:nvPr/>
          </p:nvGrpSpPr>
          <p:grpSpPr>
            <a:xfrm>
              <a:off x="1384005" y="3634009"/>
              <a:ext cx="2198693" cy="1414341"/>
              <a:chOff x="8328247" y="2347993"/>
              <a:chExt cx="2198693" cy="1414341"/>
            </a:xfrm>
          </p:grpSpPr>
          <p:sp>
            <p:nvSpPr>
              <p:cNvPr id="28" name="is1ide-TextBox 36"/>
              <p:cNvSpPr txBox="1"/>
              <p:nvPr/>
            </p:nvSpPr>
            <p:spPr>
              <a:xfrm>
                <a:off x="8328247" y="2347993"/>
                <a:ext cx="2198693" cy="388226"/>
              </a:xfrm>
              <a:prstGeom prst="rect">
                <a:avLst/>
              </a:prstGeom>
              <a:noFill/>
            </p:spPr>
            <p:txBody>
              <a:bodyPr anchor="b" anchorCtr="0" bIns="0" lIns="0" rIns="0" tIns="0" wrap="none">
                <a:normAutofit/>
              </a:bodyPr>
              <a:lstStyle/>
              <a:p>
                <a:pPr algn="r"/>
                <a:r>
                  <a:rPr altLang="en-US" lang="zh-CN" sz="2000">
                    <a:solidFill>
                      <a:schemeClr val="accent3">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29" name="is1ide-TextBox 37"/>
              <p:cNvSpPr txBox="1"/>
              <p:nvPr/>
            </p:nvSpPr>
            <p:spPr>
              <a:xfrm>
                <a:off x="8328247" y="2898777"/>
                <a:ext cx="2198693" cy="863557"/>
              </a:xfrm>
              <a:prstGeom prst="rect">
                <a:avLst/>
              </a:prstGeom>
            </p:spPr>
            <p:txBody>
              <a:bodyPr anchor="ctr" bIns="0" lIns="0" rIns="0" tIns="0" vert="horz" wrap="square">
                <a:noAutofit/>
              </a:bodyPr>
              <a:lstStyle/>
              <a:p>
                <a:pPr algn="r">
                  <a:lnSpc>
                    <a:spcPct val="12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spTree>
    <p:extLst>
      <p:ext uri="{BB962C8B-B14F-4D97-AF65-F5344CB8AC3E}">
        <p14:creationId val="283369282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 presetSubtype="32">
                                  <p:stCondLst>
                                    <p:cond delay="0"/>
                                  </p:stCondLst>
                                  <p:childTnLst>
                                    <p:set>
                                      <p:cBhvr>
                                        <p:cTn dur="1" fill="hold" id="24">
                                          <p:stCondLst>
                                            <p:cond delay="0"/>
                                          </p:stCondLst>
                                        </p:cTn>
                                        <p:tgtEl>
                                          <p:spTgt spid="11"/>
                                        </p:tgtEl>
                                        <p:attrNameLst>
                                          <p:attrName>style.visibility</p:attrName>
                                        </p:attrNameLst>
                                      </p:cBhvr>
                                      <p:to>
                                        <p:strVal val="visible"/>
                                      </p:to>
                                    </p:set>
                                    <p:animEffect filter="box(out)" transition="in">
                                      <p:cBhvr>
                                        <p:cTn dur="20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a:lum bright="70000" contrast="-70000"/>
                <a:extLst>
                  <a:ext uri="{28A0092B-C50C-407E-A947-70E740481C1C}">
                    <a14:useLocalDpi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3"/>
                  <a:ext cx="2960915" cy="701040"/>
                </a:xfrm>
                <a:prstGeom prst="rect">
                  <a:avLst/>
                </a:prstGeom>
                <a:noFill/>
              </p:spPr>
              <p:txBody>
                <a:bodyPr rtlCol="0" wrap="square">
                  <a:spAutoFit/>
                </a:bodyPr>
                <a:lstStyle/>
                <a:p>
                  <a:r>
                    <a:rPr altLang="en-US" lang="zh-CN" smtClean="0" spc="600" sz="4000">
                      <a:solidFill>
                        <a:schemeClr val="accent5">
                          <a:lumMod val="20000"/>
                          <a:lumOff val="80000"/>
                        </a:schemeClr>
                      </a:solidFill>
                      <a:latin charset="-128" panose="02020700000000000000" pitchFamily="18" typeface="Auraka方黑檀"/>
                      <a:ea charset="-128" panose="02020700000000000000" pitchFamily="18" typeface="Auraka方黑檀"/>
                    </a:rPr>
                    <a:t>第四章节</a:t>
                  </a:r>
                </a:p>
              </p:txBody>
            </p:sp>
            <p:sp>
              <p:nvSpPr>
                <p:cNvPr id="45" name="文本框 44"/>
                <p:cNvSpPr txBox="1"/>
                <p:nvPr/>
              </p:nvSpPr>
              <p:spPr>
                <a:xfrm>
                  <a:off x="2319757" y="3364741"/>
                  <a:ext cx="3646714" cy="579120"/>
                </a:xfrm>
                <a:prstGeom prst="rect">
                  <a:avLst/>
                </a:prstGeom>
                <a:noFill/>
              </p:spPr>
              <p:txBody>
                <a:bodyPr rtlCol="0" wrap="square">
                  <a:spAutoFit/>
                </a:bodyPr>
                <a:lstStyle/>
                <a:p>
                  <a:r>
                    <a:rPr altLang="en-US" lang="zh-CN" smtClean="0" spc="600" sz="3200">
                      <a:solidFill>
                        <a:schemeClr val="bg1"/>
                      </a:solidFill>
                      <a:latin charset="-128" panose="02020700000000000000" pitchFamily="18" typeface="Auraka方黑檀"/>
                      <a:ea charset="-128" panose="02020700000000000000" pitchFamily="18" typeface="Auraka方黑檀"/>
                    </a:rPr>
                    <a:t>点击输入标题</a:t>
                  </a:r>
                </a:p>
              </p:txBody>
            </p:sp>
            <p:sp>
              <p:nvSpPr>
                <p:cNvPr id="46" name="文本框 45"/>
                <p:cNvSpPr txBox="1"/>
                <p:nvPr/>
              </p:nvSpPr>
              <p:spPr>
                <a:xfrm>
                  <a:off x="2285997" y="4024661"/>
                  <a:ext cx="4615544" cy="701040"/>
                </a:xfrm>
                <a:prstGeom prst="rect">
                  <a:avLst/>
                </a:prstGeom>
                <a:noFill/>
              </p:spPr>
              <p:txBody>
                <a:bodyPr rtlCol="0" wrap="square">
                  <a:spAutoFit/>
                </a:bodyPr>
                <a:lstStyle/>
                <a:p>
                  <a:r>
                    <a:rPr altLang="zh-CN" lang="en-US" smtClean="0" spc="300" sz="2000">
                      <a:solidFill>
                        <a:schemeClr val="bg1"/>
                      </a:solidFill>
                      <a:latin charset="0" panose="04020705040a02060702" pitchFamily="82" typeface="Algerian"/>
                    </a:rPr>
                    <a:t>ADD YOUR TITLE HERE.ADD TOUR TITLE ADD YOUR TITLE.</a:t>
                  </a:r>
                </a:p>
              </p:txBody>
            </p:sp>
          </p:grpSp>
        </p:grpSp>
        <p:pic>
          <p:nvPicPr>
            <p:cNvPr id="51" name="图片 50"/>
            <p:cNvPicPr>
              <a:picLocks noChangeAspect="1"/>
            </p:cNvPicPr>
            <p:nvPr/>
          </p:nvPicPr>
          <p:blipFill>
            <a:blip r:embed="rId5">
              <a:extLst>
                <a:ext uri="{28A0092B-C50C-407E-A947-70E740481C1C}">
                  <a14:useLocalDpi val="0"/>
                </a:ext>
              </a:extLst>
            </a:blip>
            <a:srcRect b="14666" l="69852" r="6000" t="60742"/>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1574216" y="-1095615"/>
              <a:ext cx="1963642" cy="1901162"/>
            </a:xfrm>
            <a:prstGeom prst="rect">
              <a:avLst/>
            </a:prstGeom>
          </p:spPr>
        </p:pic>
      </p:grpSp>
    </p:spTree>
    <p:extLst>
      <p:ext uri="{BB962C8B-B14F-4D97-AF65-F5344CB8AC3E}">
        <p14:creationId val="1860793950"/>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3" name="组合 2"/>
          <p:cNvGrpSpPr/>
          <p:nvPr/>
        </p:nvGrpSpPr>
        <p:grpSpPr>
          <a:xfrm>
            <a:off x="1809553" y="2106931"/>
            <a:ext cx="8573642" cy="3788079"/>
            <a:chOff x="1575632" y="2106931"/>
            <a:chExt cx="8573642" cy="3788079"/>
          </a:xfrm>
        </p:grpSpPr>
        <p:grpSp>
          <p:nvGrpSpPr>
            <p:cNvPr id="11" name="组合 10"/>
            <p:cNvGrpSpPr/>
            <p:nvPr/>
          </p:nvGrpSpPr>
          <p:grpSpPr>
            <a:xfrm>
              <a:off x="1575632" y="2106931"/>
              <a:ext cx="8573642" cy="1700211"/>
              <a:chOff x="1575632" y="2228851"/>
              <a:chExt cx="8573642" cy="1700211"/>
            </a:xfrm>
          </p:grpSpPr>
          <p:sp>
            <p:nvSpPr>
              <p:cNvPr id="12" name="MH_Other_1"/>
              <p:cNvSpPr/>
              <p:nvPr>
                <p:custDataLst>
                  <p:tags r:id="rId6"/>
                </p:custDataLst>
              </p:nvPr>
            </p:nvSpPr>
            <p:spPr>
              <a:xfrm rot="21556260">
                <a:off x="1575632" y="3040465"/>
                <a:ext cx="1645224" cy="373915"/>
              </a:xfrm>
              <a:prstGeom prst="rect">
                <a:avLst/>
              </a:prstGeom>
              <a:solidFill>
                <a:schemeClr val="accent4"/>
              </a:solidFill>
              <a:ln algn="ctr" cap="flat" cmpd="sng" w="2540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3" name="MH_Other_2"/>
              <p:cNvSpPr/>
              <p:nvPr>
                <p:custDataLst>
                  <p:tags r:id="rId7"/>
                </p:custDataLst>
              </p:nvPr>
            </p:nvSpPr>
            <p:spPr>
              <a:xfrm rot="1355877">
                <a:off x="3025102" y="2281639"/>
                <a:ext cx="1645224" cy="1647423"/>
              </a:xfrm>
              <a:prstGeom prst="ellipse">
                <a:avLst/>
              </a:prstGeom>
              <a:solidFill>
                <a:schemeClr val="accent5"/>
              </a:solidFill>
              <a:ln algn="ctr" cap="flat" cmpd="sng" w="635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 name="MH_Other_3"/>
              <p:cNvSpPr/>
              <p:nvPr>
                <p:custDataLst>
                  <p:tags r:id="rId8"/>
                </p:custDataLst>
              </p:nvPr>
            </p:nvSpPr>
            <p:spPr>
              <a:xfrm rot="21404580">
                <a:off x="3319836" y="2527981"/>
                <a:ext cx="1198726" cy="1196527"/>
              </a:xfrm>
              <a:prstGeom prst="ellipse">
                <a:avLst/>
              </a:prstGeom>
              <a:solidFill>
                <a:srgbClr val="FFFFFF"/>
              </a:solidFill>
              <a:ln algn="ctr" cap="flat" cmpd="sng" w="25400">
                <a:noFill/>
                <a:prstDash val="solid"/>
              </a:ln>
              <a:effectLst/>
            </p:spPr>
            <p:txBody>
              <a:bodyPr anchor="ctr" bIns="0" lIns="0" rIns="108000" tIns="0"/>
              <a:lstStyle/>
              <a:p>
                <a:pPr>
                  <a:defRPr/>
                </a:pPr>
                <a:r>
                  <a:rPr altLang="zh-CN" kern="0" lang="en-US" sz="3600">
                    <a:solidFill>
                      <a:schemeClr val="accent5"/>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A</a:t>
                </a:r>
              </a:p>
            </p:txBody>
          </p:sp>
          <p:sp>
            <p:nvSpPr>
              <p:cNvPr id="15" name="MH_Other_4"/>
              <p:cNvSpPr/>
              <p:nvPr>
                <p:custDataLst>
                  <p:tags r:id="rId9"/>
                </p:custDataLst>
              </p:nvPr>
            </p:nvSpPr>
            <p:spPr>
              <a:xfrm rot="21556260">
                <a:off x="3992882" y="2967881"/>
                <a:ext cx="1647423" cy="376113"/>
              </a:xfrm>
              <a:prstGeom prst="rect">
                <a:avLst/>
              </a:prstGeom>
              <a:solidFill>
                <a:schemeClr val="accent4"/>
              </a:solidFill>
              <a:ln algn="ctr" cap="flat" cmpd="sng" w="2540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6" name="MH_Other_5"/>
              <p:cNvSpPr/>
              <p:nvPr>
                <p:custDataLst>
                  <p:tags r:id="rId10"/>
                </p:custDataLst>
              </p:nvPr>
            </p:nvSpPr>
            <p:spPr>
              <a:xfrm rot="1355877">
                <a:off x="5072833" y="2228851"/>
                <a:ext cx="1645224" cy="1647423"/>
              </a:xfrm>
              <a:prstGeom prst="ellipse">
                <a:avLst/>
              </a:prstGeom>
              <a:solidFill>
                <a:schemeClr val="accent3"/>
              </a:solidFill>
              <a:ln algn="ctr" cap="flat" cmpd="sng" w="635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7" name="MH_Other_6"/>
              <p:cNvSpPr/>
              <p:nvPr>
                <p:custDataLst>
                  <p:tags r:id="rId11"/>
                </p:custDataLst>
              </p:nvPr>
            </p:nvSpPr>
            <p:spPr>
              <a:xfrm>
                <a:off x="5367566" y="2475195"/>
                <a:ext cx="1198727" cy="1198726"/>
              </a:xfrm>
              <a:prstGeom prst="ellipse">
                <a:avLst/>
              </a:prstGeom>
              <a:solidFill>
                <a:srgbClr val="FFFFFF"/>
              </a:solidFill>
              <a:ln algn="ctr" cap="flat" cmpd="sng" w="25400">
                <a:noFill/>
                <a:prstDash val="solid"/>
              </a:ln>
              <a:effectLst/>
            </p:spPr>
            <p:txBody>
              <a:bodyPr anchor="ctr" bIns="0" lIns="0" rIns="108000" tIns="0"/>
              <a:lstStyle/>
              <a:p>
                <a:pPr>
                  <a:defRPr/>
                </a:pPr>
                <a:r>
                  <a:rPr altLang="zh-CN" kern="0" lang="en-US" sz="3600">
                    <a:solidFill>
                      <a:schemeClr val="accent3"/>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B</a:t>
                </a:r>
              </a:p>
            </p:txBody>
          </p:sp>
          <p:sp>
            <p:nvSpPr>
              <p:cNvPr id="18" name="MH_Other_7"/>
              <p:cNvSpPr/>
              <p:nvPr>
                <p:custDataLst>
                  <p:tags r:id="rId12"/>
                </p:custDataLst>
              </p:nvPr>
            </p:nvSpPr>
            <p:spPr>
              <a:xfrm rot="21556260">
                <a:off x="6040612" y="2917293"/>
                <a:ext cx="1647424" cy="373915"/>
              </a:xfrm>
              <a:prstGeom prst="rect">
                <a:avLst/>
              </a:prstGeom>
              <a:solidFill>
                <a:schemeClr val="accent4"/>
              </a:solidFill>
              <a:ln algn="ctr" cap="flat" cmpd="sng" w="2540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9" name="MH_Other_8"/>
              <p:cNvSpPr/>
              <p:nvPr>
                <p:custDataLst>
                  <p:tags r:id="rId13"/>
                </p:custDataLst>
              </p:nvPr>
            </p:nvSpPr>
            <p:spPr>
              <a:xfrm rot="1355877">
                <a:off x="7239341" y="2281638"/>
                <a:ext cx="1647423" cy="1645224"/>
              </a:xfrm>
              <a:prstGeom prst="ellipse">
                <a:avLst/>
              </a:prstGeom>
              <a:solidFill>
                <a:schemeClr val="accent6"/>
              </a:solidFill>
              <a:ln algn="ctr" cap="flat" cmpd="sng" w="635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0" name="MH_Other_9"/>
              <p:cNvSpPr/>
              <p:nvPr>
                <p:custDataLst>
                  <p:tags r:id="rId14"/>
                </p:custDataLst>
              </p:nvPr>
            </p:nvSpPr>
            <p:spPr>
              <a:xfrm>
                <a:off x="7536271" y="2525781"/>
                <a:ext cx="1196527" cy="1198727"/>
              </a:xfrm>
              <a:prstGeom prst="ellipse">
                <a:avLst/>
              </a:prstGeom>
              <a:solidFill>
                <a:srgbClr val="FFFFFF"/>
              </a:solidFill>
              <a:ln algn="ctr" cap="flat" cmpd="sng" w="25400">
                <a:noFill/>
                <a:prstDash val="solid"/>
              </a:ln>
              <a:effectLst/>
            </p:spPr>
            <p:txBody>
              <a:bodyPr anchor="ctr" bIns="0" lIns="0" rIns="108000" tIns="0"/>
              <a:lstStyle/>
              <a:p>
                <a:pPr>
                  <a:defRPr/>
                </a:pPr>
                <a:r>
                  <a:rPr altLang="zh-CN" kern="0" lang="en-US" sz="3600">
                    <a:solidFill>
                      <a:schemeClr val="accent6"/>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C</a:t>
                </a:r>
              </a:p>
            </p:txBody>
          </p:sp>
          <p:sp>
            <p:nvSpPr>
              <p:cNvPr id="21" name="MH_Other_10"/>
              <p:cNvSpPr/>
              <p:nvPr>
                <p:custDataLst>
                  <p:tags r:id="rId15"/>
                </p:custDataLst>
              </p:nvPr>
            </p:nvSpPr>
            <p:spPr>
              <a:xfrm rot="21584426">
                <a:off x="8213716" y="2719337"/>
                <a:ext cx="1935558" cy="774223"/>
              </a:xfrm>
              <a:prstGeom prst="rightArrow">
                <a:avLst/>
              </a:prstGeom>
              <a:solidFill>
                <a:schemeClr val="accent4"/>
              </a:solidFill>
              <a:ln algn="ctr" cap="flat" cmpd="sng" w="25400">
                <a:noFill/>
                <a:prstDash val="solid"/>
              </a:ln>
              <a:effectLst/>
            </p:spPr>
            <p:txBody>
              <a:bodyPr anchor="ctr"/>
              <a:lstStyle/>
              <a:p>
                <a:pPr algn="ctr">
                  <a:defRPr/>
                </a:pPr>
                <a:endParaRPr altLang="en-US" kern="0" lang="zh-CN" sz="1200">
                  <a:solidFill>
                    <a:sysClr lastClr="FFFFFF" val="window"/>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2" name="Rectangle 42"/>
            <p:cNvSpPr/>
            <p:nvPr/>
          </p:nvSpPr>
          <p:spPr>
            <a:xfrm>
              <a:off x="2749524" y="4821499"/>
              <a:ext cx="2171170" cy="1073511"/>
            </a:xfrm>
            <a:prstGeom prst="rect">
              <a:avLst/>
            </a:prstGeom>
            <a:noFill/>
            <a:ln algn="ctr" cap="flat" cmpd="sng" w="12700">
              <a:noFill/>
              <a:prstDash val="solid"/>
            </a:ln>
            <a:effectLst/>
          </p:spPr>
          <p:txBody>
            <a:bodyPr anchor="t" bIns="0" lIns="91440" rIns="91440" rtlCol="0" tIns="0"/>
            <a:lstStyle/>
            <a:p>
              <a:pPr algn="ctr">
                <a:defRPr/>
              </a:pPr>
              <a:r>
                <a:rPr altLang="en-US" kern="0" lang="zh-CN" smtClean="0" sz="1400">
                  <a:solidFill>
                    <a:schemeClr val="tx1">
                      <a:lumMod val="85000"/>
                      <a:lumOff val="1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 </a:t>
              </a:r>
            </a:p>
          </p:txBody>
        </p:sp>
        <p:sp>
          <p:nvSpPr>
            <p:cNvPr id="23" name="文本框 22"/>
            <p:cNvSpPr txBox="1"/>
            <p:nvPr/>
          </p:nvSpPr>
          <p:spPr>
            <a:xfrm>
              <a:off x="3247845" y="4171429"/>
              <a:ext cx="1198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24" name="Rectangle 42"/>
            <p:cNvSpPr/>
            <p:nvPr/>
          </p:nvSpPr>
          <p:spPr>
            <a:xfrm>
              <a:off x="4866505" y="4821499"/>
              <a:ext cx="2171170" cy="1073511"/>
            </a:xfrm>
            <a:prstGeom prst="rect">
              <a:avLst/>
            </a:prstGeom>
            <a:noFill/>
            <a:ln algn="ctr" cap="flat" cmpd="sng" w="12700">
              <a:noFill/>
              <a:prstDash val="solid"/>
            </a:ln>
            <a:effectLst/>
          </p:spPr>
          <p:txBody>
            <a:bodyPr anchor="t" bIns="0" lIns="91440" rIns="91440" rtlCol="0" tIns="0"/>
            <a:lstStyle/>
            <a:p>
              <a:pPr algn="ctr">
                <a:defRPr/>
              </a:pPr>
              <a:r>
                <a:rPr altLang="en-US" kern="0" lang="zh-CN" smtClean="0" sz="1400">
                  <a:solidFill>
                    <a:schemeClr val="tx1">
                      <a:lumMod val="85000"/>
                      <a:lumOff val="1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 </a:t>
              </a:r>
            </a:p>
          </p:txBody>
        </p:sp>
        <p:sp>
          <p:nvSpPr>
            <p:cNvPr id="25" name="文本框 24"/>
            <p:cNvSpPr txBox="1"/>
            <p:nvPr/>
          </p:nvSpPr>
          <p:spPr>
            <a:xfrm>
              <a:off x="5364826" y="4171429"/>
              <a:ext cx="1198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sp>
          <p:nvSpPr>
            <p:cNvPr id="26" name="Rectangle 42"/>
            <p:cNvSpPr/>
            <p:nvPr/>
          </p:nvSpPr>
          <p:spPr>
            <a:xfrm>
              <a:off x="7126387" y="4821499"/>
              <a:ext cx="2171170" cy="1073511"/>
            </a:xfrm>
            <a:prstGeom prst="rect">
              <a:avLst/>
            </a:prstGeom>
            <a:noFill/>
            <a:ln algn="ctr" cap="flat" cmpd="sng" w="12700">
              <a:noFill/>
              <a:prstDash val="solid"/>
            </a:ln>
            <a:effectLst/>
          </p:spPr>
          <p:txBody>
            <a:bodyPr anchor="t" bIns="0" lIns="91440" rIns="91440" rtlCol="0" tIns="0"/>
            <a:lstStyle/>
            <a:p>
              <a:pPr algn="ctr">
                <a:defRPr/>
              </a:pPr>
              <a:r>
                <a:rPr altLang="en-US" kern="0" lang="zh-CN" smtClean="0" sz="1400">
                  <a:solidFill>
                    <a:schemeClr val="tx1">
                      <a:lumMod val="85000"/>
                      <a:lumOff val="1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 </a:t>
              </a:r>
            </a:p>
          </p:txBody>
        </p:sp>
        <p:sp>
          <p:nvSpPr>
            <p:cNvPr id="27" name="文本框 26"/>
            <p:cNvSpPr txBox="1"/>
            <p:nvPr/>
          </p:nvSpPr>
          <p:spPr>
            <a:xfrm>
              <a:off x="7624710" y="4171429"/>
              <a:ext cx="1198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a:t>
              </a:r>
            </a:p>
          </p:txBody>
        </p:sp>
      </p:grpSp>
    </p:spTree>
    <p:extLst>
      <p:ext uri="{BB962C8B-B14F-4D97-AF65-F5344CB8AC3E}">
        <p14:creationId val="2229702374"/>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4">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组合 10"/>
          <p:cNvGrpSpPr/>
          <p:nvPr/>
        </p:nvGrpSpPr>
        <p:grpSpPr>
          <a:xfrm>
            <a:off x="1314896" y="1241978"/>
            <a:ext cx="9570720" cy="5394396"/>
            <a:chOff x="1219200" y="742244"/>
            <a:chExt cx="9570720" cy="5394396"/>
          </a:xfrm>
        </p:grpSpPr>
        <p:grpSp>
          <p:nvGrpSpPr>
            <p:cNvPr id="12" name="组合 11"/>
            <p:cNvGrpSpPr/>
            <p:nvPr/>
          </p:nvGrpSpPr>
          <p:grpSpPr>
            <a:xfrm>
              <a:off x="7055338" y="742244"/>
              <a:ext cx="3734582" cy="5394396"/>
              <a:chOff x="7055338" y="620324"/>
              <a:chExt cx="3734582" cy="5394396"/>
            </a:xfrm>
          </p:grpSpPr>
          <p:pic>
            <p:nvPicPr>
              <p:cNvPr id="21" name="图片 20"/>
              <p:cNvPicPr>
                <a:picLocks noChangeAspect="1"/>
              </p:cNvPicPr>
              <p:nvPr/>
            </p:nvPicPr>
            <p:blipFill>
              <a:blip r:embed="rId5">
                <a:extLst>
                  <a:ext uri="{28A0092B-C50C-407E-A947-70E740481C1C}">
                    <a14:useLocalDpi val="0"/>
                  </a:ext>
                </a:extLst>
              </a:blip>
              <a:stretch>
                <a:fillRect/>
              </a:stretch>
            </p:blipFill>
            <p:spPr>
              <a:xfrm>
                <a:off x="7055338" y="620324"/>
                <a:ext cx="3734582" cy="5394396"/>
              </a:xfrm>
              <a:prstGeom prst="rect">
                <a:avLst/>
              </a:prstGeom>
            </p:spPr>
          </p:pic>
          <p:sp>
            <p:nvSpPr>
              <p:cNvPr id="22" name="矩形 21"/>
              <p:cNvSpPr/>
              <p:nvPr/>
            </p:nvSpPr>
            <p:spPr>
              <a:xfrm>
                <a:off x="7055338" y="620324"/>
                <a:ext cx="3734582" cy="53943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矩形 12"/>
            <p:cNvSpPr/>
            <p:nvPr/>
          </p:nvSpPr>
          <p:spPr>
            <a:xfrm>
              <a:off x="1219200" y="1422400"/>
              <a:ext cx="5836138" cy="4013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1219200" y="1422400"/>
              <a:ext cx="924560" cy="924560"/>
              <a:chOff x="2560320" y="589280"/>
              <a:chExt cx="1838960" cy="1838960"/>
            </a:xfrm>
            <a:effectLst>
              <a:outerShdw algn="r" blurRad="50800" dir="10800000" dist="38100" rotWithShape="0">
                <a:schemeClr val="bg1">
                  <a:lumMod val="75000"/>
                  <a:alpha val="40000"/>
                </a:schemeClr>
              </a:outerShdw>
            </a:effectLst>
          </p:grpSpPr>
          <p:sp>
            <p:nvSpPr>
              <p:cNvPr id="19" name="矩形 18"/>
              <p:cNvSpPr/>
              <p:nvPr/>
            </p:nvSpPr>
            <p:spPr>
              <a:xfrm>
                <a:off x="2560320" y="589280"/>
                <a:ext cx="1838960" cy="13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rot="5400000">
                <a:off x="1706880" y="1442720"/>
                <a:ext cx="1838960" cy="13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矩形 14"/>
            <p:cNvSpPr/>
            <p:nvPr/>
          </p:nvSpPr>
          <p:spPr>
            <a:xfrm>
              <a:off x="7258072" y="939800"/>
              <a:ext cx="3329114" cy="49784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488339" y="2103104"/>
              <a:ext cx="5294233" cy="2655632"/>
              <a:chOff x="1488339" y="2143744"/>
              <a:chExt cx="5294233" cy="2655632"/>
            </a:xfrm>
          </p:grpSpPr>
          <p:sp>
            <p:nvSpPr>
              <p:cNvPr id="17" name="文本框 16"/>
              <p:cNvSpPr txBox="1"/>
              <p:nvPr/>
            </p:nvSpPr>
            <p:spPr>
              <a:xfrm>
                <a:off x="1488338" y="2143744"/>
                <a:ext cx="5114480" cy="579120"/>
              </a:xfrm>
              <a:prstGeom prst="rect">
                <a:avLst/>
              </a:prstGeom>
              <a:noFill/>
            </p:spPr>
            <p:txBody>
              <a:bodyPr rtlCol="0" wrap="square">
                <a:spAutoFit/>
              </a:bodyPr>
              <a:lstStyle/>
              <a:p>
                <a:r>
                  <a:rPr altLang="zh-CN" lang="en-US" smtClean="0" spc="600" sz="3200">
                    <a:solidFill>
                      <a:schemeClr val="tx1">
                        <a:lumMod val="75000"/>
                        <a:lumOff val="25000"/>
                      </a:schemeClr>
                    </a:solidFill>
                    <a:latin charset="-128" panose="02020700000000000000" pitchFamily="18" typeface="Auraka方黑檀"/>
                    <a:ea charset="-128" panose="02020700000000000000" pitchFamily="18" typeface="Auraka方黑檀"/>
                  </a:rPr>
                  <a:t>ADD YOUR TITLE</a:t>
                </a:r>
              </a:p>
            </p:txBody>
          </p:sp>
          <p:sp>
            <p:nvSpPr>
              <p:cNvPr id="18" name="矩形 17"/>
              <p:cNvSpPr/>
              <p:nvPr/>
            </p:nvSpPr>
            <p:spPr>
              <a:xfrm>
                <a:off x="1491966" y="2825887"/>
                <a:ext cx="5290606" cy="2042160"/>
              </a:xfrm>
              <a:prstGeom prst="rect">
                <a:avLst/>
              </a:prstGeom>
            </p:spPr>
            <p:txBody>
              <a:bodyPr wrap="square">
                <a:spAutoFit/>
              </a:bodyPr>
              <a:lstStyle/>
              <a:p>
                <a:pPr>
                  <a:lnSpc>
                    <a:spcPct val="200000"/>
                  </a:lnSpc>
                </a:pPr>
                <a:r>
                  <a:rPr altLang="en-US" lang="zh-CN" sz="1600">
                    <a:solidFill>
                      <a:schemeClr val="tx1">
                        <a:lumMod val="75000"/>
                        <a:lumOff val="25000"/>
                      </a:schemeClr>
                    </a:solidFill>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点击这里输入您的文字内容，您可以对字体及其格式做一定调整。点击这里输入您的文字内容，您可以对字体及其格式做一定调整。点击这里输入您的文字内容，您可以对字体及其格式做一定调整。</a:t>
                </a:r>
              </a:p>
            </p:txBody>
          </p:sp>
        </p:grpSp>
      </p:grpSp>
    </p:spTree>
    <p:extLst>
      <p:ext uri="{BB962C8B-B14F-4D97-AF65-F5344CB8AC3E}">
        <p14:creationId val="3208711521"/>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2" presetSubtype="2">
                                  <p:stCondLst>
                                    <p:cond delay="0"/>
                                  </p:stCondLst>
                                  <p:childTnLst>
                                    <p:set>
                                      <p:cBhvr>
                                        <p:cTn dur="1" fill="hold" id="18">
                                          <p:stCondLst>
                                            <p:cond delay="0"/>
                                          </p:stCondLst>
                                        </p:cTn>
                                        <p:tgtEl>
                                          <p:spTgt spid="11"/>
                                        </p:tgtEl>
                                        <p:attrNameLst>
                                          <p:attrName>style.visibility</p:attrName>
                                        </p:attrNameLst>
                                      </p:cBhvr>
                                      <p:to>
                                        <p:strVal val="visible"/>
                                      </p:to>
                                    </p:set>
                                    <p:animEffect filter="wipe(right)" transition="in">
                                      <p:cBhvr>
                                        <p:cTn dur="125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2" name="组合 11"/>
          <p:cNvGrpSpPr/>
          <p:nvPr/>
        </p:nvGrpSpPr>
        <p:grpSpPr>
          <a:xfrm>
            <a:off x="0" y="1847273"/>
            <a:ext cx="12192000" cy="3733830"/>
            <a:chOff x="0" y="1847273"/>
            <a:chExt cx="12192000" cy="3733830"/>
          </a:xfrm>
        </p:grpSpPr>
        <p:grpSp>
          <p:nvGrpSpPr>
            <p:cNvPr id="14" name="组合 13"/>
            <p:cNvGrpSpPr/>
            <p:nvPr/>
          </p:nvGrpSpPr>
          <p:grpSpPr>
            <a:xfrm>
              <a:off x="0" y="2001300"/>
              <a:ext cx="12192000" cy="3579803"/>
              <a:chOff x="0" y="2435405"/>
              <a:chExt cx="12192000" cy="3579803"/>
            </a:xfrm>
          </p:grpSpPr>
          <p:sp>
            <p:nvSpPr>
              <p:cNvPr id="16" name="矩形 15"/>
              <p:cNvSpPr/>
              <p:nvPr/>
            </p:nvSpPr>
            <p:spPr>
              <a:xfrm>
                <a:off x="0" y="2435405"/>
                <a:ext cx="12192000" cy="209595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p:nvSpPr>
              <p:cNvPr id="17" name="文本框 16"/>
              <p:cNvSpPr txBox="1"/>
              <p:nvPr/>
            </p:nvSpPr>
            <p:spPr>
              <a:xfrm>
                <a:off x="1496718" y="3079092"/>
                <a:ext cx="1044461" cy="914400"/>
              </a:xfrm>
              <a:prstGeom prst="rect">
                <a:avLst/>
              </a:prstGeom>
              <a:noFill/>
            </p:spPr>
            <p:txBody>
              <a:bodyPr rtlCol="0" wrap="square">
                <a:spAutoFit/>
              </a:bodyPr>
              <a:lstStyle/>
              <a:p>
                <a:pPr algn="ctr"/>
                <a:r>
                  <a:rPr altLang="zh-CN" lang="en-US" smtClean="0" sz="5400">
                    <a:solidFill>
                      <a:schemeClr val="bg1"/>
                    </a:solidFill>
                    <a:latin charset="-128" panose="02020700000000000000" pitchFamily="18" typeface="Auraka方黑檀"/>
                    <a:ea charset="-128" panose="02020700000000000000" pitchFamily="18" typeface="Auraka方黑檀"/>
                  </a:rPr>
                  <a:t>01</a:t>
                </a:r>
              </a:p>
            </p:txBody>
          </p:sp>
          <p:sp>
            <p:nvSpPr>
              <p:cNvPr id="18" name="文本框 17"/>
              <p:cNvSpPr txBox="1"/>
              <p:nvPr/>
            </p:nvSpPr>
            <p:spPr>
              <a:xfrm>
                <a:off x="3676766" y="3079092"/>
                <a:ext cx="1041400" cy="914400"/>
              </a:xfrm>
              <a:prstGeom prst="rect">
                <a:avLst/>
              </a:prstGeom>
              <a:noFill/>
            </p:spPr>
            <p:txBody>
              <a:bodyPr rtlCol="0" wrap="square">
                <a:spAutoFit/>
              </a:bodyPr>
              <a:lstStyle/>
              <a:p>
                <a:pPr algn="ctr"/>
                <a:r>
                  <a:rPr altLang="zh-CN" lang="en-US" smtClean="0" sz="5400">
                    <a:solidFill>
                      <a:schemeClr val="bg1"/>
                    </a:solidFill>
                    <a:latin charset="-128" panose="02020700000000000000" pitchFamily="18" typeface="Auraka方黑檀"/>
                    <a:ea charset="-128" panose="02020700000000000000" pitchFamily="18" typeface="Auraka方黑檀"/>
                  </a:rPr>
                  <a:t>02</a:t>
                </a:r>
              </a:p>
            </p:txBody>
          </p:sp>
          <p:sp>
            <p:nvSpPr>
              <p:cNvPr id="19" name="文本框 18"/>
              <p:cNvSpPr txBox="1"/>
              <p:nvPr/>
            </p:nvSpPr>
            <p:spPr>
              <a:xfrm>
                <a:off x="434570" y="4961327"/>
                <a:ext cx="3048001" cy="365760"/>
              </a:xfrm>
              <a:prstGeom prst="rect">
                <a:avLst/>
              </a:prstGeom>
              <a:noFill/>
            </p:spPr>
            <p:txBody>
              <a:bodyPr rtlCol="0" wrap="square">
                <a:spAutoFit/>
              </a:bodyPr>
              <a:lstStyle/>
              <a:p>
                <a:pPr algn="ctr"/>
                <a:r>
                  <a:rPr altLang="zh-CN" lang="en-US" smtClean="0">
                    <a:latin charset="-128" panose="02020700000000000000" pitchFamily="18" typeface="Auraka方黑檀"/>
                    <a:ea charset="-128" panose="02020700000000000000" pitchFamily="18" typeface="Auraka方黑檀"/>
                  </a:rPr>
                  <a:t>ADD YOUR TITLE.</a:t>
                </a:r>
              </a:p>
            </p:txBody>
          </p:sp>
          <p:sp>
            <p:nvSpPr>
              <p:cNvPr id="20" name="文本框 19"/>
              <p:cNvSpPr txBox="1"/>
              <p:nvPr/>
            </p:nvSpPr>
            <p:spPr>
              <a:xfrm>
                <a:off x="2673465" y="4961327"/>
                <a:ext cx="3048001" cy="365760"/>
              </a:xfrm>
              <a:prstGeom prst="rect">
                <a:avLst/>
              </a:prstGeom>
              <a:noFill/>
            </p:spPr>
            <p:txBody>
              <a:bodyPr rtlCol="0" wrap="square">
                <a:spAutoFit/>
              </a:bodyPr>
              <a:lstStyle/>
              <a:p>
                <a:pPr algn="ctr"/>
                <a:r>
                  <a:rPr altLang="zh-CN" lang="en-US" smtClean="0">
                    <a:latin charset="-128" panose="02020700000000000000" pitchFamily="18" typeface="Auraka方黑檀"/>
                    <a:ea charset="-128" panose="02020700000000000000" pitchFamily="18" typeface="Auraka方黑檀"/>
                  </a:rPr>
                  <a:t>ADD YOUR TITLE.</a:t>
                </a:r>
              </a:p>
            </p:txBody>
          </p:sp>
          <p:sp>
            <p:nvSpPr>
              <p:cNvPr id="21" name="Rectangle 42"/>
              <p:cNvSpPr/>
              <p:nvPr/>
            </p:nvSpPr>
            <p:spPr>
              <a:xfrm>
                <a:off x="1059873" y="5506047"/>
                <a:ext cx="1790930" cy="509161"/>
              </a:xfrm>
              <a:prstGeom prst="rect">
                <a:avLst/>
              </a:prstGeom>
              <a:noFill/>
              <a:ln algn="ctr" cap="flat" cmpd="sng" w="12700">
                <a:noFill/>
                <a:prstDash val="solid"/>
              </a:ln>
              <a:effectLst/>
            </p:spPr>
            <p:txBody>
              <a:bodyPr anchor="t" bIns="0" lIns="91440" rIns="91440" rtlCol="0" tIns="0"/>
              <a:lstStyle/>
              <a:p>
                <a:pPr algn="ctr">
                  <a:defRPr/>
                </a:pPr>
                <a:r>
                  <a:rPr altLang="en-US" kern="0" lang="zh-CN" smtClean="0" sz="1400">
                    <a:solidFill>
                      <a:schemeClr val="tx1">
                        <a:lumMod val="85000"/>
                        <a:lumOff val="1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 </a:t>
                </a:r>
              </a:p>
            </p:txBody>
          </p:sp>
          <p:sp>
            <p:nvSpPr>
              <p:cNvPr id="22" name="Rectangle 42"/>
              <p:cNvSpPr/>
              <p:nvPr/>
            </p:nvSpPr>
            <p:spPr>
              <a:xfrm>
                <a:off x="3302000" y="5506047"/>
                <a:ext cx="1790930" cy="509161"/>
              </a:xfrm>
              <a:prstGeom prst="rect">
                <a:avLst/>
              </a:prstGeom>
              <a:noFill/>
              <a:ln algn="ctr" cap="flat" cmpd="sng" w="12700">
                <a:noFill/>
                <a:prstDash val="solid"/>
              </a:ln>
              <a:effectLst/>
            </p:spPr>
            <p:txBody>
              <a:bodyPr anchor="t" bIns="0" lIns="91440" rIns="91440" rtlCol="0" tIns="0"/>
              <a:lstStyle/>
              <a:p>
                <a:pPr algn="ctr">
                  <a:defRPr/>
                </a:pPr>
                <a:r>
                  <a:rPr altLang="en-US" kern="0" lang="zh-CN" smtClean="0" sz="1400">
                    <a:solidFill>
                      <a:schemeClr val="tx1">
                        <a:lumMod val="85000"/>
                        <a:lumOff val="15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 </a:t>
                </a:r>
              </a:p>
            </p:txBody>
          </p:sp>
        </p:grpSp>
        <p:sp>
          <p:nvSpPr>
            <p:cNvPr id="15" name="矩形 14"/>
            <p:cNvSpPr/>
            <p:nvPr/>
          </p:nvSpPr>
          <p:spPr>
            <a:xfrm>
              <a:off x="0" y="1847273"/>
              <a:ext cx="12192000" cy="15402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grpSp>
      <p:pic>
        <p:nvPicPr>
          <p:cNvPr id="13" name="图片 12"/>
          <p:cNvPicPr>
            <a:picLocks noChangeAspect="1"/>
          </p:cNvPicPr>
          <p:nvPr/>
        </p:nvPicPr>
        <p:blipFill>
          <a:blip r:embed="rId6">
            <a:extLst>
              <a:ext uri="{28A0092B-C50C-407E-A947-70E740481C1C}">
                <a14:useLocalDpi val="0"/>
              </a:ext>
            </a:extLst>
          </a:blip>
          <a:stretch>
            <a:fillRect/>
          </a:stretch>
        </p:blipFill>
        <p:spPr>
          <a:xfrm>
            <a:off x="6390442" y="2001300"/>
            <a:ext cx="5363616" cy="3579803"/>
          </a:xfrm>
          <a:prstGeom prst="rect">
            <a:avLst/>
          </a:prstGeom>
        </p:spPr>
      </p:pic>
      <p:sp>
        <p:nvSpPr>
          <p:cNvPr id="3" name="矩形 2"/>
          <p:cNvSpPr/>
          <p:nvPr/>
        </p:nvSpPr>
        <p:spPr>
          <a:xfrm>
            <a:off x="6375962" y="2001299"/>
            <a:ext cx="5394219" cy="35798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28714750"/>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a:lum bright="70000" contrast="-70000"/>
                <a:extLst>
                  <a:ext uri="{28A0092B-C50C-407E-A947-70E740481C1C}">
                    <a14:useLocalDpi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3"/>
                  <a:ext cx="2960915" cy="701040"/>
                </a:xfrm>
                <a:prstGeom prst="rect">
                  <a:avLst/>
                </a:prstGeom>
                <a:noFill/>
              </p:spPr>
              <p:txBody>
                <a:bodyPr rtlCol="0" wrap="square">
                  <a:spAutoFit/>
                </a:bodyPr>
                <a:lstStyle/>
                <a:p>
                  <a:r>
                    <a:rPr altLang="en-US" lang="zh-CN" smtClean="0" spc="600" sz="4000">
                      <a:solidFill>
                        <a:schemeClr val="accent5">
                          <a:lumMod val="20000"/>
                          <a:lumOff val="80000"/>
                        </a:schemeClr>
                      </a:solidFill>
                      <a:latin charset="-128" panose="02020700000000000000" pitchFamily="18" typeface="Auraka方黑檀"/>
                      <a:ea charset="-128" panose="02020700000000000000" pitchFamily="18" typeface="Auraka方黑檀"/>
                    </a:rPr>
                    <a:t>第五章节</a:t>
                  </a:r>
                </a:p>
              </p:txBody>
            </p:sp>
            <p:sp>
              <p:nvSpPr>
                <p:cNvPr id="45" name="文本框 44"/>
                <p:cNvSpPr txBox="1"/>
                <p:nvPr/>
              </p:nvSpPr>
              <p:spPr>
                <a:xfrm>
                  <a:off x="2319757" y="3364741"/>
                  <a:ext cx="3646714" cy="579120"/>
                </a:xfrm>
                <a:prstGeom prst="rect">
                  <a:avLst/>
                </a:prstGeom>
                <a:noFill/>
              </p:spPr>
              <p:txBody>
                <a:bodyPr rtlCol="0" wrap="square">
                  <a:spAutoFit/>
                </a:bodyPr>
                <a:lstStyle/>
                <a:p>
                  <a:r>
                    <a:rPr altLang="en-US" lang="zh-CN" smtClean="0" spc="600" sz="3200">
                      <a:solidFill>
                        <a:schemeClr val="bg1"/>
                      </a:solidFill>
                      <a:latin charset="-128" panose="02020700000000000000" pitchFamily="18" typeface="Auraka方黑檀"/>
                      <a:ea charset="-128" panose="02020700000000000000" pitchFamily="18" typeface="Auraka方黑檀"/>
                    </a:rPr>
                    <a:t>点击输入标题</a:t>
                  </a:r>
                </a:p>
              </p:txBody>
            </p:sp>
            <p:sp>
              <p:nvSpPr>
                <p:cNvPr id="46" name="文本框 45"/>
                <p:cNvSpPr txBox="1"/>
                <p:nvPr/>
              </p:nvSpPr>
              <p:spPr>
                <a:xfrm>
                  <a:off x="2285997" y="4024661"/>
                  <a:ext cx="4615544" cy="701040"/>
                </a:xfrm>
                <a:prstGeom prst="rect">
                  <a:avLst/>
                </a:prstGeom>
                <a:noFill/>
              </p:spPr>
              <p:txBody>
                <a:bodyPr rtlCol="0" wrap="square">
                  <a:spAutoFit/>
                </a:bodyPr>
                <a:lstStyle/>
                <a:p>
                  <a:r>
                    <a:rPr altLang="zh-CN" lang="en-US" smtClean="0" spc="300" sz="2000">
                      <a:solidFill>
                        <a:schemeClr val="bg1"/>
                      </a:solidFill>
                      <a:latin charset="0" panose="04020705040a02060702" pitchFamily="82" typeface="Algerian"/>
                    </a:rPr>
                    <a:t>ADD YOUR TITLE HERE.ADD TOUR TITLE ADD YOUR TITLE.</a:t>
                  </a:r>
                </a:p>
              </p:txBody>
            </p:sp>
          </p:grpSp>
        </p:grpSp>
        <p:pic>
          <p:nvPicPr>
            <p:cNvPr id="51" name="图片 50"/>
            <p:cNvPicPr>
              <a:picLocks noChangeAspect="1"/>
            </p:cNvPicPr>
            <p:nvPr/>
          </p:nvPicPr>
          <p:blipFill>
            <a:blip r:embed="rId5">
              <a:extLst>
                <a:ext uri="{28A0092B-C50C-407E-A947-70E740481C1C}">
                  <a14:useLocalDpi val="0"/>
                </a:ext>
              </a:extLst>
            </a:blip>
            <a:srcRect b="14666" l="69852" r="6000" t="60742"/>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1574216" y="-1095615"/>
              <a:ext cx="1963642" cy="1901162"/>
            </a:xfrm>
            <a:prstGeom prst="rect">
              <a:avLst/>
            </a:prstGeom>
          </p:spPr>
        </p:pic>
      </p:grpSp>
    </p:spTree>
    <p:extLst>
      <p:ext uri="{BB962C8B-B14F-4D97-AF65-F5344CB8AC3E}">
        <p14:creationId val="422010032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685038" y="1265112"/>
            <a:ext cx="5368189" cy="4331257"/>
            <a:chOff x="2952848" y="1652381"/>
            <a:chExt cx="4425276" cy="3570478"/>
          </a:xfrm>
        </p:grpSpPr>
        <p:sp>
          <p:nvSpPr>
            <p:cNvPr id="3" name="MH_Number_1">
              <a:hlinkClick action="ppaction://hlinksldjump" r:id="rId4"/>
            </p:cNvPr>
            <p:cNvSpPr/>
            <p:nvPr>
              <p:custDataLst>
                <p:tags r:id="rId3"/>
              </p:custDataLst>
            </p:nvPr>
          </p:nvSpPr>
          <p:spPr>
            <a:xfrm flipH="1">
              <a:off x="2952848" y="1741569"/>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algn="ctr" cap="flat" cmpd="sng" w="25400">
              <a:noFill/>
              <a:prstDash val="solid"/>
            </a:ln>
            <a:effectLst/>
          </p:spPr>
          <p:txBody>
            <a:bodyPr anchor="ctr" bIns="0" lIns="0" rIns="144000" tIns="0" wrap="square">
              <a:noAutofit/>
            </a:bodyPr>
            <a:lstStyle/>
            <a:p>
              <a:pPr algn="ctr">
                <a:defRPr/>
              </a:pPr>
              <a:r>
                <a:rPr altLang="zh-CN" kern="0" lang="en-US" sz="2000">
                  <a:solidFill>
                    <a:sysClr lastClr="FFFFFF" val="window"/>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1</a:t>
              </a:r>
            </a:p>
          </p:txBody>
        </p:sp>
        <p:sp>
          <p:nvSpPr>
            <p:cNvPr id="4" name="MH_Entry_1">
              <a:hlinkClick action="ppaction://hlinksldjump" r:id="rId4"/>
            </p:cNvPr>
            <p:cNvSpPr/>
            <p:nvPr>
              <p:custDataLst>
                <p:tags r:id="rId5"/>
              </p:custDataLst>
            </p:nvPr>
          </p:nvSpPr>
          <p:spPr>
            <a:xfrm flipH="1">
              <a:off x="2952850" y="1652381"/>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12700">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Autofit/>
            </a:bodyPr>
            <a:lstStyle/>
            <a:p>
              <a:pPr>
                <a:lnSpc>
                  <a:spcPct val="130000"/>
                </a:lnSpc>
              </a:pPr>
              <a:r>
                <a:rPr altLang="en-US" lang="zh-CN" smtClean="0" spc="600" sz="2800">
                  <a:solidFill>
                    <a:schemeClr val="tx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  输入标题</a:t>
              </a:r>
            </a:p>
          </p:txBody>
        </p:sp>
        <p:sp>
          <p:nvSpPr>
            <p:cNvPr id="5" name="MH_Number_2">
              <a:hlinkClick action="ppaction://hlinksldjump" r:id="rId7"/>
            </p:cNvPr>
            <p:cNvSpPr/>
            <p:nvPr>
              <p:custDataLst>
                <p:tags r:id="rId6"/>
              </p:custDataLst>
            </p:nvPr>
          </p:nvSpPr>
          <p:spPr>
            <a:xfrm>
              <a:off x="6769124" y="2512752"/>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algn="ctr" cap="flat" cmpd="sng" w="25400">
              <a:noFill/>
              <a:prstDash val="solid"/>
            </a:ln>
            <a:effectLst/>
          </p:spPr>
          <p:txBody>
            <a:bodyPr anchor="ctr" bIns="0" lIns="144000" rIns="0" tIns="0" wrap="square">
              <a:noAutofit/>
            </a:bodyPr>
            <a:lstStyle/>
            <a:p>
              <a:pPr algn="ctr">
                <a:defRPr/>
              </a:pPr>
              <a:r>
                <a:rPr altLang="zh-CN" kern="0" lang="en-US" sz="2000">
                  <a:solidFill>
                    <a:sysClr lastClr="FFFFFF" val="window"/>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2</a:t>
              </a:r>
            </a:p>
          </p:txBody>
        </p:sp>
        <p:sp>
          <p:nvSpPr>
            <p:cNvPr id="6" name="MH_Entry_2">
              <a:hlinkClick action="ppaction://hlinksldjump" r:id="rId7"/>
            </p:cNvPr>
            <p:cNvSpPr/>
            <p:nvPr>
              <p:custDataLst>
                <p:tags r:id="rId8"/>
              </p:custDataLst>
            </p:nvPr>
          </p:nvSpPr>
          <p:spPr>
            <a:xfrm>
              <a:off x="3587331" y="2423564"/>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12700">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Autofit/>
            </a:bodyPr>
            <a:lstStyle/>
            <a:p>
              <a:pPr algn="r">
                <a:lnSpc>
                  <a:spcPct val="130000"/>
                </a:lnSpc>
              </a:pPr>
              <a:r>
                <a:rPr altLang="en-US" lang="zh-CN" smtClean="0" spc="600" sz="2800">
                  <a:solidFill>
                    <a:schemeClr val="tx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输入标题</a:t>
              </a:r>
            </a:p>
          </p:txBody>
        </p:sp>
        <p:sp>
          <p:nvSpPr>
            <p:cNvPr id="7" name="MH_Number_3">
              <a:hlinkClick action="ppaction://hlinksldjump" r:id="rId10"/>
            </p:cNvPr>
            <p:cNvSpPr/>
            <p:nvPr>
              <p:custDataLst>
                <p:tags r:id="rId9"/>
              </p:custDataLst>
            </p:nvPr>
          </p:nvSpPr>
          <p:spPr>
            <a:xfrm flipH="1">
              <a:off x="2952848" y="3283935"/>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algn="ctr" cap="flat" cmpd="sng" w="25400">
              <a:noFill/>
              <a:prstDash val="solid"/>
            </a:ln>
            <a:effectLst/>
          </p:spPr>
          <p:txBody>
            <a:bodyPr anchor="ctr" bIns="0" lIns="0" rIns="144000" tIns="0" wrap="square">
              <a:noAutofit/>
            </a:bodyPr>
            <a:lstStyle/>
            <a:p>
              <a:pPr algn="ctr">
                <a:defRPr/>
              </a:pPr>
              <a:r>
                <a:rPr altLang="zh-CN" kern="0" lang="en-US" sz="2000">
                  <a:solidFill>
                    <a:sysClr lastClr="FFFFFF" val="window"/>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3</a:t>
              </a:r>
            </a:p>
          </p:txBody>
        </p:sp>
        <p:sp>
          <p:nvSpPr>
            <p:cNvPr id="8" name="MH_Entry_3">
              <a:hlinkClick action="ppaction://hlinksldjump" r:id="rId10"/>
            </p:cNvPr>
            <p:cNvSpPr/>
            <p:nvPr>
              <p:custDataLst>
                <p:tags r:id="rId11"/>
              </p:custDataLst>
            </p:nvPr>
          </p:nvSpPr>
          <p:spPr>
            <a:xfrm flipH="1">
              <a:off x="2952850" y="3194747"/>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12700">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Autofit/>
            </a:bodyPr>
            <a:lstStyle/>
            <a:p>
              <a:pPr>
                <a:lnSpc>
                  <a:spcPct val="130000"/>
                </a:lnSpc>
              </a:pPr>
              <a:r>
                <a:rPr altLang="en-US" lang="zh-CN" smtClean="0" spc="600" sz="2800">
                  <a:solidFill>
                    <a:schemeClr val="tx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  输入标题</a:t>
              </a:r>
            </a:p>
          </p:txBody>
        </p:sp>
        <p:sp>
          <p:nvSpPr>
            <p:cNvPr id="9" name="MH_Number_4">
              <a:hlinkClick action="ppaction://hlinksldjump" r:id="rId13"/>
            </p:cNvPr>
            <p:cNvSpPr/>
            <p:nvPr>
              <p:custDataLst>
                <p:tags r:id="rId12"/>
              </p:custDataLst>
            </p:nvPr>
          </p:nvSpPr>
          <p:spPr>
            <a:xfrm>
              <a:off x="6769124" y="4055118"/>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algn="ctr" cap="flat" cmpd="sng" w="25400">
              <a:noFill/>
              <a:prstDash val="solid"/>
            </a:ln>
            <a:effectLst/>
          </p:spPr>
          <p:txBody>
            <a:bodyPr anchor="ctr" bIns="0" lIns="144000" rIns="0" tIns="0" wrap="square">
              <a:noAutofit/>
            </a:bodyPr>
            <a:lstStyle/>
            <a:p>
              <a:pPr algn="ctr">
                <a:defRPr/>
              </a:pPr>
              <a:r>
                <a:rPr altLang="zh-CN" kern="0" lang="en-US" sz="2000">
                  <a:solidFill>
                    <a:sysClr lastClr="FFFFFF" val="window"/>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4</a:t>
              </a:r>
            </a:p>
          </p:txBody>
        </p:sp>
        <p:sp>
          <p:nvSpPr>
            <p:cNvPr id="10" name="MH_Entry_4">
              <a:hlinkClick action="ppaction://hlinksldjump" r:id="rId13"/>
            </p:cNvPr>
            <p:cNvSpPr/>
            <p:nvPr>
              <p:custDataLst>
                <p:tags r:id="rId14"/>
              </p:custDataLst>
            </p:nvPr>
          </p:nvSpPr>
          <p:spPr>
            <a:xfrm>
              <a:off x="3587331" y="3965930"/>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12700">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Autofit/>
            </a:bodyPr>
            <a:lstStyle/>
            <a:p>
              <a:pPr algn="r">
                <a:lnSpc>
                  <a:spcPct val="130000"/>
                </a:lnSpc>
              </a:pPr>
              <a:r>
                <a:rPr altLang="en-US" lang="zh-CN" smtClean="0" spc="600" sz="2800">
                  <a:solidFill>
                    <a:schemeClr val="tx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输入标题</a:t>
              </a:r>
            </a:p>
          </p:txBody>
        </p:sp>
        <p:sp>
          <p:nvSpPr>
            <p:cNvPr id="11" name="MH_Number_5">
              <a:hlinkClick action="ppaction://noaction"/>
            </p:cNvPr>
            <p:cNvSpPr/>
            <p:nvPr>
              <p:custDataLst>
                <p:tags r:id="rId15"/>
              </p:custDataLst>
            </p:nvPr>
          </p:nvSpPr>
          <p:spPr>
            <a:xfrm flipH="1">
              <a:off x="2952848" y="4826301"/>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algn="ctr" cap="flat" cmpd="sng" w="25400">
              <a:noFill/>
              <a:prstDash val="solid"/>
            </a:ln>
            <a:effectLst/>
          </p:spPr>
          <p:txBody>
            <a:bodyPr anchor="ctr" bIns="0" lIns="0" rIns="144000" tIns="0" wrap="square">
              <a:noAutofit/>
            </a:bodyPr>
            <a:lstStyle/>
            <a:p>
              <a:pPr algn="ctr">
                <a:defRPr/>
              </a:pPr>
              <a:r>
                <a:rPr altLang="zh-CN" kern="0" lang="en-US" sz="2000">
                  <a:solidFill>
                    <a:sysClr lastClr="FFFFFF" val="window"/>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5</a:t>
              </a:r>
            </a:p>
          </p:txBody>
        </p:sp>
        <p:sp>
          <p:nvSpPr>
            <p:cNvPr id="12" name="MH_Entry_5">
              <a:hlinkClick action="ppaction://noaction"/>
            </p:cNvPr>
            <p:cNvSpPr/>
            <p:nvPr>
              <p:custDataLst>
                <p:tags r:id="rId16"/>
              </p:custDataLst>
            </p:nvPr>
          </p:nvSpPr>
          <p:spPr>
            <a:xfrm flipH="1">
              <a:off x="2952850" y="4737113"/>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12700">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Autofit/>
            </a:bodyPr>
            <a:lstStyle/>
            <a:p>
              <a:pPr>
                <a:lnSpc>
                  <a:spcPct val="130000"/>
                </a:lnSpc>
              </a:pPr>
              <a:r>
                <a:rPr altLang="en-US" lang="zh-CN" smtClean="0" spc="600" sz="2800">
                  <a:solidFill>
                    <a:schemeClr val="tx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  输入标题</a:t>
              </a:r>
            </a:p>
          </p:txBody>
        </p:sp>
      </p:grpSp>
      <p:sp>
        <p:nvSpPr>
          <p:cNvPr id="13" name="MH_Others_1"/>
          <p:cNvSpPr/>
          <p:nvPr>
            <p:custDataLst>
              <p:tags r:id="rId17"/>
            </p:custDataLst>
          </p:nvPr>
        </p:nvSpPr>
        <p:spPr>
          <a:xfrm rot="16200000">
            <a:off x="8114030" y="2928995"/>
            <a:ext cx="2996333" cy="1012835"/>
          </a:xfrm>
          <a:prstGeom prst="rect">
            <a:avLst/>
          </a:prstGeom>
        </p:spPr>
        <p:txBody>
          <a:bodyPr anchor="ctr" anchorCtr="0" wrap="none">
            <a:noAutofit/>
          </a:bodyPr>
          <a:lstStyle/>
          <a:p>
            <a:pPr algn="ctr">
              <a:defRPr/>
            </a:pPr>
            <a:endParaRPr altLang="zh-CN" lang="en-US" spc="500" sz="2800">
              <a:solidFill>
                <a:schemeClr val="accent1">
                  <a:lumMod val="20000"/>
                  <a:lumOff val="80000"/>
                </a:schemeClr>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endParaRPr>
          </a:p>
          <a:p>
            <a:pPr algn="ctr">
              <a:defRPr/>
            </a:pPr>
            <a:r>
              <a:rPr altLang="zh-CN" lang="en-US" spc="500" sz="2800">
                <a:solidFill>
                  <a:schemeClr val="accent1">
                    <a:lumMod val="20000"/>
                    <a:lumOff val="80000"/>
                  </a:schemeClr>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CONTENTS</a:t>
            </a:r>
          </a:p>
        </p:txBody>
      </p:sp>
      <p:sp>
        <p:nvSpPr>
          <p:cNvPr id="14" name="MH_Others_2"/>
          <p:cNvSpPr txBox="1">
            <a:spLocks noChangeArrowheads="1"/>
          </p:cNvSpPr>
          <p:nvPr>
            <p:custDataLst>
              <p:tags r:id="rId18"/>
            </p:custDataLst>
          </p:nvPr>
        </p:nvSpPr>
        <p:spPr bwMode="auto">
          <a:xfrm>
            <a:off x="9977316" y="2830577"/>
            <a:ext cx="557212"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6000">
                <a:solidFill>
                  <a:schemeClr val="accent1"/>
                </a:solidFill>
                <a:latin charset="-122" panose="020b0502040204020203" pitchFamily="34" typeface="微软雅黑 Light"/>
                <a:ea charset="-122" panose="02010604000000000000" pitchFamily="2" typeface="锐字工房云字库细圆GBK"/>
                <a:cs typeface="+mn-ea"/>
                <a:sym charset="-122" panose="020b0502040204020203" pitchFamily="34" typeface="微软雅黑 Light"/>
              </a:rPr>
              <a:t>目录</a:t>
            </a:r>
          </a:p>
        </p:txBody>
      </p:sp>
      <p:pic>
        <p:nvPicPr>
          <p:cNvPr id="15" name="图片 14"/>
          <p:cNvPicPr>
            <a:picLocks noChangeAspect="1"/>
          </p:cNvPicPr>
          <p:nvPr/>
        </p:nvPicPr>
        <p:blipFill>
          <a:blip r:embed="rId19">
            <a:extLst>
              <a:ext uri="{28A0092B-C50C-407E-A947-70E740481C1C}">
                <a14:useLocalDpi val="0"/>
              </a:ext>
            </a:extLst>
          </a:blip>
          <a:stretch>
            <a:fillRect/>
          </a:stretch>
        </p:blipFill>
        <p:spPr>
          <a:xfrm rot="1140000">
            <a:off x="7770860" y="97951"/>
            <a:ext cx="5151101" cy="1497915"/>
          </a:xfrm>
          <a:prstGeom prst="rect">
            <a:avLst/>
          </a:prstGeom>
        </p:spPr>
      </p:pic>
      <p:pic>
        <p:nvPicPr>
          <p:cNvPr id="17" name="图片 16"/>
          <p:cNvPicPr>
            <a:picLocks noChangeAspect="1"/>
          </p:cNvPicPr>
          <p:nvPr/>
        </p:nvPicPr>
        <p:blipFill>
          <a:blip r:embed="rId20">
            <a:extLst>
              <a:ext uri="{28A0092B-C50C-407E-A947-70E740481C1C}">
                <a14:useLocalDpi val="0"/>
              </a:ext>
            </a:extLst>
          </a:blip>
          <a:stretch>
            <a:fillRect/>
          </a:stretch>
        </p:blipFill>
        <p:spPr>
          <a:xfrm>
            <a:off x="-842413" y="-332819"/>
            <a:ext cx="2793651" cy="2704762"/>
          </a:xfrm>
          <a:prstGeom prst="rect">
            <a:avLst/>
          </a:prstGeom>
        </p:spPr>
      </p:pic>
      <p:pic>
        <p:nvPicPr>
          <p:cNvPr id="18" name="图片 17"/>
          <p:cNvPicPr>
            <a:picLocks noChangeAspect="1"/>
          </p:cNvPicPr>
          <p:nvPr/>
        </p:nvPicPr>
        <p:blipFill>
          <a:blip r:embed="rId21">
            <a:extLst>
              <a:ext uri="{28A0092B-C50C-407E-A947-70E740481C1C}">
                <a14:useLocalDpi val="0"/>
              </a:ext>
            </a:extLst>
          </a:blip>
          <a:stretch>
            <a:fillRect/>
          </a:stretch>
        </p:blipFill>
        <p:spPr>
          <a:xfrm>
            <a:off x="73666" y="4660866"/>
            <a:ext cx="1877572" cy="2072644"/>
          </a:xfrm>
          <a:prstGeom prst="rect">
            <a:avLst/>
          </a:prstGeom>
        </p:spPr>
      </p:pic>
    </p:spTree>
    <p:extLst>
      <p:ext uri="{BB962C8B-B14F-4D97-AF65-F5344CB8AC3E}">
        <p14:creationId val="443259100"/>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1000" id="11"/>
                                        <p:tgtEl>
                                          <p:spTgt spid="17"/>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1000" id="15"/>
                                        <p:tgtEl>
                                          <p:spTgt spid="18"/>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2" presetSubtype="4">
                                  <p:stCondLst>
                                    <p:cond delay="0"/>
                                  </p:stCondLst>
                                  <p:childTnLst>
                                    <p:set>
                                      <p:cBhvr>
                                        <p:cTn dur="1" fill="hold" id="19">
                                          <p:stCondLst>
                                            <p:cond delay="0"/>
                                          </p:stCondLst>
                                        </p:cTn>
                                        <p:tgtEl>
                                          <p:spTgt spid="13"/>
                                        </p:tgtEl>
                                        <p:attrNameLst>
                                          <p:attrName>style.visibility</p:attrName>
                                        </p:attrNameLst>
                                      </p:cBhvr>
                                      <p:to>
                                        <p:strVal val="visible"/>
                                      </p:to>
                                    </p:set>
                                    <p:animEffect filter="wipe(down)" transition="in">
                                      <p:cBhvr>
                                        <p:cTn dur="500" id="20"/>
                                        <p:tgtEl>
                                          <p:spTgt spid="13"/>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16" presetSubtype="37">
                                  <p:stCondLst>
                                    <p:cond delay="0"/>
                                  </p:stCondLst>
                                  <p:childTnLst>
                                    <p:set>
                                      <p:cBhvr>
                                        <p:cTn dur="1" fill="hold" id="27">
                                          <p:stCondLst>
                                            <p:cond delay="0"/>
                                          </p:stCondLst>
                                        </p:cTn>
                                        <p:tgtEl>
                                          <p:spTgt spid="2"/>
                                        </p:tgtEl>
                                        <p:attrNameLst>
                                          <p:attrName>style.visibility</p:attrName>
                                        </p:attrNameLst>
                                      </p:cBhvr>
                                      <p:to>
                                        <p:strVal val="visible"/>
                                      </p:to>
                                    </p:set>
                                    <p:animEffect filter="barn(outVertical)" transition="in">
                                      <p:cBhvr>
                                        <p:cTn dur="500" id="2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26" name="06e027e9-a3ba-4bea-ae9b-2264a6538e97"/>
          <p:cNvGrpSpPr>
            <a:grpSpLocks noChangeAspect="1"/>
          </p:cNvGrpSpPr>
          <p:nvPr/>
        </p:nvGrpSpPr>
        <p:grpSpPr>
          <a:xfrm>
            <a:off x="2367678" y="2250124"/>
            <a:ext cx="7466737" cy="3270288"/>
            <a:chOff x="731404" y="1906178"/>
            <a:chExt cx="10765196" cy="4714947"/>
          </a:xfrm>
        </p:grpSpPr>
        <p:sp>
          <p:nvSpPr>
            <p:cNvPr id="27" name="íślíḋè-Block Arc 4"/>
            <p:cNvSpPr>
              <a:spLocks noChangeAspect="1"/>
            </p:cNvSpPr>
            <p:nvPr/>
          </p:nvSpPr>
          <p:spPr>
            <a:xfrm rot="10800000">
              <a:off x="753786" y="1906178"/>
              <a:ext cx="2312632" cy="2399161"/>
            </a:xfrm>
            <a:prstGeom prst="blockArc">
              <a:avLst>
                <a:gd fmla="val 10800000" name="adj1"/>
                <a:gd fmla="val 0" name="adj2"/>
                <a:gd fmla="val 9694" name="adj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8" name="íślíḋè-Block Arc 5"/>
            <p:cNvSpPr>
              <a:spLocks noChangeAspect="1"/>
            </p:cNvSpPr>
            <p:nvPr/>
          </p:nvSpPr>
          <p:spPr>
            <a:xfrm>
              <a:off x="2846735" y="1906178"/>
              <a:ext cx="2312632" cy="2399161"/>
            </a:xfrm>
            <a:prstGeom prst="blockArc">
              <a:avLst>
                <a:gd fmla="val 10800000" name="adj1"/>
                <a:gd fmla="val 0" name="adj2"/>
                <a:gd fmla="val 9694" name="adj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9" name="íślíḋè-Block Arc 6"/>
            <p:cNvSpPr>
              <a:spLocks noChangeAspect="1"/>
            </p:cNvSpPr>
            <p:nvPr/>
          </p:nvSpPr>
          <p:spPr>
            <a:xfrm rot="10800000">
              <a:off x="4939684" y="1906179"/>
              <a:ext cx="2312632" cy="2399161"/>
            </a:xfrm>
            <a:prstGeom prst="blockArc">
              <a:avLst>
                <a:gd fmla="val 10800000" name="adj1"/>
                <a:gd fmla="val 0" name="adj2"/>
                <a:gd fmla="val 9694" name="adj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0" name="íślíḋè-Block Arc 7"/>
            <p:cNvSpPr>
              <a:spLocks noChangeAspect="1"/>
            </p:cNvSpPr>
            <p:nvPr/>
          </p:nvSpPr>
          <p:spPr>
            <a:xfrm>
              <a:off x="7032634" y="1906181"/>
              <a:ext cx="2312632" cy="2399161"/>
            </a:xfrm>
            <a:prstGeom prst="blockArc">
              <a:avLst>
                <a:gd fmla="val 10800000" name="adj1"/>
                <a:gd fmla="val 0" name="adj2"/>
                <a:gd fmla="val 9694" name="adj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1" name="íślíḋè-Block Arc 8"/>
            <p:cNvSpPr>
              <a:spLocks noChangeAspect="1"/>
            </p:cNvSpPr>
            <p:nvPr/>
          </p:nvSpPr>
          <p:spPr>
            <a:xfrm>
              <a:off x="753786" y="1906178"/>
              <a:ext cx="2312632" cy="2399161"/>
            </a:xfrm>
            <a:prstGeom prst="blockArc">
              <a:avLst>
                <a:gd fmla="val 10800000" name="adj1"/>
                <a:gd fmla="val 0" name="adj2"/>
                <a:gd fmla="val 9694" name="adj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2" name="íślíḋè-Block Arc 9"/>
            <p:cNvSpPr>
              <a:spLocks noChangeAspect="1"/>
            </p:cNvSpPr>
            <p:nvPr/>
          </p:nvSpPr>
          <p:spPr>
            <a:xfrm rot="10800000">
              <a:off x="9125583" y="1906181"/>
              <a:ext cx="2312632" cy="2399161"/>
            </a:xfrm>
            <a:prstGeom prst="blockArc">
              <a:avLst>
                <a:gd fmla="val 10800000" name="adj1"/>
                <a:gd fmla="val 0" name="adj2"/>
                <a:gd fmla="val 9694" name="adj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3" name="íślíḋè-Block Arc 10"/>
            <p:cNvSpPr>
              <a:spLocks noChangeAspect="1"/>
            </p:cNvSpPr>
            <p:nvPr/>
          </p:nvSpPr>
          <p:spPr>
            <a:xfrm rot="10800000">
              <a:off x="2846735" y="1906178"/>
              <a:ext cx="2312632" cy="2399161"/>
            </a:xfrm>
            <a:prstGeom prst="blockArc">
              <a:avLst>
                <a:gd fmla="val 10800000" name="adj1"/>
                <a:gd fmla="val 0" name="adj2"/>
                <a:gd fmla="val 9694" name="adj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4" name="íślíḋè-Block Arc 11"/>
            <p:cNvSpPr>
              <a:spLocks noChangeAspect="1"/>
            </p:cNvSpPr>
            <p:nvPr/>
          </p:nvSpPr>
          <p:spPr>
            <a:xfrm rot="10800000">
              <a:off x="7032634" y="1906181"/>
              <a:ext cx="2312632" cy="2399161"/>
            </a:xfrm>
            <a:prstGeom prst="blockArc">
              <a:avLst>
                <a:gd fmla="val 10800000" name="adj1"/>
                <a:gd fmla="val 0" name="adj2"/>
                <a:gd fmla="val 9694" name="adj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5" name="íślíḋè-Block Arc 12"/>
            <p:cNvSpPr>
              <a:spLocks noChangeAspect="1"/>
            </p:cNvSpPr>
            <p:nvPr/>
          </p:nvSpPr>
          <p:spPr>
            <a:xfrm>
              <a:off x="4939684" y="1906179"/>
              <a:ext cx="2312632" cy="2399161"/>
            </a:xfrm>
            <a:prstGeom prst="blockArc">
              <a:avLst>
                <a:gd fmla="val 10800000" name="adj1"/>
                <a:gd fmla="val 0" name="adj2"/>
                <a:gd fmla="val 9694" name="adj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6" name="íślíḋè-Block Arc 13"/>
            <p:cNvSpPr>
              <a:spLocks noChangeAspect="1"/>
            </p:cNvSpPr>
            <p:nvPr/>
          </p:nvSpPr>
          <p:spPr>
            <a:xfrm>
              <a:off x="9125583" y="1906181"/>
              <a:ext cx="2312632" cy="2399161"/>
            </a:xfrm>
            <a:prstGeom prst="blockArc">
              <a:avLst>
                <a:gd fmla="val 10800000" name="adj1"/>
                <a:gd fmla="val 0" name="adj2"/>
                <a:gd fmla="val 9694" name="adj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7" name="íślíḋè-Freeform: Shape 14"/>
            <p:cNvSpPr/>
            <p:nvPr/>
          </p:nvSpPr>
          <p:spPr bwMode="auto">
            <a:xfrm>
              <a:off x="1669775" y="2846239"/>
              <a:ext cx="463741" cy="465115"/>
            </a:xfrm>
            <a:custGeom>
              <a:gdLst>
                <a:gd fmla="*/ 107 w 185" name="T0"/>
                <a:gd fmla="*/ 144 h 186" name="T1"/>
                <a:gd fmla="*/ 30 w 185" name="T2"/>
                <a:gd fmla="*/ 135 h 186" name="T3"/>
                <a:gd fmla="*/ 116 w 185" name="T4"/>
                <a:gd fmla="*/ 101 h 186" name="T5"/>
                <a:gd fmla="*/ 25 w 185" name="T6"/>
                <a:gd fmla="*/ 110 h 186" name="T7"/>
                <a:gd fmla="*/ 116 w 185" name="T8"/>
                <a:gd fmla="*/ 101 h 186" name="T9"/>
                <a:gd fmla="*/ 36 w 185" name="T10"/>
                <a:gd fmla="*/ 85 h 186" name="T11"/>
                <a:gd fmla="*/ 113 w 185" name="T12"/>
                <a:gd fmla="*/ 93 h 186" name="T13"/>
                <a:gd fmla="*/ 71 w 185" name="T14"/>
                <a:gd fmla="*/ 68 h 186" name="T15"/>
                <a:gd fmla="*/ 98 w 185" name="T16"/>
                <a:gd fmla="*/ 76 h 186" name="T17"/>
                <a:gd fmla="*/ 71 w 185" name="T18"/>
                <a:gd fmla="*/ 160 h 186" name="T19"/>
                <a:gd fmla="*/ 45 w 185" name="T20"/>
                <a:gd fmla="*/ 152 h 186" name="T21"/>
                <a:gd fmla="*/ 169 w 185" name="T22"/>
                <a:gd fmla="*/ 42 h 186" name="T23"/>
                <a:gd fmla="*/ 42 w 185" name="T24"/>
                <a:gd fmla="*/ 25 h 186" name="T25"/>
                <a:gd fmla="*/ 38 w 185" name="T26"/>
                <a:gd fmla="*/ 0 h 186" name="T27"/>
                <a:gd fmla="*/ 34 w 185" name="T28"/>
                <a:gd fmla="*/ 25 h 186" name="T29"/>
                <a:gd fmla="*/ 17 w 185" name="T30"/>
                <a:gd fmla="*/ 42 h 186" name="T31"/>
                <a:gd fmla="*/ 0 w 185" name="T32"/>
                <a:gd fmla="*/ 169 h 186" name="T33"/>
                <a:gd fmla="*/ 169 w 185" name="T34"/>
                <a:gd fmla="*/ 186 h 186" name="T35"/>
                <a:gd fmla="*/ 185 w 185" name="T36"/>
                <a:gd fmla="*/ 59 h 186" name="T37"/>
                <a:gd fmla="*/ 135 w 185" name="T38"/>
                <a:gd fmla="*/ 177 h 186" name="T39"/>
                <a:gd fmla="*/ 8 w 185" name="T40"/>
                <a:gd fmla="*/ 169 h 186" name="T41"/>
                <a:gd fmla="*/ 17 w 185" name="T42"/>
                <a:gd fmla="*/ 51 h 186" name="T43"/>
                <a:gd fmla="*/ 135 w 185" name="T44"/>
                <a:gd fmla="*/ 177 h 186" name="T45"/>
                <a:gd fmla="*/ 169 w 185" name="T46"/>
                <a:gd fmla="*/ 177 h 186" name="T47"/>
                <a:gd fmla="*/ 143 w 185" name="T48"/>
                <a:gd fmla="*/ 51 h 186" name="T49"/>
                <a:gd fmla="*/ 177 w 185" name="T50"/>
                <a:gd fmla="*/ 59 h 186" name="T51"/>
                <a:gd fmla="*/ 116 w 185" name="T52"/>
                <a:gd fmla="*/ 127 h 186" name="T53"/>
                <a:gd fmla="*/ 25 w 185" name="T54"/>
                <a:gd fmla="*/ 118 h 186" name="T55"/>
                <a:gd fmla="*/ 116 w 185" name="T56"/>
                <a:gd fmla="*/ 127 h 186" name="T57"/>
                <a:gd fmla="*/ 152 w 185" name="T58"/>
                <a:gd fmla="*/ 85 h 186" name="T59"/>
                <a:gd fmla="*/ 169 w 185" name="T60"/>
                <a:gd fmla="*/ 85 h 186" name="T61"/>
                <a:gd fmla="*/ 160 w 185" name="T62"/>
                <a:gd fmla="*/ 135 h 186" name="T63"/>
                <a:gd fmla="*/ 160 w 185" name="T64"/>
                <a:gd fmla="*/ 144 h 186" name="T65"/>
                <a:gd fmla="*/ 160 w 185" name="T66"/>
                <a:gd fmla="*/ 135 h 186" name="T67"/>
                <a:gd fmla="*/ 156 w 185" name="T68"/>
                <a:gd fmla="*/ 114 h 186" name="T69"/>
                <a:gd fmla="*/ 164 w 185" name="T70"/>
                <a:gd fmla="*/ 114 h 18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6" w="185">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8" name="íślíḋè-Freeform: Shape 15"/>
            <p:cNvSpPr/>
            <p:nvPr/>
          </p:nvSpPr>
          <p:spPr bwMode="auto">
            <a:xfrm>
              <a:off x="3770493" y="2846239"/>
              <a:ext cx="465115" cy="463741"/>
            </a:xfrm>
            <a:custGeom>
              <a:gdLst>
                <a:gd fmla="*/ 122 w 186" name="T0"/>
                <a:gd fmla="*/ 160 h 185" name="T1"/>
                <a:gd fmla="*/ 122 w 186" name="T2"/>
                <a:gd fmla="*/ 152 h 185" name="T3"/>
                <a:gd fmla="*/ 59 w 186" name="T4"/>
                <a:gd fmla="*/ 156 h 185" name="T5"/>
                <a:gd fmla="*/ 63 w 186" name="T6"/>
                <a:gd fmla="*/ 143 h 185" name="T7"/>
                <a:gd fmla="*/ 110 w 186" name="T8"/>
                <a:gd fmla="*/ 139 h 185" name="T9"/>
                <a:gd fmla="*/ 63 w 186" name="T10"/>
                <a:gd fmla="*/ 135 h 185" name="T11"/>
                <a:gd fmla="*/ 63 w 186" name="T12"/>
                <a:gd fmla="*/ 143 h 185" name="T13"/>
                <a:gd fmla="*/ 152 w 186" name="T14"/>
                <a:gd fmla="*/ 50 h 185" name="T15"/>
                <a:gd fmla="*/ 143 w 186" name="T16"/>
                <a:gd fmla="*/ 0 h 185" name="T17"/>
                <a:gd fmla="*/ 34 w 186" name="T18"/>
                <a:gd fmla="*/ 8 h 185" name="T19"/>
                <a:gd fmla="*/ 25 w 186" name="T20"/>
                <a:gd fmla="*/ 50 h 185" name="T21"/>
                <a:gd fmla="*/ 0 w 186" name="T22"/>
                <a:gd fmla="*/ 143 h 185" name="T23"/>
                <a:gd fmla="*/ 34 w 186" name="T24"/>
                <a:gd fmla="*/ 169 h 185" name="T25"/>
                <a:gd fmla="*/ 42 w 186" name="T26"/>
                <a:gd fmla="*/ 185 h 185" name="T27"/>
                <a:gd fmla="*/ 152 w 186" name="T28"/>
                <a:gd fmla="*/ 177 h 185" name="T29"/>
                <a:gd fmla="*/ 160 w 186" name="T30"/>
                <a:gd fmla="*/ 169 h 185" name="T31"/>
                <a:gd fmla="*/ 186 w 186" name="T32"/>
                <a:gd fmla="*/ 76 h 185" name="T33"/>
                <a:gd fmla="*/ 42 w 186" name="T34"/>
                <a:gd fmla="*/ 8 h 185" name="T35"/>
                <a:gd fmla="*/ 143 w 186" name="T36"/>
                <a:gd fmla="*/ 50 h 185" name="T37"/>
                <a:gd fmla="*/ 42 w 186" name="T38"/>
                <a:gd fmla="*/ 8 h 185" name="T39"/>
                <a:gd fmla="*/ 42 w 186" name="T40"/>
                <a:gd fmla="*/ 177 h 185" name="T41"/>
                <a:gd fmla="*/ 143 w 186" name="T42"/>
                <a:gd fmla="*/ 126 h 185" name="T43"/>
                <a:gd fmla="*/ 177 w 186" name="T44"/>
                <a:gd fmla="*/ 143 h 185" name="T45"/>
                <a:gd fmla="*/ 152 w 186" name="T46"/>
                <a:gd fmla="*/ 160 h 185" name="T47"/>
                <a:gd fmla="*/ 143 w 186" name="T48"/>
                <a:gd fmla="*/ 118 h 185" name="T49"/>
                <a:gd fmla="*/ 34 w 186" name="T50"/>
                <a:gd fmla="*/ 126 h 185" name="T51"/>
                <a:gd fmla="*/ 25 w 186" name="T52"/>
                <a:gd fmla="*/ 160 h 185" name="T53"/>
                <a:gd fmla="*/ 8 w 186" name="T54"/>
                <a:gd fmla="*/ 76 h 185" name="T55"/>
                <a:gd fmla="*/ 160 w 186" name="T56"/>
                <a:gd fmla="*/ 59 h 185" name="T57"/>
                <a:gd fmla="*/ 177 w 186" name="T58"/>
                <a:gd fmla="*/ 143 h 185" name="T59"/>
                <a:gd fmla="*/ 143 w 186" name="T60"/>
                <a:gd fmla="*/ 84 h 185" name="T61"/>
                <a:gd fmla="*/ 160 w 186" name="T62"/>
                <a:gd fmla="*/ 84 h 185" name="T63"/>
                <a:gd fmla="*/ 127 w 186" name="T64"/>
                <a:gd fmla="*/ 76 h 185" name="T65"/>
                <a:gd fmla="*/ 127 w 186" name="T66"/>
                <a:gd fmla="*/ 93 h 185" name="T67"/>
                <a:gd fmla="*/ 127 w 186" name="T68"/>
                <a:gd fmla="*/ 76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86">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1"/>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9" name="íślíḋè-Freeform: Shape 16"/>
            <p:cNvSpPr/>
            <p:nvPr/>
          </p:nvSpPr>
          <p:spPr bwMode="auto">
            <a:xfrm>
              <a:off x="5855721" y="2846239"/>
              <a:ext cx="463741" cy="463741"/>
            </a:xfrm>
            <a:custGeom>
              <a:gdLst>
                <a:gd fmla="*/ 92 w 185" name="T0"/>
                <a:gd fmla="*/ 42 h 185" name="T1"/>
                <a:gd fmla="*/ 92 w 185" name="T2"/>
                <a:gd fmla="*/ 34 h 185" name="T3"/>
                <a:gd fmla="*/ 92 w 185" name="T4"/>
                <a:gd fmla="*/ 8 h 185" name="T5"/>
                <a:gd fmla="*/ 120 w 185" name="T6"/>
                <a:gd fmla="*/ 12 h 185" name="T7"/>
                <a:gd fmla="*/ 64 w 185" name="T8"/>
                <a:gd fmla="*/ 13 h 185" name="T9"/>
                <a:gd fmla="*/ 92 w 185" name="T10"/>
                <a:gd fmla="*/ 8 h 185" name="T11"/>
                <a:gd fmla="*/ 109 w 185" name="T12"/>
                <a:gd fmla="*/ 24 h 185" name="T13"/>
                <a:gd fmla="*/ 76 w 185" name="T14"/>
                <a:gd fmla="*/ 25 h 185" name="T15"/>
                <a:gd fmla="*/ 92 w 185" name="T16"/>
                <a:gd fmla="*/ 25 h 185" name="T17"/>
                <a:gd fmla="*/ 55 w 185" name="T18"/>
                <a:gd fmla="*/ 169 h 185" name="T19"/>
                <a:gd fmla="*/ 101 w 185" name="T20"/>
                <a:gd fmla="*/ 164 h 185" name="T21"/>
                <a:gd fmla="*/ 55 w 185" name="T22"/>
                <a:gd fmla="*/ 160 h 185" name="T23"/>
                <a:gd fmla="*/ 55 w 185" name="T24"/>
                <a:gd fmla="*/ 169 h 185" name="T25"/>
                <a:gd fmla="*/ 185 w 185" name="T26"/>
                <a:gd fmla="*/ 146 h 185" name="T27"/>
                <a:gd fmla="*/ 168 w 185" name="T28"/>
                <a:gd fmla="*/ 87 h 185" name="T29"/>
                <a:gd fmla="*/ 164 w 185" name="T30"/>
                <a:gd fmla="*/ 84 h 185" name="T31"/>
                <a:gd fmla="*/ 156 w 185" name="T32"/>
                <a:gd fmla="*/ 34 h 185" name="T33"/>
                <a:gd fmla="*/ 147 w 185" name="T34"/>
                <a:gd fmla="*/ 34 h 185" name="T35"/>
                <a:gd fmla="*/ 38 w 185" name="T36"/>
                <a:gd fmla="*/ 84 h 185" name="T37"/>
                <a:gd fmla="*/ 33 w 185" name="T38"/>
                <a:gd fmla="*/ 29 h 185" name="T39"/>
                <a:gd fmla="*/ 29 w 185" name="T40"/>
                <a:gd fmla="*/ 84 h 185" name="T41"/>
                <a:gd fmla="*/ 17 w 185" name="T42"/>
                <a:gd fmla="*/ 87 h 185" name="T43"/>
                <a:gd fmla="*/ 0 w 185" name="T44"/>
                <a:gd fmla="*/ 146 h 185" name="T45"/>
                <a:gd fmla="*/ 0 w 185" name="T46"/>
                <a:gd fmla="*/ 147 h 185" name="T47"/>
                <a:gd fmla="*/ 0 w 185" name="T48"/>
                <a:gd fmla="*/ 156 h 185" name="T49"/>
                <a:gd fmla="*/ 0 w 185" name="T50"/>
                <a:gd fmla="*/ 169 h 185" name="T51"/>
                <a:gd fmla="*/ 168 w 185" name="T52"/>
                <a:gd fmla="*/ 185 h 185" name="T53"/>
                <a:gd fmla="*/ 185 w 185" name="T54"/>
                <a:gd fmla="*/ 160 h 185" name="T55"/>
                <a:gd fmla="*/ 185 w 185" name="T56"/>
                <a:gd fmla="*/ 156 h 185" name="T57"/>
                <a:gd fmla="*/ 24 w 185" name="T58"/>
                <a:gd fmla="*/ 93 h 185" name="T59"/>
                <a:gd fmla="*/ 176 w 185" name="T60"/>
                <a:gd fmla="*/ 143 h 185" name="T61"/>
                <a:gd fmla="*/ 24 w 185" name="T62"/>
                <a:gd fmla="*/ 93 h 185" name="T63"/>
                <a:gd fmla="*/ 168 w 185" name="T64"/>
                <a:gd fmla="*/ 177 h 185" name="T65"/>
                <a:gd fmla="*/ 8 w 185" name="T66"/>
                <a:gd fmla="*/ 169 h 185" name="T67"/>
                <a:gd fmla="*/ 177 w 185" name="T68"/>
                <a:gd fmla="*/ 152 h 185" name="T69"/>
                <a:gd fmla="*/ 21 w 185" name="T70"/>
                <a:gd fmla="*/ 169 h 185" name="T71"/>
                <a:gd fmla="*/ 21 w 185" name="T72"/>
                <a:gd fmla="*/ 160 h 185" name="T73"/>
                <a:gd fmla="*/ 21 w 185" name="T74"/>
                <a:gd fmla="*/ 169 h 185" name="T75"/>
                <a:gd fmla="*/ 42 w 185" name="T76"/>
                <a:gd fmla="*/ 164 h 185" name="T77"/>
                <a:gd fmla="*/ 33 w 185" name="T78"/>
                <a:gd fmla="*/ 164 h 1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5" w="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0" name="íślíḋè-Freeform: Shape 17"/>
            <p:cNvSpPr/>
            <p:nvPr/>
          </p:nvSpPr>
          <p:spPr bwMode="auto">
            <a:xfrm>
              <a:off x="7956391" y="2873200"/>
              <a:ext cx="465115" cy="465115"/>
            </a:xfrm>
            <a:custGeom>
              <a:gdLst>
                <a:gd fmla="*/ 160 w 186" name="T0"/>
                <a:gd fmla="*/ 13 h 186" name="T1"/>
                <a:gd fmla="*/ 135 w 186" name="T2"/>
                <a:gd fmla="*/ 13 h 186" name="T3"/>
                <a:gd fmla="*/ 70 w 186" name="T4"/>
                <a:gd fmla="*/ 35 h 186" name="T5"/>
                <a:gd fmla="*/ 0 w 186" name="T6"/>
                <a:gd fmla="*/ 51 h 186" name="T7"/>
                <a:gd fmla="*/ 8 w 186" name="T8"/>
                <a:gd fmla="*/ 118 h 186" name="T9"/>
                <a:gd fmla="*/ 51 w 186" name="T10"/>
                <a:gd fmla="*/ 182 h 186" name="T11"/>
                <a:gd fmla="*/ 55 w 186" name="T12"/>
                <a:gd fmla="*/ 186 h 186" name="T13"/>
                <a:gd fmla="*/ 93 w 186" name="T14"/>
                <a:gd fmla="*/ 182 h 186" name="T15"/>
                <a:gd fmla="*/ 93 w 186" name="T16"/>
                <a:gd fmla="*/ 181 h 186" name="T17"/>
                <a:gd fmla="*/ 135 w 186" name="T18"/>
                <a:gd fmla="*/ 145 h 186" name="T19"/>
                <a:gd fmla="*/ 148 w 186" name="T20"/>
                <a:gd fmla="*/ 160 h 186" name="T21"/>
                <a:gd fmla="*/ 160 w 186" name="T22"/>
                <a:gd fmla="*/ 106 h 186" name="T23"/>
                <a:gd fmla="*/ 160 w 186" name="T24"/>
                <a:gd fmla="*/ 55 h 186" name="T25"/>
                <a:gd fmla="*/ 8 w 186" name="T26"/>
                <a:gd fmla="*/ 93 h 186" name="T27"/>
                <a:gd fmla="*/ 34 w 186" name="T28"/>
                <a:gd fmla="*/ 89 h 186" name="T29"/>
                <a:gd fmla="*/ 8 w 186" name="T30"/>
                <a:gd fmla="*/ 85 h 186" name="T31"/>
                <a:gd fmla="*/ 21 w 186" name="T32"/>
                <a:gd fmla="*/ 76 h 186" name="T33"/>
                <a:gd fmla="*/ 21 w 186" name="T34"/>
                <a:gd fmla="*/ 68 h 186" name="T35"/>
                <a:gd fmla="*/ 8 w 186" name="T36"/>
                <a:gd fmla="*/ 51 h 186" name="T37"/>
                <a:gd fmla="*/ 67 w 186" name="T38"/>
                <a:gd fmla="*/ 116 h 186" name="T39"/>
                <a:gd fmla="*/ 54 w 186" name="T40"/>
                <a:gd fmla="*/ 160 h 186" name="T41"/>
                <a:gd fmla="*/ 70 w 186" name="T42"/>
                <a:gd fmla="*/ 125 h 186" name="T43"/>
                <a:gd fmla="*/ 80 w 186" name="T44"/>
                <a:gd fmla="*/ 160 h 186" name="T45"/>
                <a:gd fmla="*/ 81 w 186" name="T46"/>
                <a:gd fmla="*/ 169 h 186" name="T47"/>
                <a:gd fmla="*/ 58 w 186" name="T48"/>
                <a:gd fmla="*/ 177 h 186" name="T49"/>
                <a:gd fmla="*/ 81 w 186" name="T50"/>
                <a:gd fmla="*/ 169 h 186" name="T51"/>
                <a:gd fmla="*/ 76 w 186" name="T52"/>
                <a:gd fmla="*/ 118 h 186" name="T53"/>
                <a:gd fmla="*/ 135 w 186" name="T54"/>
                <a:gd fmla="*/ 25 h 186" name="T55"/>
                <a:gd fmla="*/ 152 w 186" name="T56"/>
                <a:gd fmla="*/ 148 h 186" name="T57"/>
                <a:gd fmla="*/ 143 w 186" name="T58"/>
                <a:gd fmla="*/ 148 h 186" name="T59"/>
                <a:gd fmla="*/ 148 w 186" name="T60"/>
                <a:gd fmla="*/ 9 h 186" name="T61"/>
                <a:gd fmla="*/ 152 w 186" name="T62"/>
                <a:gd fmla="*/ 148 h 186" name="T63"/>
                <a:gd fmla="*/ 160 w 186" name="T64"/>
                <a:gd fmla="*/ 63 h 186" name="T65"/>
                <a:gd fmla="*/ 160 w 186" name="T66"/>
                <a:gd fmla="*/ 97 h 18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6" w="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1" name="íślíḋè-Freeform: Shape 18"/>
            <p:cNvSpPr/>
            <p:nvPr/>
          </p:nvSpPr>
          <p:spPr bwMode="auto">
            <a:xfrm>
              <a:off x="10070670" y="2873200"/>
              <a:ext cx="422458" cy="465117"/>
            </a:xfrm>
            <a:custGeom>
              <a:gdLst>
                <a:gd fmla="*/ 46 w 169" name="T0"/>
                <a:gd fmla="*/ 76 h 186" name="T1"/>
                <a:gd fmla="*/ 50 w 169" name="T2"/>
                <a:gd fmla="*/ 72 h 186" name="T3"/>
                <a:gd fmla="*/ 50 w 169" name="T4"/>
                <a:gd fmla="*/ 55 h 186" name="T5"/>
                <a:gd fmla="*/ 46 w 169" name="T6"/>
                <a:gd fmla="*/ 51 h 186" name="T7"/>
                <a:gd fmla="*/ 42 w 169" name="T8"/>
                <a:gd fmla="*/ 55 h 186" name="T9"/>
                <a:gd fmla="*/ 42 w 169" name="T10"/>
                <a:gd fmla="*/ 72 h 186" name="T11"/>
                <a:gd fmla="*/ 46 w 169" name="T12"/>
                <a:gd fmla="*/ 76 h 186" name="T13"/>
                <a:gd fmla="*/ 122 w 169" name="T14"/>
                <a:gd fmla="*/ 76 h 186" name="T15"/>
                <a:gd fmla="*/ 126 w 169" name="T16"/>
                <a:gd fmla="*/ 72 h 186" name="T17"/>
                <a:gd fmla="*/ 126 w 169" name="T18"/>
                <a:gd fmla="*/ 55 h 186" name="T19"/>
                <a:gd fmla="*/ 122 w 169" name="T20"/>
                <a:gd fmla="*/ 51 h 186" name="T21"/>
                <a:gd fmla="*/ 118 w 169" name="T22"/>
                <a:gd fmla="*/ 55 h 186" name="T23"/>
                <a:gd fmla="*/ 118 w 169" name="T24"/>
                <a:gd fmla="*/ 72 h 186" name="T25"/>
                <a:gd fmla="*/ 122 w 169" name="T26"/>
                <a:gd fmla="*/ 76 h 186" name="T27"/>
                <a:gd fmla="*/ 160 w 169" name="T28"/>
                <a:gd fmla="*/ 26 h 186" name="T29"/>
                <a:gd fmla="*/ 98 w 169" name="T30"/>
                <a:gd fmla="*/ 26 h 186" name="T31"/>
                <a:gd fmla="*/ 111 w 169" name="T32"/>
                <a:gd fmla="*/ 6 h 186" name="T33"/>
                <a:gd fmla="*/ 105 w 169" name="T34"/>
                <a:gd fmla="*/ 0 h 186" name="T35"/>
                <a:gd fmla="*/ 88 w 169" name="T36"/>
                <a:gd fmla="*/ 26 h 186" name="T37"/>
                <a:gd fmla="*/ 8 w 169" name="T38"/>
                <a:gd fmla="*/ 26 h 186" name="T39"/>
                <a:gd fmla="*/ 0 w 169" name="T40"/>
                <a:gd fmla="*/ 34 h 186" name="T41"/>
                <a:gd fmla="*/ 0 w 169" name="T42"/>
                <a:gd fmla="*/ 152 h 186" name="T43"/>
                <a:gd fmla="*/ 8 w 169" name="T44"/>
                <a:gd fmla="*/ 161 h 186" name="T45"/>
                <a:gd fmla="*/ 95 w 169" name="T46"/>
                <a:gd fmla="*/ 161 h 186" name="T47"/>
                <a:gd fmla="*/ 105 w 169" name="T48"/>
                <a:gd fmla="*/ 186 h 186" name="T49"/>
                <a:gd fmla="*/ 112 w 169" name="T50"/>
                <a:gd fmla="*/ 182 h 186" name="T51"/>
                <a:gd fmla="*/ 104 w 169" name="T52"/>
                <a:gd fmla="*/ 161 h 186" name="T53"/>
                <a:gd fmla="*/ 160 w 169" name="T54"/>
                <a:gd fmla="*/ 161 h 186" name="T55"/>
                <a:gd fmla="*/ 169 w 169" name="T56"/>
                <a:gd fmla="*/ 152 h 186" name="T57"/>
                <a:gd fmla="*/ 169 w 169" name="T58"/>
                <a:gd fmla="*/ 34 h 186" name="T59"/>
                <a:gd fmla="*/ 160 w 169" name="T60"/>
                <a:gd fmla="*/ 26 h 186" name="T61"/>
                <a:gd fmla="*/ 84 w 169" name="T62"/>
                <a:gd fmla="*/ 135 h 186" name="T63"/>
                <a:gd fmla="*/ 92 w 169" name="T64"/>
                <a:gd fmla="*/ 135 h 186" name="T65"/>
                <a:gd fmla="*/ 93 w 169" name="T66"/>
                <a:gd fmla="*/ 152 h 186" name="T67"/>
                <a:gd fmla="*/ 8 w 169" name="T68"/>
                <a:gd fmla="*/ 152 h 186" name="T69"/>
                <a:gd fmla="*/ 8 w 169" name="T70"/>
                <a:gd fmla="*/ 34 h 186" name="T71"/>
                <a:gd fmla="*/ 83 w 169" name="T72"/>
                <a:gd fmla="*/ 34 h 186" name="T73"/>
                <a:gd fmla="*/ 64 w 169" name="T74"/>
                <a:gd fmla="*/ 101 h 186" name="T75"/>
                <a:gd fmla="*/ 63 w 169" name="T76"/>
                <a:gd fmla="*/ 106 h 186" name="T77"/>
                <a:gd fmla="*/ 94 w 169" name="T78"/>
                <a:gd fmla="*/ 106 h 186" name="T79"/>
                <a:gd fmla="*/ 92 w 169" name="T80"/>
                <a:gd fmla="*/ 127 h 186" name="T81"/>
                <a:gd fmla="*/ 84 w 169" name="T82"/>
                <a:gd fmla="*/ 127 h 186" name="T83"/>
                <a:gd fmla="*/ 27 w 169" name="T84"/>
                <a:gd fmla="*/ 115 h 186" name="T85"/>
                <a:gd fmla="*/ 23 w 169" name="T86"/>
                <a:gd fmla="*/ 122 h 186" name="T87"/>
                <a:gd fmla="*/ 84 w 169" name="T88"/>
                <a:gd fmla="*/ 135 h 186" name="T89"/>
                <a:gd fmla="*/ 160 w 169" name="T90"/>
                <a:gd fmla="*/ 152 h 186" name="T91"/>
                <a:gd fmla="*/ 102 w 169" name="T92"/>
                <a:gd fmla="*/ 152 h 186" name="T93"/>
                <a:gd fmla="*/ 100 w 169" name="T94"/>
                <a:gd fmla="*/ 134 h 186" name="T95"/>
                <a:gd fmla="*/ 145 w 169" name="T96"/>
                <a:gd fmla="*/ 122 h 186" name="T97"/>
                <a:gd fmla="*/ 141 w 169" name="T98"/>
                <a:gd fmla="*/ 115 h 186" name="T99"/>
                <a:gd fmla="*/ 100 w 169" name="T100"/>
                <a:gd fmla="*/ 126 h 186" name="T101"/>
                <a:gd fmla="*/ 103 w 169" name="T102"/>
                <a:gd fmla="*/ 103 h 186" name="T103"/>
                <a:gd fmla="*/ 104 w 169" name="T104"/>
                <a:gd fmla="*/ 98 h 186" name="T105"/>
                <a:gd fmla="*/ 73 w 169" name="T106"/>
                <a:gd fmla="*/ 98 h 186" name="T107"/>
                <a:gd fmla="*/ 93 w 169" name="T108"/>
                <a:gd fmla="*/ 34 h 186" name="T109"/>
                <a:gd fmla="*/ 160 w 169" name="T110"/>
                <a:gd fmla="*/ 34 h 186" name="T111"/>
                <a:gd fmla="*/ 160 w 169" name="T112"/>
                <a:gd fmla="*/ 152 h 18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6" w="169">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tx1"/>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42" name="Group 33"/>
            <p:cNvGrpSpPr/>
            <p:nvPr/>
          </p:nvGrpSpPr>
          <p:grpSpPr>
            <a:xfrm>
              <a:off x="731404" y="5017002"/>
              <a:ext cx="2103935" cy="1604120"/>
              <a:chOff x="719138" y="5017002"/>
              <a:chExt cx="2103935" cy="1604120"/>
            </a:xfrm>
          </p:grpSpPr>
          <p:sp>
            <p:nvSpPr>
              <p:cNvPr id="52" name="íślíḋè-TextBox 34"/>
              <p:cNvSpPr txBox="1"/>
              <p:nvPr/>
            </p:nvSpPr>
            <p:spPr>
              <a:xfrm>
                <a:off x="749351" y="5017002"/>
                <a:ext cx="2073722" cy="428220"/>
              </a:xfrm>
              <a:prstGeom prst="rect">
                <a:avLst/>
              </a:prstGeom>
              <a:noFill/>
            </p:spPr>
            <p:txBody>
              <a:bodyPr bIns="0" lIns="0" rIns="0" tIns="0" wrap="none">
                <a:noAutofit/>
              </a:bodyPr>
              <a:lstStyle/>
              <a:p>
                <a:pPr algn="ctr"/>
                <a:r>
                  <a:rPr altLang="en-US" lang="zh-CN" sz="2000">
                    <a:solidFill>
                      <a:schemeClr val="accent1">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br>
                  <a:rPr altLang="en-US" lang="zh-CN" sz="2000">
                    <a:solidFill>
                      <a:schemeClr val="accent1">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br>
              </a:p>
            </p:txBody>
          </p:sp>
          <p:sp>
            <p:nvSpPr>
              <p:cNvPr id="53" name="íślíḋè-Rectangle 35"/>
              <p:cNvSpPr/>
              <p:nvPr/>
            </p:nvSpPr>
            <p:spPr>
              <a:xfrm>
                <a:off x="719138" y="5677342"/>
                <a:ext cx="2103935" cy="943780"/>
              </a:xfrm>
              <a:prstGeom prst="rect">
                <a:avLst/>
              </a:prstGeom>
            </p:spPr>
            <p:txBody>
              <a:bodyPr anchor="t" anchorCtr="1" bIns="0" lIns="0" rIns="0" tIns="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43" name="Group 36"/>
            <p:cNvGrpSpPr/>
            <p:nvPr/>
          </p:nvGrpSpPr>
          <p:grpSpPr>
            <a:xfrm>
              <a:off x="3618491" y="5017002"/>
              <a:ext cx="2103935" cy="1604120"/>
              <a:chOff x="719138" y="5017002"/>
              <a:chExt cx="2103935" cy="1604120"/>
            </a:xfrm>
          </p:grpSpPr>
          <p:sp>
            <p:nvSpPr>
              <p:cNvPr id="50" name="íślíḋè-TextBox 37"/>
              <p:cNvSpPr txBox="1"/>
              <p:nvPr/>
            </p:nvSpPr>
            <p:spPr>
              <a:xfrm>
                <a:off x="749351" y="5017002"/>
                <a:ext cx="2073722" cy="428220"/>
              </a:xfrm>
              <a:prstGeom prst="rect">
                <a:avLst/>
              </a:prstGeom>
              <a:noFill/>
            </p:spPr>
            <p:txBody>
              <a:bodyPr bIns="0" lIns="0" rIns="0" tIns="0" wrap="none">
                <a:noAutofit/>
              </a:bodyPr>
              <a:lstStyle/>
              <a:p>
                <a:pPr algn="ctr"/>
                <a:r>
                  <a:rPr altLang="en-US" lang="zh-CN" sz="2000">
                    <a:solidFill>
                      <a:schemeClr val="accent2">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br>
                  <a:rPr altLang="en-US" lang="zh-CN" sz="2000">
                    <a:solidFill>
                      <a:schemeClr val="accent2">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br>
              </a:p>
            </p:txBody>
          </p:sp>
          <p:sp>
            <p:nvSpPr>
              <p:cNvPr id="51" name="íślíḋè-Rectangle 38"/>
              <p:cNvSpPr/>
              <p:nvPr/>
            </p:nvSpPr>
            <p:spPr>
              <a:xfrm>
                <a:off x="719138" y="5677342"/>
                <a:ext cx="2103935" cy="943780"/>
              </a:xfrm>
              <a:prstGeom prst="rect">
                <a:avLst/>
              </a:prstGeom>
            </p:spPr>
            <p:txBody>
              <a:bodyPr anchor="t" anchorCtr="1" bIns="0" lIns="0" rIns="0" tIns="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44" name="Group 48"/>
            <p:cNvGrpSpPr/>
            <p:nvPr/>
          </p:nvGrpSpPr>
          <p:grpSpPr>
            <a:xfrm>
              <a:off x="6505578" y="5017002"/>
              <a:ext cx="2103935" cy="1604120"/>
              <a:chOff x="719138" y="5017002"/>
              <a:chExt cx="2103935" cy="1604120"/>
            </a:xfrm>
          </p:grpSpPr>
          <p:sp>
            <p:nvSpPr>
              <p:cNvPr id="48" name="íślíḋè-TextBox 49"/>
              <p:cNvSpPr txBox="1"/>
              <p:nvPr/>
            </p:nvSpPr>
            <p:spPr>
              <a:xfrm>
                <a:off x="749351" y="5017002"/>
                <a:ext cx="2073722" cy="428220"/>
              </a:xfrm>
              <a:prstGeom prst="rect">
                <a:avLst/>
              </a:prstGeom>
              <a:noFill/>
            </p:spPr>
            <p:txBody>
              <a:bodyPr bIns="0" lIns="0" rIns="0" tIns="0" wrap="none">
                <a:noAutofit/>
              </a:bodyPr>
              <a:lstStyle/>
              <a:p>
                <a:pPr algn="ctr"/>
                <a:r>
                  <a:rPr altLang="en-US" lang="zh-CN" sz="2000">
                    <a:solidFill>
                      <a:schemeClr val="accent3">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br>
                  <a:rPr altLang="en-US" lang="zh-CN" sz="2000">
                    <a:solidFill>
                      <a:schemeClr val="accent3">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br>
              </a:p>
            </p:txBody>
          </p:sp>
          <p:sp>
            <p:nvSpPr>
              <p:cNvPr id="49" name="íślíḋè-Rectangle 50"/>
              <p:cNvSpPr/>
              <p:nvPr/>
            </p:nvSpPr>
            <p:spPr>
              <a:xfrm>
                <a:off x="719138" y="5677342"/>
                <a:ext cx="2103935" cy="943780"/>
              </a:xfrm>
              <a:prstGeom prst="rect">
                <a:avLst/>
              </a:prstGeom>
            </p:spPr>
            <p:txBody>
              <a:bodyPr anchor="t" anchorCtr="1" bIns="0" lIns="0" rIns="0" tIns="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nvGrpSpPr>
            <p:cNvPr id="45" name="Group 51"/>
            <p:cNvGrpSpPr/>
            <p:nvPr/>
          </p:nvGrpSpPr>
          <p:grpSpPr>
            <a:xfrm>
              <a:off x="9392665" y="5017002"/>
              <a:ext cx="2103935" cy="1604123"/>
              <a:chOff x="719138" y="5017002"/>
              <a:chExt cx="2103935" cy="1604123"/>
            </a:xfrm>
          </p:grpSpPr>
          <p:sp>
            <p:nvSpPr>
              <p:cNvPr id="46" name="íślíḋè-TextBox 52"/>
              <p:cNvSpPr txBox="1"/>
              <p:nvPr/>
            </p:nvSpPr>
            <p:spPr>
              <a:xfrm>
                <a:off x="749351" y="5017002"/>
                <a:ext cx="2073722" cy="428220"/>
              </a:xfrm>
              <a:prstGeom prst="rect">
                <a:avLst/>
              </a:prstGeom>
              <a:noFill/>
            </p:spPr>
            <p:txBody>
              <a:bodyPr bIns="0" lIns="0" rIns="0" tIns="0" wrap="none">
                <a:noAutofit/>
              </a:bodyPr>
              <a:lstStyle/>
              <a:p>
                <a:pPr algn="ctr"/>
                <a:r>
                  <a:rPr altLang="en-US" lang="zh-CN" sz="2000">
                    <a:solidFill>
                      <a:schemeClr val="accent4">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br>
                  <a:rPr altLang="en-US" lang="zh-CN" sz="2000">
                    <a:solidFill>
                      <a:schemeClr val="accent4">
                        <a:lumMod val="100000"/>
                      </a:schemeClr>
                    </a:solidFill>
                    <a:latin charset="-128" panose="02020700000000000000" pitchFamily="18" typeface="Auraka方黑檀"/>
                    <a:ea charset="-128" panose="02020700000000000000" pitchFamily="18" typeface="Auraka方黑檀"/>
                    <a:cs typeface="+mn-ea"/>
                    <a:sym charset="-122" panose="03000509000000000000" pitchFamily="65" typeface="逐浪细阁体"/>
                  </a:rPr>
                </a:br>
              </a:p>
            </p:txBody>
          </p:sp>
          <p:sp>
            <p:nvSpPr>
              <p:cNvPr id="47" name="íślíḋè-Rectangle 53"/>
              <p:cNvSpPr/>
              <p:nvPr/>
            </p:nvSpPr>
            <p:spPr>
              <a:xfrm>
                <a:off x="719138" y="5677343"/>
                <a:ext cx="2103935" cy="943782"/>
              </a:xfrm>
              <a:prstGeom prst="rect">
                <a:avLst/>
              </a:prstGeom>
            </p:spPr>
            <p:txBody>
              <a:bodyPr anchor="t" anchorCtr="1" bIns="0" lIns="0" rIns="0" tIns="0" wrap="square">
                <a:noAutofit/>
              </a:bodyPr>
              <a:lstStyle/>
              <a:p>
                <a:pPr algn="ctr">
                  <a:lnSpc>
                    <a:spcPct val="120000"/>
                  </a:lnSpc>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grpSp>
    </p:spTree>
    <p:extLst>
      <p:ext uri="{BB962C8B-B14F-4D97-AF65-F5344CB8AC3E}">
        <p14:creationId val="223060287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6" presetSubtype="21">
                                  <p:stCondLst>
                                    <p:cond delay="0"/>
                                  </p:stCondLst>
                                  <p:childTnLst>
                                    <p:set>
                                      <p:cBhvr>
                                        <p:cTn dur="1" fill="hold" id="24">
                                          <p:stCondLst>
                                            <p:cond delay="0"/>
                                          </p:stCondLst>
                                        </p:cTn>
                                        <p:tgtEl>
                                          <p:spTgt spid="26"/>
                                        </p:tgtEl>
                                        <p:attrNameLst>
                                          <p:attrName>style.visibility</p:attrName>
                                        </p:attrNameLst>
                                      </p:cBhvr>
                                      <p:to>
                                        <p:strVal val="visible"/>
                                      </p:to>
                                    </p:set>
                                    <p:animEffect filter="barn(inVertical)" transition="in">
                                      <p:cBhvr>
                                        <p:cTn dur="500" id="2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9000" t="-9000"/>
          </a:stretch>
        </a:blipFill>
        <a:effectLst/>
      </p:bgPr>
    </p:bg>
    <p:spTree>
      <p:nvGrpSpPr>
        <p:cNvPr id="1" name=""/>
        <p:cNvGrpSpPr/>
        <p:nvPr/>
      </p:nvGrpSpPr>
      <p:grpSpPr>
        <a:xfrm>
          <a:off x="0" y="0"/>
          <a: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360590" y="261257"/>
            <a:ext cx="4853665" cy="749752"/>
            <a:chOff x="360590" y="261257"/>
            <a:chExt cx="4853665" cy="749752"/>
          </a:xfrm>
        </p:grpSpPr>
        <p:pic>
          <p:nvPicPr>
            <p:cNvPr id="32" name="图片 3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33" name="文本框 32"/>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34" name="图片 33"/>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35" name="组合 34"/>
          <p:cNvGrpSpPr/>
          <p:nvPr/>
        </p:nvGrpSpPr>
        <p:grpSpPr>
          <a:xfrm>
            <a:off x="-1331513" y="4946753"/>
            <a:ext cx="5181076" cy="4057143"/>
            <a:chOff x="-1277083" y="4696382"/>
            <a:chExt cx="5181076" cy="4057143"/>
          </a:xfrm>
        </p:grpSpPr>
        <p:pic>
          <p:nvPicPr>
            <p:cNvPr id="36" name="图片 35"/>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37" name="图片 36"/>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38" name="组合 37"/>
          <p:cNvGrpSpPr/>
          <p:nvPr/>
        </p:nvGrpSpPr>
        <p:grpSpPr>
          <a:xfrm>
            <a:off x="926408" y="1819715"/>
            <a:ext cx="10840356" cy="3961977"/>
            <a:chOff x="926408" y="1819715"/>
            <a:chExt cx="10840356" cy="3961977"/>
          </a:xfrm>
        </p:grpSpPr>
        <p:grpSp>
          <p:nvGrpSpPr>
            <p:cNvPr id="39" name="组合 38"/>
            <p:cNvGrpSpPr/>
            <p:nvPr/>
          </p:nvGrpSpPr>
          <p:grpSpPr>
            <a:xfrm>
              <a:off x="926408" y="1820978"/>
              <a:ext cx="3935614" cy="3960714"/>
              <a:chOff x="4369714" y="1686560"/>
              <a:chExt cx="3472891" cy="3495040"/>
            </a:xfrm>
          </p:grpSpPr>
          <p:grpSp>
            <p:nvGrpSpPr>
              <p:cNvPr id="52" name="组合 51"/>
              <p:cNvGrpSpPr/>
              <p:nvPr/>
            </p:nvGrpSpPr>
            <p:grpSpPr>
              <a:xfrm>
                <a:off x="4369714" y="1686560"/>
                <a:ext cx="3472891" cy="3495040"/>
                <a:chOff x="1849120" y="1498600"/>
                <a:chExt cx="3982720" cy="4008120"/>
              </a:xfrm>
            </p:grpSpPr>
            <p:sp useBgFill="1">
              <p:nvSpPr>
                <p:cNvPr id="54" name="矩形 53"/>
                <p:cNvSpPr/>
                <p:nvPr/>
              </p:nvSpPr>
              <p:spPr>
                <a:xfrm>
                  <a:off x="1849120" y="149860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55" name="矩形 54"/>
                <p:cNvSpPr/>
                <p:nvPr/>
              </p:nvSpPr>
              <p:spPr>
                <a:xfrm>
                  <a:off x="3901440" y="357632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56" name="矩形 55"/>
                <p:cNvSpPr/>
                <p:nvPr/>
              </p:nvSpPr>
              <p:spPr>
                <a:xfrm>
                  <a:off x="1849120" y="357632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57" name="矩形 56"/>
                <p:cNvSpPr/>
                <p:nvPr/>
              </p:nvSpPr>
              <p:spPr>
                <a:xfrm>
                  <a:off x="3901440" y="149860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grpSp>
          <p:sp>
            <p:nvSpPr>
              <p:cNvPr id="53" name="矩形 52"/>
              <p:cNvSpPr/>
              <p:nvPr/>
            </p:nvSpPr>
            <p:spPr>
              <a:xfrm>
                <a:off x="5264689" y="2595880"/>
                <a:ext cx="1676400" cy="1676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300" sz="3600">
                    <a:latin charset="-128" panose="02020700000000000000" pitchFamily="18" typeface="Auraka方黑檀"/>
                    <a:ea charset="-128" panose="02020700000000000000" pitchFamily="18" typeface="Auraka方黑檀"/>
                  </a:rPr>
                  <a:t>TITLE</a:t>
                </a:r>
              </a:p>
            </p:txBody>
          </p:sp>
        </p:grpSp>
        <p:sp>
          <p:nvSpPr>
            <p:cNvPr id="40" name="îṥļîḑé-Freeform: Shape 15"/>
            <p:cNvSpPr/>
            <p:nvPr/>
          </p:nvSpPr>
          <p:spPr bwMode="auto">
            <a:xfrm>
              <a:off x="5470877" y="1820978"/>
              <a:ext cx="427524" cy="426261"/>
            </a:xfrm>
            <a:custGeom>
              <a:gdLst>
                <a:gd fmla="*/ 122 w 186" name="T0"/>
                <a:gd fmla="*/ 160 h 185" name="T1"/>
                <a:gd fmla="*/ 122 w 186" name="T2"/>
                <a:gd fmla="*/ 152 h 185" name="T3"/>
                <a:gd fmla="*/ 59 w 186" name="T4"/>
                <a:gd fmla="*/ 156 h 185" name="T5"/>
                <a:gd fmla="*/ 63 w 186" name="T6"/>
                <a:gd fmla="*/ 143 h 185" name="T7"/>
                <a:gd fmla="*/ 110 w 186" name="T8"/>
                <a:gd fmla="*/ 139 h 185" name="T9"/>
                <a:gd fmla="*/ 63 w 186" name="T10"/>
                <a:gd fmla="*/ 135 h 185" name="T11"/>
                <a:gd fmla="*/ 63 w 186" name="T12"/>
                <a:gd fmla="*/ 143 h 185" name="T13"/>
                <a:gd fmla="*/ 152 w 186" name="T14"/>
                <a:gd fmla="*/ 50 h 185" name="T15"/>
                <a:gd fmla="*/ 143 w 186" name="T16"/>
                <a:gd fmla="*/ 0 h 185" name="T17"/>
                <a:gd fmla="*/ 34 w 186" name="T18"/>
                <a:gd fmla="*/ 8 h 185" name="T19"/>
                <a:gd fmla="*/ 25 w 186" name="T20"/>
                <a:gd fmla="*/ 50 h 185" name="T21"/>
                <a:gd fmla="*/ 0 w 186" name="T22"/>
                <a:gd fmla="*/ 143 h 185" name="T23"/>
                <a:gd fmla="*/ 34 w 186" name="T24"/>
                <a:gd fmla="*/ 169 h 185" name="T25"/>
                <a:gd fmla="*/ 42 w 186" name="T26"/>
                <a:gd fmla="*/ 185 h 185" name="T27"/>
                <a:gd fmla="*/ 152 w 186" name="T28"/>
                <a:gd fmla="*/ 177 h 185" name="T29"/>
                <a:gd fmla="*/ 160 w 186" name="T30"/>
                <a:gd fmla="*/ 169 h 185" name="T31"/>
                <a:gd fmla="*/ 186 w 186" name="T32"/>
                <a:gd fmla="*/ 76 h 185" name="T33"/>
                <a:gd fmla="*/ 42 w 186" name="T34"/>
                <a:gd fmla="*/ 8 h 185" name="T35"/>
                <a:gd fmla="*/ 143 w 186" name="T36"/>
                <a:gd fmla="*/ 50 h 185" name="T37"/>
                <a:gd fmla="*/ 42 w 186" name="T38"/>
                <a:gd fmla="*/ 8 h 185" name="T39"/>
                <a:gd fmla="*/ 42 w 186" name="T40"/>
                <a:gd fmla="*/ 177 h 185" name="T41"/>
                <a:gd fmla="*/ 143 w 186" name="T42"/>
                <a:gd fmla="*/ 126 h 185" name="T43"/>
                <a:gd fmla="*/ 177 w 186" name="T44"/>
                <a:gd fmla="*/ 143 h 185" name="T45"/>
                <a:gd fmla="*/ 152 w 186" name="T46"/>
                <a:gd fmla="*/ 160 h 185" name="T47"/>
                <a:gd fmla="*/ 143 w 186" name="T48"/>
                <a:gd fmla="*/ 118 h 185" name="T49"/>
                <a:gd fmla="*/ 34 w 186" name="T50"/>
                <a:gd fmla="*/ 126 h 185" name="T51"/>
                <a:gd fmla="*/ 25 w 186" name="T52"/>
                <a:gd fmla="*/ 160 h 185" name="T53"/>
                <a:gd fmla="*/ 8 w 186" name="T54"/>
                <a:gd fmla="*/ 76 h 185" name="T55"/>
                <a:gd fmla="*/ 160 w 186" name="T56"/>
                <a:gd fmla="*/ 59 h 185" name="T57"/>
                <a:gd fmla="*/ 177 w 186" name="T58"/>
                <a:gd fmla="*/ 143 h 185" name="T59"/>
                <a:gd fmla="*/ 143 w 186" name="T60"/>
                <a:gd fmla="*/ 84 h 185" name="T61"/>
                <a:gd fmla="*/ 160 w 186" name="T62"/>
                <a:gd fmla="*/ 84 h 185" name="T63"/>
                <a:gd fmla="*/ 127 w 186" name="T64"/>
                <a:gd fmla="*/ 76 h 185" name="T65"/>
                <a:gd fmla="*/ 127 w 186" name="T66"/>
                <a:gd fmla="*/ 93 h 185" name="T67"/>
                <a:gd fmla="*/ 127 w 186" name="T68"/>
                <a:gd fmla="*/ 76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86">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accent1">
                <a:lumMod val="50000"/>
              </a:schemeClr>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1" name="îṥļîḑé-Freeform: Shape 16"/>
            <p:cNvSpPr/>
            <p:nvPr/>
          </p:nvSpPr>
          <p:spPr bwMode="auto">
            <a:xfrm>
              <a:off x="5472140" y="3855086"/>
              <a:ext cx="426261" cy="426261"/>
            </a:xfrm>
            <a:custGeom>
              <a:gdLst>
                <a:gd fmla="*/ 92 w 185" name="T0"/>
                <a:gd fmla="*/ 42 h 185" name="T1"/>
                <a:gd fmla="*/ 92 w 185" name="T2"/>
                <a:gd fmla="*/ 34 h 185" name="T3"/>
                <a:gd fmla="*/ 92 w 185" name="T4"/>
                <a:gd fmla="*/ 8 h 185" name="T5"/>
                <a:gd fmla="*/ 120 w 185" name="T6"/>
                <a:gd fmla="*/ 12 h 185" name="T7"/>
                <a:gd fmla="*/ 64 w 185" name="T8"/>
                <a:gd fmla="*/ 13 h 185" name="T9"/>
                <a:gd fmla="*/ 92 w 185" name="T10"/>
                <a:gd fmla="*/ 8 h 185" name="T11"/>
                <a:gd fmla="*/ 109 w 185" name="T12"/>
                <a:gd fmla="*/ 24 h 185" name="T13"/>
                <a:gd fmla="*/ 76 w 185" name="T14"/>
                <a:gd fmla="*/ 25 h 185" name="T15"/>
                <a:gd fmla="*/ 92 w 185" name="T16"/>
                <a:gd fmla="*/ 25 h 185" name="T17"/>
                <a:gd fmla="*/ 55 w 185" name="T18"/>
                <a:gd fmla="*/ 169 h 185" name="T19"/>
                <a:gd fmla="*/ 101 w 185" name="T20"/>
                <a:gd fmla="*/ 164 h 185" name="T21"/>
                <a:gd fmla="*/ 55 w 185" name="T22"/>
                <a:gd fmla="*/ 160 h 185" name="T23"/>
                <a:gd fmla="*/ 55 w 185" name="T24"/>
                <a:gd fmla="*/ 169 h 185" name="T25"/>
                <a:gd fmla="*/ 185 w 185" name="T26"/>
                <a:gd fmla="*/ 146 h 185" name="T27"/>
                <a:gd fmla="*/ 168 w 185" name="T28"/>
                <a:gd fmla="*/ 87 h 185" name="T29"/>
                <a:gd fmla="*/ 164 w 185" name="T30"/>
                <a:gd fmla="*/ 84 h 185" name="T31"/>
                <a:gd fmla="*/ 156 w 185" name="T32"/>
                <a:gd fmla="*/ 34 h 185" name="T33"/>
                <a:gd fmla="*/ 147 w 185" name="T34"/>
                <a:gd fmla="*/ 34 h 185" name="T35"/>
                <a:gd fmla="*/ 38 w 185" name="T36"/>
                <a:gd fmla="*/ 84 h 185" name="T37"/>
                <a:gd fmla="*/ 33 w 185" name="T38"/>
                <a:gd fmla="*/ 29 h 185" name="T39"/>
                <a:gd fmla="*/ 29 w 185" name="T40"/>
                <a:gd fmla="*/ 84 h 185" name="T41"/>
                <a:gd fmla="*/ 17 w 185" name="T42"/>
                <a:gd fmla="*/ 87 h 185" name="T43"/>
                <a:gd fmla="*/ 0 w 185" name="T44"/>
                <a:gd fmla="*/ 146 h 185" name="T45"/>
                <a:gd fmla="*/ 0 w 185" name="T46"/>
                <a:gd fmla="*/ 147 h 185" name="T47"/>
                <a:gd fmla="*/ 0 w 185" name="T48"/>
                <a:gd fmla="*/ 156 h 185" name="T49"/>
                <a:gd fmla="*/ 0 w 185" name="T50"/>
                <a:gd fmla="*/ 169 h 185" name="T51"/>
                <a:gd fmla="*/ 168 w 185" name="T52"/>
                <a:gd fmla="*/ 185 h 185" name="T53"/>
                <a:gd fmla="*/ 185 w 185" name="T54"/>
                <a:gd fmla="*/ 160 h 185" name="T55"/>
                <a:gd fmla="*/ 185 w 185" name="T56"/>
                <a:gd fmla="*/ 156 h 185" name="T57"/>
                <a:gd fmla="*/ 24 w 185" name="T58"/>
                <a:gd fmla="*/ 93 h 185" name="T59"/>
                <a:gd fmla="*/ 176 w 185" name="T60"/>
                <a:gd fmla="*/ 143 h 185" name="T61"/>
                <a:gd fmla="*/ 24 w 185" name="T62"/>
                <a:gd fmla="*/ 93 h 185" name="T63"/>
                <a:gd fmla="*/ 168 w 185" name="T64"/>
                <a:gd fmla="*/ 177 h 185" name="T65"/>
                <a:gd fmla="*/ 8 w 185" name="T66"/>
                <a:gd fmla="*/ 169 h 185" name="T67"/>
                <a:gd fmla="*/ 177 w 185" name="T68"/>
                <a:gd fmla="*/ 152 h 185" name="T69"/>
                <a:gd fmla="*/ 21 w 185" name="T70"/>
                <a:gd fmla="*/ 169 h 185" name="T71"/>
                <a:gd fmla="*/ 21 w 185" name="T72"/>
                <a:gd fmla="*/ 160 h 185" name="T73"/>
                <a:gd fmla="*/ 21 w 185" name="T74"/>
                <a:gd fmla="*/ 169 h 185" name="T75"/>
                <a:gd fmla="*/ 42 w 185" name="T76"/>
                <a:gd fmla="*/ 164 h 185" name="T77"/>
                <a:gd fmla="*/ 33 w 185" name="T78"/>
                <a:gd fmla="*/ 164 h 1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5" w="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accent1">
                <a:lumMod val="50000"/>
              </a:schemeClr>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2" name="îṥļîḑé-Freeform: Shape 17"/>
            <p:cNvSpPr/>
            <p:nvPr/>
          </p:nvSpPr>
          <p:spPr bwMode="auto">
            <a:xfrm>
              <a:off x="8880909" y="1819715"/>
              <a:ext cx="427524" cy="427524"/>
            </a:xfrm>
            <a:custGeom>
              <a:gdLst>
                <a:gd fmla="*/ 160 w 186" name="T0"/>
                <a:gd fmla="*/ 13 h 186" name="T1"/>
                <a:gd fmla="*/ 135 w 186" name="T2"/>
                <a:gd fmla="*/ 13 h 186" name="T3"/>
                <a:gd fmla="*/ 70 w 186" name="T4"/>
                <a:gd fmla="*/ 35 h 186" name="T5"/>
                <a:gd fmla="*/ 0 w 186" name="T6"/>
                <a:gd fmla="*/ 51 h 186" name="T7"/>
                <a:gd fmla="*/ 8 w 186" name="T8"/>
                <a:gd fmla="*/ 118 h 186" name="T9"/>
                <a:gd fmla="*/ 51 w 186" name="T10"/>
                <a:gd fmla="*/ 182 h 186" name="T11"/>
                <a:gd fmla="*/ 55 w 186" name="T12"/>
                <a:gd fmla="*/ 186 h 186" name="T13"/>
                <a:gd fmla="*/ 93 w 186" name="T14"/>
                <a:gd fmla="*/ 182 h 186" name="T15"/>
                <a:gd fmla="*/ 93 w 186" name="T16"/>
                <a:gd fmla="*/ 181 h 186" name="T17"/>
                <a:gd fmla="*/ 135 w 186" name="T18"/>
                <a:gd fmla="*/ 145 h 186" name="T19"/>
                <a:gd fmla="*/ 148 w 186" name="T20"/>
                <a:gd fmla="*/ 160 h 186" name="T21"/>
                <a:gd fmla="*/ 160 w 186" name="T22"/>
                <a:gd fmla="*/ 106 h 186" name="T23"/>
                <a:gd fmla="*/ 160 w 186" name="T24"/>
                <a:gd fmla="*/ 55 h 186" name="T25"/>
                <a:gd fmla="*/ 8 w 186" name="T26"/>
                <a:gd fmla="*/ 93 h 186" name="T27"/>
                <a:gd fmla="*/ 34 w 186" name="T28"/>
                <a:gd fmla="*/ 89 h 186" name="T29"/>
                <a:gd fmla="*/ 8 w 186" name="T30"/>
                <a:gd fmla="*/ 85 h 186" name="T31"/>
                <a:gd fmla="*/ 21 w 186" name="T32"/>
                <a:gd fmla="*/ 76 h 186" name="T33"/>
                <a:gd fmla="*/ 21 w 186" name="T34"/>
                <a:gd fmla="*/ 68 h 186" name="T35"/>
                <a:gd fmla="*/ 8 w 186" name="T36"/>
                <a:gd fmla="*/ 51 h 186" name="T37"/>
                <a:gd fmla="*/ 67 w 186" name="T38"/>
                <a:gd fmla="*/ 116 h 186" name="T39"/>
                <a:gd fmla="*/ 54 w 186" name="T40"/>
                <a:gd fmla="*/ 160 h 186" name="T41"/>
                <a:gd fmla="*/ 70 w 186" name="T42"/>
                <a:gd fmla="*/ 125 h 186" name="T43"/>
                <a:gd fmla="*/ 80 w 186" name="T44"/>
                <a:gd fmla="*/ 160 h 186" name="T45"/>
                <a:gd fmla="*/ 81 w 186" name="T46"/>
                <a:gd fmla="*/ 169 h 186" name="T47"/>
                <a:gd fmla="*/ 58 w 186" name="T48"/>
                <a:gd fmla="*/ 177 h 186" name="T49"/>
                <a:gd fmla="*/ 81 w 186" name="T50"/>
                <a:gd fmla="*/ 169 h 186" name="T51"/>
                <a:gd fmla="*/ 76 w 186" name="T52"/>
                <a:gd fmla="*/ 118 h 186" name="T53"/>
                <a:gd fmla="*/ 135 w 186" name="T54"/>
                <a:gd fmla="*/ 25 h 186" name="T55"/>
                <a:gd fmla="*/ 152 w 186" name="T56"/>
                <a:gd fmla="*/ 148 h 186" name="T57"/>
                <a:gd fmla="*/ 143 w 186" name="T58"/>
                <a:gd fmla="*/ 148 h 186" name="T59"/>
                <a:gd fmla="*/ 148 w 186" name="T60"/>
                <a:gd fmla="*/ 9 h 186" name="T61"/>
                <a:gd fmla="*/ 152 w 186" name="T62"/>
                <a:gd fmla="*/ 148 h 186" name="T63"/>
                <a:gd fmla="*/ 160 w 186" name="T64"/>
                <a:gd fmla="*/ 63 h 186" name="T65"/>
                <a:gd fmla="*/ 160 w 186" name="T66"/>
                <a:gd fmla="*/ 97 h 18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6" w="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accent1">
                <a:lumMod val="50000"/>
              </a:schemeClr>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3" name="îṥļîḑé-Freeform: Shape 18"/>
            <p:cNvSpPr/>
            <p:nvPr/>
          </p:nvSpPr>
          <p:spPr bwMode="auto">
            <a:xfrm>
              <a:off x="8880909" y="3853191"/>
              <a:ext cx="388315" cy="427526"/>
            </a:xfrm>
            <a:custGeom>
              <a:gdLst>
                <a:gd fmla="*/ 46 w 169" name="T0"/>
                <a:gd fmla="*/ 76 h 186" name="T1"/>
                <a:gd fmla="*/ 50 w 169" name="T2"/>
                <a:gd fmla="*/ 72 h 186" name="T3"/>
                <a:gd fmla="*/ 50 w 169" name="T4"/>
                <a:gd fmla="*/ 55 h 186" name="T5"/>
                <a:gd fmla="*/ 46 w 169" name="T6"/>
                <a:gd fmla="*/ 51 h 186" name="T7"/>
                <a:gd fmla="*/ 42 w 169" name="T8"/>
                <a:gd fmla="*/ 55 h 186" name="T9"/>
                <a:gd fmla="*/ 42 w 169" name="T10"/>
                <a:gd fmla="*/ 72 h 186" name="T11"/>
                <a:gd fmla="*/ 46 w 169" name="T12"/>
                <a:gd fmla="*/ 76 h 186" name="T13"/>
                <a:gd fmla="*/ 122 w 169" name="T14"/>
                <a:gd fmla="*/ 76 h 186" name="T15"/>
                <a:gd fmla="*/ 126 w 169" name="T16"/>
                <a:gd fmla="*/ 72 h 186" name="T17"/>
                <a:gd fmla="*/ 126 w 169" name="T18"/>
                <a:gd fmla="*/ 55 h 186" name="T19"/>
                <a:gd fmla="*/ 122 w 169" name="T20"/>
                <a:gd fmla="*/ 51 h 186" name="T21"/>
                <a:gd fmla="*/ 118 w 169" name="T22"/>
                <a:gd fmla="*/ 55 h 186" name="T23"/>
                <a:gd fmla="*/ 118 w 169" name="T24"/>
                <a:gd fmla="*/ 72 h 186" name="T25"/>
                <a:gd fmla="*/ 122 w 169" name="T26"/>
                <a:gd fmla="*/ 76 h 186" name="T27"/>
                <a:gd fmla="*/ 160 w 169" name="T28"/>
                <a:gd fmla="*/ 26 h 186" name="T29"/>
                <a:gd fmla="*/ 98 w 169" name="T30"/>
                <a:gd fmla="*/ 26 h 186" name="T31"/>
                <a:gd fmla="*/ 111 w 169" name="T32"/>
                <a:gd fmla="*/ 6 h 186" name="T33"/>
                <a:gd fmla="*/ 105 w 169" name="T34"/>
                <a:gd fmla="*/ 0 h 186" name="T35"/>
                <a:gd fmla="*/ 88 w 169" name="T36"/>
                <a:gd fmla="*/ 26 h 186" name="T37"/>
                <a:gd fmla="*/ 8 w 169" name="T38"/>
                <a:gd fmla="*/ 26 h 186" name="T39"/>
                <a:gd fmla="*/ 0 w 169" name="T40"/>
                <a:gd fmla="*/ 34 h 186" name="T41"/>
                <a:gd fmla="*/ 0 w 169" name="T42"/>
                <a:gd fmla="*/ 152 h 186" name="T43"/>
                <a:gd fmla="*/ 8 w 169" name="T44"/>
                <a:gd fmla="*/ 161 h 186" name="T45"/>
                <a:gd fmla="*/ 95 w 169" name="T46"/>
                <a:gd fmla="*/ 161 h 186" name="T47"/>
                <a:gd fmla="*/ 105 w 169" name="T48"/>
                <a:gd fmla="*/ 186 h 186" name="T49"/>
                <a:gd fmla="*/ 112 w 169" name="T50"/>
                <a:gd fmla="*/ 182 h 186" name="T51"/>
                <a:gd fmla="*/ 104 w 169" name="T52"/>
                <a:gd fmla="*/ 161 h 186" name="T53"/>
                <a:gd fmla="*/ 160 w 169" name="T54"/>
                <a:gd fmla="*/ 161 h 186" name="T55"/>
                <a:gd fmla="*/ 169 w 169" name="T56"/>
                <a:gd fmla="*/ 152 h 186" name="T57"/>
                <a:gd fmla="*/ 169 w 169" name="T58"/>
                <a:gd fmla="*/ 34 h 186" name="T59"/>
                <a:gd fmla="*/ 160 w 169" name="T60"/>
                <a:gd fmla="*/ 26 h 186" name="T61"/>
                <a:gd fmla="*/ 84 w 169" name="T62"/>
                <a:gd fmla="*/ 135 h 186" name="T63"/>
                <a:gd fmla="*/ 92 w 169" name="T64"/>
                <a:gd fmla="*/ 135 h 186" name="T65"/>
                <a:gd fmla="*/ 93 w 169" name="T66"/>
                <a:gd fmla="*/ 152 h 186" name="T67"/>
                <a:gd fmla="*/ 8 w 169" name="T68"/>
                <a:gd fmla="*/ 152 h 186" name="T69"/>
                <a:gd fmla="*/ 8 w 169" name="T70"/>
                <a:gd fmla="*/ 34 h 186" name="T71"/>
                <a:gd fmla="*/ 83 w 169" name="T72"/>
                <a:gd fmla="*/ 34 h 186" name="T73"/>
                <a:gd fmla="*/ 64 w 169" name="T74"/>
                <a:gd fmla="*/ 101 h 186" name="T75"/>
                <a:gd fmla="*/ 63 w 169" name="T76"/>
                <a:gd fmla="*/ 106 h 186" name="T77"/>
                <a:gd fmla="*/ 94 w 169" name="T78"/>
                <a:gd fmla="*/ 106 h 186" name="T79"/>
                <a:gd fmla="*/ 92 w 169" name="T80"/>
                <a:gd fmla="*/ 127 h 186" name="T81"/>
                <a:gd fmla="*/ 84 w 169" name="T82"/>
                <a:gd fmla="*/ 127 h 186" name="T83"/>
                <a:gd fmla="*/ 27 w 169" name="T84"/>
                <a:gd fmla="*/ 115 h 186" name="T85"/>
                <a:gd fmla="*/ 23 w 169" name="T86"/>
                <a:gd fmla="*/ 122 h 186" name="T87"/>
                <a:gd fmla="*/ 84 w 169" name="T88"/>
                <a:gd fmla="*/ 135 h 186" name="T89"/>
                <a:gd fmla="*/ 160 w 169" name="T90"/>
                <a:gd fmla="*/ 152 h 186" name="T91"/>
                <a:gd fmla="*/ 102 w 169" name="T92"/>
                <a:gd fmla="*/ 152 h 186" name="T93"/>
                <a:gd fmla="*/ 100 w 169" name="T94"/>
                <a:gd fmla="*/ 134 h 186" name="T95"/>
                <a:gd fmla="*/ 145 w 169" name="T96"/>
                <a:gd fmla="*/ 122 h 186" name="T97"/>
                <a:gd fmla="*/ 141 w 169" name="T98"/>
                <a:gd fmla="*/ 115 h 186" name="T99"/>
                <a:gd fmla="*/ 100 w 169" name="T100"/>
                <a:gd fmla="*/ 126 h 186" name="T101"/>
                <a:gd fmla="*/ 103 w 169" name="T102"/>
                <a:gd fmla="*/ 103 h 186" name="T103"/>
                <a:gd fmla="*/ 104 w 169" name="T104"/>
                <a:gd fmla="*/ 98 h 186" name="T105"/>
                <a:gd fmla="*/ 73 w 169" name="T106"/>
                <a:gd fmla="*/ 98 h 186" name="T107"/>
                <a:gd fmla="*/ 93 w 169" name="T108"/>
                <a:gd fmla="*/ 34 h 186" name="T109"/>
                <a:gd fmla="*/ 160 w 169" name="T110"/>
                <a:gd fmla="*/ 34 h 186" name="T111"/>
                <a:gd fmla="*/ 160 w 169" name="T112"/>
                <a:gd fmla="*/ 152 h 18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6" w="169">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accent1">
                <a:lumMod val="50000"/>
              </a:schemeClr>
            </a:solidFill>
            <a:ln>
              <a:noFill/>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4" name="文本框 43"/>
            <p:cNvSpPr txBox="1"/>
            <p:nvPr/>
          </p:nvSpPr>
          <p:spPr>
            <a:xfrm>
              <a:off x="6008503" y="1833422"/>
              <a:ext cx="2345997" cy="396240"/>
            </a:xfrm>
            <a:prstGeom prst="rect">
              <a:avLst/>
            </a:prstGeom>
            <a:noFill/>
          </p:spPr>
          <p:txBody>
            <a:bodyPr rtlCol="0" wrap="square">
              <a:spAutoFit/>
            </a:bodyPr>
            <a:lstStyle/>
            <a:p>
              <a:r>
                <a:rPr altLang="zh-CN" lang="en-US" smtClean="0" spc="300" sz="2000">
                  <a:latin charset="-128" panose="02020700000000000000" pitchFamily="18" typeface="Auraka方黑檀"/>
                  <a:ea charset="-128" panose="02020700000000000000" pitchFamily="18" typeface="Auraka方黑檀"/>
                </a:rPr>
                <a:t>TITLE HERE.</a:t>
              </a:r>
            </a:p>
          </p:txBody>
        </p:sp>
        <p:sp>
          <p:nvSpPr>
            <p:cNvPr id="45" name="文本框 44"/>
            <p:cNvSpPr txBox="1"/>
            <p:nvPr/>
          </p:nvSpPr>
          <p:spPr>
            <a:xfrm>
              <a:off x="9420768" y="3866900"/>
              <a:ext cx="2345997" cy="396240"/>
            </a:xfrm>
            <a:prstGeom prst="rect">
              <a:avLst/>
            </a:prstGeom>
            <a:noFill/>
          </p:spPr>
          <p:txBody>
            <a:bodyPr rtlCol="0" wrap="square">
              <a:spAutoFit/>
            </a:bodyPr>
            <a:lstStyle/>
            <a:p>
              <a:r>
                <a:rPr altLang="zh-CN" lang="en-US" smtClean="0" spc="300" sz="2000">
                  <a:latin charset="-128" panose="02020700000000000000" pitchFamily="18" typeface="Auraka方黑檀"/>
                  <a:ea charset="-128" panose="02020700000000000000" pitchFamily="18" typeface="Auraka方黑檀"/>
                </a:rPr>
                <a:t>TITLE HERE.</a:t>
              </a:r>
            </a:p>
          </p:txBody>
        </p:sp>
        <p:sp>
          <p:nvSpPr>
            <p:cNvPr id="46" name="文本框 45"/>
            <p:cNvSpPr txBox="1"/>
            <p:nvPr/>
          </p:nvSpPr>
          <p:spPr>
            <a:xfrm>
              <a:off x="9420768" y="1851751"/>
              <a:ext cx="2345997" cy="396240"/>
            </a:xfrm>
            <a:prstGeom prst="rect">
              <a:avLst/>
            </a:prstGeom>
            <a:noFill/>
          </p:spPr>
          <p:txBody>
            <a:bodyPr rtlCol="0" wrap="square">
              <a:spAutoFit/>
            </a:bodyPr>
            <a:lstStyle/>
            <a:p>
              <a:r>
                <a:rPr altLang="zh-CN" lang="en-US" smtClean="0" spc="300" sz="2000">
                  <a:latin charset="-128" panose="02020700000000000000" pitchFamily="18" typeface="Auraka方黑檀"/>
                  <a:ea charset="-128" panose="02020700000000000000" pitchFamily="18" typeface="Auraka方黑檀"/>
                </a:rPr>
                <a:t>TITLE HERE.</a:t>
              </a:r>
            </a:p>
          </p:txBody>
        </p:sp>
        <p:sp>
          <p:nvSpPr>
            <p:cNvPr id="47" name="文本框 46"/>
            <p:cNvSpPr txBox="1"/>
            <p:nvPr/>
          </p:nvSpPr>
          <p:spPr>
            <a:xfrm>
              <a:off x="6008503" y="3892795"/>
              <a:ext cx="2345997" cy="396240"/>
            </a:xfrm>
            <a:prstGeom prst="rect">
              <a:avLst/>
            </a:prstGeom>
            <a:noFill/>
          </p:spPr>
          <p:txBody>
            <a:bodyPr rtlCol="0" wrap="square">
              <a:spAutoFit/>
            </a:bodyPr>
            <a:lstStyle/>
            <a:p>
              <a:r>
                <a:rPr altLang="zh-CN" lang="en-US" smtClean="0" spc="300" sz="2000">
                  <a:latin charset="-128" panose="02020700000000000000" pitchFamily="18" typeface="Auraka方黑檀"/>
                  <a:ea charset="-128" panose="02020700000000000000" pitchFamily="18" typeface="Auraka方黑檀"/>
                </a:rPr>
                <a:t>TITLE HERE.</a:t>
              </a:r>
            </a:p>
          </p:txBody>
        </p:sp>
        <p:sp>
          <p:nvSpPr>
            <p:cNvPr id="48" name="矩形 47"/>
            <p:cNvSpPr/>
            <p:nvPr/>
          </p:nvSpPr>
          <p:spPr>
            <a:xfrm>
              <a:off x="5470877" y="2313097"/>
              <a:ext cx="2527814" cy="914400"/>
            </a:xfrm>
            <a:prstGeom prst="rect">
              <a:avLst/>
            </a:prstGeom>
          </p:spPr>
          <p:txBody>
            <a:bodyPr wrap="square">
              <a:spAutoFit/>
            </a:bodyPr>
            <a:lstStyle/>
            <a:p>
              <a:pPr>
                <a:lnSpc>
                  <a:spcPct val="150000"/>
                </a:lnSpc>
              </a:pPr>
              <a:r>
                <a:rPr altLang="en-US" lang="zh-CN" sz="12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点击此处更换文本点击此处更换文本，点击此处更换文本点击此处更换文本</a:t>
              </a:r>
            </a:p>
          </p:txBody>
        </p:sp>
        <p:sp>
          <p:nvSpPr>
            <p:cNvPr id="49" name="矩形 48"/>
            <p:cNvSpPr/>
            <p:nvPr/>
          </p:nvSpPr>
          <p:spPr>
            <a:xfrm>
              <a:off x="8880908" y="4449525"/>
              <a:ext cx="2527814" cy="914400"/>
            </a:xfrm>
            <a:prstGeom prst="rect">
              <a:avLst/>
            </a:prstGeom>
          </p:spPr>
          <p:txBody>
            <a:bodyPr wrap="square">
              <a:spAutoFit/>
            </a:bodyPr>
            <a:lstStyle/>
            <a:p>
              <a:pPr>
                <a:lnSpc>
                  <a:spcPct val="150000"/>
                </a:lnSpc>
              </a:pPr>
              <a:r>
                <a:rPr altLang="en-US" lang="zh-CN" sz="12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点击此处更换文本点击此处更换文本，点击此处更换文本点击此处更换文本</a:t>
              </a:r>
            </a:p>
          </p:txBody>
        </p:sp>
        <p:sp>
          <p:nvSpPr>
            <p:cNvPr id="50" name="矩形 49"/>
            <p:cNvSpPr/>
            <p:nvPr/>
          </p:nvSpPr>
          <p:spPr>
            <a:xfrm>
              <a:off x="5468566" y="4449525"/>
              <a:ext cx="2527814" cy="914400"/>
            </a:xfrm>
            <a:prstGeom prst="rect">
              <a:avLst/>
            </a:prstGeom>
          </p:spPr>
          <p:txBody>
            <a:bodyPr wrap="square">
              <a:spAutoFit/>
            </a:bodyPr>
            <a:lstStyle/>
            <a:p>
              <a:pPr>
                <a:lnSpc>
                  <a:spcPct val="150000"/>
                </a:lnSpc>
              </a:pPr>
              <a:r>
                <a:rPr altLang="en-US" lang="zh-CN" sz="12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点击此处更换文本点击此处更换文本，点击此处更换文本点击此处更换文本</a:t>
              </a:r>
            </a:p>
          </p:txBody>
        </p:sp>
        <p:sp>
          <p:nvSpPr>
            <p:cNvPr id="51" name="矩形 50"/>
            <p:cNvSpPr/>
            <p:nvPr/>
          </p:nvSpPr>
          <p:spPr>
            <a:xfrm>
              <a:off x="8880908" y="2313097"/>
              <a:ext cx="2527814" cy="914400"/>
            </a:xfrm>
            <a:prstGeom prst="rect">
              <a:avLst/>
            </a:prstGeom>
          </p:spPr>
          <p:txBody>
            <a:bodyPr wrap="square">
              <a:spAutoFit/>
            </a:bodyPr>
            <a:lstStyle/>
            <a:p>
              <a:pPr>
                <a:lnSpc>
                  <a:spcPct val="150000"/>
                </a:lnSpc>
              </a:pPr>
              <a:r>
                <a:rPr altLang="en-US" lang="zh-CN" sz="12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点击此处更换文本点击此处更换文本，点击此处更换文本点击此处更换文本</a:t>
              </a:r>
            </a:p>
          </p:txBody>
        </p:sp>
      </p:grpSp>
    </p:spTree>
    <p:extLst>
      <p:ext uri="{BB962C8B-B14F-4D97-AF65-F5344CB8AC3E}">
        <p14:creationId val="186602931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1000" id="13"/>
                                        <p:tgtEl>
                                          <p:spTgt spid="35"/>
                                        </p:tgtEl>
                                      </p:cBhvr>
                                    </p:animEffect>
                                    <p:anim calcmode="lin" valueType="num">
                                      <p:cBhvr>
                                        <p:cTn dur="1000" fill="hold" id="14"/>
                                        <p:tgtEl>
                                          <p:spTgt spid="35"/>
                                        </p:tgtEl>
                                        <p:attrNameLst>
                                          <p:attrName>ppt_x</p:attrName>
                                        </p:attrNameLst>
                                      </p:cBhvr>
                                      <p:tavLst>
                                        <p:tav tm="0">
                                          <p:val>
                                            <p:strVal val="#ppt_x"/>
                                          </p:val>
                                        </p:tav>
                                        <p:tav tm="100000">
                                          <p:val>
                                            <p:strVal val="#ppt_x"/>
                                          </p:val>
                                        </p:tav>
                                      </p:tavLst>
                                    </p:anim>
                                    <p:anim calcmode="lin" valueType="num">
                                      <p:cBhvr>
                                        <p:cTn dur="1000" fill="hold" id="15"/>
                                        <p:tgtEl>
                                          <p:spTgt spid="3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4"/>
                                        </p:tgtEl>
                                        <p:attrNameLst>
                                          <p:attrName>style.visibility</p:attrName>
                                        </p:attrNameLst>
                                      </p:cBhvr>
                                      <p:to>
                                        <p:strVal val="visible"/>
                                      </p:to>
                                    </p:set>
                                    <p:animEffect filter="fade" transition="in">
                                      <p:cBhvr>
                                        <p:cTn dur="1000" id="19"/>
                                        <p:tgtEl>
                                          <p:spTgt spid="34"/>
                                        </p:tgtEl>
                                      </p:cBhvr>
                                    </p:animEffect>
                                    <p:anim calcmode="lin" valueType="num">
                                      <p:cBhvr>
                                        <p:cTn dur="1000" fill="hold" id="20"/>
                                        <p:tgtEl>
                                          <p:spTgt spid="34"/>
                                        </p:tgtEl>
                                        <p:attrNameLst>
                                          <p:attrName>ppt_x</p:attrName>
                                        </p:attrNameLst>
                                      </p:cBhvr>
                                      <p:tavLst>
                                        <p:tav tm="0">
                                          <p:val>
                                            <p:strVal val="#ppt_x"/>
                                          </p:val>
                                        </p:tav>
                                        <p:tav tm="100000">
                                          <p:val>
                                            <p:strVal val="#ppt_x"/>
                                          </p:val>
                                        </p:tav>
                                      </p:tavLst>
                                    </p:anim>
                                    <p:anim calcmode="lin" valueType="num">
                                      <p:cBhvr>
                                        <p:cTn dur="1000" fill="hold" id="21"/>
                                        <p:tgtEl>
                                          <p:spTgt spid="3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8">
                                  <p:stCondLst>
                                    <p:cond delay="0"/>
                                  </p:stCondLst>
                                  <p:childTnLst>
                                    <p:set>
                                      <p:cBhvr>
                                        <p:cTn dur="1" fill="hold" id="24">
                                          <p:stCondLst>
                                            <p:cond delay="0"/>
                                          </p:stCondLst>
                                        </p:cTn>
                                        <p:tgtEl>
                                          <p:spTgt spid="38"/>
                                        </p:tgtEl>
                                        <p:attrNameLst>
                                          <p:attrName>style.visibility</p:attrName>
                                        </p:attrNameLst>
                                      </p:cBhvr>
                                      <p:to>
                                        <p:strVal val="visible"/>
                                      </p:to>
                                    </p:set>
                                    <p:animEffect filter="wipe(left)" transition="in">
                                      <p:cBhvr>
                                        <p:cTn dur="1500" id="25"/>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6000" t="-6000"/>
          </a:stretch>
        </a:blipFill>
        <a:effectLst/>
      </p:bgPr>
    </p:bg>
    <p:spTree>
      <p:nvGrpSpPr>
        <p:cNvPr id="1" name=""/>
        <p:cNvGrpSpPr/>
        <p:nvPr/>
      </p:nvGrpSpPr>
      <p:grpSpPr>
        <a:xfrm>
          <a:off x="0" y="0"/>
          <a:ext cx="0" cy="0"/>
        </a:xfrm>
      </p:grpSpPr>
      <p:sp>
        <p:nvSpPr>
          <p:cNvPr id="8" name="矩形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360590" y="261257"/>
            <a:ext cx="4853665" cy="749752"/>
            <a:chOff x="360590" y="261257"/>
            <a:chExt cx="4853665" cy="749752"/>
          </a:xfrm>
        </p:grpSpPr>
        <p:pic>
          <p:nvPicPr>
            <p:cNvPr id="25" name="图片 24"/>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26" name="文本框 25"/>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27" name="图片 26"/>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28" name="组合 27"/>
          <p:cNvGrpSpPr/>
          <p:nvPr/>
        </p:nvGrpSpPr>
        <p:grpSpPr>
          <a:xfrm>
            <a:off x="-1331513" y="4946753"/>
            <a:ext cx="5181076" cy="4057143"/>
            <a:chOff x="-1277083" y="4696382"/>
            <a:chExt cx="5181076" cy="4057143"/>
          </a:xfrm>
        </p:grpSpPr>
        <p:pic>
          <p:nvPicPr>
            <p:cNvPr id="29" name="图片 28"/>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30" name="图片 29"/>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31" name="组合 30"/>
          <p:cNvGrpSpPr/>
          <p:nvPr/>
        </p:nvGrpSpPr>
        <p:grpSpPr>
          <a:xfrm>
            <a:off x="0" y="1808480"/>
            <a:ext cx="12192000" cy="4424901"/>
            <a:chOff x="0" y="1808480"/>
            <a:chExt cx="12192000" cy="4424901"/>
          </a:xfrm>
        </p:grpSpPr>
        <p:sp>
          <p:nvSpPr>
            <p:cNvPr id="32" name="is1ide-TextBox 28"/>
            <p:cNvSpPr txBox="1"/>
            <p:nvPr/>
          </p:nvSpPr>
          <p:spPr>
            <a:xfrm>
              <a:off x="1202811" y="4897120"/>
              <a:ext cx="1455177" cy="1336261"/>
            </a:xfrm>
            <a:prstGeom prst="rect">
              <a:avLst/>
            </a:prstGeom>
          </p:spPr>
          <p:txBody>
            <a:bodyPr anchor="ctr" bIns="0" lIns="0" rIns="0" tIns="0" vert="horz" wrap="square">
              <a:noAutofit/>
            </a:bodyPr>
            <a:lstStyle/>
            <a:p>
              <a:pPr algn="ctr">
                <a:lnSpc>
                  <a:spcPct val="15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3" name="is1ide-TextBox 28"/>
            <p:cNvSpPr txBox="1"/>
            <p:nvPr/>
          </p:nvSpPr>
          <p:spPr>
            <a:xfrm>
              <a:off x="3327175" y="4897119"/>
              <a:ext cx="1455177" cy="1336261"/>
            </a:xfrm>
            <a:prstGeom prst="rect">
              <a:avLst/>
            </a:prstGeom>
          </p:spPr>
          <p:txBody>
            <a:bodyPr anchor="ctr" bIns="0" lIns="0" rIns="0" tIns="0" vert="horz" wrap="square">
              <a:noAutofit/>
            </a:bodyPr>
            <a:lstStyle/>
            <a:p>
              <a:pPr algn="ctr">
                <a:lnSpc>
                  <a:spcPct val="15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4" name="is1ide-TextBox 28"/>
            <p:cNvSpPr txBox="1"/>
            <p:nvPr/>
          </p:nvSpPr>
          <p:spPr>
            <a:xfrm>
              <a:off x="5451539" y="4897120"/>
              <a:ext cx="1455177" cy="1336261"/>
            </a:xfrm>
            <a:prstGeom prst="rect">
              <a:avLst/>
            </a:prstGeom>
          </p:spPr>
          <p:txBody>
            <a:bodyPr anchor="ctr" bIns="0" lIns="0" rIns="0" tIns="0" vert="horz" wrap="square">
              <a:noAutofit/>
            </a:bodyPr>
            <a:lstStyle/>
            <a:p>
              <a:pPr algn="ctr">
                <a:lnSpc>
                  <a:spcPct val="150000"/>
                </a:lnSpc>
              </a:pPr>
              <a:r>
                <a:rPr altLang="en-US" lang="zh-CN" smtClean="0" sz="16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nvGrpSpPr>
            <p:cNvPr id="35" name="组合 34"/>
            <p:cNvGrpSpPr/>
            <p:nvPr/>
          </p:nvGrpSpPr>
          <p:grpSpPr>
            <a:xfrm>
              <a:off x="0" y="1808480"/>
              <a:ext cx="12192000" cy="2925156"/>
              <a:chOff x="0" y="1808480"/>
              <a:chExt cx="12192000" cy="2925156"/>
            </a:xfrm>
          </p:grpSpPr>
          <p:grpSp>
            <p:nvGrpSpPr>
              <p:cNvPr id="36" name="组合 35"/>
              <p:cNvGrpSpPr/>
              <p:nvPr/>
            </p:nvGrpSpPr>
            <p:grpSpPr>
              <a:xfrm>
                <a:off x="0" y="1808480"/>
                <a:ext cx="12192000" cy="2925156"/>
                <a:chOff x="0" y="1554480"/>
                <a:chExt cx="12192000" cy="2925156"/>
              </a:xfrm>
            </p:grpSpPr>
            <p:sp>
              <p:nvSpPr>
                <p:cNvPr id="39" name="矩形 38"/>
                <p:cNvSpPr/>
                <p:nvPr/>
              </p:nvSpPr>
              <p:spPr>
                <a:xfrm>
                  <a:off x="0" y="2429164"/>
                  <a:ext cx="868218" cy="2050472"/>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40" name="矩形 39"/>
                <p:cNvSpPr/>
                <p:nvPr/>
              </p:nvSpPr>
              <p:spPr>
                <a:xfrm>
                  <a:off x="868218"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41" name="矩形 40"/>
                <p:cNvSpPr/>
                <p:nvPr/>
              </p:nvSpPr>
              <p:spPr>
                <a:xfrm>
                  <a:off x="2992582"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useBgFill="1">
              <p:nvSpPr>
                <p:cNvPr id="42" name="矩形 41"/>
                <p:cNvSpPr/>
                <p:nvPr/>
              </p:nvSpPr>
              <p:spPr>
                <a:xfrm>
                  <a:off x="5116946"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sp>
              <p:nvSpPr>
                <p:cNvPr id="43" name="矩形 42"/>
                <p:cNvSpPr/>
                <p:nvPr/>
              </p:nvSpPr>
              <p:spPr>
                <a:xfrm>
                  <a:off x="5754255" y="1554480"/>
                  <a:ext cx="6437745" cy="2410229"/>
                </a:xfrm>
                <a:prstGeom prst="rect">
                  <a:avLst/>
                </a:prstGeom>
                <a:solidFill>
                  <a:schemeClr val="accent1">
                    <a:alpha val="70000"/>
                  </a:schemeClr>
                </a:solidFill>
                <a:ln>
                  <a:noFill/>
                </a:ln>
                <a:effectLst>
                  <a:outerShdw algn="tr" blurRad="50800" dir="8100000" dist="38100"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20700000000000000" pitchFamily="18" typeface="Auraka方黑檀"/>
                    <a:ea charset="-128" panose="02020700000000000000" pitchFamily="18" typeface="Auraka方黑檀"/>
                  </a:endParaRPr>
                </a:p>
              </p:txBody>
            </p:sp>
          </p:grpSp>
          <p:sp>
            <p:nvSpPr>
              <p:cNvPr id="37" name="文本框 36"/>
              <p:cNvSpPr txBox="1"/>
              <p:nvPr/>
            </p:nvSpPr>
            <p:spPr>
              <a:xfrm>
                <a:off x="5984240" y="2256604"/>
                <a:ext cx="6207760" cy="640080"/>
              </a:xfrm>
              <a:prstGeom prst="rect">
                <a:avLst/>
              </a:prstGeom>
              <a:noFill/>
            </p:spPr>
            <p:txBody>
              <a:bodyPr rtlCol="0" wrap="square">
                <a:spAutoFit/>
              </a:bodyPr>
              <a:lstStyle/>
              <a:p>
                <a:r>
                  <a:rPr altLang="zh-CN" b="1" lang="en-US" smtClean="0" spc="300" sz="3600">
                    <a:solidFill>
                      <a:schemeClr val="bg1"/>
                    </a:solidFill>
                    <a:latin charset="-128" panose="02020700000000000000" pitchFamily="18" typeface="Auraka方黑檀"/>
                    <a:ea charset="-128" panose="02020700000000000000" pitchFamily="18" typeface="Auraka方黑檀"/>
                  </a:rPr>
                  <a:t>TITLE HERE.</a:t>
                </a:r>
              </a:p>
            </p:txBody>
          </p:sp>
          <p:sp>
            <p:nvSpPr>
              <p:cNvPr id="38" name="is1ide-TextBox 28"/>
              <p:cNvSpPr txBox="1"/>
              <p:nvPr/>
            </p:nvSpPr>
            <p:spPr>
              <a:xfrm>
                <a:off x="5984240" y="2902934"/>
                <a:ext cx="5789103" cy="917226"/>
              </a:xfrm>
              <a:prstGeom prst="rect">
                <a:avLst/>
              </a:prstGeom>
            </p:spPr>
            <p:txBody>
              <a:bodyPr anchor="ctr" bIns="0" lIns="0" rIns="0" tIns="0" vert="horz" wrap="square">
                <a:noAutofit/>
              </a:bodyPr>
              <a:lstStyle/>
              <a:p>
                <a:pPr>
                  <a:lnSpc>
                    <a:spcPct val="150000"/>
                  </a:lnSpc>
                </a:pPr>
                <a:r>
                  <a:rPr altLang="en-US" b="1" lang="zh-CN" smtClean="0" sz="16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点击此处更换文本点击此处更换文本点击此处更换文本点击此处更换文本点击此处更换文本点击此处更换文本</a:t>
                </a:r>
              </a:p>
            </p:txBody>
          </p:sp>
        </p:grpSp>
      </p:grpSp>
    </p:spTree>
    <p:extLst>
      <p:ext uri="{BB962C8B-B14F-4D97-AF65-F5344CB8AC3E}">
        <p14:creationId val="394873302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8"/>
                                        </p:tgtEl>
                                        <p:attrNameLst>
                                          <p:attrName>style.visibility</p:attrName>
                                        </p:attrNameLst>
                                      </p:cBhvr>
                                      <p:to>
                                        <p:strVal val="visible"/>
                                      </p:to>
                                    </p:set>
                                    <p:animEffect filter="fade" transition="in">
                                      <p:cBhvr>
                                        <p:cTn dur="1000" id="13"/>
                                        <p:tgtEl>
                                          <p:spTgt spid="28"/>
                                        </p:tgtEl>
                                      </p:cBhvr>
                                    </p:animEffect>
                                    <p:anim calcmode="lin" valueType="num">
                                      <p:cBhvr>
                                        <p:cTn dur="1000" fill="hold" id="14"/>
                                        <p:tgtEl>
                                          <p:spTgt spid="28"/>
                                        </p:tgtEl>
                                        <p:attrNameLst>
                                          <p:attrName>ppt_x</p:attrName>
                                        </p:attrNameLst>
                                      </p:cBhvr>
                                      <p:tavLst>
                                        <p:tav tm="0">
                                          <p:val>
                                            <p:strVal val="#ppt_x"/>
                                          </p:val>
                                        </p:tav>
                                        <p:tav tm="100000">
                                          <p:val>
                                            <p:strVal val="#ppt_x"/>
                                          </p:val>
                                        </p:tav>
                                      </p:tavLst>
                                    </p:anim>
                                    <p:anim calcmode="lin" valueType="num">
                                      <p:cBhvr>
                                        <p:cTn dur="1000" fill="hold" id="15"/>
                                        <p:tgtEl>
                                          <p:spTgt spid="2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1000" id="19"/>
                                        <p:tgtEl>
                                          <p:spTgt spid="27"/>
                                        </p:tgtEl>
                                      </p:cBhvr>
                                    </p:animEffect>
                                    <p:anim calcmode="lin" valueType="num">
                                      <p:cBhvr>
                                        <p:cTn dur="1000" fill="hold" id="20"/>
                                        <p:tgtEl>
                                          <p:spTgt spid="27"/>
                                        </p:tgtEl>
                                        <p:attrNameLst>
                                          <p:attrName>ppt_x</p:attrName>
                                        </p:attrNameLst>
                                      </p:cBhvr>
                                      <p:tavLst>
                                        <p:tav tm="0">
                                          <p:val>
                                            <p:strVal val="#ppt_x"/>
                                          </p:val>
                                        </p:tav>
                                        <p:tav tm="100000">
                                          <p:val>
                                            <p:strVal val="#ppt_x"/>
                                          </p:val>
                                        </p:tav>
                                      </p:tavLst>
                                    </p:anim>
                                    <p:anim calcmode="lin" valueType="num">
                                      <p:cBhvr>
                                        <p:cTn dur="1000" fill="hold" id="21"/>
                                        <p:tgtEl>
                                          <p:spTgt spid="2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2">
                                  <p:stCondLst>
                                    <p:cond delay="0"/>
                                  </p:stCondLst>
                                  <p:childTnLst>
                                    <p:set>
                                      <p:cBhvr>
                                        <p:cTn dur="1" fill="hold" id="24">
                                          <p:stCondLst>
                                            <p:cond delay="0"/>
                                          </p:stCondLst>
                                        </p:cTn>
                                        <p:tgtEl>
                                          <p:spTgt spid="31"/>
                                        </p:tgtEl>
                                        <p:attrNameLst>
                                          <p:attrName>style.visibility</p:attrName>
                                        </p:attrNameLst>
                                      </p:cBhvr>
                                      <p:to>
                                        <p:strVal val="visible"/>
                                      </p:to>
                                    </p:set>
                                    <p:animEffect filter="wipe(right)" transition="in">
                                      <p:cBhvr>
                                        <p:cTn dur="1250" id="2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266778"/>
            <a:ext cx="12192000" cy="5788720"/>
            <a:chOff x="0" y="266778"/>
            <a:chExt cx="12192000" cy="5788720"/>
          </a:xfrm>
        </p:grpSpPr>
        <p:sp>
          <p:nvSpPr>
            <p:cNvPr id="12" name="文本框 11"/>
            <p:cNvSpPr txBox="1"/>
            <p:nvPr/>
          </p:nvSpPr>
          <p:spPr>
            <a:xfrm>
              <a:off x="4241800" y="266778"/>
              <a:ext cx="3708400" cy="518160"/>
            </a:xfrm>
            <a:prstGeom prst="rect">
              <a:avLst/>
            </a:prstGeom>
            <a:noFill/>
          </p:spPr>
          <p:txBody>
            <a:bodyPr rtlCol="0" wrap="square">
              <a:spAutoFit/>
            </a:bodyPr>
            <a:lstStyle/>
            <a:p>
              <a:pPr algn="ctr"/>
              <a:r>
                <a:rPr altLang="en-US" lang="zh-CN" smtClean="0" spc="600" sz="2800">
                  <a:latin charset="-128" panose="02020700000000000000" pitchFamily="18" typeface="Auraka方黑檀"/>
                  <a:ea charset="-128" panose="02020700000000000000" pitchFamily="18" typeface="Auraka方黑檀"/>
                </a:rPr>
                <a:t>点击输入标题文字</a:t>
              </a:r>
            </a:p>
          </p:txBody>
        </p:sp>
        <p:grpSp>
          <p:nvGrpSpPr>
            <p:cNvPr id="13" name="组合 12"/>
            <p:cNvGrpSpPr/>
            <p:nvPr/>
          </p:nvGrpSpPr>
          <p:grpSpPr>
            <a:xfrm>
              <a:off x="0" y="1299091"/>
              <a:ext cx="12192000" cy="2663308"/>
              <a:chOff x="0" y="1532771"/>
              <a:chExt cx="12192000" cy="2663308"/>
            </a:xfrm>
          </p:grpSpPr>
          <p:sp>
            <p:nvSpPr>
              <p:cNvPr id="17" name="矩形 16"/>
              <p:cNvSpPr/>
              <p:nvPr/>
            </p:nvSpPr>
            <p:spPr>
              <a:xfrm>
                <a:off x="0" y="1532772"/>
                <a:ext cx="12192000" cy="2663307"/>
              </a:xfrm>
              <a:prstGeom prst="rect">
                <a:avLst/>
              </a:prstGeom>
              <a:solidFill>
                <a:schemeClr val="accent2">
                  <a:lumMod val="50000"/>
                  <a:alpha val="8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3">
                <a:extLst>
                  <a:ext uri="{28A0092B-C50C-407E-A947-70E740481C1C}">
                    <a14:useLocalDpi val="0"/>
                  </a:ext>
                </a:extLst>
              </a:blip>
              <a:stretch>
                <a:fillRect/>
              </a:stretch>
            </p:blipFill>
            <p:spPr>
              <a:xfrm>
                <a:off x="534323" y="1695333"/>
                <a:ext cx="3570317" cy="2380211"/>
              </a:xfrm>
              <a:prstGeom prst="rect">
                <a:avLst/>
              </a:prstGeom>
            </p:spPr>
          </p:pic>
          <p:pic>
            <p:nvPicPr>
              <p:cNvPr id="19" name="图片 18"/>
              <p:cNvPicPr>
                <a:picLocks noChangeAspect="1"/>
              </p:cNvPicPr>
              <p:nvPr/>
            </p:nvPicPr>
            <p:blipFill>
              <a:blip r:embed="rId4">
                <a:extLst>
                  <a:ext uri="{28A0092B-C50C-407E-A947-70E740481C1C}">
                    <a14:useLocalDpi val="0"/>
                  </a:ext>
                </a:extLst>
              </a:blip>
              <a:stretch>
                <a:fillRect/>
              </a:stretch>
            </p:blipFill>
            <p:spPr>
              <a:xfrm>
                <a:off x="4316072" y="1695333"/>
                <a:ext cx="3565859" cy="2380211"/>
              </a:xfrm>
              <a:prstGeom prst="rect">
                <a:avLst/>
              </a:prstGeom>
            </p:spPr>
          </p:pic>
          <p:pic>
            <p:nvPicPr>
              <p:cNvPr id="20" name="图片 19"/>
              <p:cNvPicPr>
                <a:picLocks noChangeAspect="1"/>
              </p:cNvPicPr>
              <p:nvPr/>
            </p:nvPicPr>
            <p:blipFill>
              <a:blip r:embed="rId5">
                <a:extLst>
                  <a:ext uri="{28A0092B-C50C-407E-A947-70E740481C1C}">
                    <a14:useLocalDpi val="0"/>
                  </a:ext>
                </a:extLst>
              </a:blip>
              <a:stretch>
                <a:fillRect/>
              </a:stretch>
            </p:blipFill>
            <p:spPr>
              <a:xfrm>
                <a:off x="8093363" y="1695333"/>
                <a:ext cx="3570316" cy="2380211"/>
              </a:xfrm>
              <a:prstGeom prst="rect">
                <a:avLst/>
              </a:prstGeom>
            </p:spPr>
          </p:pic>
          <p:sp>
            <p:nvSpPr>
              <p:cNvPr id="21" name="矩形 20"/>
              <p:cNvSpPr/>
              <p:nvPr/>
            </p:nvSpPr>
            <p:spPr>
              <a:xfrm>
                <a:off x="0" y="1532771"/>
                <a:ext cx="12192000" cy="266330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714435" y="4485838"/>
              <a:ext cx="3210092" cy="1554480"/>
            </a:xfrm>
            <a:prstGeom prst="rect">
              <a:avLst/>
            </a:prstGeom>
          </p:spPr>
          <p:txBody>
            <a:bodyPr wrap="square">
              <a:spAutoFit/>
            </a:bodyPr>
            <a:lstStyle/>
            <a:p>
              <a:pPr algn="ctr">
                <a:lnSpc>
                  <a:spcPct val="20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a:t>
              </a:r>
            </a:p>
          </p:txBody>
        </p:sp>
        <p:sp>
          <p:nvSpPr>
            <p:cNvPr id="15" name="矩形 14"/>
            <p:cNvSpPr/>
            <p:nvPr/>
          </p:nvSpPr>
          <p:spPr>
            <a:xfrm>
              <a:off x="4493955" y="4485838"/>
              <a:ext cx="3210092" cy="1554480"/>
            </a:xfrm>
            <a:prstGeom prst="rect">
              <a:avLst/>
            </a:prstGeom>
          </p:spPr>
          <p:txBody>
            <a:bodyPr wrap="square">
              <a:spAutoFit/>
            </a:bodyPr>
            <a:lstStyle/>
            <a:p>
              <a:pPr algn="ctr">
                <a:lnSpc>
                  <a:spcPct val="20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a:t>
              </a:r>
            </a:p>
          </p:txBody>
        </p:sp>
        <p:sp>
          <p:nvSpPr>
            <p:cNvPr id="16" name="矩形 15"/>
            <p:cNvSpPr/>
            <p:nvPr/>
          </p:nvSpPr>
          <p:spPr>
            <a:xfrm>
              <a:off x="8273474" y="4485838"/>
              <a:ext cx="3210092" cy="1554480"/>
            </a:xfrm>
            <a:prstGeom prst="rect">
              <a:avLst/>
            </a:prstGeom>
          </p:spPr>
          <p:txBody>
            <a:bodyPr wrap="square">
              <a:spAutoFit/>
            </a:bodyPr>
            <a:lstStyle/>
            <a:p>
              <a:pPr algn="ctr">
                <a:lnSpc>
                  <a:spcPct val="20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a:t>
              </a:r>
            </a:p>
          </p:txBody>
        </p:sp>
      </p:grpSp>
    </p:spTree>
    <p:extLst>
      <p:ext uri="{BB962C8B-B14F-4D97-AF65-F5344CB8AC3E}">
        <p14:creationId val="12966690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1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 6"/>
          <p:cNvPicPr>
            <a:picLocks noChangeAspect="1"/>
          </p:cNvPicPr>
          <p:nvPr/>
        </p:nvPicPr>
        <p:blipFill>
          <a:blip r:embed="rId4">
            <a:extLst>
              <a:ext uri="{28A0092B-C50C-407E-A947-70E740481C1C}">
                <a14:useLocalDpi val="0"/>
              </a:ext>
            </a:extLst>
          </a:blip>
          <a:srcRect l="15412" r="16016"/>
          <a:stretch>
            <a:fillRect/>
          </a:stretch>
        </p:blipFill>
        <p:spPr>
          <a:xfrm>
            <a:off x="-10160" y="0"/>
            <a:ext cx="12171680" cy="6878320"/>
          </a:xfrm>
          <a:prstGeom prst="rect">
            <a:avLst/>
          </a:prstGeom>
        </p:spPr>
      </p:pic>
      <p:grpSp>
        <p:nvGrpSpPr>
          <p:cNvPr id="3" name="组合 2"/>
          <p:cNvGrpSpPr/>
          <p:nvPr/>
        </p:nvGrpSpPr>
        <p:grpSpPr>
          <a:xfrm>
            <a:off x="2433320" y="-147320"/>
            <a:ext cx="8605788" cy="4947671"/>
            <a:chOff x="2433320" y="-147320"/>
            <a:chExt cx="8605788" cy="4947671"/>
          </a:xfrm>
        </p:grpSpPr>
        <p:grpSp>
          <p:nvGrpSpPr>
            <p:cNvPr id="26" name="组合 25"/>
            <p:cNvGrpSpPr/>
            <p:nvPr/>
          </p:nvGrpSpPr>
          <p:grpSpPr>
            <a:xfrm>
              <a:off x="2433320" y="-147320"/>
              <a:ext cx="8605788" cy="4947671"/>
              <a:chOff x="2433320" y="-147320"/>
              <a:chExt cx="8605788" cy="4947671"/>
            </a:xfrm>
          </p:grpSpPr>
          <p:pic>
            <p:nvPicPr>
              <p:cNvPr id="11" name="图片 10"/>
              <p:cNvPicPr>
                <a:picLocks noChangeAspect="1"/>
              </p:cNvPicPr>
              <p:nvPr/>
            </p:nvPicPr>
            <p:blipFill>
              <a:blip r:embed="rId5">
                <a:lum bright="70000" contrast="-70000"/>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val="0"/>
                  </a:ext>
                </a:extLst>
              </a:blip>
              <a:srcRect b="53989"/>
              <a:stretch>
                <a:fillRect/>
              </a:stretch>
            </p:blipFill>
            <p:spPr>
              <a:xfrm>
                <a:off x="2433320" y="-147320"/>
                <a:ext cx="5633720" cy="2592137"/>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1140000">
                <a:off x="5888007" y="797713"/>
                <a:ext cx="5151101" cy="1497915"/>
              </a:xfrm>
              <a:prstGeom prst="rect">
                <a:avLst/>
              </a:prstGeom>
            </p:spPr>
          </p:pic>
          <p:pic>
            <p:nvPicPr>
              <p:cNvPr id="16" name="图片 15"/>
              <p:cNvPicPr>
                <a:picLocks noChangeAspect="1"/>
              </p:cNvPicPr>
              <p:nvPr/>
            </p:nvPicPr>
            <p:blipFill>
              <a:blip r:embed="rId7">
                <a:extLst>
                  <a:ext uri="{28A0092B-C50C-407E-A947-70E740481C1C}">
                    <a14:useLocalDpi val="0"/>
                  </a:ext>
                </a:extLst>
              </a:blip>
              <a:srcRect b="14666" l="69852" r="6000" t="60742"/>
              <a:stretch>
                <a:fillRect/>
              </a:stretch>
            </p:blipFill>
            <p:spPr>
              <a:xfrm>
                <a:off x="8067040" y="2739011"/>
                <a:ext cx="695853" cy="708660"/>
              </a:xfrm>
              <a:prstGeom prst="rect">
                <a:avLst/>
              </a:prstGeom>
            </p:spPr>
          </p:pic>
          <p:grpSp>
            <p:nvGrpSpPr>
              <p:cNvPr id="22" name="组合 21"/>
              <p:cNvGrpSpPr/>
              <p:nvPr/>
            </p:nvGrpSpPr>
            <p:grpSpPr>
              <a:xfrm>
                <a:off x="4003040" y="3906638"/>
                <a:ext cx="4186197" cy="893713"/>
                <a:chOff x="4003040" y="3896478"/>
                <a:chExt cx="4186197" cy="893713"/>
              </a:xfrm>
            </p:grpSpPr>
            <p:sp>
              <p:nvSpPr>
                <p:cNvPr id="20" name="文本框 19"/>
                <p:cNvSpPr txBox="1"/>
                <p:nvPr/>
              </p:nvSpPr>
              <p:spPr>
                <a:xfrm>
                  <a:off x="4003040" y="3896478"/>
                  <a:ext cx="4186197" cy="457200"/>
                </a:xfrm>
                <a:prstGeom prst="rect">
                  <a:avLst/>
                </a:prstGeom>
                <a:noFill/>
              </p:spPr>
              <p:txBody>
                <a:bodyPr rtlCol="0" wrap="square">
                  <a:spAutoFit/>
                </a:bodyPr>
                <a:lstStyle/>
                <a:p>
                  <a:pPr algn="ctr"/>
                  <a:r>
                    <a:rPr altLang="zh-CN" lang="en-US" smtClean="0" spc="300" sz="2400">
                      <a:solidFill>
                        <a:schemeClr val="accent5">
                          <a:lumMod val="20000"/>
                          <a:lumOff val="80000"/>
                        </a:schemeClr>
                      </a:solidFill>
                      <a:latin charset="0" panose="04020705040a02060702" pitchFamily="82" typeface="Algerian"/>
                    </a:rPr>
                    <a:t>ADD YOUR TITLE HERE.</a:t>
                  </a:r>
                </a:p>
              </p:txBody>
            </p:sp>
            <p:sp>
              <p:nvSpPr>
                <p:cNvPr id="21" name="文本框 20"/>
                <p:cNvSpPr txBox="1"/>
                <p:nvPr/>
              </p:nvSpPr>
              <p:spPr>
                <a:xfrm>
                  <a:off x="4942114" y="4390080"/>
                  <a:ext cx="2205584" cy="396240"/>
                </a:xfrm>
                <a:prstGeom prst="rect">
                  <a:avLst/>
                </a:prstGeom>
                <a:noFill/>
              </p:spPr>
              <p:txBody>
                <a:bodyPr rtlCol="0" wrap="square">
                  <a:spAutoFit/>
                </a:bodyPr>
                <a:lstStyle/>
                <a:p>
                  <a:pPr algn="ctr"/>
                  <a:r>
                    <a:rPr altLang="en-US" lang="zh-CN" smtClean="0" sz="2000">
                      <a:solidFill>
                        <a:schemeClr val="accent5">
                          <a:lumMod val="20000"/>
                          <a:lumOff val="80000"/>
                        </a:schemeClr>
                      </a:solidFill>
                      <a:latin charset="-128" panose="02020700000000000000" pitchFamily="18" typeface="Auraka方黑檀"/>
                      <a:ea charset="-128" panose="02020700000000000000" pitchFamily="18" typeface="Auraka方黑檀"/>
                    </a:rPr>
                    <a:t>汇报人：优页PPT</a:t>
                  </a:r>
                </a:p>
              </p:txBody>
            </p:sp>
          </p:grpSp>
          <p:pic>
            <p:nvPicPr>
              <p:cNvPr id="25" name="图片 24"/>
              <p:cNvPicPr>
                <a:picLocks noChangeAspect="1"/>
              </p:cNvPicPr>
              <p:nvPr/>
            </p:nvPicPr>
            <p:blipFill>
              <a:blip r:embed="rId7">
                <a:extLst>
                  <a:ext uri="{28A0092B-C50C-407E-A947-70E740481C1C}">
                    <a14:useLocalDpi val="0"/>
                  </a:ext>
                </a:extLst>
              </a:blip>
              <a:srcRect b="14666" l="69852" r="6000" t="60742"/>
              <a:stretch>
                <a:fillRect/>
              </a:stretch>
            </p:blipFill>
            <p:spPr>
              <a:xfrm flipH="1">
                <a:off x="2865120" y="838010"/>
                <a:ext cx="695853" cy="708660"/>
              </a:xfrm>
              <a:prstGeom prst="rect">
                <a:avLst/>
              </a:prstGeom>
            </p:spPr>
          </p:pic>
        </p:grpSp>
        <p:sp>
          <p:nvSpPr>
            <p:cNvPr id="2" name="文本框 1"/>
            <p:cNvSpPr txBox="1"/>
            <p:nvPr/>
          </p:nvSpPr>
          <p:spPr>
            <a:xfrm>
              <a:off x="2681987" y="2173407"/>
              <a:ext cx="5380522" cy="1554480"/>
            </a:xfrm>
            <a:prstGeom prst="rect">
              <a:avLst/>
            </a:prstGeom>
            <a:noFill/>
          </p:spPr>
          <p:txBody>
            <a:bodyPr rtlCol="0" wrap="square">
              <a:spAutoFit/>
            </a:bodyPr>
            <a:lstStyle/>
            <a:p>
              <a:r>
                <a:rPr altLang="en-US" lang="zh-CN" smtClean="0" spc="300" sz="9600">
                  <a:solidFill>
                    <a:schemeClr val="accent5">
                      <a:lumMod val="40000"/>
                      <a:lumOff val="60000"/>
                    </a:schemeClr>
                  </a:solidFill>
                  <a:latin charset="-128" panose="02020700000000000000" pitchFamily="18" typeface="Auraka方黑檀"/>
                  <a:ea charset="-128" panose="02020700000000000000" pitchFamily="18" typeface="Auraka方黑檀"/>
                </a:rPr>
                <a:t>感谢聆听</a:t>
              </a:r>
            </a:p>
          </p:txBody>
        </p:sp>
      </p:grpSp>
    </p:spTree>
    <p:extLst>
      <p:ext uri="{BB962C8B-B14F-4D97-AF65-F5344CB8AC3E}">
        <p14:creationId val="2831105260"/>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7"/>
                                        </p:tgtEl>
                                        <p:attrNameLst>
                                          <p:attrName>style.visibility</p:attrName>
                                        </p:attrNameLst>
                                      </p:cBhvr>
                                      <p:to>
                                        <p:strVal val="visible"/>
                                      </p:to>
                                    </p:set>
                                    <p:animEffect filter="barn(outVertical)" transition="in">
                                      <p:cBhvr>
                                        <p:cTn dur="1500" id="7"/>
                                        <p:tgtEl>
                                          <p:spTgt spid="7"/>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1500" id="1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a:lum bright="70000" contrast="-70000"/>
                <a:extLst>
                  <a:ext uri="{28A0092B-C50C-407E-A947-70E740481C1C}">
                    <a14:useLocalDpi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3"/>
                  <a:ext cx="2960915" cy="701040"/>
                </a:xfrm>
                <a:prstGeom prst="rect">
                  <a:avLst/>
                </a:prstGeom>
                <a:noFill/>
              </p:spPr>
              <p:txBody>
                <a:bodyPr rtlCol="0" wrap="square">
                  <a:spAutoFit/>
                </a:bodyPr>
                <a:lstStyle/>
                <a:p>
                  <a:r>
                    <a:rPr altLang="en-US" lang="zh-CN" spc="600" sz="4000">
                      <a:solidFill>
                        <a:schemeClr val="accent5">
                          <a:lumMod val="20000"/>
                          <a:lumOff val="80000"/>
                        </a:schemeClr>
                      </a:solidFill>
                      <a:latin charset="-128" panose="02020700000000000000" pitchFamily="18" typeface="Auraka方黑檀"/>
                      <a:ea charset="-128" panose="02020700000000000000" pitchFamily="18" typeface="Auraka方黑檀"/>
                    </a:rPr>
                    <a:t>第一章节</a:t>
                  </a:r>
                </a:p>
              </p:txBody>
            </p:sp>
            <p:sp>
              <p:nvSpPr>
                <p:cNvPr id="45" name="文本框 44"/>
                <p:cNvSpPr txBox="1"/>
                <p:nvPr/>
              </p:nvSpPr>
              <p:spPr>
                <a:xfrm>
                  <a:off x="2319757" y="3364741"/>
                  <a:ext cx="3646714" cy="579120"/>
                </a:xfrm>
                <a:prstGeom prst="rect">
                  <a:avLst/>
                </a:prstGeom>
                <a:noFill/>
              </p:spPr>
              <p:txBody>
                <a:bodyPr rtlCol="0" wrap="square">
                  <a:spAutoFit/>
                </a:bodyPr>
                <a:lstStyle/>
                <a:p>
                  <a:r>
                    <a:rPr altLang="en-US" lang="zh-CN" smtClean="0" spc="600" sz="3200">
                      <a:solidFill>
                        <a:schemeClr val="bg1"/>
                      </a:solidFill>
                      <a:latin charset="-128" panose="02020700000000000000" pitchFamily="18" typeface="Auraka方黑檀"/>
                      <a:ea charset="-128" panose="02020700000000000000" pitchFamily="18" typeface="Auraka方黑檀"/>
                    </a:rPr>
                    <a:t>点击输入标题</a:t>
                  </a:r>
                </a:p>
              </p:txBody>
            </p:sp>
            <p:sp>
              <p:nvSpPr>
                <p:cNvPr id="46" name="文本框 45"/>
                <p:cNvSpPr txBox="1"/>
                <p:nvPr/>
              </p:nvSpPr>
              <p:spPr>
                <a:xfrm>
                  <a:off x="2285997" y="4024661"/>
                  <a:ext cx="4615544" cy="701040"/>
                </a:xfrm>
                <a:prstGeom prst="rect">
                  <a:avLst/>
                </a:prstGeom>
                <a:noFill/>
              </p:spPr>
              <p:txBody>
                <a:bodyPr rtlCol="0" wrap="square">
                  <a:spAutoFit/>
                </a:bodyPr>
                <a:lstStyle/>
                <a:p>
                  <a:r>
                    <a:rPr altLang="zh-CN" lang="en-US" smtClean="0" spc="300" sz="2000">
                      <a:solidFill>
                        <a:schemeClr val="bg1"/>
                      </a:solidFill>
                      <a:latin charset="0" panose="04020705040a02060702" pitchFamily="82" typeface="Algerian"/>
                    </a:rPr>
                    <a:t>ADD YOUR TITLE HERE.ADD TOUR TITLE ADD YOUR TITLE.</a:t>
                  </a:r>
                </a:p>
              </p:txBody>
            </p:sp>
          </p:grpSp>
        </p:grpSp>
        <p:pic>
          <p:nvPicPr>
            <p:cNvPr id="51" name="图片 50"/>
            <p:cNvPicPr>
              <a:picLocks noChangeAspect="1"/>
            </p:cNvPicPr>
            <p:nvPr/>
          </p:nvPicPr>
          <p:blipFill>
            <a:blip r:embed="rId5">
              <a:extLst>
                <a:ext uri="{28A0092B-C50C-407E-A947-70E740481C1C}">
                  <a14:useLocalDpi val="0"/>
                </a:ext>
              </a:extLst>
            </a:blip>
            <a:srcRect b="14666" l="69852" r="6000" t="60742"/>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1574216" y="-1095615"/>
              <a:ext cx="1963642" cy="1901162"/>
            </a:xfrm>
            <a:prstGeom prst="rect">
              <a:avLst/>
            </a:prstGeom>
          </p:spPr>
        </p:pic>
      </p:grpSp>
    </p:spTree>
    <p:extLst>
      <p:ext uri="{BB962C8B-B14F-4D97-AF65-F5344CB8AC3E}">
        <p14:creationId val="427194539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116abc49-97e3-41fe-8fb1-8d48097aad81"/>
          <p:cNvGrpSpPr>
            <a:grpSpLocks noChangeAspect="1"/>
          </p:cNvGrpSpPr>
          <p:nvPr/>
        </p:nvGrpSpPr>
        <p:grpSpPr>
          <a:xfrm>
            <a:off x="1662549" y="1898606"/>
            <a:ext cx="8876144" cy="3524988"/>
            <a:chOff x="836972" y="1660456"/>
            <a:chExt cx="10518054" cy="4177036"/>
          </a:xfrm>
        </p:grpSpPr>
        <p:sp>
          <p:nvSpPr>
            <p:cNvPr id="12" name="îṥļîḑé-星形: 七角 27"/>
            <p:cNvSpPr/>
            <p:nvPr/>
          </p:nvSpPr>
          <p:spPr>
            <a:xfrm>
              <a:off x="1315617" y="2897155"/>
              <a:ext cx="1063690" cy="1063690"/>
            </a:xfrm>
            <a:prstGeom prst="star7">
              <a:avLst>
                <a:gd fmla="val 40882" name="adj"/>
                <a:gd fmla="val 102572" name="hf"/>
                <a:gd fmla="val 105210" name="vf"/>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3" name="îṥļîḑé-星形: 七角 28"/>
            <p:cNvSpPr/>
            <p:nvPr/>
          </p:nvSpPr>
          <p:spPr>
            <a:xfrm>
              <a:off x="4147976" y="2897155"/>
              <a:ext cx="1063690" cy="1063690"/>
            </a:xfrm>
            <a:prstGeom prst="star7">
              <a:avLst>
                <a:gd fmla="val 40882" name="adj"/>
                <a:gd fmla="val 102572" name="hf"/>
                <a:gd fmla="val 105210" name="vf"/>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4" name="îṥļîḑé-星形: 七角 29"/>
            <p:cNvSpPr/>
            <p:nvPr/>
          </p:nvSpPr>
          <p:spPr>
            <a:xfrm>
              <a:off x="6980335" y="2897155"/>
              <a:ext cx="1063690" cy="1063690"/>
            </a:xfrm>
            <a:prstGeom prst="star7">
              <a:avLst>
                <a:gd fmla="val 40882" name="adj"/>
                <a:gd fmla="val 102572" name="hf"/>
                <a:gd fmla="val 105210" name="vf"/>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5" name="îṥļîḑé-星形: 七角 30"/>
            <p:cNvSpPr/>
            <p:nvPr/>
          </p:nvSpPr>
          <p:spPr>
            <a:xfrm>
              <a:off x="9812693" y="2897155"/>
              <a:ext cx="1063690" cy="1063690"/>
            </a:xfrm>
            <a:prstGeom prst="star7">
              <a:avLst>
                <a:gd fmla="val 40882" name="adj"/>
                <a:gd fmla="val 102572" name="hf"/>
                <a:gd fmla="val 105210" name="vf"/>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6" name="îṥļîḑé-Right Bracket 11"/>
            <p:cNvSpPr/>
            <p:nvPr/>
          </p:nvSpPr>
          <p:spPr>
            <a:xfrm rot="16200000">
              <a:off x="5756651" y="-1653670"/>
              <a:ext cx="664962" cy="8483340"/>
            </a:xfrm>
            <a:prstGeom prst="rightBracket">
              <a:avLst>
                <a:gd fmla="val 125234" name="adj"/>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7" name="îṥļîḑé-Right Bracket 12"/>
            <p:cNvSpPr/>
            <p:nvPr/>
          </p:nvSpPr>
          <p:spPr>
            <a:xfrm rot="16200000">
              <a:off x="5764141" y="1170680"/>
              <a:ext cx="664962" cy="2834640"/>
            </a:xfrm>
            <a:prstGeom prst="rightBracket">
              <a:avLst>
                <a:gd fmla="val 125234" name="adj"/>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8" name="îṥļîḑé-任意多边形: 形状 33"/>
            <p:cNvSpPr/>
            <p:nvPr/>
          </p:nvSpPr>
          <p:spPr bwMode="auto">
            <a:xfrm>
              <a:off x="1551676" y="3179040"/>
              <a:ext cx="591569" cy="499918"/>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19" name="îṥļîḑé-任意多边形: 形状 34"/>
            <p:cNvSpPr/>
            <p:nvPr/>
          </p:nvSpPr>
          <p:spPr bwMode="auto">
            <a:xfrm>
              <a:off x="10029201" y="3162515"/>
              <a:ext cx="630674" cy="532965"/>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0" name="îṥļîḑé-任意多边形: 形状 35"/>
            <p:cNvSpPr>
              <a:spLocks noChangeAspect="1"/>
            </p:cNvSpPr>
            <p:nvPr/>
          </p:nvSpPr>
          <p:spPr bwMode="auto">
            <a:xfrm>
              <a:off x="4369908" y="3179203"/>
              <a:ext cx="618788" cy="52292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1" name="îṥļîḑé-任意多边形: 形状 36"/>
            <p:cNvSpPr/>
            <p:nvPr/>
          </p:nvSpPr>
          <p:spPr bwMode="auto">
            <a:xfrm>
              <a:off x="7254965" y="3204204"/>
              <a:ext cx="532014" cy="44959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nvGrpSpPr>
            <p:cNvPr id="22" name="组合 21"/>
            <p:cNvGrpSpPr/>
            <p:nvPr/>
          </p:nvGrpSpPr>
          <p:grpSpPr>
            <a:xfrm>
              <a:off x="836972" y="4305525"/>
              <a:ext cx="2020976" cy="1531967"/>
              <a:chOff x="5122025" y="581759"/>
              <a:chExt cx="2020976" cy="1531967"/>
            </a:xfrm>
          </p:grpSpPr>
          <p:sp>
            <p:nvSpPr>
              <p:cNvPr id="33" name="îṥļîḑé-文本框 48"/>
              <p:cNvSpPr txBox="1"/>
              <p:nvPr/>
            </p:nvSpPr>
            <p:spPr>
              <a:xfrm>
                <a:off x="5122026" y="1487079"/>
                <a:ext cx="2020975" cy="626647"/>
              </a:xfrm>
              <a:prstGeom prst="rect">
                <a:avLst/>
              </a:prstGeom>
              <a:noFill/>
            </p:spPr>
            <p:txBody>
              <a:bodyPr anchor="ctr" anchorCtr="1" bIns="0" lIns="0" rIns="0" tIns="0" wrap="square">
                <a:noAutofit/>
              </a:bodyPr>
              <a:lstStyle/>
              <a:p>
                <a:pPr algn="ctr">
                  <a:lnSpc>
                    <a:spcPct val="120000"/>
                  </a:lnSpc>
                  <a:spcBef>
                    <a:spcPct val="0"/>
                  </a:spcBef>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4" name="îṥļîḑé-Rectangle 29"/>
              <p:cNvSpPr/>
              <p:nvPr/>
            </p:nvSpPr>
            <p:spPr>
              <a:xfrm>
                <a:off x="5122025" y="581759"/>
                <a:ext cx="2020976" cy="325410"/>
              </a:xfrm>
              <a:prstGeom prst="rect">
                <a:avLst/>
              </a:prstGeom>
            </p:spPr>
            <p:txBody>
              <a:bodyPr anchor="ctr" anchorCtr="1" bIns="0" lIns="0" rIns="0" tIns="0" wrap="none">
                <a:noAutofit/>
              </a:bodyPr>
              <a:lstStyle/>
              <a:p>
                <a:pPr algn="ctr" defTabSz="914378" lvl="0">
                  <a:spcBef>
                    <a:spcPct val="0"/>
                  </a:spcBef>
                  <a:defRPr/>
                </a:pPr>
                <a:r>
                  <a:rPr altLang="en-US" lang="zh-CN" sz="2000">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23" name="组合 22"/>
            <p:cNvGrpSpPr/>
            <p:nvPr/>
          </p:nvGrpSpPr>
          <p:grpSpPr>
            <a:xfrm>
              <a:off x="3668814" y="4305525"/>
              <a:ext cx="2020976" cy="1531967"/>
              <a:chOff x="5122025" y="581759"/>
              <a:chExt cx="2020976" cy="1531967"/>
            </a:xfrm>
          </p:grpSpPr>
          <p:sp>
            <p:nvSpPr>
              <p:cNvPr id="31" name="îṥļîḑé-文本框 46"/>
              <p:cNvSpPr txBox="1"/>
              <p:nvPr/>
            </p:nvSpPr>
            <p:spPr>
              <a:xfrm>
                <a:off x="5122026" y="1487079"/>
                <a:ext cx="2020975" cy="626647"/>
              </a:xfrm>
              <a:prstGeom prst="rect">
                <a:avLst/>
              </a:prstGeom>
              <a:noFill/>
            </p:spPr>
            <p:txBody>
              <a:bodyPr anchor="ctr" anchorCtr="1" bIns="0" lIns="0" rIns="0" tIns="0" wrap="square">
                <a:noAutofit/>
              </a:bodyPr>
              <a:lstStyle/>
              <a:p>
                <a:pPr algn="ctr">
                  <a:lnSpc>
                    <a:spcPct val="120000"/>
                  </a:lnSpc>
                  <a:spcBef>
                    <a:spcPct val="0"/>
                  </a:spcBef>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2" name="îṥļîḑé-Rectangle 27"/>
              <p:cNvSpPr/>
              <p:nvPr/>
            </p:nvSpPr>
            <p:spPr>
              <a:xfrm>
                <a:off x="5122025" y="581759"/>
                <a:ext cx="2020976" cy="325410"/>
              </a:xfrm>
              <a:prstGeom prst="rect">
                <a:avLst/>
              </a:prstGeom>
            </p:spPr>
            <p:txBody>
              <a:bodyPr anchor="ctr" anchorCtr="1" bIns="0" lIns="0" rIns="0" tIns="0" wrap="none">
                <a:noAutofit/>
              </a:bodyPr>
              <a:lstStyle/>
              <a:p>
                <a:pPr algn="ctr" defTabSz="914378" lvl="0">
                  <a:spcBef>
                    <a:spcPct val="0"/>
                  </a:spcBef>
                  <a:defRPr/>
                </a:pPr>
                <a:r>
                  <a:rPr altLang="en-US" lang="zh-CN" sz="2000">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24" name="组合 23"/>
            <p:cNvGrpSpPr/>
            <p:nvPr/>
          </p:nvGrpSpPr>
          <p:grpSpPr>
            <a:xfrm>
              <a:off x="6510484" y="4305525"/>
              <a:ext cx="2020976" cy="1531967"/>
              <a:chOff x="5122025" y="581759"/>
              <a:chExt cx="2020976" cy="1531967"/>
            </a:xfrm>
          </p:grpSpPr>
          <p:sp>
            <p:nvSpPr>
              <p:cNvPr id="29" name="îṥļîḑé-文本框 44"/>
              <p:cNvSpPr txBox="1"/>
              <p:nvPr/>
            </p:nvSpPr>
            <p:spPr>
              <a:xfrm>
                <a:off x="5122026" y="1487079"/>
                <a:ext cx="2020975" cy="626647"/>
              </a:xfrm>
              <a:prstGeom prst="rect">
                <a:avLst/>
              </a:prstGeom>
              <a:noFill/>
            </p:spPr>
            <p:txBody>
              <a:bodyPr anchor="ctr" anchorCtr="1" bIns="0" lIns="0" rIns="0" tIns="0" wrap="square">
                <a:noAutofit/>
              </a:bodyPr>
              <a:lstStyle/>
              <a:p>
                <a:pPr algn="ctr">
                  <a:lnSpc>
                    <a:spcPct val="120000"/>
                  </a:lnSpc>
                  <a:spcBef>
                    <a:spcPct val="0"/>
                  </a:spcBef>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0" name="îṥļîḑé-Rectangle 25"/>
              <p:cNvSpPr/>
              <p:nvPr/>
            </p:nvSpPr>
            <p:spPr>
              <a:xfrm>
                <a:off x="5122025" y="581759"/>
                <a:ext cx="2020976" cy="325410"/>
              </a:xfrm>
              <a:prstGeom prst="rect">
                <a:avLst/>
              </a:prstGeom>
            </p:spPr>
            <p:txBody>
              <a:bodyPr anchor="ctr" anchorCtr="1" bIns="0" lIns="0" rIns="0" tIns="0" wrap="none">
                <a:noAutofit/>
              </a:bodyPr>
              <a:lstStyle/>
              <a:p>
                <a:pPr algn="ctr" defTabSz="914378" lvl="0">
                  <a:spcBef>
                    <a:spcPct val="0"/>
                  </a:spcBef>
                  <a:defRPr/>
                </a:pPr>
                <a:r>
                  <a:rPr altLang="en-US" lang="zh-CN" sz="2000">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25" name="组合 24"/>
            <p:cNvGrpSpPr/>
            <p:nvPr/>
          </p:nvGrpSpPr>
          <p:grpSpPr>
            <a:xfrm>
              <a:off x="9334050" y="4305525"/>
              <a:ext cx="2020976" cy="1531966"/>
              <a:chOff x="5122025" y="581759"/>
              <a:chExt cx="2020976" cy="1531966"/>
            </a:xfrm>
          </p:grpSpPr>
          <p:sp>
            <p:nvSpPr>
              <p:cNvPr id="27" name="îṥļîḑé-文本框 42"/>
              <p:cNvSpPr txBox="1"/>
              <p:nvPr/>
            </p:nvSpPr>
            <p:spPr>
              <a:xfrm>
                <a:off x="5122026" y="1487080"/>
                <a:ext cx="2020975" cy="626645"/>
              </a:xfrm>
              <a:prstGeom prst="rect">
                <a:avLst/>
              </a:prstGeom>
              <a:noFill/>
            </p:spPr>
            <p:txBody>
              <a:bodyPr anchor="ctr" anchorCtr="1" bIns="0" lIns="0" rIns="0" tIns="0" wrap="square">
                <a:noAutofit/>
              </a:bodyPr>
              <a:lstStyle/>
              <a:p>
                <a:pPr algn="ctr">
                  <a:lnSpc>
                    <a:spcPct val="120000"/>
                  </a:lnSpc>
                  <a:spcBef>
                    <a:spcPct val="0"/>
                  </a:spcBef>
                </a:pPr>
                <a:r>
                  <a:rPr altLang="en-US" lang="zh-CN" smtClean="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8" name="îṥļîḑé-Rectangle 23"/>
              <p:cNvSpPr/>
              <p:nvPr/>
            </p:nvSpPr>
            <p:spPr>
              <a:xfrm>
                <a:off x="5122025" y="581759"/>
                <a:ext cx="2020976" cy="325410"/>
              </a:xfrm>
              <a:prstGeom prst="rect">
                <a:avLst/>
              </a:prstGeom>
            </p:spPr>
            <p:txBody>
              <a:bodyPr anchor="ctr" anchorCtr="1" bIns="0" lIns="0" rIns="0" tIns="0" wrap="none">
                <a:noAutofit/>
              </a:bodyPr>
              <a:lstStyle/>
              <a:p>
                <a:pPr algn="ctr" defTabSz="914378" lvl="0">
                  <a:spcBef>
                    <a:spcPct val="0"/>
                  </a:spcBef>
                  <a:defRPr/>
                </a:pPr>
                <a:r>
                  <a:rPr altLang="en-US" lang="zh-CN" sz="2000">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sp>
          <p:nvSpPr>
            <p:cNvPr id="26" name="îṥļîḑé-矩形: 圆角 41"/>
            <p:cNvSpPr/>
            <p:nvPr/>
          </p:nvSpPr>
          <p:spPr>
            <a:xfrm>
              <a:off x="4691485" y="1660456"/>
              <a:ext cx="2814216" cy="858416"/>
            </a:xfrm>
            <a:prstGeom prst="roundRect">
              <a:avLst>
                <a:gd fmla="val 24861" name="adj"/>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defTabSz="914378" lvl="0">
                <a:spcBef>
                  <a:spcPct val="0"/>
                </a:spcBef>
                <a:defRPr/>
              </a:pPr>
              <a:r>
                <a:rPr altLang="en-US" lang="zh-CN" sz="24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spTree>
    <p:extLst>
      <p:ext uri="{BB962C8B-B14F-4D97-AF65-F5344CB8AC3E}">
        <p14:creationId val="353507150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1">
                                  <p:stCondLst>
                                    <p:cond delay="0"/>
                                  </p:stCondLst>
                                  <p:childTnLst>
                                    <p:set>
                                      <p:cBhvr>
                                        <p:cTn dur="1" fill="hold" id="24">
                                          <p:stCondLst>
                                            <p:cond delay="0"/>
                                          </p:stCondLst>
                                        </p:cTn>
                                        <p:tgtEl>
                                          <p:spTgt spid="11"/>
                                        </p:tgtEl>
                                        <p:attrNameLst>
                                          <p:attrName>style.visibility</p:attrName>
                                        </p:attrNameLst>
                                      </p:cBhvr>
                                      <p:to>
                                        <p:strVal val="visible"/>
                                      </p:to>
                                    </p:set>
                                    <p:animEffect filter="wipe(up)" transition="in">
                                      <p:cBhvr>
                                        <p:cTn dur="5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Group 4"/>
          <p:cNvGrpSpPr/>
          <p:nvPr/>
        </p:nvGrpSpPr>
        <p:grpSpPr>
          <a:xfrm>
            <a:off x="3030973" y="1903817"/>
            <a:ext cx="6130055" cy="4188638"/>
            <a:chOff x="3030973" y="1844824"/>
            <a:chExt cx="6130055" cy="4188638"/>
          </a:xfrm>
        </p:grpSpPr>
        <p:cxnSp>
          <p:nvCxnSpPr>
            <p:cNvPr id="12" name="íślíḋè-Straight Connector 5"/>
            <p:cNvCxnSpPr/>
            <p:nvPr/>
          </p:nvCxnSpPr>
          <p:spPr>
            <a:xfrm flipH="1">
              <a:off x="6096000" y="1844824"/>
              <a:ext cx="0" cy="39604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íślíḋè-Rectangle 13"/>
            <p:cNvSpPr/>
            <p:nvPr/>
          </p:nvSpPr>
          <p:spPr bwMode="auto">
            <a:xfrm>
              <a:off x="3030973" y="1844824"/>
              <a:ext cx="2520280" cy="371568"/>
            </a:xfrm>
            <a:prstGeom prst="rect">
              <a:avLst/>
            </a:prstGeom>
            <a:solidFill>
              <a:schemeClr val="accent1">
                <a:lumMod val="100000"/>
              </a:schemeClr>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4" name="íślíḋè-Rectangle 14"/>
            <p:cNvSpPr/>
            <p:nvPr/>
          </p:nvSpPr>
          <p:spPr bwMode="auto">
            <a:xfrm>
              <a:off x="6640748" y="1844824"/>
              <a:ext cx="2520280" cy="371568"/>
            </a:xfrm>
            <a:prstGeom prst="rect">
              <a:avLst/>
            </a:prstGeom>
            <a:solidFill>
              <a:schemeClr val="accent4"/>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5" name="íślíḋè-Rectangle 16"/>
            <p:cNvSpPr/>
            <p:nvPr/>
          </p:nvSpPr>
          <p:spPr bwMode="auto">
            <a:xfrm>
              <a:off x="3030973" y="3405234"/>
              <a:ext cx="2520280" cy="371568"/>
            </a:xfrm>
            <a:prstGeom prst="rect">
              <a:avLst/>
            </a:prstGeom>
            <a:solidFill>
              <a:schemeClr val="accent2"/>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6" name="íślíḋè-Rectangle 17"/>
            <p:cNvSpPr/>
            <p:nvPr/>
          </p:nvSpPr>
          <p:spPr bwMode="auto">
            <a:xfrm>
              <a:off x="6640748" y="3405234"/>
              <a:ext cx="2520280" cy="371568"/>
            </a:xfrm>
            <a:prstGeom prst="rect">
              <a:avLst/>
            </a:prstGeom>
            <a:solidFill>
              <a:schemeClr val="accent5"/>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7" name="íślíḋè-Rectangle 18"/>
            <p:cNvSpPr/>
            <p:nvPr/>
          </p:nvSpPr>
          <p:spPr bwMode="auto">
            <a:xfrm>
              <a:off x="3030973" y="4965644"/>
              <a:ext cx="2520280" cy="371568"/>
            </a:xfrm>
            <a:prstGeom prst="rect">
              <a:avLst/>
            </a:prstGeom>
            <a:solidFill>
              <a:schemeClr val="accent3"/>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8" name="íślíḋè-Rectangle 19"/>
            <p:cNvSpPr/>
            <p:nvPr/>
          </p:nvSpPr>
          <p:spPr bwMode="auto">
            <a:xfrm>
              <a:off x="6640748" y="4965644"/>
              <a:ext cx="2520280" cy="371568"/>
            </a:xfrm>
            <a:prstGeom prst="rect">
              <a:avLst/>
            </a:prstGeom>
            <a:solidFill>
              <a:schemeClr val="accent6"/>
            </a:solidFill>
            <a:ln w="19050">
              <a:noFill/>
              <a:round/>
            </a:ln>
          </p:spPr>
          <p:txBody>
            <a:bodyPr anchor="ctr" anchorCtr="1" bIns="45720" compatLnSpc="1" forceAA="0" lIns="91440" rIns="91440" rot="0" spcFirstLastPara="0" tIns="45720" vert="horz" wrap="none">
              <a:prstTxWarp prst="textNoShape">
                <a:avLst/>
              </a:prstTxWarp>
              <a:normAutofit lnSpcReduction="10000"/>
            </a:bodyPr>
            <a:lstStyle/>
            <a:p>
              <a:pPr algn="ctr"/>
              <a:r>
                <a:rPr altLang="en-US" lang="zh-CN" sz="2000">
                  <a:solidFill>
                    <a:schemeClr val="bg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sp>
          <p:nvSpPr>
            <p:cNvPr id="19" name="íślíḋè-TextBox 20"/>
            <p:cNvSpPr txBox="1"/>
            <p:nvPr/>
          </p:nvSpPr>
          <p:spPr bwMode="auto">
            <a:xfrm>
              <a:off x="3338110" y="2285216"/>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0" name="íślíḋè-TextBox 21"/>
            <p:cNvSpPr txBox="1"/>
            <p:nvPr/>
          </p:nvSpPr>
          <p:spPr bwMode="auto">
            <a:xfrm>
              <a:off x="3338110" y="3845626"/>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1" name="íślíḋè-TextBox 22"/>
            <p:cNvSpPr txBox="1"/>
            <p:nvPr/>
          </p:nvSpPr>
          <p:spPr bwMode="auto">
            <a:xfrm>
              <a:off x="3338110" y="539188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2" name="íślíḋè-TextBox 23"/>
            <p:cNvSpPr txBox="1"/>
            <p:nvPr/>
          </p:nvSpPr>
          <p:spPr bwMode="auto">
            <a:xfrm>
              <a:off x="6642571" y="2285216"/>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3" name="íślíḋè-TextBox 24"/>
            <p:cNvSpPr txBox="1"/>
            <p:nvPr/>
          </p:nvSpPr>
          <p:spPr bwMode="auto">
            <a:xfrm>
              <a:off x="6642571" y="3845626"/>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24" name="íślíḋè-TextBox 25"/>
            <p:cNvSpPr txBox="1"/>
            <p:nvPr/>
          </p:nvSpPr>
          <p:spPr bwMode="auto">
            <a:xfrm>
              <a:off x="6642571" y="539188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nSpc>
                  <a:spcPct val="120000"/>
                </a:lnSpc>
                <a:defRPr/>
              </a:pPr>
              <a:r>
                <a:rPr altLang="en-US" lang="zh-CN" spc="300"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grpSp>
    </p:spTree>
    <p:extLst>
      <p:ext uri="{BB962C8B-B14F-4D97-AF65-F5344CB8AC3E}">
        <p14:creationId val="217155204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6" presetSubtype="37">
                                  <p:stCondLst>
                                    <p:cond delay="0"/>
                                  </p:stCondLst>
                                  <p:childTnLst>
                                    <p:set>
                                      <p:cBhvr>
                                        <p:cTn dur="1" fill="hold" id="24">
                                          <p:stCondLst>
                                            <p:cond delay="0"/>
                                          </p:stCondLst>
                                        </p:cTn>
                                        <p:tgtEl>
                                          <p:spTgt spid="11"/>
                                        </p:tgtEl>
                                        <p:attrNameLst>
                                          <p:attrName>style.visibility</p:attrName>
                                        </p:attrNameLst>
                                      </p:cBhvr>
                                      <p:to>
                                        <p:strVal val="visible"/>
                                      </p:to>
                                    </p:set>
                                    <p:animEffect filter="barn(outVertical)" transition="in">
                                      <p:cBhvr>
                                        <p:cTn dur="5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36" name="组合 35"/>
          <p:cNvGrpSpPr/>
          <p:nvPr/>
        </p:nvGrpSpPr>
        <p:grpSpPr>
          <a:xfrm>
            <a:off x="1354235" y="2001520"/>
            <a:ext cx="10015329" cy="3927858"/>
            <a:chOff x="1726379" y="2001520"/>
            <a:chExt cx="10015329" cy="3927858"/>
          </a:xfrm>
        </p:grpSpPr>
        <p:grpSp>
          <p:nvGrpSpPr>
            <p:cNvPr id="18" name="组合 17"/>
            <p:cNvGrpSpPr/>
            <p:nvPr/>
          </p:nvGrpSpPr>
          <p:grpSpPr>
            <a:xfrm>
              <a:off x="1726379" y="2001520"/>
              <a:ext cx="3855720" cy="3855720"/>
              <a:chOff x="7960360" y="1813560"/>
              <a:chExt cx="3352800" cy="3352800"/>
            </a:xfrm>
            <a:blipFill>
              <a:blip r:embed="rId6"/>
              <a:stretch>
                <a:fillRect/>
              </a:stretch>
            </a:blipFill>
          </p:grpSpPr>
          <p:sp useBgFill="1">
            <p:nvSpPr>
              <p:cNvPr id="19" name="矩形 18"/>
              <p:cNvSpPr/>
              <p:nvPr/>
            </p:nvSpPr>
            <p:spPr>
              <a:xfrm>
                <a:off x="7960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0" name="矩形 19"/>
              <p:cNvSpPr/>
              <p:nvPr/>
            </p:nvSpPr>
            <p:spPr>
              <a:xfrm>
                <a:off x="7960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1" name="矩形 20"/>
              <p:cNvSpPr/>
              <p:nvPr/>
            </p:nvSpPr>
            <p:spPr>
              <a:xfrm>
                <a:off x="7960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2" name="矩形 21"/>
              <p:cNvSpPr/>
              <p:nvPr/>
            </p:nvSpPr>
            <p:spPr>
              <a:xfrm>
                <a:off x="9103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3" name="矩形 22"/>
              <p:cNvSpPr/>
              <p:nvPr/>
            </p:nvSpPr>
            <p:spPr>
              <a:xfrm>
                <a:off x="9103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4" name="矩形 23"/>
              <p:cNvSpPr/>
              <p:nvPr/>
            </p:nvSpPr>
            <p:spPr>
              <a:xfrm>
                <a:off x="9103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5" name="矩形 24"/>
              <p:cNvSpPr/>
              <p:nvPr/>
            </p:nvSpPr>
            <p:spPr>
              <a:xfrm>
                <a:off x="10246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6" name="矩形 25"/>
              <p:cNvSpPr/>
              <p:nvPr/>
            </p:nvSpPr>
            <p:spPr>
              <a:xfrm>
                <a:off x="10246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7" name="矩形 26"/>
              <p:cNvSpPr/>
              <p:nvPr/>
            </p:nvSpPr>
            <p:spPr>
              <a:xfrm>
                <a:off x="10246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8" name="直接连接符 27"/>
            <p:cNvCxnSpPr/>
            <p:nvPr/>
          </p:nvCxnSpPr>
          <p:spPr>
            <a:xfrm>
              <a:off x="5925880" y="2463185"/>
              <a:ext cx="4500880" cy="0"/>
            </a:xfrm>
            <a:prstGeom prst="line">
              <a:avLst/>
            </a:prstGeom>
            <a:ln w="22225">
              <a:solidFill>
                <a:srgbClr val="333F5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925880" y="2001520"/>
              <a:ext cx="3627120"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8" panose="02020700000000000000" pitchFamily="18" typeface="Auraka方黑檀"/>
                  <a:ea charset="-128" panose="02020700000000000000" pitchFamily="18" typeface="Auraka方黑檀"/>
                </a:rPr>
                <a:t>ADD YOUR TITLE HERE</a:t>
              </a:r>
            </a:p>
          </p:txBody>
        </p:sp>
        <p:sp>
          <p:nvSpPr>
            <p:cNvPr id="30" name="文本框 29"/>
            <p:cNvSpPr txBox="1"/>
            <p:nvPr/>
          </p:nvSpPr>
          <p:spPr>
            <a:xfrm>
              <a:off x="5925880" y="2833038"/>
              <a:ext cx="2569698" cy="396240"/>
            </a:xfrm>
            <a:prstGeom prst="rect">
              <a:avLst/>
            </a:prstGeom>
            <a:noFill/>
          </p:spPr>
          <p:txBody>
            <a:bodyPr rtlCol="0" wrap="square">
              <a:spAutoFit/>
            </a:bodyPr>
            <a:lstStyle/>
            <a:p>
              <a:r>
                <a:rPr altLang="en-US" b="1" lang="zh-CN" sz="2000">
                  <a:solidFill>
                    <a:schemeClr val="tx1">
                      <a:lumMod val="75000"/>
                      <a:lumOff val="25000"/>
                    </a:schemeClr>
                  </a:solidFill>
                  <a:latin charset="-128" panose="02020700000000000000" pitchFamily="18" typeface="Auraka方黑檀"/>
                  <a:ea charset="-128" panose="02020700000000000000" pitchFamily="18" typeface="Auraka方黑檀"/>
                </a:rPr>
                <a:t>输入你的文本</a:t>
              </a:r>
            </a:p>
          </p:txBody>
        </p:sp>
        <p:sp>
          <p:nvSpPr>
            <p:cNvPr id="31" name="文本框 30"/>
            <p:cNvSpPr txBox="1"/>
            <p:nvPr/>
          </p:nvSpPr>
          <p:spPr>
            <a:xfrm>
              <a:off x="5940791" y="3571192"/>
              <a:ext cx="2554787" cy="579120"/>
            </a:xfrm>
            <a:prstGeom prst="rect">
              <a:avLst/>
            </a:prstGeom>
            <a:noFill/>
          </p:spPr>
          <p:txBody>
            <a:bodyPr rtlCol="0" wrap="square">
              <a:spAutoFit/>
            </a:bodyPr>
            <a:lstStyle/>
            <a:p>
              <a:r>
                <a:rPr altLang="en-US" lang="zh-CN" smtClean="0" sz="1600">
                  <a:solidFill>
                    <a:schemeClr val="tx1">
                      <a:lumMod val="75000"/>
                      <a:lumOff val="25000"/>
                    </a:schemeClr>
                  </a:solidFill>
                  <a:latin charset="-128" panose="02020700000000000000" pitchFamily="18" typeface="Auraka方黑檀"/>
                  <a:ea charset="-128" panose="02020700000000000000" pitchFamily="18" typeface="Auraka方黑檀"/>
                </a:rPr>
                <a:t>点击此处更换文本，点击此处更换文本。</a:t>
              </a:r>
            </a:p>
          </p:txBody>
        </p:sp>
        <p:sp>
          <p:nvSpPr>
            <p:cNvPr id="32" name="矩形 31"/>
            <p:cNvSpPr/>
            <p:nvPr/>
          </p:nvSpPr>
          <p:spPr>
            <a:xfrm>
              <a:off x="5940791" y="4544383"/>
              <a:ext cx="2893003" cy="1371600"/>
            </a:xfrm>
            <a:prstGeom prst="rect">
              <a:avLst/>
            </a:prstGeom>
          </p:spPr>
          <p:txBody>
            <a:bodyPr wrap="square">
              <a:spAutoFit/>
            </a:bodyPr>
            <a:lstStyle/>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1.点击此处更换文本</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2.点击此处更换文本 </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3.点击此处更换文本</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4.点击此处更换文本</a:t>
              </a:r>
            </a:p>
          </p:txBody>
        </p:sp>
        <p:sp>
          <p:nvSpPr>
            <p:cNvPr id="33" name="文本框 32"/>
            <p:cNvSpPr txBox="1"/>
            <p:nvPr/>
          </p:nvSpPr>
          <p:spPr>
            <a:xfrm>
              <a:off x="8848706" y="2838451"/>
              <a:ext cx="2569698" cy="396240"/>
            </a:xfrm>
            <a:prstGeom prst="rect">
              <a:avLst/>
            </a:prstGeom>
            <a:noFill/>
          </p:spPr>
          <p:txBody>
            <a:bodyPr rtlCol="0" wrap="square">
              <a:spAutoFit/>
            </a:bodyPr>
            <a:lstStyle/>
            <a:p>
              <a:r>
                <a:rPr altLang="en-US" b="1" lang="zh-CN" sz="2000">
                  <a:solidFill>
                    <a:schemeClr val="tx1">
                      <a:lumMod val="75000"/>
                      <a:lumOff val="25000"/>
                    </a:schemeClr>
                  </a:solidFill>
                  <a:latin charset="-128" panose="02020700000000000000" pitchFamily="18" typeface="Auraka方黑檀"/>
                  <a:ea charset="-128" panose="02020700000000000000" pitchFamily="18" typeface="Auraka方黑檀"/>
                </a:rPr>
                <a:t>输入你的文本</a:t>
              </a:r>
            </a:p>
          </p:txBody>
        </p:sp>
        <p:sp>
          <p:nvSpPr>
            <p:cNvPr id="34" name="文本框 33"/>
            <p:cNvSpPr txBox="1"/>
            <p:nvPr/>
          </p:nvSpPr>
          <p:spPr>
            <a:xfrm>
              <a:off x="8848706" y="3571192"/>
              <a:ext cx="2554787" cy="579120"/>
            </a:xfrm>
            <a:prstGeom prst="rect">
              <a:avLst/>
            </a:prstGeom>
            <a:noFill/>
          </p:spPr>
          <p:txBody>
            <a:bodyPr rtlCol="0" wrap="square">
              <a:spAutoFit/>
            </a:bodyPr>
            <a:lstStyle/>
            <a:p>
              <a:r>
                <a:rPr altLang="en-US" lang="zh-CN" smtClean="0" sz="1600">
                  <a:solidFill>
                    <a:schemeClr val="tx1">
                      <a:lumMod val="75000"/>
                      <a:lumOff val="25000"/>
                    </a:schemeClr>
                  </a:solidFill>
                  <a:latin charset="-128" panose="02020700000000000000" pitchFamily="18" typeface="Auraka方黑檀"/>
                  <a:ea charset="-128" panose="02020700000000000000" pitchFamily="18" typeface="Auraka方黑檀"/>
                </a:rPr>
                <a:t>点击此处更换文本，点击此处更换文本。</a:t>
              </a:r>
            </a:p>
          </p:txBody>
        </p:sp>
        <p:sp>
          <p:nvSpPr>
            <p:cNvPr id="35" name="矩形 34"/>
            <p:cNvSpPr/>
            <p:nvPr/>
          </p:nvSpPr>
          <p:spPr>
            <a:xfrm>
              <a:off x="8848706" y="4544383"/>
              <a:ext cx="2893003" cy="1371600"/>
            </a:xfrm>
            <a:prstGeom prst="rect">
              <a:avLst/>
            </a:prstGeom>
          </p:spPr>
          <p:txBody>
            <a:bodyPr wrap="square">
              <a:spAutoFit/>
            </a:bodyPr>
            <a:lstStyle/>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1.点击此处更换文本</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2.点击此处更换文本 </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3.点击此处更换文本</a:t>
              </a:r>
            </a:p>
            <a:p>
              <a:pPr>
                <a:lnSpc>
                  <a:spcPct val="150000"/>
                </a:lnSpc>
              </a:pPr>
              <a:r>
                <a:rPr altLang="zh-CN" lang="en-US" smtClean="0" sz="1400">
                  <a:solidFill>
                    <a:schemeClr val="tx1">
                      <a:lumMod val="75000"/>
                      <a:lumOff val="25000"/>
                    </a:schemeClr>
                  </a:solidFill>
                  <a:latin charset="-128" panose="02020700000000000000" pitchFamily="18" typeface="Auraka方黑檀"/>
                  <a:ea charset="-128" panose="02020700000000000000" pitchFamily="18" typeface="Auraka方黑檀"/>
                </a:rPr>
                <a:t>4.点击此处更换文本</a:t>
              </a:r>
            </a:p>
          </p:txBody>
        </p:sp>
      </p:grpSp>
    </p:spTree>
    <p:extLst>
      <p:ext uri="{BB962C8B-B14F-4D97-AF65-F5344CB8AC3E}">
        <p14:creationId val="354907903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8">
                                  <p:stCondLst>
                                    <p:cond delay="0"/>
                                  </p:stCondLst>
                                  <p:childTnLst>
                                    <p:set>
                                      <p:cBhvr>
                                        <p:cTn dur="1" fill="hold" id="24">
                                          <p:stCondLst>
                                            <p:cond delay="0"/>
                                          </p:stCondLst>
                                        </p:cTn>
                                        <p:tgtEl>
                                          <p:spTgt spid="36"/>
                                        </p:tgtEl>
                                        <p:attrNameLst>
                                          <p:attrName>style.visibility</p:attrName>
                                        </p:attrNameLst>
                                      </p:cBhvr>
                                      <p:to>
                                        <p:strVal val="visible"/>
                                      </p:to>
                                    </p:set>
                                    <p:animEffect filter="wipe(left)" transition="in">
                                      <p:cBhvr>
                                        <p:cTn dur="1000" id="25"/>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a:lum bright="70000" contrast="-70000"/>
                <a:extLst>
                  <a:ext uri="{28A0092B-C50C-407E-A947-70E740481C1C}">
                    <a14:useLocalDpi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3"/>
                  <a:ext cx="2960915" cy="701040"/>
                </a:xfrm>
                <a:prstGeom prst="rect">
                  <a:avLst/>
                </a:prstGeom>
                <a:noFill/>
              </p:spPr>
              <p:txBody>
                <a:bodyPr rtlCol="0" wrap="square">
                  <a:spAutoFit/>
                </a:bodyPr>
                <a:lstStyle/>
                <a:p>
                  <a:r>
                    <a:rPr altLang="en-US" lang="zh-CN" smtClean="0" spc="600" sz="4000">
                      <a:solidFill>
                        <a:schemeClr val="accent5">
                          <a:lumMod val="20000"/>
                          <a:lumOff val="80000"/>
                        </a:schemeClr>
                      </a:solidFill>
                      <a:latin charset="-128" panose="02020700000000000000" pitchFamily="18" typeface="Auraka方黑檀"/>
                      <a:ea charset="-128" panose="02020700000000000000" pitchFamily="18" typeface="Auraka方黑檀"/>
                    </a:rPr>
                    <a:t>第二章节</a:t>
                  </a:r>
                </a:p>
              </p:txBody>
            </p:sp>
            <p:sp>
              <p:nvSpPr>
                <p:cNvPr id="45" name="文本框 44"/>
                <p:cNvSpPr txBox="1"/>
                <p:nvPr/>
              </p:nvSpPr>
              <p:spPr>
                <a:xfrm>
                  <a:off x="2319757" y="3364741"/>
                  <a:ext cx="3646714" cy="579120"/>
                </a:xfrm>
                <a:prstGeom prst="rect">
                  <a:avLst/>
                </a:prstGeom>
                <a:noFill/>
              </p:spPr>
              <p:txBody>
                <a:bodyPr rtlCol="0" wrap="square">
                  <a:spAutoFit/>
                </a:bodyPr>
                <a:lstStyle/>
                <a:p>
                  <a:r>
                    <a:rPr altLang="en-US" lang="zh-CN" smtClean="0" spc="600" sz="3200">
                      <a:solidFill>
                        <a:schemeClr val="bg1"/>
                      </a:solidFill>
                      <a:latin charset="-128" panose="02020700000000000000" pitchFamily="18" typeface="Auraka方黑檀"/>
                      <a:ea charset="-128" panose="02020700000000000000" pitchFamily="18" typeface="Auraka方黑檀"/>
                    </a:rPr>
                    <a:t>点击输入标题</a:t>
                  </a:r>
                </a:p>
              </p:txBody>
            </p:sp>
            <p:sp>
              <p:nvSpPr>
                <p:cNvPr id="46" name="文本框 45"/>
                <p:cNvSpPr txBox="1"/>
                <p:nvPr/>
              </p:nvSpPr>
              <p:spPr>
                <a:xfrm>
                  <a:off x="2285997" y="4024661"/>
                  <a:ext cx="4615544" cy="701040"/>
                </a:xfrm>
                <a:prstGeom prst="rect">
                  <a:avLst/>
                </a:prstGeom>
                <a:noFill/>
              </p:spPr>
              <p:txBody>
                <a:bodyPr rtlCol="0" wrap="square">
                  <a:spAutoFit/>
                </a:bodyPr>
                <a:lstStyle/>
                <a:p>
                  <a:r>
                    <a:rPr altLang="zh-CN" lang="en-US" smtClean="0" spc="300" sz="2000">
                      <a:solidFill>
                        <a:schemeClr val="bg1"/>
                      </a:solidFill>
                      <a:latin charset="0" panose="04020705040a02060702" pitchFamily="82" typeface="Algerian"/>
                    </a:rPr>
                    <a:t>ADD YOUR TITLE HERE.ADD TOUR TITLE ADD YOUR TITLE.</a:t>
                  </a:r>
                </a:p>
              </p:txBody>
            </p:sp>
          </p:grpSp>
        </p:grpSp>
        <p:pic>
          <p:nvPicPr>
            <p:cNvPr id="51" name="图片 50"/>
            <p:cNvPicPr>
              <a:picLocks noChangeAspect="1"/>
            </p:cNvPicPr>
            <p:nvPr/>
          </p:nvPicPr>
          <p:blipFill>
            <a:blip r:embed="rId5">
              <a:extLst>
                <a:ext uri="{28A0092B-C50C-407E-A947-70E740481C1C}">
                  <a14:useLocalDpi val="0"/>
                </a:ext>
              </a:extLst>
            </a:blip>
            <a:srcRect b="14666" l="69852" r="6000" t="60742"/>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1574216" y="-1095615"/>
              <a:ext cx="1963642" cy="1901162"/>
            </a:xfrm>
            <a:prstGeom prst="rect">
              <a:avLst/>
            </a:prstGeom>
          </p:spPr>
        </p:pic>
      </p:grpSp>
    </p:spTree>
    <p:extLst>
      <p:ext uri="{BB962C8B-B14F-4D97-AF65-F5344CB8AC3E}">
        <p14:creationId val="322714501"/>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18160"/>
            </a:xfrm>
            <a:prstGeom prst="rect">
              <a:avLst/>
            </a:prstGeom>
            <a:noFill/>
          </p:spPr>
          <p:txBody>
            <a:bodyPr rtlCol="0" wrap="square">
              <a:spAutoFit/>
            </a:bodyPr>
            <a:lstStyle/>
            <a:p>
              <a:r>
                <a:rPr altLang="en-US" lang="zh-CN" smtClean="0" spc="600" sz="2800">
                  <a:solidFill>
                    <a:schemeClr val="tx1">
                      <a:lumMod val="75000"/>
                      <a:lumOff val="25000"/>
                    </a:schemeClr>
                  </a:solidFill>
                  <a:latin charset="-128" panose="02020700000000000000" pitchFamily="18" typeface="Auraka方黑檀"/>
                  <a:ea charset="-128" panose="02020700000000000000" pitchFamily="18" typeface="Auraka方黑檀"/>
                </a:rPr>
                <a:t>点击输入标题文字</a:t>
              </a:r>
            </a:p>
          </p:txBody>
        </p:sp>
      </p:grpSp>
      <p:pic>
        <p:nvPicPr>
          <p:cNvPr id="6" name="图片 5"/>
          <p:cNvPicPr>
            <a:picLocks noChangeAspect="1"/>
          </p:cNvPicPr>
          <p:nvPr/>
        </p:nvPicPr>
        <p:blipFill>
          <a:blip r:embed="rId4">
            <a:extLst>
              <a:ext uri="{28A0092B-C50C-407E-A947-70E740481C1C}">
                <a14:useLocalDpi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1110342" y="6048763"/>
              <a:ext cx="2793651" cy="2704762"/>
            </a:xfrm>
            <a:prstGeom prst="rect">
              <a:avLst/>
            </a:prstGeom>
          </p:spPr>
        </p:pic>
      </p:grpSp>
      <p:grpSp>
        <p:nvGrpSpPr>
          <p:cNvPr id="11" name="133ce27e-a7a5-464e-b1ef-8acb06c764ce"/>
          <p:cNvGrpSpPr>
            <a:grpSpLocks noChangeAspect="1"/>
          </p:cNvGrpSpPr>
          <p:nvPr/>
        </p:nvGrpSpPr>
        <p:grpSpPr>
          <a:xfrm>
            <a:off x="2287399" y="2055186"/>
            <a:ext cx="7617201" cy="3031789"/>
            <a:chOff x="1047363" y="1612858"/>
            <a:chExt cx="10095332" cy="4018132"/>
          </a:xfrm>
        </p:grpSpPr>
        <p:grpSp>
          <p:nvGrpSpPr>
            <p:cNvPr id="12" name="Group 3"/>
            <p:cNvGrpSpPr/>
            <p:nvPr/>
          </p:nvGrpSpPr>
          <p:grpSpPr>
            <a:xfrm>
              <a:off x="1047363" y="4509120"/>
              <a:ext cx="2112397" cy="1121870"/>
              <a:chOff x="1047363" y="4345042"/>
              <a:chExt cx="2112397" cy="1121870"/>
            </a:xfrm>
          </p:grpSpPr>
          <p:sp>
            <p:nvSpPr>
              <p:cNvPr id="50" name="TextBox 30"/>
              <p:cNvSpPr txBox="1"/>
              <p:nvPr/>
            </p:nvSpPr>
            <p:spPr>
              <a:xfrm>
                <a:off x="1047363" y="4912914"/>
                <a:ext cx="2112397" cy="553998"/>
              </a:xfrm>
              <a:prstGeom prst="rect">
                <a:avLst/>
              </a:prstGeom>
              <a:noFill/>
            </p:spPr>
            <p:txBody>
              <a:bodyPr wrap="square">
                <a:noAutofit/>
              </a:bodyPr>
              <a:lstStyle/>
              <a:p>
                <a:pPr algn="ctr">
                  <a:lnSpc>
                    <a:spcPct val="120000"/>
                  </a:lnSpc>
                  <a:spcBef>
                    <a:spcPct val="0"/>
                  </a:spcBef>
                  <a:defRPr/>
                </a:pPr>
                <a:r>
                  <a:rPr altLang="en-US" lang="zh-CN"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51" name="Rectangle 31"/>
              <p:cNvSpPr/>
              <p:nvPr/>
            </p:nvSpPr>
            <p:spPr>
              <a:xfrm>
                <a:off x="1550535" y="4345042"/>
                <a:ext cx="1107996" cy="276999"/>
              </a:xfrm>
              <a:prstGeom prst="rect">
                <a:avLst/>
              </a:prstGeom>
            </p:spPr>
            <p:txBody>
              <a:bodyPr wrap="none">
                <a:noAutofit/>
              </a:bodyPr>
              <a:lstStyle/>
              <a:p>
                <a:pPr algn="ctr">
                  <a:spcBef>
                    <a:spcPct val="0"/>
                  </a:spcBef>
                  <a:defRPr/>
                </a:pPr>
                <a:r>
                  <a:rPr altLang="en-US" lang="zh-CN" sz="2000">
                    <a:solidFill>
                      <a:schemeClr val="accent1"/>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3" name="Group 5"/>
            <p:cNvGrpSpPr/>
            <p:nvPr/>
          </p:nvGrpSpPr>
          <p:grpSpPr>
            <a:xfrm>
              <a:off x="1339482" y="1612858"/>
              <a:ext cx="1530100" cy="2542884"/>
              <a:chOff x="1339482" y="1448780"/>
              <a:chExt cx="1530100" cy="2542884"/>
            </a:xfrm>
          </p:grpSpPr>
          <p:grpSp>
            <p:nvGrpSpPr>
              <p:cNvPr id="44" name="Group 24"/>
              <p:cNvGrpSpPr/>
              <p:nvPr/>
            </p:nvGrpSpPr>
            <p:grpSpPr>
              <a:xfrm>
                <a:off x="1339482" y="1448780"/>
                <a:ext cx="1530100" cy="2542884"/>
                <a:chOff x="1143000" y="1352550"/>
                <a:chExt cx="1066800" cy="1772921"/>
              </a:xfrm>
            </p:grpSpPr>
            <p:grpSp>
              <p:nvGrpSpPr>
                <p:cNvPr id="46" name="Group 25"/>
                <p:cNvGrpSpPr/>
                <p:nvPr/>
              </p:nvGrpSpPr>
              <p:grpSpPr>
                <a:xfrm>
                  <a:off x="1220656" y="1995170"/>
                  <a:ext cx="911488" cy="1130301"/>
                  <a:chOff x="1147877" y="1942143"/>
                  <a:chExt cx="911488" cy="1130301"/>
                </a:xfrm>
              </p:grpSpPr>
              <p:sp>
                <p:nvSpPr>
                  <p:cNvPr id="48" name="Arrow: Notched Right 27"/>
                  <p:cNvSpPr/>
                  <p:nvPr/>
                </p:nvSpPr>
                <p:spPr bwMode="auto">
                  <a:xfrm flipH="1" rot="3952631">
                    <a:off x="1271327" y="2284405"/>
                    <a:ext cx="1130300" cy="445776"/>
                  </a:xfrm>
                  <a:prstGeom prst="notchedRightArrow">
                    <a:avLst>
                      <a:gd fmla="val 100000" name="adj1"/>
                      <a:gd fmla="val 58021" name="adj2"/>
                    </a:avLst>
                  </a:prstGeom>
                  <a:solidFill>
                    <a:schemeClr val="accent1"/>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49" name="Arrow: Notched Right 28"/>
                  <p:cNvSpPr/>
                  <p:nvPr/>
                </p:nvSpPr>
                <p:spPr bwMode="auto">
                  <a:xfrm rot="17647368">
                    <a:off x="805615" y="2284406"/>
                    <a:ext cx="1130300" cy="445776"/>
                  </a:xfrm>
                  <a:prstGeom prst="notchedRightArrow">
                    <a:avLst>
                      <a:gd fmla="val 100000" name="adj1"/>
                      <a:gd fmla="val 58021" name="adj2"/>
                    </a:avLst>
                  </a:prstGeom>
                  <a:solidFill>
                    <a:schemeClr val="accent1"/>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47" name="Oval 26"/>
                <p:cNvSpPr/>
                <p:nvPr/>
              </p:nvSpPr>
              <p:spPr bwMode="auto">
                <a:xfrm>
                  <a:off x="1143000" y="1352550"/>
                  <a:ext cx="1066800" cy="1066800"/>
                </a:xfrm>
                <a:prstGeom prst="ellipse">
                  <a:avLst/>
                </a:prstGeom>
                <a:solidFill>
                  <a:schemeClr val="bg1"/>
                </a:solidFill>
                <a:ln w="57150">
                  <a:solidFill>
                    <a:schemeClr val="accent1"/>
                  </a:solid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45" name="Freeform: Shape 32"/>
              <p:cNvSpPr/>
              <p:nvPr/>
            </p:nvSpPr>
            <p:spPr bwMode="auto">
              <a:xfrm>
                <a:off x="1700754" y="1877630"/>
                <a:ext cx="807557" cy="692188"/>
              </a:xfrm>
              <a:custGeom>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b="b" l="0" r="r" t="0"/>
                <a:pathLst>
                  <a:path h="57" w="6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accent1"/>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nvGrpSpPr>
            <p:cNvPr id="14" name="Group 4"/>
            <p:cNvGrpSpPr/>
            <p:nvPr/>
          </p:nvGrpSpPr>
          <p:grpSpPr>
            <a:xfrm>
              <a:off x="3708341" y="4509120"/>
              <a:ext cx="2112397" cy="1121870"/>
              <a:chOff x="3708341" y="4345042"/>
              <a:chExt cx="2112397" cy="1121870"/>
            </a:xfrm>
          </p:grpSpPr>
          <p:sp>
            <p:nvSpPr>
              <p:cNvPr id="42" name="TextBox 39"/>
              <p:cNvSpPr txBox="1"/>
              <p:nvPr/>
            </p:nvSpPr>
            <p:spPr>
              <a:xfrm>
                <a:off x="3708341" y="4912914"/>
                <a:ext cx="2112397" cy="553998"/>
              </a:xfrm>
              <a:prstGeom prst="rect">
                <a:avLst/>
              </a:prstGeom>
              <a:noFill/>
            </p:spPr>
            <p:txBody>
              <a:bodyPr wrap="square">
                <a:noAutofit/>
              </a:bodyPr>
              <a:lstStyle/>
              <a:p>
                <a:pPr algn="ctr">
                  <a:lnSpc>
                    <a:spcPct val="120000"/>
                  </a:lnSpc>
                  <a:spcBef>
                    <a:spcPct val="0"/>
                  </a:spcBef>
                  <a:defRPr/>
                </a:pPr>
                <a:r>
                  <a:rPr altLang="en-US" lang="zh-CN"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43" name="Rectangle 40"/>
              <p:cNvSpPr/>
              <p:nvPr/>
            </p:nvSpPr>
            <p:spPr>
              <a:xfrm>
                <a:off x="4211513" y="4345042"/>
                <a:ext cx="1107996" cy="276999"/>
              </a:xfrm>
              <a:prstGeom prst="rect">
                <a:avLst/>
              </a:prstGeom>
            </p:spPr>
            <p:txBody>
              <a:bodyPr wrap="none">
                <a:noAutofit/>
              </a:bodyPr>
              <a:lstStyle/>
              <a:p>
                <a:pPr algn="ctr">
                  <a:spcBef>
                    <a:spcPct val="0"/>
                  </a:spcBef>
                  <a:defRPr/>
                </a:pPr>
                <a:r>
                  <a:rPr altLang="en-US" lang="zh-CN" sz="2000">
                    <a:solidFill>
                      <a:schemeClr val="accent2"/>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5" name="Group 9"/>
            <p:cNvGrpSpPr/>
            <p:nvPr/>
          </p:nvGrpSpPr>
          <p:grpSpPr>
            <a:xfrm>
              <a:off x="6369319" y="4509120"/>
              <a:ext cx="2112397" cy="1121870"/>
              <a:chOff x="6369319" y="4345042"/>
              <a:chExt cx="2112397" cy="1121870"/>
            </a:xfrm>
          </p:grpSpPr>
          <p:sp>
            <p:nvSpPr>
              <p:cNvPr id="40" name="TextBox 50"/>
              <p:cNvSpPr txBox="1"/>
              <p:nvPr/>
            </p:nvSpPr>
            <p:spPr>
              <a:xfrm>
                <a:off x="6369319" y="4912914"/>
                <a:ext cx="2112397" cy="553998"/>
              </a:xfrm>
              <a:prstGeom prst="rect">
                <a:avLst/>
              </a:prstGeom>
              <a:noFill/>
            </p:spPr>
            <p:txBody>
              <a:bodyPr wrap="square">
                <a:noAutofit/>
              </a:bodyPr>
              <a:lstStyle/>
              <a:p>
                <a:pPr algn="ctr">
                  <a:lnSpc>
                    <a:spcPct val="120000"/>
                  </a:lnSpc>
                  <a:spcBef>
                    <a:spcPct val="0"/>
                  </a:spcBef>
                  <a:defRPr/>
                </a:pPr>
                <a:r>
                  <a:rPr altLang="en-US" lang="zh-CN"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41" name="Rectangle 51"/>
              <p:cNvSpPr/>
              <p:nvPr/>
            </p:nvSpPr>
            <p:spPr>
              <a:xfrm>
                <a:off x="6872491" y="4345042"/>
                <a:ext cx="1107996" cy="276999"/>
              </a:xfrm>
              <a:prstGeom prst="rect">
                <a:avLst/>
              </a:prstGeom>
            </p:spPr>
            <p:txBody>
              <a:bodyPr wrap="none">
                <a:noAutofit/>
              </a:bodyPr>
              <a:lstStyle/>
              <a:p>
                <a:pPr algn="ctr">
                  <a:spcBef>
                    <a:spcPct val="0"/>
                  </a:spcBef>
                  <a:defRPr/>
                </a:pPr>
                <a:r>
                  <a:rPr altLang="en-US" lang="zh-CN" sz="2000">
                    <a:solidFill>
                      <a:schemeClr val="accent3"/>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6" name="Group 10"/>
            <p:cNvGrpSpPr/>
            <p:nvPr/>
          </p:nvGrpSpPr>
          <p:grpSpPr>
            <a:xfrm>
              <a:off x="9030298" y="4509120"/>
              <a:ext cx="2112397" cy="1121870"/>
              <a:chOff x="9030298" y="4345042"/>
              <a:chExt cx="2112397" cy="1121870"/>
            </a:xfrm>
          </p:grpSpPr>
          <p:sp>
            <p:nvSpPr>
              <p:cNvPr id="38" name="TextBox 75"/>
              <p:cNvSpPr txBox="1"/>
              <p:nvPr/>
            </p:nvSpPr>
            <p:spPr>
              <a:xfrm>
                <a:off x="9030298" y="4912914"/>
                <a:ext cx="2112397" cy="553998"/>
              </a:xfrm>
              <a:prstGeom prst="rect">
                <a:avLst/>
              </a:prstGeom>
              <a:noFill/>
            </p:spPr>
            <p:txBody>
              <a:bodyPr wrap="square">
                <a:noAutofit/>
              </a:bodyPr>
              <a:lstStyle/>
              <a:p>
                <a:pPr algn="ctr">
                  <a:lnSpc>
                    <a:spcPct val="120000"/>
                  </a:lnSpc>
                  <a:spcBef>
                    <a:spcPct val="0"/>
                  </a:spcBef>
                  <a:defRPr/>
                </a:pPr>
                <a:r>
                  <a:rPr altLang="en-US" lang="zh-CN" sz="1400">
                    <a:latin charset="-128" panose="02020700000000000000" pitchFamily="18" typeface="Auraka方黑檀"/>
                    <a:ea charset="-128" panose="02020700000000000000" pitchFamily="18" typeface="Auraka方黑檀"/>
                    <a:cs typeface="+mn-ea"/>
                    <a:sym charset="-122" panose="03000509000000000000" pitchFamily="65" typeface="逐浪细阁体"/>
                  </a:rPr>
                  <a:t>点击此处更换文本，点击此处更换文本</a:t>
                </a:r>
              </a:p>
            </p:txBody>
          </p:sp>
          <p:sp>
            <p:nvSpPr>
              <p:cNvPr id="39" name="Rectangle 76"/>
              <p:cNvSpPr/>
              <p:nvPr/>
            </p:nvSpPr>
            <p:spPr>
              <a:xfrm>
                <a:off x="9533470" y="4345042"/>
                <a:ext cx="1107996" cy="276999"/>
              </a:xfrm>
              <a:prstGeom prst="rect">
                <a:avLst/>
              </a:prstGeom>
            </p:spPr>
            <p:txBody>
              <a:bodyPr wrap="none">
                <a:noAutofit/>
              </a:bodyPr>
              <a:lstStyle/>
              <a:p>
                <a:pPr algn="ctr">
                  <a:spcBef>
                    <a:spcPct val="0"/>
                  </a:spcBef>
                  <a:defRPr/>
                </a:pPr>
                <a:r>
                  <a:rPr altLang="en-US" lang="zh-CN" sz="2000">
                    <a:solidFill>
                      <a:schemeClr val="accent4"/>
                    </a:solidFill>
                    <a:latin charset="-128" panose="02020700000000000000" pitchFamily="18" typeface="Auraka方黑檀"/>
                    <a:ea charset="-128" panose="02020700000000000000" pitchFamily="18" typeface="Auraka方黑檀"/>
                    <a:cs typeface="+mn-ea"/>
                    <a:sym charset="-122" panose="03000509000000000000" pitchFamily="65" typeface="逐浪细阁体"/>
                  </a:rPr>
                  <a:t>标题文本预设</a:t>
                </a:r>
              </a:p>
            </p:txBody>
          </p:sp>
        </p:grpSp>
        <p:grpSp>
          <p:nvGrpSpPr>
            <p:cNvPr id="17" name="Group 6"/>
            <p:cNvGrpSpPr/>
            <p:nvPr/>
          </p:nvGrpSpPr>
          <p:grpSpPr>
            <a:xfrm>
              <a:off x="4000460" y="1612858"/>
              <a:ext cx="1530100" cy="2542884"/>
              <a:chOff x="4000460" y="1448780"/>
              <a:chExt cx="1530100" cy="2542884"/>
            </a:xfrm>
          </p:grpSpPr>
          <p:grpSp>
            <p:nvGrpSpPr>
              <p:cNvPr id="32" name="Group 33"/>
              <p:cNvGrpSpPr/>
              <p:nvPr/>
            </p:nvGrpSpPr>
            <p:grpSpPr>
              <a:xfrm>
                <a:off x="4000460" y="1448780"/>
                <a:ext cx="1530100" cy="2542884"/>
                <a:chOff x="1143000" y="1352550"/>
                <a:chExt cx="1066800" cy="1772921"/>
              </a:xfrm>
            </p:grpSpPr>
            <p:grpSp>
              <p:nvGrpSpPr>
                <p:cNvPr id="34" name="Group 34"/>
                <p:cNvGrpSpPr/>
                <p:nvPr/>
              </p:nvGrpSpPr>
              <p:grpSpPr>
                <a:xfrm>
                  <a:off x="1220656" y="1995170"/>
                  <a:ext cx="911488" cy="1130301"/>
                  <a:chOff x="1147877" y="1942143"/>
                  <a:chExt cx="911488" cy="1130301"/>
                </a:xfrm>
              </p:grpSpPr>
              <p:sp>
                <p:nvSpPr>
                  <p:cNvPr id="36" name="Arrow: Notched Right 36"/>
                  <p:cNvSpPr/>
                  <p:nvPr/>
                </p:nvSpPr>
                <p:spPr bwMode="auto">
                  <a:xfrm flipH="1" rot="3952631">
                    <a:off x="1271327" y="2284405"/>
                    <a:ext cx="1130300" cy="445776"/>
                  </a:xfrm>
                  <a:prstGeom prst="notchedRightArrow">
                    <a:avLst>
                      <a:gd fmla="val 100000" name="adj1"/>
                      <a:gd fmla="val 58021" name="adj2"/>
                    </a:avLst>
                  </a:prstGeom>
                  <a:solidFill>
                    <a:schemeClr val="accent2"/>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7" name="Arrow: Notched Right 37"/>
                  <p:cNvSpPr/>
                  <p:nvPr/>
                </p:nvSpPr>
                <p:spPr bwMode="auto">
                  <a:xfrm rot="17647368">
                    <a:off x="805615" y="2284406"/>
                    <a:ext cx="1130300" cy="445776"/>
                  </a:xfrm>
                  <a:prstGeom prst="notchedRightArrow">
                    <a:avLst>
                      <a:gd fmla="val 100000" name="adj1"/>
                      <a:gd fmla="val 58021" name="adj2"/>
                    </a:avLst>
                  </a:prstGeom>
                  <a:solidFill>
                    <a:schemeClr val="accent2"/>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35" name="Oval 35"/>
                <p:cNvSpPr/>
                <p:nvPr/>
              </p:nvSpPr>
              <p:spPr bwMode="auto">
                <a:xfrm>
                  <a:off x="1143000" y="1352550"/>
                  <a:ext cx="1066800" cy="1066800"/>
                </a:xfrm>
                <a:prstGeom prst="ellipse">
                  <a:avLst/>
                </a:prstGeom>
                <a:solidFill>
                  <a:schemeClr val="bg1"/>
                </a:solidFill>
                <a:ln w="57150">
                  <a:solidFill>
                    <a:schemeClr val="accent2"/>
                  </a:solid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33" name="Freeform: Shape 77"/>
              <p:cNvSpPr>
                <a:spLocks noChangeAspect="1"/>
              </p:cNvSpPr>
              <p:nvPr/>
            </p:nvSpPr>
            <p:spPr bwMode="auto">
              <a:xfrm>
                <a:off x="4379949" y="1838162"/>
                <a:ext cx="771123" cy="771123"/>
              </a:xfrm>
              <a:custGeom>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accent2"/>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nvGrpSpPr>
            <p:cNvPr id="18" name="Group 7"/>
            <p:cNvGrpSpPr/>
            <p:nvPr/>
          </p:nvGrpSpPr>
          <p:grpSpPr>
            <a:xfrm>
              <a:off x="6661438" y="1612858"/>
              <a:ext cx="1530100" cy="2542884"/>
              <a:chOff x="6661437" y="1448780"/>
              <a:chExt cx="1530100" cy="2542884"/>
            </a:xfrm>
          </p:grpSpPr>
          <p:grpSp>
            <p:nvGrpSpPr>
              <p:cNvPr id="26" name="Group 41"/>
              <p:cNvGrpSpPr/>
              <p:nvPr/>
            </p:nvGrpSpPr>
            <p:grpSpPr>
              <a:xfrm>
                <a:off x="6661437" y="1448780"/>
                <a:ext cx="1530100" cy="2542884"/>
                <a:chOff x="1143000" y="1352550"/>
                <a:chExt cx="1066800" cy="1772921"/>
              </a:xfrm>
            </p:grpSpPr>
            <p:grpSp>
              <p:nvGrpSpPr>
                <p:cNvPr id="28" name="Group 42"/>
                <p:cNvGrpSpPr/>
                <p:nvPr/>
              </p:nvGrpSpPr>
              <p:grpSpPr>
                <a:xfrm>
                  <a:off x="1220656" y="1995170"/>
                  <a:ext cx="911488" cy="1130301"/>
                  <a:chOff x="1147877" y="1942143"/>
                  <a:chExt cx="911488" cy="1130301"/>
                </a:xfrm>
              </p:grpSpPr>
              <p:sp>
                <p:nvSpPr>
                  <p:cNvPr id="30" name="Arrow: Notched Right 44"/>
                  <p:cNvSpPr/>
                  <p:nvPr/>
                </p:nvSpPr>
                <p:spPr bwMode="auto">
                  <a:xfrm flipH="1" rot="3952631">
                    <a:off x="1271327" y="2284405"/>
                    <a:ext cx="1130300" cy="445776"/>
                  </a:xfrm>
                  <a:prstGeom prst="notchedRightArrow">
                    <a:avLst>
                      <a:gd fmla="val 100000" name="adj1"/>
                      <a:gd fmla="val 58021" name="adj2"/>
                    </a:avLst>
                  </a:prstGeom>
                  <a:solidFill>
                    <a:schemeClr val="accent3"/>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31" name="Arrow: Notched Right 47"/>
                  <p:cNvSpPr/>
                  <p:nvPr/>
                </p:nvSpPr>
                <p:spPr bwMode="auto">
                  <a:xfrm rot="17647368">
                    <a:off x="805615" y="2284406"/>
                    <a:ext cx="1130300" cy="445776"/>
                  </a:xfrm>
                  <a:prstGeom prst="notchedRightArrow">
                    <a:avLst>
                      <a:gd fmla="val 100000" name="adj1"/>
                      <a:gd fmla="val 58021" name="adj2"/>
                    </a:avLst>
                  </a:prstGeom>
                  <a:solidFill>
                    <a:schemeClr val="accent3"/>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9" name="Oval 43"/>
                <p:cNvSpPr/>
                <p:nvPr/>
              </p:nvSpPr>
              <p:spPr bwMode="auto">
                <a:xfrm>
                  <a:off x="1143000" y="1352550"/>
                  <a:ext cx="1066800" cy="1066800"/>
                </a:xfrm>
                <a:prstGeom prst="ellipse">
                  <a:avLst/>
                </a:prstGeom>
                <a:solidFill>
                  <a:schemeClr val="bg1"/>
                </a:solidFill>
                <a:ln w="57150">
                  <a:solidFill>
                    <a:schemeClr val="accent3"/>
                  </a:solid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7" name="Freeform: Shape 78"/>
              <p:cNvSpPr/>
              <p:nvPr/>
            </p:nvSpPr>
            <p:spPr bwMode="auto">
              <a:xfrm>
                <a:off x="7140179" y="1873076"/>
                <a:ext cx="572622" cy="701296"/>
              </a:xfrm>
              <a:custGeom>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b="b" l="0" r="r" t="0"/>
                <a:pathLst>
                  <a:path h="50" w="41">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3"/>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nvGrpSpPr>
            <p:cNvPr id="19" name="Group 8"/>
            <p:cNvGrpSpPr/>
            <p:nvPr/>
          </p:nvGrpSpPr>
          <p:grpSpPr>
            <a:xfrm>
              <a:off x="9322417" y="1612858"/>
              <a:ext cx="1530100" cy="2542884"/>
              <a:chOff x="9322417" y="1448780"/>
              <a:chExt cx="1530100" cy="2542884"/>
            </a:xfrm>
          </p:grpSpPr>
          <p:grpSp>
            <p:nvGrpSpPr>
              <p:cNvPr id="20" name="Group 52"/>
              <p:cNvGrpSpPr/>
              <p:nvPr/>
            </p:nvGrpSpPr>
            <p:grpSpPr>
              <a:xfrm>
                <a:off x="9322417" y="1448780"/>
                <a:ext cx="1530100" cy="2542884"/>
                <a:chOff x="1143000" y="1352550"/>
                <a:chExt cx="1066800" cy="1772921"/>
              </a:xfrm>
            </p:grpSpPr>
            <p:grpSp>
              <p:nvGrpSpPr>
                <p:cNvPr id="22" name="Group 53"/>
                <p:cNvGrpSpPr/>
                <p:nvPr/>
              </p:nvGrpSpPr>
              <p:grpSpPr>
                <a:xfrm>
                  <a:off x="1220656" y="1995170"/>
                  <a:ext cx="911488" cy="1130301"/>
                  <a:chOff x="1147877" y="1942143"/>
                  <a:chExt cx="911488" cy="1130301"/>
                </a:xfrm>
              </p:grpSpPr>
              <p:sp>
                <p:nvSpPr>
                  <p:cNvPr id="24" name="Arrow: Notched Right 55"/>
                  <p:cNvSpPr/>
                  <p:nvPr/>
                </p:nvSpPr>
                <p:spPr bwMode="auto">
                  <a:xfrm flipH="1" rot="3952631">
                    <a:off x="1271327" y="2284405"/>
                    <a:ext cx="1130300" cy="445776"/>
                  </a:xfrm>
                  <a:prstGeom prst="notchedRightArrow">
                    <a:avLst>
                      <a:gd fmla="val 100000" name="adj1"/>
                      <a:gd fmla="val 58021" name="adj2"/>
                    </a:avLst>
                  </a:prstGeom>
                  <a:solidFill>
                    <a:schemeClr val="accent4"/>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sp>
                <p:nvSpPr>
                  <p:cNvPr id="25" name="Arrow: Notched Right 63"/>
                  <p:cNvSpPr/>
                  <p:nvPr/>
                </p:nvSpPr>
                <p:spPr bwMode="auto">
                  <a:xfrm rot="17647368">
                    <a:off x="805615" y="2284406"/>
                    <a:ext cx="1130300" cy="445776"/>
                  </a:xfrm>
                  <a:prstGeom prst="notchedRightArrow">
                    <a:avLst>
                      <a:gd fmla="val 100000" name="adj1"/>
                      <a:gd fmla="val 58021" name="adj2"/>
                    </a:avLst>
                  </a:prstGeom>
                  <a:solidFill>
                    <a:schemeClr val="accent4"/>
                  </a:solidFill>
                  <a:ln w="19050">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3" name="Oval 54"/>
                <p:cNvSpPr/>
                <p:nvPr/>
              </p:nvSpPr>
              <p:spPr bwMode="auto">
                <a:xfrm>
                  <a:off x="1143000" y="1352550"/>
                  <a:ext cx="1066800" cy="1066800"/>
                </a:xfrm>
                <a:prstGeom prst="ellipse">
                  <a:avLst/>
                </a:prstGeom>
                <a:solidFill>
                  <a:schemeClr val="bg1"/>
                </a:solidFill>
                <a:ln w="57150">
                  <a:solidFill>
                    <a:schemeClr val="accent4"/>
                  </a:solid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sp>
            <p:nvSpPr>
              <p:cNvPr id="21" name="Freeform: Shape 79"/>
              <p:cNvSpPr>
                <a:spLocks noChangeAspect="1"/>
              </p:cNvSpPr>
              <p:nvPr/>
            </p:nvSpPr>
            <p:spPr bwMode="auto">
              <a:xfrm>
                <a:off x="9709845" y="1939310"/>
                <a:ext cx="755247" cy="568829"/>
              </a:xfrm>
              <a:custGeom>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b="b" l="0" r="r" t="0"/>
                <a:pathLst>
                  <a:path h="119" w="158">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4"/>
              </a:solidFill>
              <a:ln w="9525">
                <a:noFill/>
                <a:round/>
              </a:ln>
            </p:spPr>
            <p:txBody>
              <a:bodyPr anchor="ctr"/>
              <a:lstStyle/>
              <a:p>
                <a:pPr algn="ctr"/>
                <a:endParaRPr>
                  <a:latin charset="-128" panose="02020700000000000000" pitchFamily="18" typeface="Auraka方黑檀"/>
                  <a:ea charset="-128" panose="02020700000000000000" pitchFamily="18" typeface="Auraka方黑檀"/>
                  <a:cs typeface="+mn-ea"/>
                  <a:sym charset="-122" panose="03000509000000000000" pitchFamily="65" typeface="逐浪细阁体"/>
                </a:endParaRPr>
              </a:p>
            </p:txBody>
          </p:sp>
        </p:grpSp>
      </p:grpSp>
    </p:spTree>
    <p:extLst>
      <p:ext uri="{BB962C8B-B14F-4D97-AF65-F5344CB8AC3E}">
        <p14:creationId val="358714178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 presetSubtype="4">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ppt_x"/>
                                          </p:val>
                                        </p:tav>
                                        <p:tav tm="100000">
                                          <p:val>
                                            <p:strVal val="#ppt_x"/>
                                          </p:val>
                                        </p:tav>
                                      </p:tavLst>
                                    </p:anim>
                                    <p:anim calcmode="lin" valueType="num">
                                      <p:cBhvr additive="base">
                                        <p:cTn dur="500" fill="hold" id="26"/>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16560" y="5080"/>
            <a:ext cx="11775440" cy="6847840"/>
            <a:chOff x="416560" y="5080"/>
            <a:chExt cx="11775440" cy="6847840"/>
          </a:xfrm>
        </p:grpSpPr>
        <p:grpSp>
          <p:nvGrpSpPr>
            <p:cNvPr id="12" name="组合 11"/>
            <p:cNvGrpSpPr/>
            <p:nvPr/>
          </p:nvGrpSpPr>
          <p:grpSpPr>
            <a:xfrm>
              <a:off x="7609840" y="5080"/>
              <a:ext cx="2282613" cy="3423920"/>
              <a:chOff x="863601" y="2651760"/>
              <a:chExt cx="2804160" cy="420624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a:off x="863601" y="2651760"/>
                <a:ext cx="2804160" cy="4206240"/>
              </a:xfrm>
              <a:prstGeom prst="rect">
                <a:avLst/>
              </a:prstGeom>
            </p:spPr>
          </p:pic>
          <p:sp>
            <p:nvSpPr>
              <p:cNvPr id="27" name="矩形 26"/>
              <p:cNvSpPr/>
              <p:nvPr/>
            </p:nvSpPr>
            <p:spPr>
              <a:xfrm>
                <a:off x="863601" y="2651760"/>
                <a:ext cx="2804160" cy="420624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5327227" y="3429000"/>
              <a:ext cx="2282613" cy="3423920"/>
              <a:chOff x="5831841" y="2489200"/>
              <a:chExt cx="2804160" cy="4206240"/>
            </a:xfrm>
          </p:grpSpPr>
          <p:pic>
            <p:nvPicPr>
              <p:cNvPr id="24" name="图片 23"/>
              <p:cNvPicPr>
                <a:picLocks noChangeAspect="1"/>
              </p:cNvPicPr>
              <p:nvPr/>
            </p:nvPicPr>
            <p:blipFill>
              <a:blip r:embed="rId4">
                <a:extLst>
                  <a:ext uri="{28A0092B-C50C-407E-A947-70E740481C1C}">
                    <a14:useLocalDpi val="0"/>
                  </a:ext>
                </a:extLst>
              </a:blip>
              <a:stretch>
                <a:fillRect/>
              </a:stretch>
            </p:blipFill>
            <p:spPr>
              <a:xfrm>
                <a:off x="5831841" y="2489200"/>
                <a:ext cx="2804160" cy="4206240"/>
              </a:xfrm>
              <a:prstGeom prst="rect">
                <a:avLst/>
              </a:prstGeom>
            </p:spPr>
          </p:pic>
          <p:sp>
            <p:nvSpPr>
              <p:cNvPr id="25" name="矩形 24"/>
              <p:cNvSpPr/>
              <p:nvPr/>
            </p:nvSpPr>
            <p:spPr>
              <a:xfrm>
                <a:off x="5831841" y="2489200"/>
                <a:ext cx="2804160" cy="420624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5327227" y="4602480"/>
              <a:ext cx="6864773" cy="10769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887725" y="699074"/>
              <a:ext cx="3226086" cy="518160"/>
            </a:xfrm>
            <a:prstGeom prst="rect">
              <a:avLst/>
            </a:prstGeom>
            <a:noFill/>
          </p:spPr>
          <p:txBody>
            <a:bodyPr rtlCol="0" wrap="square">
              <a:spAutoFit/>
            </a:bodyPr>
            <a:lstStyle/>
            <a:p>
              <a:pPr algn="r"/>
              <a:r>
                <a:rPr altLang="en-US" lang="zh-CN" spc="600" sz="2800">
                  <a:latin charset="-128" panose="02020700000000000000" pitchFamily="18" typeface="Auraka方黑檀"/>
                  <a:ea charset="-128" panose="02020700000000000000" pitchFamily="18" typeface="Auraka方黑檀"/>
                </a:rPr>
                <a:t>点击输入标题</a:t>
              </a:r>
            </a:p>
          </p:txBody>
        </p:sp>
        <p:sp>
          <p:nvSpPr>
            <p:cNvPr id="16" name="矩形 15"/>
            <p:cNvSpPr/>
            <p:nvPr/>
          </p:nvSpPr>
          <p:spPr>
            <a:xfrm>
              <a:off x="863600" y="1222294"/>
              <a:ext cx="6250211" cy="1066800"/>
            </a:xfrm>
            <a:prstGeom prst="rect">
              <a:avLst/>
            </a:prstGeom>
          </p:spPr>
          <p:txBody>
            <a:bodyPr wrap="square">
              <a:spAutoFit/>
            </a:bodyPr>
            <a:lstStyle/>
            <a:p>
              <a:pPr algn="r">
                <a:lnSpc>
                  <a:spcPct val="20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点击这里输入您的文字内容，您可以对字体及其格式做一定调整。点击这里输入您的文字内容.点击这里输入您的文字内容.</a:t>
              </a:r>
            </a:p>
          </p:txBody>
        </p:sp>
        <p:sp>
          <p:nvSpPr>
            <p:cNvPr id="17" name="文本框 16"/>
            <p:cNvSpPr txBox="1"/>
            <p:nvPr/>
          </p:nvSpPr>
          <p:spPr>
            <a:xfrm>
              <a:off x="1672844" y="4109739"/>
              <a:ext cx="3226086" cy="518160"/>
            </a:xfrm>
            <a:prstGeom prst="rect">
              <a:avLst/>
            </a:prstGeom>
            <a:noFill/>
          </p:spPr>
          <p:txBody>
            <a:bodyPr rtlCol="0" wrap="square">
              <a:spAutoFit/>
            </a:bodyPr>
            <a:lstStyle/>
            <a:p>
              <a:pPr algn="r"/>
              <a:r>
                <a:rPr altLang="en-US" lang="zh-CN" spc="600" sz="2800">
                  <a:latin charset="-128" panose="02020700000000000000" pitchFamily="18" typeface="Auraka方黑檀"/>
                  <a:ea charset="-128" panose="02020700000000000000" pitchFamily="18" typeface="Auraka方黑檀"/>
                </a:rPr>
                <a:t>点击输入标题</a:t>
              </a:r>
            </a:p>
          </p:txBody>
        </p:sp>
        <p:sp>
          <p:nvSpPr>
            <p:cNvPr id="18" name="矩形 17"/>
            <p:cNvSpPr/>
            <p:nvPr/>
          </p:nvSpPr>
          <p:spPr>
            <a:xfrm>
              <a:off x="416560" y="4632959"/>
              <a:ext cx="4482371" cy="1066800"/>
            </a:xfrm>
            <a:prstGeom prst="rect">
              <a:avLst/>
            </a:prstGeom>
          </p:spPr>
          <p:txBody>
            <a:bodyPr wrap="square">
              <a:spAutoFit/>
            </a:bodyPr>
            <a:lstStyle/>
            <a:p>
              <a:pPr algn="r">
                <a:lnSpc>
                  <a:spcPct val="200000"/>
                </a:lnSpc>
              </a:pPr>
              <a:r>
                <a:rPr altLang="en-US" lang="zh-CN" sz="1600">
                  <a:latin charset="-128" panose="02020700000000000000" pitchFamily="18" typeface="Auraka方黑檀"/>
                  <a:ea charset="-128" panose="02020700000000000000" pitchFamily="18" typeface="Auraka方黑檀"/>
                </a:rPr>
                <a:t>点击这里输入您的文字内容，您可以对字体及其格式做一定调整。点击这里输入您的文字内容.</a:t>
              </a:r>
            </a:p>
          </p:txBody>
        </p:sp>
        <p:sp>
          <p:nvSpPr>
            <p:cNvPr id="19" name="文本框 18"/>
            <p:cNvSpPr txBox="1"/>
            <p:nvPr/>
          </p:nvSpPr>
          <p:spPr>
            <a:xfrm>
              <a:off x="5840306" y="4865651"/>
              <a:ext cx="5821680" cy="518160"/>
            </a:xfrm>
            <a:prstGeom prst="rect">
              <a:avLst/>
            </a:prstGeom>
            <a:noFill/>
          </p:spPr>
          <p:txBody>
            <a:bodyPr rtlCol="0" wrap="square">
              <a:spAutoFit/>
            </a:bodyPr>
            <a:lstStyle/>
            <a:p>
              <a:pPr algn="ctr"/>
              <a:r>
                <a:rPr altLang="en-US" lang="zh-CN" smtClean="0" spc="600" sz="2800">
                  <a:solidFill>
                    <a:schemeClr val="bg1"/>
                  </a:solidFill>
                  <a:latin charset="-128" panose="02020700000000000000" pitchFamily="18" typeface="Auraka方黑檀"/>
                  <a:ea charset="-128" panose="02020700000000000000" pitchFamily="18" typeface="Auraka方黑檀"/>
                </a:rPr>
                <a:t>点击输入标题文字</a:t>
              </a:r>
            </a:p>
          </p:txBody>
        </p:sp>
        <p:grpSp>
          <p:nvGrpSpPr>
            <p:cNvPr id="20" name="组合 19"/>
            <p:cNvGrpSpPr/>
            <p:nvPr/>
          </p:nvGrpSpPr>
          <p:grpSpPr>
            <a:xfrm>
              <a:off x="10876280" y="1045117"/>
              <a:ext cx="436880" cy="1431572"/>
              <a:chOff x="10764520" y="1138362"/>
              <a:chExt cx="436880" cy="1431572"/>
            </a:xfrm>
            <a:solidFill>
              <a:schemeClr val="accent2"/>
            </a:solidFill>
          </p:grpSpPr>
          <p:sp>
            <p:nvSpPr>
              <p:cNvPr id="21" name="燕尾形 20"/>
              <p:cNvSpPr/>
              <p:nvPr/>
            </p:nvSpPr>
            <p:spPr>
              <a:xfrm rot="5400000">
                <a:off x="10764520" y="2133054"/>
                <a:ext cx="436880" cy="43688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燕尾形 21"/>
              <p:cNvSpPr/>
              <p:nvPr/>
            </p:nvSpPr>
            <p:spPr>
              <a:xfrm rot="5400000">
                <a:off x="10830560" y="1589988"/>
                <a:ext cx="304800" cy="3048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燕尾形 22"/>
              <p:cNvSpPr/>
              <p:nvPr/>
            </p:nvSpPr>
            <p:spPr>
              <a:xfrm rot="5400000">
                <a:off x="10876280" y="1138362"/>
                <a:ext cx="213360" cy="21336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spTree>
    <p:extLst>
      <p:ext uri="{BB962C8B-B14F-4D97-AF65-F5344CB8AC3E}">
        <p14:creationId val="377744174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1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D" val="547147"/>
  <p:tag name="MH" val="20170818215930"/>
  <p:tag name="MH_LIBRARY" val="CONTENTS"/>
  <p:tag name="MH_ORDER" val="1"/>
  <p:tag name="MH_TYPE" val="NUMBER"/>
</p:tagLst>
</file>

<file path=ppt/tags/tag10.xml><?xml version="1.0" encoding="utf-8"?>
<p:tagLst xmlns:p="http://schemas.openxmlformats.org/presentationml/2006/main">
  <p:tag name="ID" val="547147"/>
  <p:tag name="MH" val="20170818215930"/>
  <p:tag name="MH_LIBRARY" val="CONTENTS"/>
  <p:tag name="MH_ORDER" val="5"/>
  <p:tag name="MH_TYPE" val="ENTRY"/>
</p:tagLst>
</file>

<file path=ppt/tags/tag11.xml><?xml version="1.0" encoding="utf-8"?>
<p:tagLst xmlns:p="http://schemas.openxmlformats.org/presentationml/2006/main">
  <p:tag name="ID" val="547147"/>
  <p:tag name="MH" val="20170818215930"/>
  <p:tag name="MH_LIBRARY" val="CONTENTS"/>
  <p:tag name="MH_TYPE" val="OTHERS"/>
</p:tagLst>
</file>

<file path=ppt/tags/tag12.xml><?xml version="1.0" encoding="utf-8"?>
<p:tagLst xmlns:p="http://schemas.openxmlformats.org/presentationml/2006/main">
  <p:tag name="ID" val="547147"/>
  <p:tag name="MH" val="20170818215930"/>
  <p:tag name="MH_LIBRARY" val="CONTENTS"/>
  <p:tag name="MH_TYPE" val="OTHERS"/>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MH" val="20160615114644"/>
  <p:tag name="MH_LIBRARY" val="GRAPHIC"/>
  <p:tag name="MH_ORDER" val="1"/>
  <p:tag name="MH_TYPE" val="Other"/>
</p:tagLst>
</file>

<file path=ppt/tags/tag15.xml><?xml version="1.0" encoding="utf-8"?>
<p:tagLst xmlns:p="http://schemas.openxmlformats.org/presentationml/2006/main">
  <p:tag name="MH" val="20160615114644"/>
  <p:tag name="MH_LIBRARY" val="GRAPHIC"/>
  <p:tag name="MH_ORDER" val="2"/>
  <p:tag name="MH_TYPE" val="Other"/>
</p:tagLst>
</file>

<file path=ppt/tags/tag16.xml><?xml version="1.0" encoding="utf-8"?>
<p:tagLst xmlns:p="http://schemas.openxmlformats.org/presentationml/2006/main">
  <p:tag name="MH" val="20160615114644"/>
  <p:tag name="MH_LIBRARY" val="GRAPHIC"/>
  <p:tag name="MH_ORDER" val="3"/>
  <p:tag name="MH_TYPE" val="Other"/>
</p:tagLst>
</file>

<file path=ppt/tags/tag17.xml><?xml version="1.0" encoding="utf-8"?>
<p:tagLst xmlns:p="http://schemas.openxmlformats.org/presentationml/2006/main">
  <p:tag name="MH" val="20160615114644"/>
  <p:tag name="MH_LIBRARY" val="GRAPHIC"/>
  <p:tag name="MH_ORDER" val="4"/>
  <p:tag name="MH_TYPE" val="Other"/>
</p:tagLst>
</file>

<file path=ppt/tags/tag18.xml><?xml version="1.0" encoding="utf-8"?>
<p:tagLst xmlns:p="http://schemas.openxmlformats.org/presentationml/2006/main">
  <p:tag name="MH" val="20160615114644"/>
  <p:tag name="MH_LIBRARY" val="GRAPHIC"/>
  <p:tag name="MH_ORDER" val="5"/>
  <p:tag name="MH_TYPE" val="Other"/>
</p:tagLst>
</file>

<file path=ppt/tags/tag19.xml><?xml version="1.0" encoding="utf-8"?>
<p:tagLst xmlns:p="http://schemas.openxmlformats.org/presentationml/2006/main">
  <p:tag name="MH" val="20160615114644"/>
  <p:tag name="MH_LIBRARY" val="GRAPHIC"/>
  <p:tag name="MH_ORDER" val="6"/>
  <p:tag name="MH_TYPE" val="Other"/>
</p:tagLst>
</file>

<file path=ppt/tags/tag2.xml><?xml version="1.0" encoding="utf-8"?>
<p:tagLst xmlns:p="http://schemas.openxmlformats.org/presentationml/2006/main">
  <p:tag name="ID" val="547147"/>
  <p:tag name="MH" val="20170818215930"/>
  <p:tag name="MH_LIBRARY" val="CONTENTS"/>
  <p:tag name="MH_ORDER" val="1"/>
  <p:tag name="MH_TYPE" val="ENTRY"/>
</p:tagLst>
</file>

<file path=ppt/tags/tag20.xml><?xml version="1.0" encoding="utf-8"?>
<p:tagLst xmlns:p="http://schemas.openxmlformats.org/presentationml/2006/main">
  <p:tag name="MH" val="20160615114644"/>
  <p:tag name="MH_LIBRARY" val="GRAPHIC"/>
  <p:tag name="MH_ORDER" val="7"/>
  <p:tag name="MH_TYPE" val="Other"/>
</p:tagLst>
</file>

<file path=ppt/tags/tag21.xml><?xml version="1.0" encoding="utf-8"?>
<p:tagLst xmlns:p="http://schemas.openxmlformats.org/presentationml/2006/main">
  <p:tag name="MH" val="20160615114644"/>
  <p:tag name="MH_LIBRARY" val="GRAPHIC"/>
  <p:tag name="MH_ORDER" val="8"/>
  <p:tag name="MH_TYPE" val="Other"/>
</p:tagLst>
</file>

<file path=ppt/tags/tag22.xml><?xml version="1.0" encoding="utf-8"?>
<p:tagLst xmlns:p="http://schemas.openxmlformats.org/presentationml/2006/main">
  <p:tag name="MH" val="20160615114644"/>
  <p:tag name="MH_LIBRARY" val="GRAPHIC"/>
  <p:tag name="MH_ORDER" val="9"/>
  <p:tag name="MH_TYPE" val="Other"/>
</p:tagLst>
</file>

<file path=ppt/tags/tag23.xml><?xml version="1.0" encoding="utf-8"?>
<p:tagLst xmlns:p="http://schemas.openxmlformats.org/presentationml/2006/main">
  <p:tag name="MH" val="20160615114644"/>
  <p:tag name="MH_LIBRARY" val="GRAPHIC"/>
  <p:tag name="MH_ORDER" val="10"/>
  <p:tag name="MH_TYPE" val="Other"/>
</p:tagLst>
</file>

<file path=ppt/tags/tag2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2"/>
</p:tagLst>
</file>

<file path=ppt/tags/tag3.xml><?xml version="1.0" encoding="utf-8"?>
<p:tagLst xmlns:p="http://schemas.openxmlformats.org/presentationml/2006/main">
  <p:tag name="ID" val="547147"/>
  <p:tag name="MH" val="20170818215930"/>
  <p:tag name="MH_LIBRARY" val="CONTENTS"/>
  <p:tag name="MH_ORDER" val="2"/>
  <p:tag name="MH_TYPE" val="NUMBER"/>
</p:tagLst>
</file>

<file path=ppt/tags/tag4.xml><?xml version="1.0" encoding="utf-8"?>
<p:tagLst xmlns:p="http://schemas.openxmlformats.org/presentationml/2006/main">
  <p:tag name="ID" val="547147"/>
  <p:tag name="MH" val="20170818215930"/>
  <p:tag name="MH_LIBRARY" val="CONTENTS"/>
  <p:tag name="MH_ORDER" val="2"/>
  <p:tag name="MH_TYPE" val="ENTRY"/>
</p:tagLst>
</file>

<file path=ppt/tags/tag5.xml><?xml version="1.0" encoding="utf-8"?>
<p:tagLst xmlns:p="http://schemas.openxmlformats.org/presentationml/2006/main">
  <p:tag name="ID" val="547147"/>
  <p:tag name="MH" val="20170818215930"/>
  <p:tag name="MH_LIBRARY" val="CONTENTS"/>
  <p:tag name="MH_ORDER" val="3"/>
  <p:tag name="MH_TYPE" val="NUMBER"/>
</p:tagLst>
</file>

<file path=ppt/tags/tag6.xml><?xml version="1.0" encoding="utf-8"?>
<p:tagLst xmlns:p="http://schemas.openxmlformats.org/presentationml/2006/main">
  <p:tag name="ID" val="547147"/>
  <p:tag name="MH" val="20170818215930"/>
  <p:tag name="MH_LIBRARY" val="CONTENTS"/>
  <p:tag name="MH_ORDER" val="3"/>
  <p:tag name="MH_TYPE" val="ENTRY"/>
</p:tagLst>
</file>

<file path=ppt/tags/tag7.xml><?xml version="1.0" encoding="utf-8"?>
<p:tagLst xmlns:p="http://schemas.openxmlformats.org/presentationml/2006/main">
  <p:tag name="ID" val="547147"/>
  <p:tag name="MH" val="20170818215930"/>
  <p:tag name="MH_LIBRARY" val="CONTENTS"/>
  <p:tag name="MH_ORDER" val="4"/>
  <p:tag name="MH_TYPE" val="NUMBER"/>
</p:tagLst>
</file>

<file path=ppt/tags/tag8.xml><?xml version="1.0" encoding="utf-8"?>
<p:tagLst xmlns:p="http://schemas.openxmlformats.org/presentationml/2006/main">
  <p:tag name="ID" val="547147"/>
  <p:tag name="MH" val="20170818215930"/>
  <p:tag name="MH_LIBRARY" val="CONTENTS"/>
  <p:tag name="MH_ORDER" val="4"/>
  <p:tag name="MH_TYPE" val="ENTRY"/>
</p:tagLst>
</file>

<file path=ppt/tags/tag9.xml><?xml version="1.0" encoding="utf-8"?>
<p:tagLst xmlns:p="http://schemas.openxmlformats.org/presentationml/2006/main">
  <p:tag name="ID" val="547147"/>
  <p:tag name="MH" val="20170818215930"/>
  <p:tag name="MH_LIBRARY" val="CONTENTS"/>
  <p:tag name="MH_ORDER" val="5"/>
  <p:tag name="MH_TYPE" val="NUMBER"/>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172</Paragraphs>
  <Slides>24</Slides>
  <Notes>24</Notes>
  <TotalTime>114</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等线 Light</vt:lpstr>
      <vt:lpstr>等线</vt:lpstr>
      <vt:lpstr>逐浪细阁体</vt:lpstr>
      <vt:lpstr>Calibri Light</vt:lpstr>
      <vt:lpstr>Calibri</vt:lpstr>
      <vt:lpstr>Algerian</vt:lpstr>
      <vt:lpstr>Auraka方黑檀</vt:lpstr>
      <vt:lpstr>微软雅黑 Light</vt:lpstr>
      <vt:lpstr>锐字工房云字库细圆GBK</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2018-02-26T15:17:51Z</dcterms:created>
  <cp:lastModifiedBy>优品PPT</cp:lastModifiedBy>
  <dcterms:modified xsi:type="dcterms:W3CDTF">2021-08-22T05:48:42Z</dcterms:modified>
  <cp:revision>45</cp:revision>
  <dc:title>PowerPoint 演示文稿</dc:title>
</cp:coreProperties>
</file>