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6" r:id="rId4"/>
    <p:sldId id="257" r:id="rId5"/>
    <p:sldId id="258" r:id="rId6"/>
    <p:sldId id="260" r:id="rId7"/>
    <p:sldId id="261" r:id="rId8"/>
    <p:sldId id="266" r:id="rId9"/>
    <p:sldId id="263" r:id="rId10"/>
    <p:sldId id="264" r:id="rId11"/>
    <p:sldId id="288" r:id="rId12"/>
    <p:sldId id="262" r:id="rId13"/>
    <p:sldId id="275" r:id="rId14"/>
    <p:sldId id="278" r:id="rId15"/>
    <p:sldId id="286" r:id="rId16"/>
    <p:sldId id="268" r:id="rId17"/>
    <p:sldId id="265" r:id="rId18"/>
    <p:sldId id="289" r:id="rId19"/>
    <p:sldId id="272" r:id="rId20"/>
    <p:sldId id="274" r:id="rId21"/>
    <p:sldId id="279" r:id="rId22"/>
    <p:sldId id="273" r:id="rId23"/>
    <p:sldId id="290" r:id="rId24"/>
    <p:sldId id="281" r:id="rId25"/>
    <p:sldId id="282" r:id="rId26"/>
    <p:sldId id="283" r:id="rId27"/>
    <p:sldId id="284" r:id="rId28"/>
    <p:sldId id="291" r:id="rId29"/>
  </p:sldIdLst>
  <p:sldSz cx="8999538" cy="504031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39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4C9A5-3259-4F0B-996E-917C0D48320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A7AF-3AEC-4994-8709-76DC0F6C8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229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7420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108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3595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617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4176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4717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641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001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7902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0059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605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08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5181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0962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539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5512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6022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8057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566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207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460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572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169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9285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083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00197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942" y="824885"/>
            <a:ext cx="6749654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2647331"/>
            <a:ext cx="6749654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0047795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75247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68350"/>
            <a:ext cx="1940525" cy="427143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8" y="268350"/>
            <a:ext cx="5709082" cy="427143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48266238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942" y="824885"/>
            <a:ext cx="6749654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2647331"/>
            <a:ext cx="6749654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117651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957148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256579"/>
            <a:ext cx="7762102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3373044"/>
            <a:ext cx="7762102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792402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341750"/>
            <a:ext cx="3824804" cy="31980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341750"/>
            <a:ext cx="3824804" cy="31980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178570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68350"/>
            <a:ext cx="7762102" cy="9742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235577"/>
            <a:ext cx="380722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1841114"/>
            <a:ext cx="3807226" cy="2708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6" y="1235577"/>
            <a:ext cx="382597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6" y="1841114"/>
            <a:ext cx="3825976" cy="2708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43607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224837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69471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725712"/>
            <a:ext cx="4556016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115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2215529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725712"/>
            <a:ext cx="4556016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13816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344082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68350"/>
            <a:ext cx="1940525" cy="42714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8" y="268350"/>
            <a:ext cx="5709082" cy="427143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139020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256579"/>
            <a:ext cx="7762102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3373044"/>
            <a:ext cx="7762102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157590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4240520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68350"/>
            <a:ext cx="7762102" cy="9742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235577"/>
            <a:ext cx="380722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1841114"/>
            <a:ext cx="380722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6" y="1235577"/>
            <a:ext cx="382597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6" y="1841114"/>
            <a:ext cx="382597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2269614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323409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7120033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725712"/>
            <a:ext cx="4556016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13160099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725712"/>
            <a:ext cx="4556016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611869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68350"/>
            <a:ext cx="7762102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341750"/>
            <a:ext cx="7762102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FFCF-463E-4D67-9145-5F37447319F8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4671624"/>
            <a:ext cx="3037344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432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68350"/>
            <a:ext cx="7762102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341750"/>
            <a:ext cx="7762102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2084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72084"/>
              <a:t>2018/10/8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4671624"/>
            <a:ext cx="3037344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208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2084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7208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743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9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C062A38-71C2-4DAB-9E8C-38F74A513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50119" y="2126028"/>
            <a:ext cx="7558107" cy="503873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D3DC053-1996-409C-89EC-75779C523F0D}"/>
              </a:ext>
            </a:extLst>
          </p:cNvPr>
          <p:cNvSpPr/>
          <p:nvPr/>
        </p:nvSpPr>
        <p:spPr>
          <a:xfrm rot="18836128">
            <a:off x="6722471" y="-2304784"/>
            <a:ext cx="8644255" cy="3526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F6F7BF0-F4DD-4B38-8C44-3DDD0E4B8BDB}"/>
              </a:ext>
            </a:extLst>
          </p:cNvPr>
          <p:cNvSpPr/>
          <p:nvPr/>
        </p:nvSpPr>
        <p:spPr>
          <a:xfrm rot="18836128">
            <a:off x="-1880171" y="1720575"/>
            <a:ext cx="9125533" cy="3749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D8EFBDBD-E0FA-42AD-9878-6BF3360D7E65}"/>
              </a:ext>
            </a:extLst>
          </p:cNvPr>
          <p:cNvSpPr/>
          <p:nvPr/>
        </p:nvSpPr>
        <p:spPr>
          <a:xfrm flipH="1">
            <a:off x="718410" y="1943149"/>
            <a:ext cx="4246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1" lang="zh-CN" smtClean="0" sz="4000">
                <a:latin charset="0" panose="020b0503020202020204" pitchFamily="34" typeface="Agency FB"/>
                <a:ea charset="-122" panose="02000000000000000000" pitchFamily="2" typeface="方正兰亭中粗黑_GBK"/>
                <a:cs charset="0" pitchFamily="34" typeface="Open Sans"/>
              </a:rPr>
              <a:t>年终总结工作汇报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FBE60F-44CE-454D-A9F9-0DD39CA4FEFA}"/>
              </a:ext>
            </a:extLst>
          </p:cNvPr>
          <p:cNvSpPr/>
          <p:nvPr/>
        </p:nvSpPr>
        <p:spPr>
          <a:xfrm rot="18949148">
            <a:off x="6112917" y="-3895921"/>
            <a:ext cx="6423949" cy="6423949"/>
          </a:xfrm>
          <a:prstGeom prst="rect">
            <a:avLst/>
          </a:prstGeom>
          <a:solidFill>
            <a:srgbClr val="083473"/>
          </a:solidFill>
          <a:ln>
            <a:solidFill>
              <a:srgbClr val="083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369CB35-710E-4B3E-B071-F0C2EE378129}"/>
              </a:ext>
            </a:extLst>
          </p:cNvPr>
          <p:cNvSpPr/>
          <p:nvPr/>
        </p:nvSpPr>
        <p:spPr>
          <a:xfrm rot="18676982">
            <a:off x="984855" y="1886174"/>
            <a:ext cx="10737928" cy="12978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767270C0-67CE-4C6C-BFE3-DF913482273C}"/>
              </a:ext>
            </a:extLst>
          </p:cNvPr>
          <p:cNvSpPr/>
          <p:nvPr/>
        </p:nvSpPr>
        <p:spPr>
          <a:xfrm flipH="1">
            <a:off x="-258014" y="918987"/>
            <a:ext cx="1884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z="6600">
                <a:latin charset="0" panose="020b0503020202020204" pitchFamily="34" typeface="Agency FB"/>
                <a:ea charset="-122" panose="02000000000000000000" pitchFamily="2" typeface="方正兰亭中粗黑_GBK"/>
                <a:cs charset="0" pitchFamily="34" typeface="Open Sans"/>
              </a:rPr>
              <a:t>2018</a:t>
            </a: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C19D1861-7AD6-4242-8ADA-A9FD927FCABB}"/>
              </a:ext>
            </a:extLst>
          </p:cNvPr>
          <p:cNvSpPr/>
          <p:nvPr/>
        </p:nvSpPr>
        <p:spPr>
          <a:xfrm flipH="1">
            <a:off x="600024" y="2628949"/>
            <a:ext cx="32943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lang="zh-CN" sz="1400">
                <a:latin charset="-122" panose="02000000000000000000" pitchFamily="2" typeface="方正兰亭准黑_GBK"/>
                <a:ea charset="-122" panose="02000000000000000000" pitchFamily="2" typeface="方正兰亭准黑_GBK"/>
                <a:cs charset="0" pitchFamily="34" typeface="Open Sans"/>
              </a:rPr>
              <a:t>产品展示/品牌宣传/公司介绍/工作汇报</a:t>
            </a: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6FE922E6-71C9-48E2-9559-F306C0E18393}"/>
              </a:ext>
            </a:extLst>
          </p:cNvPr>
          <p:cNvSpPr/>
          <p:nvPr/>
        </p:nvSpPr>
        <p:spPr>
          <a:xfrm flipH="1">
            <a:off x="1111606" y="3119169"/>
            <a:ext cx="1516380" cy="304800"/>
          </a:xfrm>
          <a:prstGeom prst="rect">
            <a:avLst/>
          </a:prstGeom>
          <a:solidFill>
            <a:srgbClr val="083473"/>
          </a:solidFill>
        </p:spPr>
        <p:txBody>
          <a:bodyPr wrap="non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0" pitchFamily="34" typeface="Open Sans"/>
              </a:rPr>
              <a:t>汇报人：优页PPT</a:t>
            </a: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41FDB974-15B1-4619-94B5-B2BD6E5FF360}"/>
              </a:ext>
            </a:extLst>
          </p:cNvPr>
          <p:cNvSpPr/>
          <p:nvPr/>
        </p:nvSpPr>
        <p:spPr>
          <a:xfrm flipH="1">
            <a:off x="7366013" y="1383068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z="2400">
                <a:solidFill>
                  <a:schemeClr val="bg1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0" pitchFamily="34" typeface="Open Sans"/>
              </a:rPr>
              <a:t>LOGO</a:t>
            </a:r>
          </a:p>
        </p:txBody>
      </p:sp>
    </p:spTree>
    <p:extLst>
      <p:ext uri="{BB962C8B-B14F-4D97-AF65-F5344CB8AC3E}">
        <p14:creationId val="31290270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8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3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33" nodeType="afterEffect" presetClass="entr" presetID="17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1" id="42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2" id="45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6"/>
      <p:bldP grpId="0" spid="4"/>
      <p:bldP grpId="0" spid="12"/>
      <p:bldP grpId="0" spid="14"/>
      <p:bldP grpId="0" spid="15"/>
      <p:bldP grpId="0" spid="16"/>
      <p:bldP grpId="1" spid="16"/>
      <p:bldP grpId="2" spid="1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D026E26D-A29F-4A4B-A6A3-4E5A319C0FE8}"/>
              </a:ext>
            </a:extLst>
          </p:cNvPr>
          <p:cNvSpPr/>
          <p:nvPr/>
        </p:nvSpPr>
        <p:spPr>
          <a:xfrm>
            <a:off x="786267" y="1673942"/>
            <a:ext cx="3098802" cy="25448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975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D7C7743-3F98-496A-AA35-B01723DF490F}"/>
              </a:ext>
            </a:extLst>
          </p:cNvPr>
          <p:cNvSpPr/>
          <p:nvPr/>
        </p:nvSpPr>
        <p:spPr>
          <a:xfrm>
            <a:off x="4031144" y="1490569"/>
            <a:ext cx="4771974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C00000"/>
                </a:solidFill>
                <a:latin typeface="+mn-ea"/>
                <a:cs charset="0" pitchFamily="34" typeface="Open Sans"/>
              </a:rPr>
              <a:t>点击此处输入标题</a:t>
            </a:r>
          </a:p>
          <a:p>
            <a:endParaRPr altLang="en-US" lang="zh-CN" sz="1100">
              <a:solidFill>
                <a:srgbClr val="C00000"/>
              </a:solidFill>
              <a:latin typeface="+mn-ea"/>
              <a:cs charset="0" pitchFamily="34" typeface="Open Sans"/>
            </a:endParaRPr>
          </a:p>
          <a:p>
            <a:r>
              <a:rPr altLang="en-US" lang="zh-CN" sz="1100">
                <a:solidFill>
                  <a:srgbClr val="C00000"/>
                </a:solidFill>
                <a:latin typeface="+mn-ea"/>
                <a:cs charset="0" pitchFamily="34" typeface="Open Sans"/>
              </a:rPr>
              <a:t>您的内容打在这里，在此框中选择粘贴，并选择只保留文字。</a:t>
            </a:r>
          </a:p>
          <a:p>
            <a:r>
              <a:rPr altLang="en-US" lang="zh-CN" sz="1100">
                <a:solidFill>
                  <a:srgbClr val="C00000"/>
                </a:solidFill>
                <a:latin typeface="+mn-ea"/>
                <a:cs charset="0" pitchFamily="34" typeface="Open Sans"/>
              </a:rPr>
              <a:t>您的内容打在这里，在此框中选择粘贴，并选择只保留文字。</a:t>
            </a:r>
          </a:p>
          <a:p>
            <a:r>
              <a:rPr altLang="en-US" lang="zh-CN" sz="1100">
                <a:solidFill>
                  <a:srgbClr val="C00000"/>
                </a:solidFill>
                <a:latin typeface="+mn-ea"/>
                <a:cs charset="0" pitchFamily="34" typeface="Open Sans"/>
              </a:rPr>
              <a:t>您的内容打在这里，在此框中选择粘贴，并选择只保留文字。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572A8C20-7444-4320-8D3F-8BF277E2BCFE}"/>
              </a:ext>
            </a:extLst>
          </p:cNvPr>
          <p:cNvSpPr/>
          <p:nvPr/>
        </p:nvSpPr>
        <p:spPr>
          <a:xfrm>
            <a:off x="4126453" y="3181886"/>
            <a:ext cx="453133" cy="4531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975">
              <a:solidFill>
                <a:schemeClr val="bg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DB676C5-F56B-4347-B495-0B53E946E8DF}"/>
              </a:ext>
            </a:extLst>
          </p:cNvPr>
          <p:cNvSpPr/>
          <p:nvPr/>
        </p:nvSpPr>
        <p:spPr>
          <a:xfrm>
            <a:off x="4473098" y="3240112"/>
            <a:ext cx="163899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altLang="en-US" lang="zh-CN" sz="800"/>
              <a:t>您的内容打在这里，在此框中选择粘贴，并选择只保留文字。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63FE0BF4-F155-414D-A091-50B798B524FD}"/>
              </a:ext>
            </a:extLst>
          </p:cNvPr>
          <p:cNvSpPr/>
          <p:nvPr/>
        </p:nvSpPr>
        <p:spPr>
          <a:xfrm>
            <a:off x="6495991" y="3249236"/>
            <a:ext cx="453133" cy="453133"/>
          </a:xfrm>
          <a:prstGeom prst="ellipse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975">
              <a:solidFill>
                <a:schemeClr val="bg1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9C7AE4E-5120-41A1-90ED-0636D78AA33A}"/>
              </a:ext>
            </a:extLst>
          </p:cNvPr>
          <p:cNvSpPr/>
          <p:nvPr/>
        </p:nvSpPr>
        <p:spPr>
          <a:xfrm>
            <a:off x="6934077" y="3234311"/>
            <a:ext cx="163899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altLang="en-US" lang="zh-CN" sz="800"/>
              <a:t>您的内容打在这里，在此框中选择粘贴，并选择只保留文字。</a:t>
            </a: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8DD5880D-4EB5-4C92-B08F-63B215D60357}"/>
              </a:ext>
            </a:extLst>
          </p:cNvPr>
          <p:cNvSpPr/>
          <p:nvPr/>
        </p:nvSpPr>
        <p:spPr>
          <a:xfrm>
            <a:off x="4126453" y="3986588"/>
            <a:ext cx="453133" cy="453133"/>
          </a:xfrm>
          <a:prstGeom prst="ellipse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975">
              <a:solidFill>
                <a:schemeClr val="bg1"/>
              </a:solidFill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443C29F-6F82-4411-944D-6B722C65E1F9}"/>
              </a:ext>
            </a:extLst>
          </p:cNvPr>
          <p:cNvSpPr/>
          <p:nvPr/>
        </p:nvSpPr>
        <p:spPr>
          <a:xfrm>
            <a:off x="4473098" y="4044814"/>
            <a:ext cx="163899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altLang="en-US" lang="zh-CN" sz="800"/>
              <a:t>您的内容打在这里，在此框中选择粘贴，并选择只保留文字。</a:t>
            </a: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3FABC0F4-5FEB-4284-9338-A3A7C0DDCF20}"/>
              </a:ext>
            </a:extLst>
          </p:cNvPr>
          <p:cNvSpPr/>
          <p:nvPr/>
        </p:nvSpPr>
        <p:spPr>
          <a:xfrm>
            <a:off x="6495991" y="4053938"/>
            <a:ext cx="453133" cy="4531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975">
              <a:solidFill>
                <a:schemeClr val="bg1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BF0A14D3-36BA-4B91-9FB0-2A66402CBBBD}"/>
              </a:ext>
            </a:extLst>
          </p:cNvPr>
          <p:cNvSpPr/>
          <p:nvPr/>
        </p:nvSpPr>
        <p:spPr>
          <a:xfrm>
            <a:off x="6934077" y="4039012"/>
            <a:ext cx="163899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altLang="en-US" lang="zh-CN" sz="800"/>
              <a:t>您的内容打在这里，在此框中选择粘贴，并选择只保留文字。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45A60CC5-BD21-43E7-A628-D3F1B3E734D5}"/>
              </a:ext>
            </a:extLst>
          </p:cNvPr>
          <p:cNvSpPr>
            <a:spLocks noEditPoints="1"/>
          </p:cNvSpPr>
          <p:nvPr/>
        </p:nvSpPr>
        <p:spPr bwMode="auto">
          <a:xfrm>
            <a:off x="4225321" y="4088858"/>
            <a:ext cx="242449" cy="236989"/>
          </a:xfrm>
          <a:custGeom>
            <a:gdLst>
              <a:gd fmla="*/ 90 w 94" name="T0"/>
              <a:gd fmla="*/ 55 h 92" name="T1"/>
              <a:gd fmla="*/ 90 w 94" name="T2"/>
              <a:gd fmla="*/ 85 h 92" name="T3"/>
              <a:gd fmla="*/ 53 w 94" name="T4"/>
              <a:gd fmla="*/ 89 h 92" name="T5"/>
              <a:gd fmla="*/ 54 w 94" name="T6"/>
              <a:gd fmla="*/ 59 h 92" name="T7"/>
              <a:gd fmla="*/ 46 w 94" name="T8"/>
              <a:gd fmla="*/ 0 h 92" name="T9"/>
              <a:gd fmla="*/ 0 w 94" name="T10"/>
              <a:gd fmla="*/ 46 h 92" name="T11"/>
              <a:gd fmla="*/ 46 w 94" name="T12"/>
              <a:gd fmla="*/ 92 h 92" name="T13"/>
              <a:gd fmla="*/ 45 w 94" name="T14"/>
              <a:gd fmla="*/ 84 h 92" name="T15"/>
              <a:gd fmla="*/ 20 w 94" name="T16"/>
              <a:gd fmla="*/ 72 h 92" name="T17"/>
              <a:gd fmla="*/ 20 w 94" name="T18"/>
              <a:gd fmla="*/ 20 h 92" name="T19"/>
              <a:gd fmla="*/ 72 w 94" name="T20"/>
              <a:gd fmla="*/ 20 h 92" name="T21"/>
              <a:gd fmla="*/ 83 w 94" name="T22"/>
              <a:gd fmla="*/ 50 h 92" name="T23"/>
              <a:gd fmla="*/ 92 w 94" name="T24"/>
              <a:gd fmla="*/ 50 h 92" name="T25"/>
              <a:gd fmla="*/ 79 w 94" name="T26"/>
              <a:gd fmla="*/ 13 h 92" name="T27"/>
              <a:gd fmla="*/ 47 w 94" name="T28"/>
              <a:gd fmla="*/ 41 h 92" name="T29"/>
              <a:gd fmla="*/ 31 w 94" name="T30"/>
              <a:gd fmla="*/ 19 h 92" name="T31"/>
              <a:gd fmla="*/ 41 w 94" name="T32"/>
              <a:gd fmla="*/ 44 h 92" name="T33"/>
              <a:gd fmla="*/ 47 w 94" name="T34"/>
              <a:gd fmla="*/ 55 h 92" name="T35"/>
              <a:gd fmla="*/ 54 w 94" name="T36"/>
              <a:gd fmla="*/ 47 h 92" name="T37"/>
              <a:gd fmla="*/ 62 w 94" name="T38"/>
              <a:gd fmla="*/ 30 h 92" name="T39"/>
              <a:gd fmla="*/ 47 w 94" name="T40"/>
              <a:gd fmla="*/ 41 h 92" name="T41"/>
              <a:gd fmla="*/ 88 w 94" name="T42"/>
              <a:gd fmla="*/ 75 h 92" name="T43"/>
              <a:gd fmla="*/ 87 w 94" name="T44"/>
              <a:gd fmla="*/ 74 h 92" name="T45"/>
              <a:gd fmla="*/ 86 w 94" name="T46"/>
              <a:gd fmla="*/ 71 h 92" name="T47"/>
              <a:gd fmla="*/ 81 w 94" name="T48"/>
              <a:gd fmla="*/ 83 h 92" name="T49"/>
              <a:gd fmla="*/ 85 w 94" name="T50"/>
              <a:gd fmla="*/ 76 h 92" name="T51"/>
              <a:gd fmla="*/ 86 w 94" name="T52"/>
              <a:gd fmla="*/ 76 h 92" name="T53"/>
              <a:gd fmla="*/ 87 w 94" name="T54"/>
              <a:gd fmla="*/ 83 h 92" name="T55"/>
              <a:gd fmla="*/ 66 w 94" name="T56"/>
              <a:gd fmla="*/ 80 h 92" name="T57"/>
              <a:gd fmla="*/ 67 w 94" name="T58"/>
              <a:gd fmla="*/ 69 h 92" name="T59"/>
              <a:gd fmla="*/ 68 w 94" name="T60"/>
              <a:gd fmla="*/ 61 h 92" name="T61"/>
              <a:gd fmla="*/ 57 w 94" name="T62"/>
              <a:gd fmla="*/ 64 h 92" name="T63"/>
              <a:gd fmla="*/ 61 w 94" name="T64"/>
              <a:gd fmla="*/ 68 h 92" name="T65"/>
              <a:gd fmla="*/ 63 w 94" name="T66"/>
              <a:gd fmla="*/ 63 h 92" name="T67"/>
              <a:gd fmla="*/ 62 w 94" name="T68"/>
              <a:gd fmla="*/ 69 h 92" name="T69"/>
              <a:gd fmla="*/ 54 w 94" name="T70"/>
              <a:gd fmla="*/ 83 h 92" name="T71"/>
              <a:gd fmla="*/ 81 w 94" name="T72"/>
              <a:gd fmla="*/ 80 h 92" name="T73"/>
              <a:gd fmla="*/ 79 w 94" name="T74"/>
              <a:gd fmla="*/ 76 h 92" name="T75"/>
              <a:gd fmla="*/ 75 w 94" name="T76"/>
              <a:gd fmla="*/ 60 h 92" name="T77"/>
              <a:gd fmla="*/ 66 w 94" name="T78"/>
              <a:gd fmla="*/ 80 h 92" name="T79"/>
              <a:gd fmla="*/ 73 w 94" name="T80"/>
              <a:gd fmla="*/ 83 h 92" name="T81"/>
              <a:gd fmla="*/ 78 w 94" name="T82"/>
              <a:gd fmla="*/ 80 h 92" name="T83"/>
              <a:gd fmla="*/ 74 w 94" name="T84"/>
              <a:gd fmla="*/ 76 h 92" name="T85"/>
              <a:gd fmla="*/ 72 w 94" name="T86"/>
              <a:gd fmla="*/ 76 h 92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92" w="94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33594" compatLnSpc="1" lIns="67189" numCol="1" rIns="67189" tIns="33594" vert="horz" wrap="square">
            <a:prstTxWarp prst="textNoShape">
              <a:avLst/>
            </a:prstTxWarp>
          </a:bodyPr>
          <a:lstStyle/>
          <a:p>
            <a:endParaRPr altLang="en-US" lang="zh-CN" sz="975">
              <a:solidFill>
                <a:prstClr val="black"/>
              </a:solidFill>
            </a:endParaRPr>
          </a:p>
        </p:txBody>
      </p:sp>
      <p:sp>
        <p:nvSpPr>
          <p:cNvPr id="21" name="Freeform 70">
            <a:extLst>
              <a:ext uri="{FF2B5EF4-FFF2-40B4-BE49-F238E27FC236}">
                <a16:creationId xmlns:a16="http://schemas.microsoft.com/office/drawing/2014/main" id="{829F5198-81DB-4DC9-8BB8-1273D11277C2}"/>
              </a:ext>
            </a:extLst>
          </p:cNvPr>
          <p:cNvSpPr/>
          <p:nvPr/>
        </p:nvSpPr>
        <p:spPr bwMode="auto">
          <a:xfrm>
            <a:off x="6612800" y="4170151"/>
            <a:ext cx="219515" cy="202041"/>
          </a:xfrm>
          <a:custGeom>
            <a:gdLst>
              <a:gd fmla="*/ 29 w 85" name="T0"/>
              <a:gd fmla="*/ 0 h 78" name="T1"/>
              <a:gd fmla="*/ 34 w 85" name="T2"/>
              <a:gd fmla="*/ 29 h 78" name="T3"/>
              <a:gd fmla="*/ 8 w 85" name="T4"/>
              <a:gd fmla="*/ 29 h 78" name="T5"/>
              <a:gd fmla="*/ 6 w 85" name="T6"/>
              <a:gd fmla="*/ 29 h 78" name="T7"/>
              <a:gd fmla="*/ 0 w 85" name="T8"/>
              <a:gd fmla="*/ 35 h 78" name="T9"/>
              <a:gd fmla="*/ 0 w 85" name="T10"/>
              <a:gd fmla="*/ 35 h 78" name="T11"/>
              <a:gd fmla="*/ 4 w 85" name="T12"/>
              <a:gd fmla="*/ 42 h 78" name="T13"/>
              <a:gd fmla="*/ 0 w 85" name="T14"/>
              <a:gd fmla="*/ 47 h 78" name="T15"/>
              <a:gd fmla="*/ 0 w 85" name="T16"/>
              <a:gd fmla="*/ 47 h 78" name="T17"/>
              <a:gd fmla="*/ 5 w 85" name="T18"/>
              <a:gd fmla="*/ 54 h 78" name="T19"/>
              <a:gd fmla="*/ 4 w 85" name="T20"/>
              <a:gd fmla="*/ 58 h 78" name="T21"/>
              <a:gd fmla="*/ 4 w 85" name="T22"/>
              <a:gd fmla="*/ 58 h 78" name="T23"/>
              <a:gd fmla="*/ 10 w 85" name="T24"/>
              <a:gd fmla="*/ 65 h 78" name="T25"/>
              <a:gd fmla="*/ 11 w 85" name="T26"/>
              <a:gd fmla="*/ 65 h 78" name="T27"/>
              <a:gd fmla="*/ 9 w 85" name="T28"/>
              <a:gd fmla="*/ 70 h 78" name="T29"/>
              <a:gd fmla="*/ 9 w 85" name="T30"/>
              <a:gd fmla="*/ 70 h 78" name="T31"/>
              <a:gd fmla="*/ 15 w 85" name="T32"/>
              <a:gd fmla="*/ 77 h 78" name="T33"/>
              <a:gd fmla="*/ 29 w 85" name="T34"/>
              <a:gd fmla="*/ 77 h 78" name="T35"/>
              <a:gd fmla="*/ 45 w 85" name="T36"/>
              <a:gd fmla="*/ 77 h 78" name="T37"/>
              <a:gd fmla="*/ 46 w 85" name="T38"/>
              <a:gd fmla="*/ 77 h 78" name="T39"/>
              <a:gd fmla="*/ 51 w 85" name="T40"/>
              <a:gd fmla="*/ 71 h 78" name="T41"/>
              <a:gd fmla="*/ 66 w 85" name="T42"/>
              <a:gd fmla="*/ 69 h 78" name="T43"/>
              <a:gd fmla="*/ 66 w 85" name="T44"/>
              <a:gd fmla="*/ 78 h 78" name="T45"/>
              <a:gd fmla="*/ 85 w 85" name="T46"/>
              <a:gd fmla="*/ 78 h 78" name="T47"/>
              <a:gd fmla="*/ 85 w 85" name="T48"/>
              <a:gd fmla="*/ 25 h 78" name="T49"/>
              <a:gd fmla="*/ 66 w 85" name="T50"/>
              <a:gd fmla="*/ 25 h 78" name="T51"/>
              <a:gd fmla="*/ 66 w 85" name="T52"/>
              <a:gd fmla="*/ 32 h 78" name="T53"/>
              <a:gd fmla="*/ 61 w 85" name="T54"/>
              <a:gd fmla="*/ 32 h 78" name="T55"/>
              <a:gd fmla="*/ 29 w 85" name="T56"/>
              <a:gd fmla="*/ 0 h 7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78" w="85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33594" compatLnSpc="1" lIns="67189" numCol="1" rIns="67189" tIns="33594" vert="horz" wrap="square">
            <a:prstTxWarp prst="textNoShape">
              <a:avLst/>
            </a:prstTxWarp>
          </a:bodyPr>
          <a:lstStyle/>
          <a:p>
            <a:endParaRPr altLang="en-US" lang="zh-CN" sz="975">
              <a:solidFill>
                <a:prstClr val="black"/>
              </a:solidFill>
            </a:endParaRPr>
          </a:p>
        </p:txBody>
      </p:sp>
      <p:sp>
        <p:nvSpPr>
          <p:cNvPr id="22" name="Freeform 71">
            <a:extLst>
              <a:ext uri="{FF2B5EF4-FFF2-40B4-BE49-F238E27FC236}">
                <a16:creationId xmlns:a16="http://schemas.microsoft.com/office/drawing/2014/main" id="{C748AC6E-A3A4-46D4-936C-645CA8B89BC0}"/>
              </a:ext>
            </a:extLst>
          </p:cNvPr>
          <p:cNvSpPr>
            <a:spLocks noEditPoints="1"/>
          </p:cNvSpPr>
          <p:nvPr/>
        </p:nvSpPr>
        <p:spPr bwMode="auto">
          <a:xfrm>
            <a:off x="6601333" y="3336087"/>
            <a:ext cx="242449" cy="256647"/>
          </a:xfrm>
          <a:custGeom>
            <a:gdLst>
              <a:gd fmla="*/ 170 w 222" name="T0"/>
              <a:gd fmla="*/ 29 h 235" name="T1"/>
              <a:gd fmla="*/ 182 w 222" name="T2"/>
              <a:gd fmla="*/ 7 h 235" name="T3"/>
              <a:gd fmla="*/ 151 w 222" name="T4"/>
              <a:gd fmla="*/ 19 h 235" name="T5"/>
              <a:gd fmla="*/ 7 w 222" name="T6"/>
              <a:gd fmla="*/ 159 h 235" name="T7"/>
              <a:gd fmla="*/ 31 w 222" name="T8"/>
              <a:gd fmla="*/ 223 h 235" name="T9"/>
              <a:gd fmla="*/ 31 w 222" name="T10"/>
              <a:gd fmla="*/ 171 h 235" name="T11"/>
              <a:gd fmla="*/ 109 w 222" name="T12"/>
              <a:gd fmla="*/ 114 h 235" name="T13"/>
              <a:gd fmla="*/ 116 w 222" name="T14"/>
              <a:gd fmla="*/ 93 h 235" name="T15"/>
              <a:gd fmla="*/ 87 w 222" name="T16"/>
              <a:gd fmla="*/ 104 h 235" name="T17"/>
              <a:gd fmla="*/ 76 w 222" name="T18"/>
              <a:gd fmla="*/ 100 h 235" name="T19"/>
              <a:gd fmla="*/ 116 w 222" name="T20"/>
              <a:gd fmla="*/ 83 h 235" name="T21"/>
              <a:gd fmla="*/ 132 w 222" name="T22"/>
              <a:gd fmla="*/ 90 h 235" name="T23"/>
              <a:gd fmla="*/ 132 w 222" name="T24"/>
              <a:gd fmla="*/ 19 h 235" name="T25"/>
              <a:gd fmla="*/ 180 w 222" name="T26"/>
              <a:gd fmla="*/ 0 h 235" name="T27"/>
              <a:gd fmla="*/ 182 w 222" name="T28"/>
              <a:gd fmla="*/ 0 h 235" name="T29"/>
              <a:gd fmla="*/ 222 w 222" name="T30"/>
              <a:gd fmla="*/ 19 h 235" name="T31"/>
              <a:gd fmla="*/ 173 w 222" name="T32"/>
              <a:gd fmla="*/ 187 h 235" name="T33"/>
              <a:gd fmla="*/ 158 w 222" name="T34"/>
              <a:gd fmla="*/ 180 h 235" name="T35"/>
              <a:gd fmla="*/ 106 w 222" name="T36"/>
              <a:gd fmla="*/ 211 h 235" name="T37"/>
              <a:gd fmla="*/ 90 w 222" name="T38"/>
              <a:gd fmla="*/ 201 h 235" name="T39"/>
              <a:gd fmla="*/ 38 w 222" name="T40"/>
              <a:gd fmla="*/ 235 h 235" name="T41"/>
              <a:gd fmla="*/ 2 w 222" name="T42"/>
              <a:gd fmla="*/ 218 h 235" name="T43"/>
              <a:gd fmla="*/ 0 w 222" name="T44"/>
              <a:gd fmla="*/ 213 h 235" name="T45"/>
              <a:gd fmla="*/ 0 w 222" name="T46"/>
              <a:gd fmla="*/ 147 h 235" name="T47"/>
              <a:gd fmla="*/ 47 w 222" name="T48"/>
              <a:gd fmla="*/ 128 h 235" name="T49"/>
              <a:gd fmla="*/ 50 w 222" name="T50"/>
              <a:gd fmla="*/ 128 h 235" name="T51"/>
              <a:gd fmla="*/ 90 w 222" name="T52"/>
              <a:gd fmla="*/ 147 h 235" name="T53"/>
              <a:gd fmla="*/ 99 w 222" name="T54"/>
              <a:gd fmla="*/ 199 h 235" name="T55"/>
              <a:gd fmla="*/ 76 w 222" name="T56"/>
              <a:gd fmla="*/ 114 h 235" name="T57"/>
              <a:gd fmla="*/ 68 w 222" name="T58"/>
              <a:gd fmla="*/ 138 h 235" name="T59"/>
              <a:gd fmla="*/ 68 w 222" name="T60"/>
              <a:gd fmla="*/ 102 h 235" name="T61"/>
              <a:gd fmla="*/ 139 w 222" name="T62"/>
              <a:gd fmla="*/ 95 h 235" name="T63"/>
              <a:gd fmla="*/ 158 w 222" name="T64"/>
              <a:gd fmla="*/ 102 h 235" name="T65"/>
              <a:gd fmla="*/ 165 w 222" name="T66"/>
              <a:gd fmla="*/ 175 h 235" name="T67"/>
              <a:gd fmla="*/ 139 w 222" name="T68"/>
              <a:gd fmla="*/ 31 h 235" name="T69"/>
              <a:gd fmla="*/ 139 w 222" name="T70"/>
              <a:gd fmla="*/ 95 h 235" name="T71"/>
              <a:gd fmla="*/ 38 w 222" name="T72"/>
              <a:gd fmla="*/ 159 h 235" name="T73"/>
              <a:gd fmla="*/ 47 w 222" name="T74"/>
              <a:gd fmla="*/ 138 h 235" name="T75"/>
              <a:gd fmla="*/ 19 w 222" name="T76"/>
              <a:gd fmla="*/ 149 h 235" name="T77"/>
              <a:gd fmla="*/ 173 w 222" name="T78"/>
              <a:gd fmla="*/ 36 h 235" name="T79"/>
              <a:gd fmla="*/ 173 w 222" name="T80"/>
              <a:gd fmla="*/ 38 h 235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35" w="221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33594" compatLnSpc="1" lIns="67189" numCol="1" rIns="67189" tIns="33594" vert="horz" wrap="square">
            <a:prstTxWarp prst="textNoShape">
              <a:avLst/>
            </a:prstTxWarp>
          </a:bodyPr>
          <a:lstStyle/>
          <a:p>
            <a:endParaRPr altLang="en-US" lang="zh-CN" sz="975">
              <a:solidFill>
                <a:prstClr val="black"/>
              </a:solidFill>
            </a:endParaRPr>
          </a:p>
        </p:txBody>
      </p:sp>
      <p:sp>
        <p:nvSpPr>
          <p:cNvPr id="23" name="Freeform 105">
            <a:extLst>
              <a:ext uri="{FF2B5EF4-FFF2-40B4-BE49-F238E27FC236}">
                <a16:creationId xmlns:a16="http://schemas.microsoft.com/office/drawing/2014/main" id="{C4F10890-1B8B-44F1-A7A4-D639A03140D6}"/>
              </a:ext>
            </a:extLst>
          </p:cNvPr>
          <p:cNvSpPr>
            <a:spLocks noEditPoints="1"/>
          </p:cNvSpPr>
          <p:nvPr/>
        </p:nvSpPr>
        <p:spPr bwMode="auto">
          <a:xfrm>
            <a:off x="4269005" y="3279318"/>
            <a:ext cx="198765" cy="240265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33594" compatLnSpc="1" lIns="67189" numCol="1" rIns="67189" tIns="33594" vert="horz" wrap="square">
            <a:prstTxWarp prst="textNoShape">
              <a:avLst/>
            </a:prstTxWarp>
          </a:bodyPr>
          <a:lstStyle/>
          <a:p>
            <a:endParaRPr altLang="en-US" lang="zh-CN" sz="975">
              <a:solidFill>
                <a:prstClr val="black"/>
              </a:solidFill>
            </a:endParaRP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7790DB41-1D2B-4AAB-B462-DD8EDEF4710D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F2AAA943-DF8C-4921-897C-DC6F49ABAC2C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B4F4F420-1365-43C7-83B6-6F66866A075B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34974BD6-7ED6-443A-9406-DA36C048382B}"/>
              </a:ext>
            </a:extLst>
          </p:cNvPr>
          <p:cNvSpPr/>
          <p:nvPr/>
        </p:nvSpPr>
        <p:spPr>
          <a:xfrm flipH="1">
            <a:off x="-919745" y="238139"/>
            <a:ext cx="344302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mtClean="0" spc="3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工作完成情况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C3D7C74-2AEA-406A-AF92-71A626E3FAFC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9840046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grpId="0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7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8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9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9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8A3AF30-A84E-4BF9-8F41-D5B6C030B498}"/>
              </a:ext>
            </a:extLst>
          </p:cNvPr>
          <p:cNvGrpSpPr/>
          <p:nvPr/>
        </p:nvGrpSpPr>
        <p:grpSpPr>
          <a:xfrm>
            <a:off x="477656" y="1216296"/>
            <a:ext cx="4498416" cy="2706491"/>
            <a:chOff x="3022028" y="1587732"/>
            <a:chExt cx="6120680" cy="3682533"/>
          </a:xfrm>
        </p:grpSpPr>
        <p:pic>
          <p:nvPicPr>
            <p:cNvPr descr="C:\Users\Administrator\Desktop\ppt展示模板-8.png" id="3" name="Picture 2">
              <a:extLst>
                <a:ext uri="{FF2B5EF4-FFF2-40B4-BE49-F238E27FC236}">
                  <a16:creationId xmlns:a16="http://schemas.microsoft.com/office/drawing/2014/main" id="{3CF617A9-5A9A-47DD-8E19-B442E60E7D52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EFF9605-BD10-4EEC-AF32-70384D33FA4F}"/>
                </a:ext>
              </a:extLst>
            </p:cNvPr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tretch>
                <a:fillRect b="-10599" l="-2911" r="-2911" t="-10599"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75"/>
            </a:p>
          </p:txBody>
        </p:sp>
      </p:grpSp>
      <p:sp>
        <p:nvSpPr>
          <p:cNvPr id="5" name="燕尾形 44">
            <a:extLst>
              <a:ext uri="{FF2B5EF4-FFF2-40B4-BE49-F238E27FC236}">
                <a16:creationId xmlns:a16="http://schemas.microsoft.com/office/drawing/2014/main" id="{8A649520-32A0-42C0-B2BC-3C88EDEFEAEF}"/>
              </a:ext>
            </a:extLst>
          </p:cNvPr>
          <p:cNvSpPr/>
          <p:nvPr/>
        </p:nvSpPr>
        <p:spPr>
          <a:xfrm rot="5400000">
            <a:off x="5108378" y="1355860"/>
            <a:ext cx="264613" cy="42338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6B77ADD-67F6-4A3E-8E62-B62DFB29E5D7}"/>
              </a:ext>
            </a:extLst>
          </p:cNvPr>
          <p:cNvCxnSpPr/>
          <p:nvPr/>
        </p:nvCxnSpPr>
        <p:spPr>
          <a:xfrm>
            <a:off x="5240684" y="1779240"/>
            <a:ext cx="2672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AC26C675-972B-48C3-80DE-17BB50A764D7}"/>
              </a:ext>
            </a:extLst>
          </p:cNvPr>
          <p:cNvSpPr/>
          <p:nvPr/>
        </p:nvSpPr>
        <p:spPr>
          <a:xfrm>
            <a:off x="5372539" y="1067258"/>
            <a:ext cx="1353596" cy="250078"/>
          </a:xfrm>
          <a:prstGeom prst="rect">
            <a:avLst/>
          </a:prstGeom>
        </p:spPr>
        <p:txBody>
          <a:bodyPr bIns="33599" lIns="67198" rIns="67198" tIns="33599" wrap="none">
            <a:spAutoFit/>
          </a:bodyPr>
          <a:lstStyle/>
          <a:p>
            <a:r>
              <a:rPr altLang="en-US" lang="zh-CN" sz="1200">
                <a:solidFill>
                  <a:srgbClr val="C00000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0" pitchFamily="34" typeface="Open Sans"/>
              </a:rPr>
              <a:t>点击此处输入标题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E27EA57-6DB8-4A07-AED8-1C822554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452" y="1333309"/>
            <a:ext cx="2434437" cy="41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599" lIns="67198" rIns="67198" tIns="33599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altLang="en-US" lang="zh-CN" sz="900"/>
              <a:t>您的内容打在这里，在此框中选择粘贴，并选择只保留文字。</a:t>
            </a:r>
          </a:p>
        </p:txBody>
      </p:sp>
      <p:sp>
        <p:nvSpPr>
          <p:cNvPr id="9" name="燕尾形 48">
            <a:extLst>
              <a:ext uri="{FF2B5EF4-FFF2-40B4-BE49-F238E27FC236}">
                <a16:creationId xmlns:a16="http://schemas.microsoft.com/office/drawing/2014/main" id="{093810FB-462F-4875-A08F-9A7B9B3BCF90}"/>
              </a:ext>
            </a:extLst>
          </p:cNvPr>
          <p:cNvSpPr/>
          <p:nvPr/>
        </p:nvSpPr>
        <p:spPr>
          <a:xfrm rot="5400000">
            <a:off x="5108378" y="2361389"/>
            <a:ext cx="264613" cy="423380"/>
          </a:xfrm>
          <a:prstGeom prst="chevron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31BD6E9-2284-4700-9435-57A37E55E376}"/>
              </a:ext>
            </a:extLst>
          </p:cNvPr>
          <p:cNvCxnSpPr/>
          <p:nvPr/>
        </p:nvCxnSpPr>
        <p:spPr>
          <a:xfrm>
            <a:off x="5240684" y="2784769"/>
            <a:ext cx="2672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CD9AF767-4120-4813-9EB6-48EA1F608127}"/>
              </a:ext>
            </a:extLst>
          </p:cNvPr>
          <p:cNvSpPr/>
          <p:nvPr/>
        </p:nvSpPr>
        <p:spPr>
          <a:xfrm>
            <a:off x="5372539" y="2072787"/>
            <a:ext cx="1353596" cy="250078"/>
          </a:xfrm>
          <a:prstGeom prst="rect">
            <a:avLst/>
          </a:prstGeom>
        </p:spPr>
        <p:txBody>
          <a:bodyPr bIns="33599" lIns="67198" rIns="67198" tIns="33599" wrap="none">
            <a:spAutoFit/>
          </a:bodyPr>
          <a:lstStyle/>
          <a:p>
            <a:r>
              <a:rPr altLang="en-US" lang="zh-CN" sz="1200">
                <a:solidFill>
                  <a:srgbClr val="083473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0" pitchFamily="34" typeface="Open Sans"/>
              </a:rPr>
              <a:t>点击此处输入标题</a:t>
            </a:r>
          </a:p>
        </p:txBody>
      </p:sp>
      <p:sp>
        <p:nvSpPr>
          <p:cNvPr id="12" name="矩形 47">
            <a:extLst>
              <a:ext uri="{FF2B5EF4-FFF2-40B4-BE49-F238E27FC236}">
                <a16:creationId xmlns:a16="http://schemas.microsoft.com/office/drawing/2014/main" id="{3091DFD2-CACA-4A76-9149-2038B8924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452" y="2338837"/>
            <a:ext cx="2434437" cy="41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599" lIns="67198" rIns="67198" tIns="33599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altLang="en-US" lang="zh-CN" sz="900"/>
              <a:t>您的内容打在这里，在此框中选择粘贴，并选择只保留文字。</a:t>
            </a:r>
          </a:p>
        </p:txBody>
      </p:sp>
      <p:sp>
        <p:nvSpPr>
          <p:cNvPr id="13" name="燕尾形 52">
            <a:extLst>
              <a:ext uri="{FF2B5EF4-FFF2-40B4-BE49-F238E27FC236}">
                <a16:creationId xmlns:a16="http://schemas.microsoft.com/office/drawing/2014/main" id="{2A0C1093-F912-4C19-BCA3-121CDFA63DAA}"/>
              </a:ext>
            </a:extLst>
          </p:cNvPr>
          <p:cNvSpPr/>
          <p:nvPr/>
        </p:nvSpPr>
        <p:spPr>
          <a:xfrm rot="5400000">
            <a:off x="5108378" y="3419839"/>
            <a:ext cx="264613" cy="42338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3CE2726-7CF2-4748-927C-E7EFB62A6D83}"/>
              </a:ext>
            </a:extLst>
          </p:cNvPr>
          <p:cNvCxnSpPr/>
          <p:nvPr/>
        </p:nvCxnSpPr>
        <p:spPr>
          <a:xfrm>
            <a:off x="5240684" y="3843220"/>
            <a:ext cx="2672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A2D4EB75-9669-4980-857F-D494C0B6383B}"/>
              </a:ext>
            </a:extLst>
          </p:cNvPr>
          <p:cNvSpPr/>
          <p:nvPr/>
        </p:nvSpPr>
        <p:spPr>
          <a:xfrm>
            <a:off x="5372539" y="3131238"/>
            <a:ext cx="1353596" cy="250078"/>
          </a:xfrm>
          <a:prstGeom prst="rect">
            <a:avLst/>
          </a:prstGeom>
        </p:spPr>
        <p:txBody>
          <a:bodyPr bIns="33599" lIns="67198" rIns="67198" tIns="33599" wrap="none">
            <a:spAutoFit/>
          </a:bodyPr>
          <a:lstStyle/>
          <a:p>
            <a:r>
              <a:rPr altLang="en-US" lang="zh-CN" sz="1200">
                <a:solidFill>
                  <a:srgbClr val="C00000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0" pitchFamily="34" typeface="Open Sans"/>
              </a:rPr>
              <a:t>点击此处输入标题</a:t>
            </a:r>
          </a:p>
        </p:txBody>
      </p:sp>
      <p:sp>
        <p:nvSpPr>
          <p:cNvPr id="16" name="矩形 47">
            <a:extLst>
              <a:ext uri="{FF2B5EF4-FFF2-40B4-BE49-F238E27FC236}">
                <a16:creationId xmlns:a16="http://schemas.microsoft.com/office/drawing/2014/main" id="{17C8EC24-5E37-40EE-8F63-5D1A04B3E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452" y="3397288"/>
            <a:ext cx="2434437" cy="41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599" lIns="67198" rIns="67198" tIns="33599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altLang="en-US" lang="zh-CN" sz="900"/>
              <a:t>您的内容打在这里，在此框中选择粘贴，并选择只保留文字。</a:t>
            </a:r>
          </a:p>
        </p:txBody>
      </p:sp>
      <p:sp>
        <p:nvSpPr>
          <p:cNvPr id="32" name="平行四边形 31">
            <a:extLst>
              <a:ext uri="{FF2B5EF4-FFF2-40B4-BE49-F238E27FC236}">
                <a16:creationId xmlns:a16="http://schemas.microsoft.com/office/drawing/2014/main" id="{BC46F89C-759E-46DA-AB93-0A34403241AF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5F275637-9607-4817-A4F4-A359025B443C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F23E285F-0008-4379-8289-AB6BF486CA21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0CC5ABD7-43A0-4316-AFC7-AB0261232A95}"/>
              </a:ext>
            </a:extLst>
          </p:cNvPr>
          <p:cNvSpPr/>
          <p:nvPr/>
        </p:nvSpPr>
        <p:spPr>
          <a:xfrm flipH="1">
            <a:off x="-919745" y="238139"/>
            <a:ext cx="344302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工作完成情况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E6B86D73-732C-4776-94BC-1D19BDB0F8EC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0350029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6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9"/>
      <p:bldP grpId="0" spid="11"/>
      <p:bldP grpId="0" spid="12"/>
      <p:bldP grpId="0" spid="13"/>
      <p:bldP grpId="0" spid="15"/>
      <p:bldP grpId="0" spid="16"/>
      <p:bldP grpId="0" spid="32"/>
      <p:bldP grpId="0" spid="33"/>
      <p:bldP grpId="0" spid="34"/>
      <p:bldP grpId="0" spid="3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右箭头 3">
            <a:extLst>
              <a:ext uri="{FF2B5EF4-FFF2-40B4-BE49-F238E27FC236}">
                <a16:creationId xmlns:a16="http://schemas.microsoft.com/office/drawing/2014/main" id="{F9650811-8C1F-433D-932F-BF76EEC0F527}"/>
              </a:ext>
            </a:extLst>
          </p:cNvPr>
          <p:cNvSpPr/>
          <p:nvPr/>
        </p:nvSpPr>
        <p:spPr>
          <a:xfrm>
            <a:off x="440811" y="2499153"/>
            <a:ext cx="8244000" cy="180000"/>
          </a:xfrm>
          <a:prstGeom prst="rightArrow">
            <a:avLst>
              <a:gd fmla="val 45974" name="adj1"/>
              <a:gd fmla="val 69815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335B94-8344-4826-901B-8030E6680C3A}"/>
              </a:ext>
            </a:extLst>
          </p:cNvPr>
          <p:cNvGrpSpPr/>
          <p:nvPr/>
        </p:nvGrpSpPr>
        <p:grpSpPr>
          <a:xfrm>
            <a:off x="765941" y="1228363"/>
            <a:ext cx="1761509" cy="1320969"/>
            <a:chOff x="1298163" y="1322669"/>
            <a:chExt cx="1761509" cy="132096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B6709DC-F6B7-418B-916F-AB83220C2488}"/>
                </a:ext>
              </a:extLst>
            </p:cNvPr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7AE68E1B-FA87-4E49-8272-F1969CDA0B42}"/>
                  </a:ext>
                </a:extLst>
              </p:cNvPr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B29BD0A3-D7F4-4B1B-8D6D-C66B373B4FB3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0834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D4337E39-E030-4286-8F84-43AAE5DE6B24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>
                  <a:extLst>
                    <a:ext uri="{FF2B5EF4-FFF2-40B4-BE49-F238E27FC236}">
                      <a16:creationId xmlns:a16="http://schemas.microsoft.com/office/drawing/2014/main" id="{7656D8DD-6521-40C6-B130-20040E0CF3C0}"/>
                    </a:ext>
                  </a:extLst>
                </p:cNvPr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7" name="TextBox 8">
                <a:extLst>
                  <a:ext uri="{FF2B5EF4-FFF2-40B4-BE49-F238E27FC236}">
                    <a16:creationId xmlns:a16="http://schemas.microsoft.com/office/drawing/2014/main" id="{D4A91375-B845-4D18-A958-1E5235FEC9EF}"/>
                  </a:ext>
                </a:extLst>
              </p:cNvPr>
              <p:cNvSpPr txBox="1"/>
              <p:nvPr/>
            </p:nvSpPr>
            <p:spPr>
              <a:xfrm>
                <a:off x="1431504" y="1385059"/>
                <a:ext cx="381318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typeface="+mn-ea"/>
                  </a:rPr>
                  <a:t>1</a:t>
                </a: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EFA9130-BDEB-4A3A-871D-ACD121DB771C}"/>
                </a:ext>
              </a:extLst>
            </p:cNvPr>
            <p:cNvSpPr/>
            <p:nvPr/>
          </p:nvSpPr>
          <p:spPr>
            <a:xfrm>
              <a:off x="1709672" y="1857838"/>
              <a:ext cx="126000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latin typeface="+mn-ea"/>
                </a:rPr>
                <a:t>请在此处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EDF590-631A-4368-A6C7-B9CDEADC6D7A}"/>
              </a:ext>
            </a:extLst>
          </p:cNvPr>
          <p:cNvGrpSpPr/>
          <p:nvPr/>
        </p:nvGrpSpPr>
        <p:grpSpPr>
          <a:xfrm>
            <a:off x="6247622" y="1228363"/>
            <a:ext cx="1761509" cy="1320969"/>
            <a:chOff x="1298163" y="1322669"/>
            <a:chExt cx="1761509" cy="132096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2FCEB90-4BD7-4BB6-9868-383C89F47C08}"/>
                </a:ext>
              </a:extLst>
            </p:cNvPr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FDF0F5AA-5485-417E-B39E-4BBB1F9CB300}"/>
                  </a:ext>
                </a:extLst>
              </p:cNvPr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18BED320-B198-41EF-A145-7B2C8260A931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0834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6921EB2C-990D-4A5A-9B60-80A8251A040C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88AC9B92-7283-4C5C-901B-C57146656280}"/>
                    </a:ext>
                  </a:extLst>
                </p:cNvPr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5" name="TextBox 139">
                <a:extLst>
                  <a:ext uri="{FF2B5EF4-FFF2-40B4-BE49-F238E27FC236}">
                    <a16:creationId xmlns:a16="http://schemas.microsoft.com/office/drawing/2014/main" id="{E15CB517-9472-4101-970C-5DE615BCAEAF}"/>
                  </a:ext>
                </a:extLst>
              </p:cNvPr>
              <p:cNvSpPr txBox="1"/>
              <p:nvPr/>
            </p:nvSpPr>
            <p:spPr>
              <a:xfrm>
                <a:off x="1431504" y="1385059"/>
                <a:ext cx="381318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typeface="+mn-ea"/>
                  </a:rPr>
                  <a:t>3</a:t>
                </a: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641625E-6D87-47DC-97B5-D0754A7637F1}"/>
                </a:ext>
              </a:extLst>
            </p:cNvPr>
            <p:cNvSpPr/>
            <p:nvPr/>
          </p:nvSpPr>
          <p:spPr>
            <a:xfrm>
              <a:off x="1709671" y="1856346"/>
              <a:ext cx="126000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typeface="+mn-ea"/>
                </a:rPr>
                <a:t>请在此处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5CD13A3-F319-4DAB-9427-04AEE2444ADE}"/>
              </a:ext>
            </a:extLst>
          </p:cNvPr>
          <p:cNvGrpSpPr/>
          <p:nvPr/>
        </p:nvGrpSpPr>
        <p:grpSpPr>
          <a:xfrm>
            <a:off x="3506782" y="1228363"/>
            <a:ext cx="1761509" cy="1320969"/>
            <a:chOff x="1298163" y="1322669"/>
            <a:chExt cx="1761509" cy="1320969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09EC40E-4DA9-4B21-9F56-AB567A16F0D4}"/>
                </a:ext>
              </a:extLst>
            </p:cNvPr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A3F7520D-5C2C-4F9A-BB47-1E8EC7277CA5}"/>
                  </a:ext>
                </a:extLst>
              </p:cNvPr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FB7037EA-79D7-47A6-8573-DF763DA23136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0834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B1BA7FC0-3CE3-418A-8280-0196809DE370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0BD1E4B1-412F-4EFE-ABE9-49752F264BBF}"/>
                    </a:ext>
                  </a:extLst>
                </p:cNvPr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3" name="TextBox 147">
                <a:extLst>
                  <a:ext uri="{FF2B5EF4-FFF2-40B4-BE49-F238E27FC236}">
                    <a16:creationId xmlns:a16="http://schemas.microsoft.com/office/drawing/2014/main" id="{7049E5C7-D2DF-400B-9709-D473EE23579B}"/>
                  </a:ext>
                </a:extLst>
              </p:cNvPr>
              <p:cNvSpPr txBox="1"/>
              <p:nvPr/>
            </p:nvSpPr>
            <p:spPr>
              <a:xfrm>
                <a:off x="1431504" y="1385059"/>
                <a:ext cx="381318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typeface="+mn-ea"/>
                  </a:rPr>
                  <a:t>2</a:t>
                </a: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F2A845E-5586-4FA6-97FA-6CAE93B35553}"/>
                </a:ext>
              </a:extLst>
            </p:cNvPr>
            <p:cNvSpPr/>
            <p:nvPr/>
          </p:nvSpPr>
          <p:spPr>
            <a:xfrm>
              <a:off x="1709672" y="1856346"/>
              <a:ext cx="126000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typeface="+mn-ea"/>
                </a:rPr>
                <a:t>请在此处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typeface="+mn-ea"/>
                </a:rPr>
                <a:t>添加关键字</a:t>
              </a:r>
            </a:p>
          </p:txBody>
        </p:sp>
      </p:grpSp>
      <p:sp>
        <p:nvSpPr>
          <p:cNvPr id="27" name="TextBox 36">
            <a:extLst>
              <a:ext uri="{FF2B5EF4-FFF2-40B4-BE49-F238E27FC236}">
                <a16:creationId xmlns:a16="http://schemas.microsoft.com/office/drawing/2014/main" id="{24A186D4-06AD-43B6-9FAC-5BB2B8B2B807}"/>
              </a:ext>
            </a:extLst>
          </p:cNvPr>
          <p:cNvSpPr txBox="1"/>
          <p:nvPr/>
        </p:nvSpPr>
        <p:spPr>
          <a:xfrm>
            <a:off x="1087450" y="2786314"/>
            <a:ext cx="1855776" cy="491490"/>
          </a:xfrm>
          <a:prstGeom prst="rect">
            <a:avLst/>
          </a:prstGeom>
          <a:noFill/>
        </p:spPr>
        <p:txBody>
          <a:bodyPr lIns="0"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16FD684C-23E3-4082-8ABC-4801F9536BED}"/>
              </a:ext>
            </a:extLst>
          </p:cNvPr>
          <p:cNvSpPr txBox="1"/>
          <p:nvPr/>
        </p:nvSpPr>
        <p:spPr>
          <a:xfrm>
            <a:off x="3828291" y="2786314"/>
            <a:ext cx="1855776" cy="491490"/>
          </a:xfrm>
          <a:prstGeom prst="rect">
            <a:avLst/>
          </a:prstGeom>
          <a:noFill/>
        </p:spPr>
        <p:txBody>
          <a:bodyPr lIns="0"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2A84E40C-0931-4004-AB16-D89BC7DCFBFE}"/>
              </a:ext>
            </a:extLst>
          </p:cNvPr>
          <p:cNvSpPr txBox="1"/>
          <p:nvPr/>
        </p:nvSpPr>
        <p:spPr>
          <a:xfrm>
            <a:off x="6569131" y="2786314"/>
            <a:ext cx="1855776" cy="491490"/>
          </a:xfrm>
          <a:prstGeom prst="rect">
            <a:avLst/>
          </a:prstGeom>
          <a:noFill/>
        </p:spPr>
        <p:txBody>
          <a:bodyPr lIns="0"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D53D830-9F13-4142-9302-F78483A0C043}"/>
              </a:ext>
            </a:extLst>
          </p:cNvPr>
          <p:cNvSpPr/>
          <p:nvPr/>
        </p:nvSpPr>
        <p:spPr>
          <a:xfrm>
            <a:off x="1336997" y="3911609"/>
            <a:ext cx="6470006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280AF26D-058E-469C-905F-964CFE5C2BE4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平行四边形 31">
            <a:extLst>
              <a:ext uri="{FF2B5EF4-FFF2-40B4-BE49-F238E27FC236}">
                <a16:creationId xmlns:a16="http://schemas.microsoft.com/office/drawing/2014/main" id="{1A294519-E80F-4BC2-8646-4284A129EDDE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59CFB325-2882-4179-8A6D-A5529995AD43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01E0DACF-DB54-4F18-9442-1D9DE98CFDF1}"/>
              </a:ext>
            </a:extLst>
          </p:cNvPr>
          <p:cNvSpPr/>
          <p:nvPr/>
        </p:nvSpPr>
        <p:spPr>
          <a:xfrm flipH="1">
            <a:off x="-919745" y="238139"/>
            <a:ext cx="344302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工作完成情况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A1D50B4-6348-4D75-AD1A-062A47C98648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5072562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5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Freeform 6">
            <a:extLst>
              <a:ext uri="{FF2B5EF4-FFF2-40B4-BE49-F238E27FC236}">
                <a16:creationId xmlns:a16="http://schemas.microsoft.com/office/drawing/2014/main" id="{A27538BC-0D2D-4295-AAC8-E63E92ADD5A0}"/>
              </a:ext>
            </a:extLst>
          </p:cNvPr>
          <p:cNvSpPr/>
          <p:nvPr/>
        </p:nvSpPr>
        <p:spPr bwMode="auto">
          <a:xfrm>
            <a:off x="5924621" y="1195362"/>
            <a:ext cx="1826929" cy="1112397"/>
          </a:xfrm>
          <a:custGeom>
            <a:gdLst>
              <a:gd fmla="*/ 675 w 675" name="T0"/>
              <a:gd fmla="*/ 90 h 411" name="T1"/>
              <a:gd fmla="*/ 505 w 675" name="T2"/>
              <a:gd fmla="*/ 45 h 411" name="T3"/>
              <a:gd fmla="*/ 338 w 675" name="T4"/>
              <a:gd fmla="*/ 0 h 411" name="T5"/>
              <a:gd fmla="*/ 170 w 675" name="T6"/>
              <a:gd fmla="*/ 45 h 411" name="T7"/>
              <a:gd fmla="*/ 0 w 675" name="T8"/>
              <a:gd fmla="*/ 90 h 411" name="T9"/>
              <a:gd fmla="*/ 0 w 675" name="T10"/>
              <a:gd fmla="*/ 90 h 411" name="T11"/>
              <a:gd fmla="*/ 0 w 675" name="T12"/>
              <a:gd fmla="*/ 411 h 411" name="T13"/>
              <a:gd fmla="*/ 675 w 675" name="T14"/>
              <a:gd fmla="*/ 411 h 411" name="T15"/>
              <a:gd fmla="*/ 675 w 675" name="T16"/>
              <a:gd fmla="*/ 90 h 411" name="T17"/>
              <a:gd fmla="*/ 675 w 675" name="T18"/>
              <a:gd fmla="*/ 90 h 41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11" w="675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t" anchorCtr="0" bIns="33602" compatLnSpc="1" lIns="67204" numCol="1" rIns="67204" tIns="555625" vert="horz" wrap="square">
            <a:prstTxWarp prst="textNoShape">
              <a:avLst/>
            </a:prstTxWarp>
          </a:bodyPr>
          <a:lstStyle/>
          <a:p>
            <a:pPr algn="ctr">
              <a:lnSpc>
                <a:spcPts val="1103"/>
              </a:lnSpc>
            </a:pPr>
            <a:r>
              <a:rPr altLang="zh-CN" lang="en-US" sz="396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  <a:sym charset="-122" panose="020b0503020204020204" pitchFamily="34" typeface="微软雅黑"/>
              </a:rPr>
              <a:t>62%</a:t>
            </a:r>
          </a:p>
          <a:p>
            <a:pPr algn="ctr">
              <a:lnSpc>
                <a:spcPts val="1103"/>
              </a:lnSpc>
            </a:pPr>
            <a:r>
              <a:rPr altLang="zh-CN" lang="en-US" sz="396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  <a:sym charset="-122" panose="020b0503020204020204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3F50489F-2A7B-426C-B025-1230491CA860}"/>
              </a:ext>
            </a:extLst>
          </p:cNvPr>
          <p:cNvSpPr/>
          <p:nvPr/>
        </p:nvSpPr>
        <p:spPr bwMode="auto">
          <a:xfrm>
            <a:off x="5924621" y="2462033"/>
            <a:ext cx="1826929" cy="792674"/>
          </a:xfrm>
          <a:custGeom>
            <a:gdLst>
              <a:gd fmla="*/ 0 w 675" name="T0"/>
              <a:gd fmla="*/ 0 h 253" name="T1"/>
              <a:gd fmla="*/ 0 w 675" name="T2"/>
              <a:gd fmla="*/ 163 h 253" name="T3"/>
              <a:gd fmla="*/ 0 w 675" name="T4"/>
              <a:gd fmla="*/ 163 h 253" name="T5"/>
              <a:gd fmla="*/ 170 w 675" name="T6"/>
              <a:gd fmla="*/ 208 h 253" name="T7"/>
              <a:gd fmla="*/ 338 w 675" name="T8"/>
              <a:gd fmla="*/ 253 h 253" name="T9"/>
              <a:gd fmla="*/ 505 w 675" name="T10"/>
              <a:gd fmla="*/ 208 h 253" name="T11"/>
              <a:gd fmla="*/ 675 w 675" name="T12"/>
              <a:gd fmla="*/ 163 h 253" name="T13"/>
              <a:gd fmla="*/ 675 w 675" name="T14"/>
              <a:gd fmla="*/ 163 h 253" name="T15"/>
              <a:gd fmla="*/ 675 w 675" name="T16"/>
              <a:gd fmla="*/ 0 h 253" name="T17"/>
              <a:gd fmla="*/ 0 w 675" name="T18"/>
              <a:gd fmla="*/ 0 h 25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53" w="675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  <a:effectLst/>
        </p:spPr>
        <p:txBody>
          <a:bodyPr anchor="t" anchorCtr="0" bIns="33602" compatLnSpc="1" lIns="67204" numCol="1" rIns="67204" tIns="449792" vert="horz" wrap="square">
            <a:prstTxWarp prst="textNoShape">
              <a:avLst/>
            </a:prstTxWarp>
          </a:bodyPr>
          <a:lstStyle/>
          <a:p>
            <a:pPr algn="ctr">
              <a:lnSpc>
                <a:spcPts val="1103"/>
              </a:lnSpc>
            </a:pPr>
            <a:r>
              <a:rPr altLang="zh-CN" lang="en-US" sz="3969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  <a:sym charset="-122" panose="020b0503020204020204" pitchFamily="34" typeface="微软雅黑"/>
              </a:rPr>
              <a:t>38%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50BED1A-2D85-488C-8776-9EDE41BF10E9}"/>
              </a:ext>
            </a:extLst>
          </p:cNvPr>
          <p:cNvCxnSpPr/>
          <p:nvPr/>
        </p:nvCxnSpPr>
        <p:spPr>
          <a:xfrm flipH="1">
            <a:off x="1346821" y="2298425"/>
            <a:ext cx="4577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EF6B0E4-FBF1-4C8C-A77C-2EC33D19E5DA}"/>
              </a:ext>
            </a:extLst>
          </p:cNvPr>
          <p:cNvCxnSpPr>
            <a:stCxn id="32" idx="0"/>
          </p:cNvCxnSpPr>
          <p:nvPr/>
        </p:nvCxnSpPr>
        <p:spPr>
          <a:xfrm flipH="1">
            <a:off x="1346821" y="2462033"/>
            <a:ext cx="4577800" cy="0"/>
          </a:xfrm>
          <a:prstGeom prst="line">
            <a:avLst/>
          </a:prstGeom>
          <a:ln>
            <a:solidFill>
              <a:srgbClr val="0834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3">
            <a:extLst>
              <a:ext uri="{FF2B5EF4-FFF2-40B4-BE49-F238E27FC236}">
                <a16:creationId xmlns:a16="http://schemas.microsoft.com/office/drawing/2014/main" id="{FE3B32EE-DB87-49DF-9C22-49F0BC4A78AB}"/>
              </a:ext>
            </a:extLst>
          </p:cNvPr>
          <p:cNvSpPr txBox="1"/>
          <p:nvPr/>
        </p:nvSpPr>
        <p:spPr>
          <a:xfrm flipH="1">
            <a:off x="1346821" y="1197093"/>
            <a:ext cx="2048248" cy="268825"/>
          </a:xfrm>
          <a:prstGeom prst="rect">
            <a:avLst/>
          </a:prstGeom>
          <a:noFill/>
          <a:ln>
            <a:noFill/>
          </a:ln>
        </p:spPr>
        <p:txBody>
          <a:bodyPr bIns="33600" lIns="67200" rIns="67200" tIns="33600" wrap="square">
            <a:spAutoFit/>
          </a:bodyPr>
          <a:lstStyle>
            <a:defPPr>
              <a:defRPr lang="zh-CN"/>
            </a:defPPr>
            <a:lvl1pPr algn="ctr" eaLnBrk="0" hangingPunct="0">
              <a:defRPr b="1" sz="22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pPr algn="l">
              <a:spcBef>
                <a:spcPct val="0"/>
              </a:spcBef>
              <a:buFont typeface="Arial"/>
              <a:buNone/>
            </a:pPr>
            <a:r>
              <a:rPr altLang="en-US" lang="zh-CN" sz="1323">
                <a:solidFill>
                  <a:srgbClr val="2F5EB0"/>
                </a:solidFill>
                <a:cs charset="0" panose="020b0604020202020204" pitchFamily="34" typeface="Arial"/>
                <a:sym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E0E477CB-9446-4C4F-BC53-2BEAE69FE5CD}"/>
              </a:ext>
            </a:extLst>
          </p:cNvPr>
          <p:cNvSpPr txBox="1"/>
          <p:nvPr/>
        </p:nvSpPr>
        <p:spPr>
          <a:xfrm>
            <a:off x="1346821" y="1465093"/>
            <a:ext cx="3859024" cy="69151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您的内容打在这里，在此框中选择粘贴，并选择只保留文字。您的内容打在这里，在此框中选择粘贴，并选择只保留文字。</a:t>
            </a:r>
          </a:p>
          <a:p>
            <a:pPr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60B3E1E4-22DA-47EC-A480-784D044C1F8B}"/>
              </a:ext>
            </a:extLst>
          </p:cNvPr>
          <p:cNvSpPr txBox="1"/>
          <p:nvPr/>
        </p:nvSpPr>
        <p:spPr>
          <a:xfrm flipH="1">
            <a:off x="1346821" y="2652755"/>
            <a:ext cx="2048248" cy="268825"/>
          </a:xfrm>
          <a:prstGeom prst="rect">
            <a:avLst/>
          </a:prstGeom>
          <a:noFill/>
          <a:ln>
            <a:noFill/>
          </a:ln>
        </p:spPr>
        <p:txBody>
          <a:bodyPr bIns="33600" lIns="67200" rIns="67200" tIns="33600" wrap="square">
            <a:spAutoFit/>
          </a:bodyPr>
          <a:lstStyle>
            <a:defPPr>
              <a:defRPr lang="zh-CN"/>
            </a:defPPr>
            <a:lvl1pPr eaLnBrk="0" hangingPunct="0">
              <a:defRPr b="1" sz="22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typeface="Arial"/>
                <a:ea charset="-122" typeface="宋体"/>
              </a:defRPr>
            </a:lvl9pPr>
          </a:lstStyle>
          <a:p>
            <a:pPr>
              <a:spcBef>
                <a:spcPct val="0"/>
              </a:spcBef>
              <a:buFont typeface="Arial"/>
              <a:buNone/>
            </a:pPr>
            <a:r>
              <a:rPr altLang="en-US" lang="zh-CN" sz="1323">
                <a:solidFill>
                  <a:srgbClr val="2F5EB0"/>
                </a:solidFill>
                <a:cs charset="0" panose="020b0604020202020204" pitchFamily="34" typeface="Arial"/>
                <a:sym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0ABF7662-013E-47AA-BD80-1248D6EDE42F}"/>
              </a:ext>
            </a:extLst>
          </p:cNvPr>
          <p:cNvSpPr txBox="1"/>
          <p:nvPr/>
        </p:nvSpPr>
        <p:spPr>
          <a:xfrm>
            <a:off x="1346821" y="2920756"/>
            <a:ext cx="3859024" cy="4914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您的内容打在这里，在此框中选择粘贴，并选择只保留文字。您的内容打在这里，在此框中选择粘贴，并选择只保留文字。</a:t>
            </a:r>
          </a:p>
        </p:txBody>
      </p:sp>
      <p:sp>
        <p:nvSpPr>
          <p:cNvPr id="39" name="矩形 47">
            <a:extLst>
              <a:ext uri="{FF2B5EF4-FFF2-40B4-BE49-F238E27FC236}">
                <a16:creationId xmlns:a16="http://schemas.microsoft.com/office/drawing/2014/main" id="{26B5EE57-F7C2-4E08-B05B-A427E49A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94" y="3882868"/>
            <a:ext cx="6569959" cy="46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3599" lIns="67198" rIns="67198" tIns="33599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5000"/>
              </a:lnSpc>
              <a:buNone/>
            </a:pPr>
            <a:r>
              <a:rPr altLang="en-US" lang="zh-CN" sz="105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</a:p>
        </p:txBody>
      </p:sp>
      <p:sp>
        <p:nvSpPr>
          <p:cNvPr id="40" name="平行四边形 39">
            <a:extLst>
              <a:ext uri="{FF2B5EF4-FFF2-40B4-BE49-F238E27FC236}">
                <a16:creationId xmlns:a16="http://schemas.microsoft.com/office/drawing/2014/main" id="{3D5FB460-9152-4EA1-8C65-CB1CC130F066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平行四边形 40">
            <a:extLst>
              <a:ext uri="{FF2B5EF4-FFF2-40B4-BE49-F238E27FC236}">
                <a16:creationId xmlns:a16="http://schemas.microsoft.com/office/drawing/2014/main" id="{F94ECC60-3B89-413C-BE06-774EE9B45C89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54EC9609-C497-420C-814D-EA304A3900CE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37FC96E0-7351-45B6-9774-7EED4959F490}"/>
              </a:ext>
            </a:extLst>
          </p:cNvPr>
          <p:cNvSpPr/>
          <p:nvPr/>
        </p:nvSpPr>
        <p:spPr>
          <a:xfrm flipH="1">
            <a:off x="-895010" y="239663"/>
            <a:ext cx="344302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工作完成情况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D4EEBD92-FDE7-48AB-8B3B-BB1C78096B18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2542069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FE86DB55-2F20-4864-A412-728204E61BCD}"/>
              </a:ext>
            </a:extLst>
          </p:cNvPr>
          <p:cNvSpPr/>
          <p:nvPr/>
        </p:nvSpPr>
        <p:spPr>
          <a:xfrm>
            <a:off x="1011820" y="1541128"/>
            <a:ext cx="1590790" cy="159079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427F336-851B-4ED3-93F7-542FA96B8299}"/>
              </a:ext>
            </a:extLst>
          </p:cNvPr>
          <p:cNvSpPr/>
          <p:nvPr/>
        </p:nvSpPr>
        <p:spPr>
          <a:xfrm>
            <a:off x="2783755" y="1541128"/>
            <a:ext cx="1590790" cy="159079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03C5A29-6551-492D-AD8F-FED6A195BA16}"/>
              </a:ext>
            </a:extLst>
          </p:cNvPr>
          <p:cNvSpPr/>
          <p:nvPr/>
        </p:nvSpPr>
        <p:spPr>
          <a:xfrm>
            <a:off x="4555690" y="1541128"/>
            <a:ext cx="1590790" cy="159079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8F20883-55F7-43AF-85CA-8D3071320EAA}"/>
              </a:ext>
            </a:extLst>
          </p:cNvPr>
          <p:cNvSpPr/>
          <p:nvPr/>
        </p:nvSpPr>
        <p:spPr>
          <a:xfrm>
            <a:off x="6327625" y="1541128"/>
            <a:ext cx="1590790" cy="159079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94C2042-853D-47A7-A609-59B40A0F3924}"/>
              </a:ext>
            </a:extLst>
          </p:cNvPr>
          <p:cNvSpPr/>
          <p:nvPr/>
        </p:nvSpPr>
        <p:spPr>
          <a:xfrm>
            <a:off x="2376946" y="2030869"/>
            <a:ext cx="611305" cy="611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D37C87F-D436-4A4A-8F97-58BBF0E8D5D6}"/>
              </a:ext>
            </a:extLst>
          </p:cNvPr>
          <p:cNvSpPr/>
          <p:nvPr/>
        </p:nvSpPr>
        <p:spPr>
          <a:xfrm>
            <a:off x="4159465" y="2030869"/>
            <a:ext cx="611305" cy="611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E740AB7-E0AC-4462-9E18-FF08824CC0B6}"/>
              </a:ext>
            </a:extLst>
          </p:cNvPr>
          <p:cNvSpPr/>
          <p:nvPr/>
        </p:nvSpPr>
        <p:spPr>
          <a:xfrm>
            <a:off x="5931400" y="2030869"/>
            <a:ext cx="611305" cy="611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D5272B7-2DBD-42E6-98F0-A2DF4724C380}"/>
              </a:ext>
            </a:extLst>
          </p:cNvPr>
          <p:cNvGrpSpPr/>
          <p:nvPr/>
        </p:nvGrpSpPr>
        <p:grpSpPr>
          <a:xfrm>
            <a:off x="2571737" y="2245571"/>
            <a:ext cx="221723" cy="212052"/>
            <a:chOff x="1004888" y="993775"/>
            <a:chExt cx="2438400" cy="2332038"/>
          </a:xfrm>
          <a:solidFill>
            <a:srgbClr val="C00000"/>
          </a:solidFill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B80C4AD8-65FB-45A1-8DF1-084D23421264}"/>
                </a:ext>
              </a:extLst>
            </p:cNvPr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gdLst>
                <a:gd fmla="*/ 206 w 413" name="T0"/>
                <a:gd fmla="*/ 413 h 413" name="T1"/>
                <a:gd fmla="*/ 0 w 413" name="T2"/>
                <a:gd fmla="*/ 0 h 413" name="T3"/>
                <a:gd fmla="*/ 413 w 413" name="T4"/>
                <a:gd fmla="*/ 0 h 413" name="T5"/>
                <a:gd fmla="*/ 206 w 413" name="T6"/>
                <a:gd fmla="*/ 413 h 4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2" w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3594" compatLnSpc="1" lIns="67189" numCol="1" rIns="67189" tIns="33594" vert="horz" wrap="square">
              <a:prstTxWarp prst="textNoShape">
                <a:avLst/>
              </a:prstTxWarp>
            </a:bodyPr>
            <a:lstStyle/>
            <a:p>
              <a:endParaRPr altLang="en-US" lang="zh-CN" sz="1470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20">
              <a:extLst>
                <a:ext uri="{FF2B5EF4-FFF2-40B4-BE49-F238E27FC236}">
                  <a16:creationId xmlns:a16="http://schemas.microsoft.com/office/drawing/2014/main" id="{DD3056AC-A6C5-4FBD-931D-9C7AF5789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gdLst>
                <a:gd fmla="*/ 290196 w 2438400" name="connsiteX0"/>
                <a:gd fmla="*/ 0 h 1774825" name="connsiteY0"/>
                <a:gd fmla="*/ 2151973 w 2438400" name="connsiteX1"/>
                <a:gd fmla="*/ 0 h 1774825" name="connsiteY1"/>
                <a:gd fmla="*/ 2438400 w 2438400" name="connsiteX2"/>
                <a:gd fmla="*/ 286384 h 1774825" name="connsiteY2"/>
                <a:gd fmla="*/ 2438400 w 2438400" name="connsiteX3"/>
                <a:gd fmla="*/ 1484673 h 1774825" name="connsiteY3"/>
                <a:gd fmla="*/ 2151973 w 2438400" name="connsiteX4"/>
                <a:gd fmla="*/ 1774825 h 1774825" name="connsiteY4"/>
                <a:gd fmla="*/ 290196 w 2438400" name="connsiteX5"/>
                <a:gd fmla="*/ 1774825 h 1774825" name="connsiteY5"/>
                <a:gd fmla="*/ 0 w 2438400" name="connsiteX6"/>
                <a:gd fmla="*/ 1484673 h 1774825" name="connsiteY6"/>
                <a:gd fmla="*/ 0 w 2438400" name="connsiteX7"/>
                <a:gd fmla="*/ 286384 h 1774825" name="connsiteY7"/>
                <a:gd fmla="*/ 290196 w 2438400" name="connsiteX8"/>
                <a:gd fmla="*/ 0 h 1774825" name="connsiteY8"/>
                <a:gd fmla="*/ 471488 w 2438400" name="connsiteX9"/>
                <a:gd fmla="*/ 425450 h 1774825" name="connsiteY9"/>
                <a:gd fmla="*/ 471488 w 2438400" name="connsiteX10"/>
                <a:gd fmla="*/ 598488 h 1774825" name="connsiteY10"/>
                <a:gd fmla="*/ 1971676 w 2438400" name="connsiteX11"/>
                <a:gd fmla="*/ 598488 h 1774825" name="connsiteY11"/>
                <a:gd fmla="*/ 1971676 w 2438400" name="connsiteX12"/>
                <a:gd fmla="*/ 425450 h 1774825" name="connsiteY12"/>
                <a:gd fmla="*/ 471488 w 2438400" name="connsiteX13"/>
                <a:gd fmla="*/ 425450 h 1774825" name="connsiteY13"/>
                <a:gd fmla="*/ 471488 w 2438400" name="connsiteX14"/>
                <a:gd fmla="*/ 801688 h 1774825" name="connsiteY14"/>
                <a:gd fmla="*/ 471488 w 2438400" name="connsiteX15"/>
                <a:gd fmla="*/ 971551 h 1774825" name="connsiteY15"/>
                <a:gd fmla="*/ 1971676 w 2438400" name="connsiteX16"/>
                <a:gd fmla="*/ 971551 h 1774825" name="connsiteY16"/>
                <a:gd fmla="*/ 1971676 w 2438400" name="connsiteX17"/>
                <a:gd fmla="*/ 801688 h 1774825" name="connsiteY17"/>
                <a:gd fmla="*/ 471488 w 2438400" name="connsiteX18"/>
                <a:gd fmla="*/ 801688 h 1774825" name="connsiteY18"/>
                <a:gd fmla="*/ 471488 w 2438400" name="connsiteX19"/>
                <a:gd fmla="*/ 1174750 h 1774825" name="connsiteY19"/>
                <a:gd fmla="*/ 471488 w 2438400" name="connsiteX20"/>
                <a:gd fmla="*/ 1347788 h 1774825" name="connsiteY20"/>
                <a:gd fmla="*/ 1971676 w 2438400" name="connsiteX21"/>
                <a:gd fmla="*/ 1347788 h 1774825" name="connsiteY21"/>
                <a:gd fmla="*/ 1971676 w 2438400" name="connsiteX22"/>
                <a:gd fmla="*/ 1174750 h 1774825" name="connsiteY22"/>
                <a:gd fmla="*/ 471488 w 2438400" name="connsiteX23"/>
                <a:gd fmla="*/ 1174750 h 1774825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74825" w="2438400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3594" compatLnSpc="1" lIns="67189" numCol="1" rIns="67189" tIns="33594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47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F0F8113-8260-41C1-9A73-6041BA2AE819}"/>
              </a:ext>
            </a:extLst>
          </p:cNvPr>
          <p:cNvGrpSpPr/>
          <p:nvPr/>
        </p:nvGrpSpPr>
        <p:grpSpPr>
          <a:xfrm>
            <a:off x="6088843" y="2223911"/>
            <a:ext cx="296419" cy="225221"/>
            <a:chOff x="4268086" y="4221191"/>
            <a:chExt cx="509646" cy="387231"/>
          </a:xfrm>
          <a:solidFill>
            <a:srgbClr val="C00000"/>
          </a:solidFill>
        </p:grpSpPr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42C23633-40AC-415F-91C4-2A0553104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gdLst>
                <a:gd fmla="*/ 229 w 229" name="T0"/>
                <a:gd fmla="*/ 128 h 227" name="T1"/>
                <a:gd fmla="*/ 229 w 229" name="T2"/>
                <a:gd fmla="*/ 98 h 227" name="T3"/>
                <a:gd fmla="*/ 206 w 229" name="T4"/>
                <a:gd fmla="*/ 93 h 227" name="T5"/>
                <a:gd fmla="*/ 200 w 229" name="T6"/>
                <a:gd fmla="*/ 76 h 227" name="T7"/>
                <a:gd fmla="*/ 216 w 229" name="T8"/>
                <a:gd fmla="*/ 58 h 227" name="T9"/>
                <a:gd fmla="*/ 198 w 229" name="T10"/>
                <a:gd fmla="*/ 34 h 227" name="T11"/>
                <a:gd fmla="*/ 176 w 229" name="T12"/>
                <a:gd fmla="*/ 44 h 227" name="T13"/>
                <a:gd fmla="*/ 161 w 229" name="T14"/>
                <a:gd fmla="*/ 33 h 227" name="T15"/>
                <a:gd fmla="*/ 164 w 229" name="T16"/>
                <a:gd fmla="*/ 9 h 227" name="T17"/>
                <a:gd fmla="*/ 135 w 229" name="T18"/>
                <a:gd fmla="*/ 0 h 227" name="T19"/>
                <a:gd fmla="*/ 123 w 229" name="T20"/>
                <a:gd fmla="*/ 20 h 227" name="T21"/>
                <a:gd fmla="*/ 114 w 229" name="T22"/>
                <a:gd fmla="*/ 20 h 227" name="T23"/>
                <a:gd fmla="*/ 105 w 229" name="T24"/>
                <a:gd fmla="*/ 20 h 227" name="T25"/>
                <a:gd fmla="*/ 93 w 229" name="T26"/>
                <a:gd fmla="*/ 0 h 227" name="T27"/>
                <a:gd fmla="*/ 65 w 229" name="T28"/>
                <a:gd fmla="*/ 9 h 227" name="T29"/>
                <a:gd fmla="*/ 67 w 229" name="T30"/>
                <a:gd fmla="*/ 33 h 227" name="T31"/>
                <a:gd fmla="*/ 52 w 229" name="T32"/>
                <a:gd fmla="*/ 44 h 227" name="T33"/>
                <a:gd fmla="*/ 30 w 229" name="T34"/>
                <a:gd fmla="*/ 34 h 227" name="T35"/>
                <a:gd fmla="*/ 13 w 229" name="T36"/>
                <a:gd fmla="*/ 58 h 227" name="T37"/>
                <a:gd fmla="*/ 29 w 229" name="T38"/>
                <a:gd fmla="*/ 76 h 227" name="T39"/>
                <a:gd fmla="*/ 23 w 229" name="T40"/>
                <a:gd fmla="*/ 94 h 227" name="T41"/>
                <a:gd fmla="*/ 0 w 229" name="T42"/>
                <a:gd fmla="*/ 98 h 227" name="T43"/>
                <a:gd fmla="*/ 0 w 229" name="T44"/>
                <a:gd fmla="*/ 128 h 227" name="T45"/>
                <a:gd fmla="*/ 23 w 229" name="T46"/>
                <a:gd fmla="*/ 133 h 227" name="T47"/>
                <a:gd fmla="*/ 29 w 229" name="T48"/>
                <a:gd fmla="*/ 151 h 227" name="T49"/>
                <a:gd fmla="*/ 13 w 229" name="T50"/>
                <a:gd fmla="*/ 169 h 227" name="T51"/>
                <a:gd fmla="*/ 31 w 229" name="T52"/>
                <a:gd fmla="*/ 193 h 227" name="T53"/>
                <a:gd fmla="*/ 52 w 229" name="T54"/>
                <a:gd fmla="*/ 183 h 227" name="T55"/>
                <a:gd fmla="*/ 67 w 229" name="T56"/>
                <a:gd fmla="*/ 194 h 227" name="T57"/>
                <a:gd fmla="*/ 65 w 229" name="T58"/>
                <a:gd fmla="*/ 218 h 227" name="T59"/>
                <a:gd fmla="*/ 93 w 229" name="T60"/>
                <a:gd fmla="*/ 227 h 227" name="T61"/>
                <a:gd fmla="*/ 105 w 229" name="T62"/>
                <a:gd fmla="*/ 206 h 227" name="T63"/>
                <a:gd fmla="*/ 114 w 229" name="T64"/>
                <a:gd fmla="*/ 207 h 227" name="T65"/>
                <a:gd fmla="*/ 124 w 229" name="T66"/>
                <a:gd fmla="*/ 206 h 227" name="T67"/>
                <a:gd fmla="*/ 135 w 229" name="T68"/>
                <a:gd fmla="*/ 227 h 227" name="T69"/>
                <a:gd fmla="*/ 164 w 229" name="T70"/>
                <a:gd fmla="*/ 217 h 227" name="T71"/>
                <a:gd fmla="*/ 161 w 229" name="T72"/>
                <a:gd fmla="*/ 194 h 227" name="T73"/>
                <a:gd fmla="*/ 176 w 229" name="T74"/>
                <a:gd fmla="*/ 183 h 227" name="T75"/>
                <a:gd fmla="*/ 198 w 229" name="T76"/>
                <a:gd fmla="*/ 193 h 227" name="T77"/>
                <a:gd fmla="*/ 216 w 229" name="T78"/>
                <a:gd fmla="*/ 168 h 227" name="T79"/>
                <a:gd fmla="*/ 200 w 229" name="T80"/>
                <a:gd fmla="*/ 151 h 227" name="T81"/>
                <a:gd fmla="*/ 206 w 229" name="T82"/>
                <a:gd fmla="*/ 133 h 227" name="T83"/>
                <a:gd fmla="*/ 229 w 229" name="T84"/>
                <a:gd fmla="*/ 128 h 227" name="T85"/>
                <a:gd fmla="*/ 114 w 229" name="T86"/>
                <a:gd fmla="*/ 180 h 227" name="T87"/>
                <a:gd fmla="*/ 47 w 229" name="T88"/>
                <a:gd fmla="*/ 113 h 227" name="T89"/>
                <a:gd fmla="*/ 114 w 229" name="T90"/>
                <a:gd fmla="*/ 46 h 227" name="T91"/>
                <a:gd fmla="*/ 181 w 229" name="T92"/>
                <a:gd fmla="*/ 113 h 227" name="T93"/>
                <a:gd fmla="*/ 114 w 229" name="T94"/>
                <a:gd fmla="*/ 180 h 22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26" w="229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3594" compatLnSpc="1" lIns="67189" numCol="1" rIns="67189" tIns="33594" vert="horz" wrap="square">
              <a:prstTxWarp prst="textNoShape">
                <a:avLst/>
              </a:prstTxWarp>
            </a:bodyPr>
            <a:lstStyle/>
            <a:p>
              <a:endParaRPr altLang="en-US" lang="zh-CN" sz="1470">
                <a:solidFill>
                  <a:prstClr val="black"/>
                </a:solidFill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C7FD4985-946F-4E04-A763-78BE1C642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gdLst>
                <a:gd fmla="*/ 135 w 135" name="T0"/>
                <a:gd fmla="*/ 76 h 135" name="T1"/>
                <a:gd fmla="*/ 135 w 135" name="T2"/>
                <a:gd fmla="*/ 58 h 135" name="T3"/>
                <a:gd fmla="*/ 122 w 135" name="T4"/>
                <a:gd fmla="*/ 55 h 135" name="T5"/>
                <a:gd fmla="*/ 118 w 135" name="T6"/>
                <a:gd fmla="*/ 45 h 135" name="T7"/>
                <a:gd fmla="*/ 128 w 135" name="T8"/>
                <a:gd fmla="*/ 34 h 135" name="T9"/>
                <a:gd fmla="*/ 117 w 135" name="T10"/>
                <a:gd fmla="*/ 20 h 135" name="T11"/>
                <a:gd fmla="*/ 104 w 135" name="T12"/>
                <a:gd fmla="*/ 26 h 135" name="T13"/>
                <a:gd fmla="*/ 96 w 135" name="T14"/>
                <a:gd fmla="*/ 19 h 135" name="T15"/>
                <a:gd fmla="*/ 97 w 135" name="T16"/>
                <a:gd fmla="*/ 5 h 135" name="T17"/>
                <a:gd fmla="*/ 80 w 135" name="T18"/>
                <a:gd fmla="*/ 0 h 135" name="T19"/>
                <a:gd fmla="*/ 73 w 135" name="T20"/>
                <a:gd fmla="*/ 12 h 135" name="T21"/>
                <a:gd fmla="*/ 67 w 135" name="T22"/>
                <a:gd fmla="*/ 12 h 135" name="T23"/>
                <a:gd fmla="*/ 62 w 135" name="T24"/>
                <a:gd fmla="*/ 12 h 135" name="T25"/>
                <a:gd fmla="*/ 55 w 135" name="T26"/>
                <a:gd fmla="*/ 0 h 135" name="T27"/>
                <a:gd fmla="*/ 38 w 135" name="T28"/>
                <a:gd fmla="*/ 5 h 135" name="T29"/>
                <a:gd fmla="*/ 39 w 135" name="T30"/>
                <a:gd fmla="*/ 19 h 135" name="T31"/>
                <a:gd fmla="*/ 30 w 135" name="T32"/>
                <a:gd fmla="*/ 26 h 135" name="T33"/>
                <a:gd fmla="*/ 18 w 135" name="T34"/>
                <a:gd fmla="*/ 20 h 135" name="T35"/>
                <a:gd fmla="*/ 7 w 135" name="T36"/>
                <a:gd fmla="*/ 34 h 135" name="T37"/>
                <a:gd fmla="*/ 17 w 135" name="T38"/>
                <a:gd fmla="*/ 45 h 135" name="T39"/>
                <a:gd fmla="*/ 13 w 135" name="T40"/>
                <a:gd fmla="*/ 55 h 135" name="T41"/>
                <a:gd fmla="*/ 0 w 135" name="T42"/>
                <a:gd fmla="*/ 58 h 135" name="T43"/>
                <a:gd fmla="*/ 0 w 135" name="T44"/>
                <a:gd fmla="*/ 76 h 135" name="T45"/>
                <a:gd fmla="*/ 13 w 135" name="T46"/>
                <a:gd fmla="*/ 79 h 135" name="T47"/>
                <a:gd fmla="*/ 17 w 135" name="T48"/>
                <a:gd fmla="*/ 90 h 135" name="T49"/>
                <a:gd fmla="*/ 7 w 135" name="T50"/>
                <a:gd fmla="*/ 100 h 135" name="T51"/>
                <a:gd fmla="*/ 18 w 135" name="T52"/>
                <a:gd fmla="*/ 114 h 135" name="T53"/>
                <a:gd fmla="*/ 31 w 135" name="T54"/>
                <a:gd fmla="*/ 109 h 135" name="T55"/>
                <a:gd fmla="*/ 39 w 135" name="T56"/>
                <a:gd fmla="*/ 115 h 135" name="T57"/>
                <a:gd fmla="*/ 38 w 135" name="T58"/>
                <a:gd fmla="*/ 129 h 135" name="T59"/>
                <a:gd fmla="*/ 55 w 135" name="T60"/>
                <a:gd fmla="*/ 135 h 135" name="T61"/>
                <a:gd fmla="*/ 62 w 135" name="T62"/>
                <a:gd fmla="*/ 122 h 135" name="T63"/>
                <a:gd fmla="*/ 68 w 135" name="T64"/>
                <a:gd fmla="*/ 123 h 135" name="T65"/>
                <a:gd fmla="*/ 73 w 135" name="T66"/>
                <a:gd fmla="*/ 122 h 135" name="T67"/>
                <a:gd fmla="*/ 80 w 135" name="T68"/>
                <a:gd fmla="*/ 135 h 135" name="T69"/>
                <a:gd fmla="*/ 97 w 135" name="T70"/>
                <a:gd fmla="*/ 129 h 135" name="T71"/>
                <a:gd fmla="*/ 96 w 135" name="T72"/>
                <a:gd fmla="*/ 115 h 135" name="T73"/>
                <a:gd fmla="*/ 104 w 135" name="T74"/>
                <a:gd fmla="*/ 109 h 135" name="T75"/>
                <a:gd fmla="*/ 117 w 135" name="T76"/>
                <a:gd fmla="*/ 114 h 135" name="T77"/>
                <a:gd fmla="*/ 128 w 135" name="T78"/>
                <a:gd fmla="*/ 100 h 135" name="T79"/>
                <a:gd fmla="*/ 118 w 135" name="T80"/>
                <a:gd fmla="*/ 89 h 135" name="T81"/>
                <a:gd fmla="*/ 122 w 135" name="T82"/>
                <a:gd fmla="*/ 79 h 135" name="T83"/>
                <a:gd fmla="*/ 135 w 135" name="T84"/>
                <a:gd fmla="*/ 76 h 135" name="T85"/>
                <a:gd fmla="*/ 67 w 135" name="T86"/>
                <a:gd fmla="*/ 107 h 135" name="T87"/>
                <a:gd fmla="*/ 28 w 135" name="T88"/>
                <a:gd fmla="*/ 67 h 135" name="T89"/>
                <a:gd fmla="*/ 67 w 135" name="T90"/>
                <a:gd fmla="*/ 27 h 135" name="T91"/>
                <a:gd fmla="*/ 107 w 135" name="T92"/>
                <a:gd fmla="*/ 67 h 135" name="T93"/>
                <a:gd fmla="*/ 67 w 135" name="T94"/>
                <a:gd fmla="*/ 107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3594" compatLnSpc="1" lIns="67189" numCol="1" rIns="67189" tIns="33594" vert="horz" wrap="square">
              <a:prstTxWarp prst="textNoShape">
                <a:avLst/>
              </a:prstTxWarp>
            </a:bodyPr>
            <a:lstStyle/>
            <a:p>
              <a:endParaRPr altLang="en-US" lang="zh-CN" sz="147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90EE5E5-648F-40C1-B4C8-512F6F8C7E35}"/>
              </a:ext>
            </a:extLst>
          </p:cNvPr>
          <p:cNvGrpSpPr/>
          <p:nvPr/>
        </p:nvGrpSpPr>
        <p:grpSpPr>
          <a:xfrm>
            <a:off x="4366565" y="2181595"/>
            <a:ext cx="192527" cy="246219"/>
            <a:chOff x="1605186" y="572440"/>
            <a:chExt cx="563562" cy="720725"/>
          </a:xfrm>
          <a:solidFill>
            <a:srgbClr val="083473"/>
          </a:solidFill>
        </p:grpSpPr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6F1E32AF-D2DB-4104-9498-FAB7A5FD8582}"/>
                </a:ext>
              </a:extLst>
            </p:cNvPr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gdLst>
                <a:gd fmla="*/ 64 w 64" name="T0"/>
                <a:gd fmla="*/ 289 h 321" name="T1"/>
                <a:gd fmla="*/ 32 w 64" name="T2"/>
                <a:gd fmla="*/ 321 h 321" name="T3"/>
                <a:gd fmla="*/ 0 w 64" name="T4"/>
                <a:gd fmla="*/ 289 h 321" name="T5"/>
                <a:gd fmla="*/ 0 w 64" name="T6"/>
                <a:gd fmla="*/ 32 h 321" name="T7"/>
                <a:gd fmla="*/ 32 w 64" name="T8"/>
                <a:gd fmla="*/ 0 h 321" name="T9"/>
                <a:gd fmla="*/ 64 w 64" name="T10"/>
                <a:gd fmla="*/ 32 h 321" name="T11"/>
                <a:gd fmla="*/ 64 w 64" name="T12"/>
                <a:gd fmla="*/ 289 h 3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1" w="64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3594" compatLnSpc="1" lIns="67189" numCol="1" rIns="67189" tIns="33594" vert="horz" wrap="square">
              <a:prstTxWarp prst="textNoShape">
                <a:avLst/>
              </a:prstTxWarp>
            </a:bodyPr>
            <a:lstStyle/>
            <a:p>
              <a:endParaRPr altLang="en-US" lang="zh-CN" sz="975">
                <a:solidFill>
                  <a:prstClr val="black"/>
                </a:solidFill>
              </a:endParaRPr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ED13057-011B-4F1C-BF30-BCC40A756E01}"/>
                </a:ext>
              </a:extLst>
            </p:cNvPr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gdLst>
                <a:gd fmla="*/ 63 w 63" name="T0"/>
                <a:gd fmla="*/ 93 h 125" name="T1"/>
                <a:gd fmla="*/ 32 w 63" name="T2"/>
                <a:gd fmla="*/ 125 h 125" name="T3"/>
                <a:gd fmla="*/ 0 w 63" name="T4"/>
                <a:gd fmla="*/ 93 h 125" name="T5"/>
                <a:gd fmla="*/ 0 w 63" name="T6"/>
                <a:gd fmla="*/ 32 h 125" name="T7"/>
                <a:gd fmla="*/ 32 w 63" name="T8"/>
                <a:gd fmla="*/ 0 h 125" name="T9"/>
                <a:gd fmla="*/ 63 w 63" name="T10"/>
                <a:gd fmla="*/ 32 h 125" name="T11"/>
                <a:gd fmla="*/ 63 w 63" name="T12"/>
                <a:gd fmla="*/ 93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62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3594" compatLnSpc="1" lIns="67189" numCol="1" rIns="67189" tIns="33594" vert="horz" wrap="square">
              <a:prstTxWarp prst="textNoShape">
                <a:avLst/>
              </a:prstTxWarp>
            </a:bodyPr>
            <a:lstStyle/>
            <a:p>
              <a:endParaRPr altLang="en-US" lang="zh-CN" sz="975">
                <a:solidFill>
                  <a:prstClr val="black"/>
                </a:solidFill>
              </a:endParaRPr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E60F8782-2CD0-41A0-8367-261C14FF41E7}"/>
                </a:ext>
              </a:extLst>
            </p:cNvPr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gdLst>
                <a:gd fmla="*/ 64 w 64" name="T0"/>
                <a:gd fmla="*/ 186 h 218" name="T1"/>
                <a:gd fmla="*/ 32 w 64" name="T2"/>
                <a:gd fmla="*/ 218 h 218" name="T3"/>
                <a:gd fmla="*/ 0 w 64" name="T4"/>
                <a:gd fmla="*/ 186 h 218" name="T5"/>
                <a:gd fmla="*/ 0 w 64" name="T6"/>
                <a:gd fmla="*/ 32 h 218" name="T7"/>
                <a:gd fmla="*/ 32 w 64" name="T8"/>
                <a:gd fmla="*/ 0 h 218" name="T9"/>
                <a:gd fmla="*/ 64 w 64" name="T10"/>
                <a:gd fmla="*/ 32 h 218" name="T11"/>
                <a:gd fmla="*/ 64 w 64" name="T12"/>
                <a:gd fmla="*/ 186 h 2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8" w="64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3594" compatLnSpc="1" lIns="67189" numCol="1" rIns="67189" tIns="33594" vert="horz" wrap="square">
              <a:prstTxWarp prst="textNoShape">
                <a:avLst/>
              </a:prstTxWarp>
            </a:bodyPr>
            <a:lstStyle/>
            <a:p>
              <a:endParaRPr altLang="en-US" lang="zh-CN" sz="975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38">
            <a:extLst>
              <a:ext uri="{FF2B5EF4-FFF2-40B4-BE49-F238E27FC236}">
                <a16:creationId xmlns:a16="http://schemas.microsoft.com/office/drawing/2014/main" id="{EDE3ECF9-C3AE-4179-A570-9660F13EFF22}"/>
              </a:ext>
            </a:extLst>
          </p:cNvPr>
          <p:cNvSpPr txBox="1"/>
          <p:nvPr/>
        </p:nvSpPr>
        <p:spPr>
          <a:xfrm>
            <a:off x="1251887" y="3394904"/>
            <a:ext cx="1186513" cy="60579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900"/>
              <a:t>您的内容打在这里，在此框中选择粘贴，并选择只保留文字。</a:t>
            </a:r>
          </a:p>
        </p:txBody>
      </p:sp>
      <p:sp>
        <p:nvSpPr>
          <p:cNvPr id="28" name="文本框 39">
            <a:extLst>
              <a:ext uri="{FF2B5EF4-FFF2-40B4-BE49-F238E27FC236}">
                <a16:creationId xmlns:a16="http://schemas.microsoft.com/office/drawing/2014/main" id="{247003A6-B7B3-4D93-AE73-AEEC50FD63ED}"/>
              </a:ext>
            </a:extLst>
          </p:cNvPr>
          <p:cNvSpPr txBox="1"/>
          <p:nvPr/>
        </p:nvSpPr>
        <p:spPr>
          <a:xfrm>
            <a:off x="3061836" y="3372045"/>
            <a:ext cx="1190124" cy="60579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900"/>
              <a:t>您的内容打在这里，在此框中选择粘贴，并选择只保留文字。</a:t>
            </a:r>
          </a:p>
        </p:txBody>
      </p:sp>
      <p:sp>
        <p:nvSpPr>
          <p:cNvPr id="29" name="文本框 40">
            <a:extLst>
              <a:ext uri="{FF2B5EF4-FFF2-40B4-BE49-F238E27FC236}">
                <a16:creationId xmlns:a16="http://schemas.microsoft.com/office/drawing/2014/main" id="{B90EB654-2EA1-49BD-B038-7170288E171A}"/>
              </a:ext>
            </a:extLst>
          </p:cNvPr>
          <p:cNvSpPr txBox="1"/>
          <p:nvPr/>
        </p:nvSpPr>
        <p:spPr>
          <a:xfrm>
            <a:off x="4780345" y="3372045"/>
            <a:ext cx="1216595" cy="60579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900"/>
              <a:t>您的内容打在这里，在此框中选择粘贴，并选择只保留文字。</a:t>
            </a:r>
          </a:p>
        </p:txBody>
      </p:sp>
      <p:sp>
        <p:nvSpPr>
          <p:cNvPr id="30" name="文本框 41">
            <a:extLst>
              <a:ext uri="{FF2B5EF4-FFF2-40B4-BE49-F238E27FC236}">
                <a16:creationId xmlns:a16="http://schemas.microsoft.com/office/drawing/2014/main" id="{FFDE2DD4-C771-4165-9D3C-4447EBFC9BE7}"/>
              </a:ext>
            </a:extLst>
          </p:cNvPr>
          <p:cNvSpPr txBox="1"/>
          <p:nvPr/>
        </p:nvSpPr>
        <p:spPr>
          <a:xfrm>
            <a:off x="6695106" y="3372045"/>
            <a:ext cx="1191595" cy="60579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900"/>
              <a:t>您的内容打在这里，在此框中选择粘贴，并选择只保留文字。</a:t>
            </a:r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DC41CF34-A33B-4C8E-A3AD-4C54877DBAED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平行四边形 31">
            <a:extLst>
              <a:ext uri="{FF2B5EF4-FFF2-40B4-BE49-F238E27FC236}">
                <a16:creationId xmlns:a16="http://schemas.microsoft.com/office/drawing/2014/main" id="{44908FF0-0107-4934-AC48-682E33A78E65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72A6D2C4-2E23-49BF-84F5-8933B6E49EB2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1D9F54E-8CC0-4563-AFEC-167A9A2392C4}"/>
              </a:ext>
            </a:extLst>
          </p:cNvPr>
          <p:cNvSpPr/>
          <p:nvPr/>
        </p:nvSpPr>
        <p:spPr>
          <a:xfrm flipH="1">
            <a:off x="-849406" y="261584"/>
            <a:ext cx="3443025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 sz="14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工作完成情况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DCDE149E-9DE3-4D74-BBCF-4A4746A687E2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2100679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7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8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9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9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grpId="0" id="10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41A48A9-B10D-4F0B-AF26-7CD11B011A0B}"/>
              </a:ext>
            </a:extLst>
          </p:cNvPr>
          <p:cNvSpPr/>
          <p:nvPr/>
        </p:nvSpPr>
        <p:spPr>
          <a:xfrm>
            <a:off x="644197" y="3869202"/>
            <a:ext cx="4680000" cy="471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0CB260-DE7B-4FD8-921F-49D4CFD982D6}"/>
              </a:ext>
            </a:extLst>
          </p:cNvPr>
          <p:cNvSpPr/>
          <p:nvPr/>
        </p:nvSpPr>
        <p:spPr>
          <a:xfrm>
            <a:off x="967177" y="4039688"/>
            <a:ext cx="332105" cy="251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01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6A6E50A-609B-4851-9981-525EA02021D1}"/>
              </a:ext>
            </a:extLst>
          </p:cNvPr>
          <p:cNvSpPr/>
          <p:nvPr/>
        </p:nvSpPr>
        <p:spPr>
          <a:xfrm>
            <a:off x="1711118" y="4039688"/>
            <a:ext cx="332105" cy="251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02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C1E77C7-8E72-4477-A59A-162240899E09}"/>
              </a:ext>
            </a:extLst>
          </p:cNvPr>
          <p:cNvSpPr/>
          <p:nvPr/>
        </p:nvSpPr>
        <p:spPr>
          <a:xfrm>
            <a:off x="2455059" y="4039688"/>
            <a:ext cx="332105" cy="251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03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E8C3AA-3E4C-436B-AF7C-46197EA17C15}"/>
              </a:ext>
            </a:extLst>
          </p:cNvPr>
          <p:cNvSpPr/>
          <p:nvPr/>
        </p:nvSpPr>
        <p:spPr>
          <a:xfrm>
            <a:off x="3199000" y="4039688"/>
            <a:ext cx="332105" cy="251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04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683F88D-08A6-4577-B508-A63EB65161B7}"/>
              </a:ext>
            </a:extLst>
          </p:cNvPr>
          <p:cNvSpPr/>
          <p:nvPr/>
        </p:nvSpPr>
        <p:spPr>
          <a:xfrm>
            <a:off x="3942941" y="4039688"/>
            <a:ext cx="332105" cy="251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05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EFDE284-62C4-45E2-BE29-23D5676568A5}"/>
              </a:ext>
            </a:extLst>
          </p:cNvPr>
          <p:cNvSpPr/>
          <p:nvPr/>
        </p:nvSpPr>
        <p:spPr>
          <a:xfrm>
            <a:off x="4686881" y="4039688"/>
            <a:ext cx="332105" cy="251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06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E4C9A2-2406-4114-91CA-A4265C98B514}"/>
              </a:ext>
            </a:extLst>
          </p:cNvPr>
          <p:cNvSpPr/>
          <p:nvPr/>
        </p:nvSpPr>
        <p:spPr>
          <a:xfrm>
            <a:off x="982111" y="2902839"/>
            <a:ext cx="302237" cy="10997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BE115CB-F1CB-4624-A446-6CF4B19AD1C6}"/>
              </a:ext>
            </a:extLst>
          </p:cNvPr>
          <p:cNvSpPr/>
          <p:nvPr/>
        </p:nvSpPr>
        <p:spPr>
          <a:xfrm>
            <a:off x="1726052" y="2312289"/>
            <a:ext cx="302237" cy="1690263"/>
          </a:xfrm>
          <a:prstGeom prst="rect">
            <a:avLst/>
          </a:prstGeom>
          <a:solidFill>
            <a:srgbClr val="0834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056F3F-40C0-4D7D-8D7B-B141F93A250A}"/>
              </a:ext>
            </a:extLst>
          </p:cNvPr>
          <p:cNvSpPr/>
          <p:nvPr/>
        </p:nvSpPr>
        <p:spPr>
          <a:xfrm>
            <a:off x="2469993" y="1493139"/>
            <a:ext cx="302237" cy="25094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A153822-9F93-4BAA-9DF0-5E84E89E9912}"/>
              </a:ext>
            </a:extLst>
          </p:cNvPr>
          <p:cNvSpPr/>
          <p:nvPr/>
        </p:nvSpPr>
        <p:spPr>
          <a:xfrm>
            <a:off x="3213934" y="2607564"/>
            <a:ext cx="302237" cy="1394988"/>
          </a:xfrm>
          <a:prstGeom prst="rect">
            <a:avLst/>
          </a:prstGeom>
          <a:solidFill>
            <a:srgbClr val="0834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6E86BA5-726B-4DAC-9BCE-3833E81161CA}"/>
              </a:ext>
            </a:extLst>
          </p:cNvPr>
          <p:cNvSpPr/>
          <p:nvPr/>
        </p:nvSpPr>
        <p:spPr>
          <a:xfrm>
            <a:off x="3957875" y="2093214"/>
            <a:ext cx="302237" cy="19093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16E95D2-A3F1-4E6E-AE07-2103ADE4AA9F}"/>
              </a:ext>
            </a:extLst>
          </p:cNvPr>
          <p:cNvSpPr/>
          <p:nvPr/>
        </p:nvSpPr>
        <p:spPr>
          <a:xfrm>
            <a:off x="4701814" y="2407539"/>
            <a:ext cx="302237" cy="1595013"/>
          </a:xfrm>
          <a:prstGeom prst="rect">
            <a:avLst/>
          </a:prstGeom>
          <a:solidFill>
            <a:srgbClr val="0834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A648D68-4558-466D-9B57-E6E73F72554C}"/>
              </a:ext>
            </a:extLst>
          </p:cNvPr>
          <p:cNvSpPr txBox="1"/>
          <p:nvPr/>
        </p:nvSpPr>
        <p:spPr>
          <a:xfrm>
            <a:off x="858381" y="2540693"/>
            <a:ext cx="538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23%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63EAE68-7ECF-4A6A-B4DD-B78AA18889C6}"/>
              </a:ext>
            </a:extLst>
          </p:cNvPr>
          <p:cNvSpPr txBox="1"/>
          <p:nvPr/>
        </p:nvSpPr>
        <p:spPr>
          <a:xfrm>
            <a:off x="1607932" y="2004512"/>
            <a:ext cx="538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34%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8761DFC-45BD-410F-83AA-EA1A149A5C35}"/>
              </a:ext>
            </a:extLst>
          </p:cNvPr>
          <p:cNvSpPr txBox="1"/>
          <p:nvPr/>
        </p:nvSpPr>
        <p:spPr>
          <a:xfrm>
            <a:off x="2351871" y="1189210"/>
            <a:ext cx="538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85%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05A70EC-9B05-4823-BE8E-380C92745FC8}"/>
              </a:ext>
            </a:extLst>
          </p:cNvPr>
          <p:cNvSpPr txBox="1"/>
          <p:nvPr/>
        </p:nvSpPr>
        <p:spPr>
          <a:xfrm>
            <a:off x="3090207" y="2299787"/>
            <a:ext cx="538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26%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892C21-E940-45B1-9987-280AC30135C9}"/>
              </a:ext>
            </a:extLst>
          </p:cNvPr>
          <p:cNvSpPr txBox="1"/>
          <p:nvPr/>
        </p:nvSpPr>
        <p:spPr>
          <a:xfrm>
            <a:off x="3839753" y="1791298"/>
            <a:ext cx="538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63%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71A8193-E3A9-44A6-AEED-51E5EDD31FE3}"/>
              </a:ext>
            </a:extLst>
          </p:cNvPr>
          <p:cNvSpPr txBox="1"/>
          <p:nvPr/>
        </p:nvSpPr>
        <p:spPr>
          <a:xfrm>
            <a:off x="4589300" y="2100083"/>
            <a:ext cx="538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30%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57757F4-5422-4B9E-A037-850B7F5CAB5C}"/>
              </a:ext>
            </a:extLst>
          </p:cNvPr>
          <p:cNvGrpSpPr/>
          <p:nvPr/>
        </p:nvGrpSpPr>
        <p:grpSpPr>
          <a:xfrm>
            <a:off x="2927729" y="760941"/>
            <a:ext cx="780802" cy="780802"/>
            <a:chOff x="2891153" y="1068027"/>
            <a:chExt cx="780802" cy="780802"/>
          </a:xfrm>
        </p:grpSpPr>
        <p:sp>
          <p:nvSpPr>
            <p:cNvPr id="22" name="椭圆形标注 23">
              <a:extLst>
                <a:ext uri="{FF2B5EF4-FFF2-40B4-BE49-F238E27FC236}">
                  <a16:creationId xmlns:a16="http://schemas.microsoft.com/office/drawing/2014/main" id="{DDCCC81C-18A9-4C12-BA3F-9591AB683B38}"/>
                </a:ext>
              </a:extLst>
            </p:cNvPr>
            <p:cNvSpPr/>
            <p:nvPr/>
          </p:nvSpPr>
          <p:spPr>
            <a:xfrm>
              <a:off x="2891153" y="1068027"/>
              <a:ext cx="780802" cy="780802"/>
            </a:xfrm>
            <a:prstGeom prst="wedgeEllipseCallout">
              <a:avLst>
                <a:gd fmla="val -52252" name="adj1"/>
                <a:gd fmla="val 41003" name="adj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4FC7AD9-1201-4CBE-B324-38996F85CBC0}"/>
                </a:ext>
              </a:extLst>
            </p:cNvPr>
            <p:cNvSpPr txBox="1"/>
            <p:nvPr/>
          </p:nvSpPr>
          <p:spPr>
            <a:xfrm>
              <a:off x="2909585" y="1145119"/>
              <a:ext cx="743938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typeface="+mn-ea"/>
                </a:rPr>
                <a:t>添加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typeface="+mn-ea"/>
                </a:rPr>
                <a:t>关键字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0EC2CBC-2A60-4BE5-AA10-AD0D4B57506D}"/>
              </a:ext>
            </a:extLst>
          </p:cNvPr>
          <p:cNvGrpSpPr/>
          <p:nvPr/>
        </p:nvGrpSpPr>
        <p:grpSpPr>
          <a:xfrm>
            <a:off x="5674594" y="1271648"/>
            <a:ext cx="2621378" cy="1318818"/>
            <a:chOff x="5243359" y="1010092"/>
            <a:chExt cx="2621378" cy="131881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5167C8C-159C-40B9-BEC3-9F40DE43DC46}"/>
                </a:ext>
              </a:extLst>
            </p:cNvPr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C00000"/>
            </a:solidFill>
            <a:ln algn="ctr" cap="flat" cmpd="sng" w="38100">
              <a:solidFill>
                <a:schemeClr val="bg1">
                  <a:lumMod val="8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itchFamily="2" typeface="宋体"/>
              </a:endParaRPr>
            </a:p>
          </p:txBody>
        </p:sp>
        <p:grpSp>
          <p:nvGrpSpPr>
            <p:cNvPr id="26" name="说明文字">
              <a:extLst>
                <a:ext uri="{FF2B5EF4-FFF2-40B4-BE49-F238E27FC236}">
                  <a16:creationId xmlns:a16="http://schemas.microsoft.com/office/drawing/2014/main" id="{0129D249-4B66-41CB-A5D8-5EAC829FE0C9}"/>
                </a:ext>
              </a:extLst>
            </p:cNvPr>
            <p:cNvGrpSpPr/>
            <p:nvPr/>
          </p:nvGrpSpPr>
          <p:grpSpPr>
            <a:xfrm>
              <a:off x="5466164" y="1010092"/>
              <a:ext cx="2398573" cy="1318818"/>
              <a:chOff x="905240" y="1379053"/>
              <a:chExt cx="2486150" cy="1366970"/>
            </a:xfrm>
          </p:grpSpPr>
          <p:sp>
            <p:nvSpPr>
              <p:cNvPr id="27" name="TextBox 35">
                <a:extLst>
                  <a:ext uri="{FF2B5EF4-FFF2-40B4-BE49-F238E27FC236}">
                    <a16:creationId xmlns:a16="http://schemas.microsoft.com/office/drawing/2014/main" id="{8E97B76C-983E-4B85-A0B4-DB1981FF4015}"/>
                  </a:ext>
                </a:extLst>
              </p:cNvPr>
              <p:cNvSpPr txBox="1"/>
              <p:nvPr/>
            </p:nvSpPr>
            <p:spPr>
              <a:xfrm>
                <a:off x="909042" y="1379053"/>
                <a:ext cx="1988710" cy="28433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200">
                    <a:solidFill>
                      <a:srgbClr val="C00000"/>
                    </a:solidFill>
                    <a:latin typeface="+mn-ea"/>
                    <a:cs charset="0" pitchFamily="34" typeface="Open Sans"/>
                  </a:rPr>
                  <a:t>点击此处输入标题</a:t>
                </a:r>
              </a:p>
            </p:txBody>
          </p:sp>
          <p:sp>
            <p:nvSpPr>
              <p:cNvPr id="28" name="TextBox 36">
                <a:extLst>
                  <a:ext uri="{FF2B5EF4-FFF2-40B4-BE49-F238E27FC236}">
                    <a16:creationId xmlns:a16="http://schemas.microsoft.com/office/drawing/2014/main" id="{9C7E73CC-5861-4232-AD3C-5A31DB57CA6C}"/>
                  </a:ext>
                </a:extLst>
              </p:cNvPr>
              <p:cNvSpPr txBox="1"/>
              <p:nvPr/>
            </p:nvSpPr>
            <p:spPr>
              <a:xfrm>
                <a:off x="905240" y="1619040"/>
                <a:ext cx="2486150" cy="92409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altLang="en-US" lang="zh-CN" sz="1050"/>
                  <a:t>您的内容打在这里，在此框中选择粘贴，并选择只保留文字。您的内容打在这里，在此框中选择粘贴，并选择只保留文字。</a:t>
                </a: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8A3BA20-925B-48CF-B987-81101AD64163}"/>
              </a:ext>
            </a:extLst>
          </p:cNvPr>
          <p:cNvGrpSpPr/>
          <p:nvPr/>
        </p:nvGrpSpPr>
        <p:grpSpPr>
          <a:xfrm>
            <a:off x="5674594" y="3119394"/>
            <a:ext cx="2621378" cy="713204"/>
            <a:chOff x="5243359" y="1010094"/>
            <a:chExt cx="2621378" cy="713204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BF3BC75-ABBA-4677-8056-AB6F12524A3E}"/>
                </a:ext>
              </a:extLst>
            </p:cNvPr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C00000"/>
            </a:solidFill>
            <a:ln algn="ctr" cap="flat" cmpd="sng" w="38100">
              <a:solidFill>
                <a:schemeClr val="bg1">
                  <a:lumMod val="8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itchFamily="2" typeface="宋体"/>
              </a:endParaRPr>
            </a:p>
          </p:txBody>
        </p:sp>
        <p:grpSp>
          <p:nvGrpSpPr>
            <p:cNvPr id="31" name="说明文字">
              <a:extLst>
                <a:ext uri="{FF2B5EF4-FFF2-40B4-BE49-F238E27FC236}">
                  <a16:creationId xmlns:a16="http://schemas.microsoft.com/office/drawing/2014/main" id="{8689AD4B-EDF6-469B-B034-C6459F6F1E50}"/>
                </a:ext>
              </a:extLst>
            </p:cNvPr>
            <p:cNvGrpSpPr/>
            <p:nvPr/>
          </p:nvGrpSpPr>
          <p:grpSpPr>
            <a:xfrm>
              <a:off x="5466164" y="1010094"/>
              <a:ext cx="2398573" cy="713204"/>
              <a:chOff x="905240" y="1379053"/>
              <a:chExt cx="2486150" cy="739243"/>
            </a:xfrm>
          </p:grpSpPr>
          <p:sp>
            <p:nvSpPr>
              <p:cNvPr id="32" name="TextBox 35">
                <a:extLst>
                  <a:ext uri="{FF2B5EF4-FFF2-40B4-BE49-F238E27FC236}">
                    <a16:creationId xmlns:a16="http://schemas.microsoft.com/office/drawing/2014/main" id="{E64CD684-F2DA-443D-BD4A-9C8B2AA9124C}"/>
                  </a:ext>
                </a:extLst>
              </p:cNvPr>
              <p:cNvSpPr txBox="1"/>
              <p:nvPr/>
            </p:nvSpPr>
            <p:spPr>
              <a:xfrm>
                <a:off x="909042" y="1379053"/>
                <a:ext cx="1988710" cy="28433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200">
                    <a:solidFill>
                      <a:srgbClr val="C00000"/>
                    </a:solidFill>
                    <a:latin typeface="+mn-ea"/>
                    <a:cs charset="0" pitchFamily="34" typeface="Open Sans"/>
                  </a:rPr>
                  <a:t>点击此处输入标题</a:t>
                </a:r>
              </a:p>
            </p:txBody>
          </p:sp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7CE8C05E-A3E3-42D6-ADC3-757B9E529FAE}"/>
                  </a:ext>
                </a:extLst>
              </p:cNvPr>
              <p:cNvSpPr txBox="1"/>
              <p:nvPr/>
            </p:nvSpPr>
            <p:spPr>
              <a:xfrm>
                <a:off x="905240" y="1619040"/>
                <a:ext cx="2486150" cy="50943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altLang="en-US" lang="zh-CN" sz="1050"/>
                  <a:t>您的内容打在这里，在此框中选择粘贴，并选择只保留文字。</a:t>
                </a:r>
              </a:p>
            </p:txBody>
          </p:sp>
        </p:grpSp>
      </p:grpSp>
      <p:sp>
        <p:nvSpPr>
          <p:cNvPr id="63" name="平行四边形 62">
            <a:extLst>
              <a:ext uri="{FF2B5EF4-FFF2-40B4-BE49-F238E27FC236}">
                <a16:creationId xmlns:a16="http://schemas.microsoft.com/office/drawing/2014/main" id="{621036F1-532A-40A5-A453-513EC18294B8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平行四边形 63">
            <a:extLst>
              <a:ext uri="{FF2B5EF4-FFF2-40B4-BE49-F238E27FC236}">
                <a16:creationId xmlns:a16="http://schemas.microsoft.com/office/drawing/2014/main" id="{C409A628-DF6A-4B07-954C-B48C8DA4D99A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平行四边形 64">
            <a:extLst>
              <a:ext uri="{FF2B5EF4-FFF2-40B4-BE49-F238E27FC236}">
                <a16:creationId xmlns:a16="http://schemas.microsoft.com/office/drawing/2014/main" id="{BCCF48B1-B443-4E24-91F7-BA18B833FD87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Rectangle 30">
            <a:extLst>
              <a:ext uri="{FF2B5EF4-FFF2-40B4-BE49-F238E27FC236}">
                <a16:creationId xmlns:a16="http://schemas.microsoft.com/office/drawing/2014/main" id="{C2456CD0-794A-4985-8B8E-12F52DBC6A30}"/>
              </a:ext>
            </a:extLst>
          </p:cNvPr>
          <p:cNvSpPr/>
          <p:nvPr/>
        </p:nvSpPr>
        <p:spPr>
          <a:xfrm flipH="1">
            <a:off x="-884576" y="273308"/>
            <a:ext cx="3443025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 sz="14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工作完成情况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9872FE0F-CC63-41C0-BE13-B9B2F9FEA9A1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872658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6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38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" id="4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4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" id="4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fill="hold" grpId="0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060"/>
                            </p:stCondLst>
                            <p:childTnLst>
                              <p:par>
                                <p:cTn fill="hold" grpId="0" id="5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260"/>
                            </p:stCondLst>
                            <p:childTnLst>
                              <p:par>
                                <p:cTn fill="hold" grpId="0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6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460"/>
                            </p:stCondLst>
                            <p:childTnLst>
                              <p:par>
                                <p:cTn fill="hold" grpId="0" id="6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6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660"/>
                            </p:stCondLst>
                            <p:childTnLst>
                              <p:par>
                                <p:cTn fill="hold" grpId="0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7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860"/>
                            </p:stCondLst>
                            <p:childTnLst>
                              <p:par>
                                <p:cTn fill="hold" grpId="0" id="7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7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060"/>
                            </p:stCondLst>
                            <p:childTnLst>
                              <p:par>
                                <p:cTn fill="hold" grpId="0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8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fill="hold" grpId="0" id="8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8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4660"/>
                            </p:stCondLst>
                            <p:childTnLst>
                              <p:par>
                                <p:cTn fill="hold" grpId="0" id="9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9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fill="hold" grpId="0" id="9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9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5260"/>
                            </p:stCondLst>
                            <p:childTnLst>
                              <p:par>
                                <p:cTn fill="hold" grpId="0" id="10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0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fill="hold" grpId="0" id="10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5860"/>
                            </p:stCondLst>
                            <p:childTnLst>
                              <p:par>
                                <p:cTn fill="hold" id="1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6860"/>
                            </p:stCondLst>
                            <p:childTnLst>
                              <p:par>
                                <p:cTn fill="hold" id="1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fill="hold" id="1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63"/>
      <p:bldP grpId="0" spid="64"/>
      <p:bldP grpId="0" spid="65"/>
      <p:bldP grpId="0" spid="6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30">
            <a:extLst>
              <a:ext uri="{FF2B5EF4-FFF2-40B4-BE49-F238E27FC236}">
                <a16:creationId xmlns:a16="http://schemas.microsoft.com/office/drawing/2014/main" id="{55BC77F9-CEE3-4479-BDF3-024E98B506DF}"/>
              </a:ext>
            </a:extLst>
          </p:cNvPr>
          <p:cNvSpPr/>
          <p:nvPr/>
        </p:nvSpPr>
        <p:spPr>
          <a:xfrm flipH="1">
            <a:off x="2359152" y="1920236"/>
            <a:ext cx="3443025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4000">
                <a:solidFill>
                  <a:srgbClr val="C00000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完成项目展示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D558E8-00DC-49DE-9B58-EE7E3954E93E}"/>
              </a:ext>
            </a:extLst>
          </p:cNvPr>
          <p:cNvSpPr/>
          <p:nvPr/>
        </p:nvSpPr>
        <p:spPr>
          <a:xfrm rot="18916618">
            <a:off x="6847839" y="-38422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9F5D78-C3A6-4567-BE73-392F00DB8AF7}"/>
              </a:ext>
            </a:extLst>
          </p:cNvPr>
          <p:cNvSpPr/>
          <p:nvPr/>
        </p:nvSpPr>
        <p:spPr>
          <a:xfrm rot="18903724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926083-4F77-46C1-8946-B9D9E8716CA5}"/>
              </a:ext>
            </a:extLst>
          </p:cNvPr>
          <p:cNvSpPr/>
          <p:nvPr/>
        </p:nvSpPr>
        <p:spPr>
          <a:xfrm rot="18903724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E478CC21-7C28-4B2E-9562-08301399F298}"/>
              </a:ext>
            </a:extLst>
          </p:cNvPr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082C16F2-9B1C-484E-A48F-586BAC055541}"/>
              </a:ext>
            </a:extLst>
          </p:cNvPr>
          <p:cNvSpPr/>
          <p:nvPr/>
        </p:nvSpPr>
        <p:spPr>
          <a:xfrm flipH="1">
            <a:off x="1403390" y="1831357"/>
            <a:ext cx="9067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pc="-150" sz="60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03</a:t>
            </a:r>
          </a:p>
        </p:txBody>
      </p:sp>
    </p:spTree>
    <p:extLst>
      <p:ext uri="{BB962C8B-B14F-4D97-AF65-F5344CB8AC3E}">
        <p14:creationId val="30996125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5"/>
      <p:bldP grpId="0" spid="3"/>
      <p:bldP grpId="0" spid="4"/>
      <p:bldP grpId="0" spid="6"/>
      <p:bldP grpId="0" spid="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4">
            <a:extLst>
              <a:ext uri="{FF2B5EF4-FFF2-40B4-BE49-F238E27FC236}">
                <a16:creationId xmlns:a16="http://schemas.microsoft.com/office/drawing/2014/main" id="{C03C86AF-BE99-4276-9E6C-C9B9E7AA7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191" y="2036020"/>
            <a:ext cx="1552632" cy="1554682"/>
          </a:xfrm>
          <a:prstGeom prst="ellipse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cap="flat" cmpd="sng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 bIns="32944" lIns="65888" rIns="65888" tIns="32944"/>
          <a:lstStyle/>
          <a:p>
            <a:pPr algn="ctr"/>
            <a:endParaRPr altLang="zh-CN" lang="zh-CN" sz="1801"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3" name="任意多边形 15">
            <a:extLst>
              <a:ext uri="{FF2B5EF4-FFF2-40B4-BE49-F238E27FC236}">
                <a16:creationId xmlns:a16="http://schemas.microsoft.com/office/drawing/2014/main" id="{057ED8AD-2DBE-46A0-B8F8-4FAC168D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58" y="1558276"/>
            <a:ext cx="3575171" cy="1210980"/>
          </a:xfrm>
          <a:custGeom>
            <a:gdLst>
              <a:gd fmla="*/ 4963098 w 4963098" name="T0"/>
              <a:gd fmla="*/ 0 h 1676733" name="T1"/>
              <a:gd fmla="*/ 4963098 w 4963098" name="T2"/>
              <a:gd fmla="*/ 529569 h 1676733" name="T3"/>
              <a:gd fmla="*/ 4904851 w 4963098" name="T4"/>
              <a:gd fmla="*/ 532510 h 1676733" name="T5"/>
              <a:gd fmla="*/ 3822718 w 4963098" name="T6"/>
              <a:gd fmla="*/ 1614644 h 1676733" name="T7"/>
              <a:gd fmla="*/ 3819744 w 4963098" name="T8"/>
              <a:gd fmla="*/ 1673539 h 1676733" name="T9"/>
              <a:gd fmla="*/ 3461656 w 4963098" name="T10"/>
              <a:gd fmla="*/ 1673539 h 1676733" name="T11"/>
              <a:gd fmla="*/ 3461656 w 4963098" name="T12"/>
              <a:gd fmla="*/ 1676733 h 1676733" name="T13"/>
              <a:gd fmla="*/ 0 w 4963098" name="T14"/>
              <a:gd fmla="*/ 1676733 h 1676733" name="T15"/>
              <a:gd fmla="*/ 0 w 4963098" name="T16"/>
              <a:gd fmla="*/ 1210789 h 1676733" name="T17"/>
              <a:gd fmla="*/ 3317336 w 4963098" name="T18"/>
              <a:gd fmla="*/ 1210789 h 1676733" name="T19"/>
              <a:gd fmla="*/ 3397184 w 4963098" name="T20"/>
              <a:gd fmla="*/ 997304 h 1676733" name="T21"/>
              <a:gd fmla="*/ 4798481 w 4963098" name="T22"/>
              <a:gd fmla="*/ 8312 h 167673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4963098" name="T36"/>
              <a:gd fmla="*/ 0 h 1676733" name="T37"/>
              <a:gd fmla="*/ 4963098 w 4963098" name="T38"/>
              <a:gd fmla="*/ 1676733 h 167673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676733" w="4963098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 bIns="32944" lIns="65888" rIns="65888" tIns="32944"/>
          <a:lstStyle/>
          <a:p>
            <a:pPr algn="ctr"/>
            <a:endParaRPr altLang="zh-CN" lang="zh-CN" sz="1801"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4" name="任意多边形 16">
            <a:extLst>
              <a:ext uri="{FF2B5EF4-FFF2-40B4-BE49-F238E27FC236}">
                <a16:creationId xmlns:a16="http://schemas.microsoft.com/office/drawing/2014/main" id="{A7D3B657-9D12-4D34-833A-9BD422DC3E38}"/>
              </a:ext>
            </a:extLst>
          </p:cNvPr>
          <p:cNvSpPr>
            <a:spLocks noChangeArrowheads="1"/>
          </p:cNvSpPr>
          <p:nvPr/>
        </p:nvSpPr>
        <p:spPr bwMode="auto">
          <a:xfrm flipV="1" rot="10800000">
            <a:off x="4511815" y="1560568"/>
            <a:ext cx="3562595" cy="1207543"/>
          </a:xfrm>
          <a:custGeom>
            <a:gdLst>
              <a:gd fmla="*/ 4946769 w 4946769" name="T0"/>
              <a:gd fmla="*/ 0 h 1673539" name="T1"/>
              <a:gd fmla="*/ 4782152 w 4946769" name="T2"/>
              <a:gd fmla="*/ 8312 h 1673539" name="T3"/>
              <a:gd fmla="*/ 3380855 w 4946769" name="T4"/>
              <a:gd fmla="*/ 997304 h 1673539" name="T5"/>
              <a:gd fmla="*/ 3303396 w 4946769" name="T6"/>
              <a:gd fmla="*/ 1204401 h 1673539" name="T7"/>
              <a:gd fmla="*/ 0 w 4946769" name="T8"/>
              <a:gd fmla="*/ 1204401 h 1673539" name="T9"/>
              <a:gd fmla="*/ 0 w 4946769" name="T10"/>
              <a:gd fmla="*/ 1670345 h 1673539" name="T11"/>
              <a:gd fmla="*/ 3215503 w 4946769" name="T12"/>
              <a:gd fmla="*/ 1670345 h 1673539" name="T13"/>
              <a:gd fmla="*/ 3215352 w 4946769" name="T14"/>
              <a:gd fmla="*/ 1673539 h 1673539" name="T15"/>
              <a:gd fmla="*/ 3803415 w 4946769" name="T16"/>
              <a:gd fmla="*/ 1673539 h 1673539" name="T17"/>
              <a:gd fmla="*/ 3806389 w 4946769" name="T18"/>
              <a:gd fmla="*/ 1614644 h 1673539" name="T19"/>
              <a:gd fmla="*/ 4888522 w 4946769" name="T20"/>
              <a:gd fmla="*/ 532510 h 1673539" name="T21"/>
              <a:gd fmla="*/ 4946769 w 4946769" name="T22"/>
              <a:gd fmla="*/ 529569 h 167353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4946769" name="T36"/>
              <a:gd fmla="*/ 0 h 1673539" name="T37"/>
              <a:gd fmla="*/ 4946769 w 4946769" name="T38"/>
              <a:gd fmla="*/ 1673539 h 1673539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673539" w="494676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 bIns="32944" lIns="65888" rIns="65888" tIns="32944"/>
          <a:lstStyle/>
          <a:p>
            <a:pPr algn="ctr"/>
            <a:endParaRPr altLang="zh-CN" lang="zh-CN" sz="1801"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5" name="任意多边形 17">
            <a:extLst>
              <a:ext uri="{FF2B5EF4-FFF2-40B4-BE49-F238E27FC236}">
                <a16:creationId xmlns:a16="http://schemas.microsoft.com/office/drawing/2014/main" id="{91715A13-B9A2-4939-B4BD-54C1273BA7C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11815" y="2867782"/>
            <a:ext cx="3562595" cy="1209834"/>
          </a:xfrm>
          <a:custGeom>
            <a:gdLst>
              <a:gd fmla="*/ 3461656 w 4946769" name="T0"/>
              <a:gd fmla="*/ 1676733 h 1676733" name="T1"/>
              <a:gd fmla="*/ 0 w 4946769" name="T2"/>
              <a:gd fmla="*/ 1676733 h 1676733" name="T3"/>
              <a:gd fmla="*/ 0 w 4946769" name="T4"/>
              <a:gd fmla="*/ 1210789 h 1676733" name="T5"/>
              <a:gd fmla="*/ 3301007 w 4946769" name="T6"/>
              <a:gd fmla="*/ 1210789 h 1676733" name="T7"/>
              <a:gd fmla="*/ 3380855 w 4946769" name="T8"/>
              <a:gd fmla="*/ 997304 h 1676733" name="T9"/>
              <a:gd fmla="*/ 4782152 w 4946769" name="T10"/>
              <a:gd fmla="*/ 8312 h 1676733" name="T11"/>
              <a:gd fmla="*/ 4946769 w 4946769" name="T12"/>
              <a:gd fmla="*/ 0 h 1676733" name="T13"/>
              <a:gd fmla="*/ 4946769 w 4946769" name="T14"/>
              <a:gd fmla="*/ 529569 h 1676733" name="T15"/>
              <a:gd fmla="*/ 4888522 w 4946769" name="T16"/>
              <a:gd fmla="*/ 532510 h 1676733" name="T17"/>
              <a:gd fmla="*/ 3806389 w 4946769" name="T18"/>
              <a:gd fmla="*/ 1614644 h 1676733" name="T19"/>
              <a:gd fmla="*/ 3803415 w 4946769" name="T20"/>
              <a:gd fmla="*/ 1673539 h 1676733" name="T21"/>
              <a:gd fmla="*/ 3461656 w 4946769" name="T22"/>
              <a:gd fmla="*/ 1673539 h 167673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4946769" name="T36"/>
              <a:gd fmla="*/ 0 h 1676733" name="T37"/>
              <a:gd fmla="*/ 4946769 w 4946769" name="T38"/>
              <a:gd fmla="*/ 1676733 h 167673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676733" w="4946769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txBody>
          <a:bodyPr anchor="ctr" bIns="32944" lIns="65888" rIns="65888" tIns="32944"/>
          <a:lstStyle/>
          <a:p>
            <a:pPr algn="ctr"/>
            <a:endParaRPr altLang="zh-CN" lang="zh-CN" sz="1801"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6" name="任意多边形 18">
            <a:extLst>
              <a:ext uri="{FF2B5EF4-FFF2-40B4-BE49-F238E27FC236}">
                <a16:creationId xmlns:a16="http://schemas.microsoft.com/office/drawing/2014/main" id="{BDF2B33E-52D4-444E-A28A-E7027865B09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31458" y="2870075"/>
            <a:ext cx="3575171" cy="1207543"/>
          </a:xfrm>
          <a:custGeom>
            <a:gdLst>
              <a:gd fmla="*/ 3231680 w 4963097" name="T0"/>
              <a:gd fmla="*/ 1673539 h 1673539" name="T1"/>
              <a:gd fmla="*/ 3819743 w 4963097" name="T2"/>
              <a:gd fmla="*/ 1673539 h 1673539" name="T3"/>
              <a:gd fmla="*/ 3822717 w 4963097" name="T4"/>
              <a:gd fmla="*/ 1614644 h 1673539" name="T5"/>
              <a:gd fmla="*/ 4904850 w 4963097" name="T6"/>
              <a:gd fmla="*/ 532510 h 1673539" name="T7"/>
              <a:gd fmla="*/ 4963097 w 4963097" name="T8"/>
              <a:gd fmla="*/ 529569 h 1673539" name="T9"/>
              <a:gd fmla="*/ 4963097 w 4963097" name="T10"/>
              <a:gd fmla="*/ 0 h 1673539" name="T11"/>
              <a:gd fmla="*/ 4798480 w 4963097" name="T12"/>
              <a:gd fmla="*/ 8312 h 1673539" name="T13"/>
              <a:gd fmla="*/ 3397183 w 4963097" name="T14"/>
              <a:gd fmla="*/ 997304 h 1673539" name="T15"/>
              <a:gd fmla="*/ 3319938 w 4963097" name="T16"/>
              <a:gd fmla="*/ 1203828 h 1673539" name="T17"/>
              <a:gd fmla="*/ 0 w 4963097" name="T18"/>
              <a:gd fmla="*/ 1203828 h 1673539" name="T19"/>
              <a:gd fmla="*/ 0 w 4963097" name="T20"/>
              <a:gd fmla="*/ 1669772 h 1673539" name="T21"/>
              <a:gd fmla="*/ 3231859 w 4963097" name="T22"/>
              <a:gd fmla="*/ 1669772 h 167353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4963097" name="T36"/>
              <a:gd fmla="*/ 0 h 1673539" name="T37"/>
              <a:gd fmla="*/ 4963097 w 4963097" name="T38"/>
              <a:gd fmla="*/ 1673539 h 1673539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673539" w="4963097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txBody>
          <a:bodyPr anchor="ctr" bIns="32944" lIns="65888" rIns="65888" tIns="32944"/>
          <a:lstStyle/>
          <a:p>
            <a:pPr algn="ctr"/>
            <a:endParaRPr altLang="zh-CN" lang="zh-CN" sz="1801"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id="{30CA69F1-AE1C-4147-A65B-A65475ACB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59" y="2439250"/>
            <a:ext cx="1668476" cy="2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2944" lIns="65888" rIns="65888" tIns="32944" wrap="none">
            <a:spAutoFit/>
          </a:bodyPr>
          <a:lstStyle/>
          <a:p>
            <a:r>
              <a:rPr altLang="en-US" lang="zh-CN" sz="1515">
                <a:solidFill>
                  <a:schemeClr val="bg1"/>
                </a:solidFill>
                <a:latin charset="-122" pitchFamily="2" typeface="百度综艺简体"/>
                <a:ea typeface="百度综艺简体"/>
              </a:rPr>
              <a:t>此处添加文本标题</a:t>
            </a:r>
          </a:p>
        </p:txBody>
      </p:sp>
      <p:sp>
        <p:nvSpPr>
          <p:cNvPr id="8" name="文本框 20">
            <a:extLst>
              <a:ext uri="{FF2B5EF4-FFF2-40B4-BE49-F238E27FC236}">
                <a16:creationId xmlns:a16="http://schemas.microsoft.com/office/drawing/2014/main" id="{FF9BBE89-294D-4341-B3CA-44E73A1C5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413" y="2854987"/>
            <a:ext cx="1668476" cy="2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2944" lIns="65888" rIns="65888" tIns="32944" wrap="none">
            <a:spAutoFit/>
          </a:bodyPr>
          <a:lstStyle/>
          <a:p>
            <a:r>
              <a:rPr altLang="en-US" lang="zh-CN" sz="1515">
                <a:solidFill>
                  <a:schemeClr val="bg1"/>
                </a:solidFill>
                <a:latin charset="-122" pitchFamily="2" typeface="百度综艺简体"/>
                <a:ea typeface="百度综艺简体"/>
              </a:rPr>
              <a:t>此处添加文本标题</a:t>
            </a: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49A89E70-946F-4891-B9AD-11682E6F7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132" y="2854987"/>
            <a:ext cx="1668476" cy="2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2944" lIns="65888" rIns="65888" tIns="32944" wrap="none">
            <a:spAutoFit/>
          </a:bodyPr>
          <a:lstStyle/>
          <a:p>
            <a:r>
              <a:rPr altLang="en-US" lang="zh-CN" sz="1515">
                <a:solidFill>
                  <a:schemeClr val="bg1"/>
                </a:solidFill>
                <a:latin charset="-122" pitchFamily="2" typeface="百度综艺简体"/>
                <a:ea typeface="百度综艺简体"/>
              </a:rPr>
              <a:t>此处添加文本标题</a:t>
            </a: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4F3915C3-0346-4E25-8501-FDECA70C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413" y="2439250"/>
            <a:ext cx="1668476" cy="2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2944" lIns="65888" rIns="65888" tIns="32944" wrap="none">
            <a:spAutoFit/>
          </a:bodyPr>
          <a:lstStyle/>
          <a:p>
            <a:r>
              <a:rPr altLang="en-US" lang="zh-CN" sz="1515">
                <a:solidFill>
                  <a:schemeClr val="bg1"/>
                </a:solidFill>
                <a:latin charset="-122" pitchFamily="2" typeface="百度综艺简体"/>
                <a:ea typeface="百度综艺简体"/>
              </a:rPr>
              <a:t>此处添加文本标题</a:t>
            </a:r>
          </a:p>
        </p:txBody>
      </p:sp>
      <p:sp>
        <p:nvSpPr>
          <p:cNvPr id="11" name="文本框 23">
            <a:extLst>
              <a:ext uri="{FF2B5EF4-FFF2-40B4-BE49-F238E27FC236}">
                <a16:creationId xmlns:a16="http://schemas.microsoft.com/office/drawing/2014/main" id="{48D396AF-F2F2-4AEB-A72D-7CA53F7AF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09" y="1614702"/>
            <a:ext cx="2488912" cy="54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2944" lIns="65888" rIns="65888" tIns="32944"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050"/>
              <a:t>您的内容打在这里，在此框中选择粘贴，并选择只保留文字。您的内容打在这里，在此框中选择粘贴，并选择只保留文字。</a:t>
            </a:r>
          </a:p>
        </p:txBody>
      </p:sp>
      <p:sp>
        <p:nvSpPr>
          <p:cNvPr id="12" name="文本框 23">
            <a:extLst>
              <a:ext uri="{FF2B5EF4-FFF2-40B4-BE49-F238E27FC236}">
                <a16:creationId xmlns:a16="http://schemas.microsoft.com/office/drawing/2014/main" id="{D3610AC9-B2B7-4A4C-AC1A-C87A84FFC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229" y="1546122"/>
            <a:ext cx="2488912" cy="54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2944" lIns="65888" rIns="65888" tIns="32944"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050"/>
              <a:t>您的内容打在这里，在此框中选择粘贴，并选择只保留文字。您的内容打在这里，在此框中选择粘贴，并选择只保留文字。</a:t>
            </a:r>
          </a:p>
        </p:txBody>
      </p:sp>
      <p:sp>
        <p:nvSpPr>
          <p:cNvPr id="13" name="文本框 23">
            <a:extLst>
              <a:ext uri="{FF2B5EF4-FFF2-40B4-BE49-F238E27FC236}">
                <a16:creationId xmlns:a16="http://schemas.microsoft.com/office/drawing/2014/main" id="{6E36C1C4-ADBA-4AC6-8642-A5232CA55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62" y="3431457"/>
            <a:ext cx="2488912" cy="54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2944" lIns="65888" rIns="65888" tIns="32944"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050"/>
              <a:t>您的内容打在这里，在此框中选择粘贴，并选择只保留文字。您的内容打在这里，在此框中选择粘贴，并选择只保留文字。</a:t>
            </a:r>
          </a:p>
        </p:txBody>
      </p:sp>
      <p:sp>
        <p:nvSpPr>
          <p:cNvPr id="14" name="文本框 23">
            <a:extLst>
              <a:ext uri="{FF2B5EF4-FFF2-40B4-BE49-F238E27FC236}">
                <a16:creationId xmlns:a16="http://schemas.microsoft.com/office/drawing/2014/main" id="{EE51B076-306E-4CDC-B4B7-D494065BE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397" y="3432166"/>
            <a:ext cx="2488912" cy="54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2944" lIns="65888" rIns="65888" tIns="32944"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050"/>
              <a:t>您的内容打在这里，在此框中选择粘贴，并选择只保留文字。您的内容打在这里，在此框中选择粘贴，并选择只保留文字。</a:t>
            </a: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551CE5F2-6FAC-4860-A605-5F16FE06979E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FC9D14A9-1FD1-4F0E-BCAD-93181B9051C2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1532AE18-BA41-402C-9732-C6CF65DFDEA2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84B8E246-A03D-4F31-9D51-22DCBF990CA9}"/>
              </a:ext>
            </a:extLst>
          </p:cNvPr>
          <p:cNvSpPr/>
          <p:nvPr/>
        </p:nvSpPr>
        <p:spPr>
          <a:xfrm flipH="1">
            <a:off x="-889265" y="238139"/>
            <a:ext cx="3443025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mtClean="0" spc="300" sz="1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完成项目展示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C510646-FD35-4AB6-9730-08AEF7E34E70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7784009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5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5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6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6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6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7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7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8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28A048F-FE41-4F2F-8E95-43C5214B7862}"/>
              </a:ext>
            </a:extLst>
          </p:cNvPr>
          <p:cNvCxnSpPr/>
          <p:nvPr/>
        </p:nvCxnSpPr>
        <p:spPr>
          <a:xfrm flipH="1">
            <a:off x="4499770" y="932479"/>
            <a:ext cx="0" cy="306950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>
            <a:extLst>
              <a:ext uri="{FF2B5EF4-FFF2-40B4-BE49-F238E27FC236}">
                <a16:creationId xmlns:a16="http://schemas.microsoft.com/office/drawing/2014/main" id="{BCD7CA65-4CB4-4FDA-A0C7-2800EE9FF3CC}"/>
              </a:ext>
            </a:extLst>
          </p:cNvPr>
          <p:cNvSpPr/>
          <p:nvPr/>
        </p:nvSpPr>
        <p:spPr>
          <a:xfrm>
            <a:off x="4067493" y="2034956"/>
            <a:ext cx="864554" cy="86455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lang="en-US" sz="176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Open Sans"/>
                <a:sym charset="-122" panose="020b0503020204020204" pitchFamily="34" typeface="微软雅黑"/>
              </a:rPr>
              <a:t>VS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461946B-7817-4544-8B5A-CBB0696E2C9A}"/>
              </a:ext>
            </a:extLst>
          </p:cNvPr>
          <p:cNvGrpSpPr/>
          <p:nvPr/>
        </p:nvGrpSpPr>
        <p:grpSpPr>
          <a:xfrm>
            <a:off x="5187762" y="1137242"/>
            <a:ext cx="2116902" cy="483231"/>
            <a:chOff x="7033691" y="1547365"/>
            <a:chExt cx="2880320" cy="657499"/>
          </a:xfrm>
          <a:effectLst/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7C06E953-5933-4BED-8145-C47FAD470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788" y="1722226"/>
              <a:ext cx="1728192" cy="304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defRPr/>
              </a:pPr>
              <a:r>
                <a:rPr altLang="en-US" b="1" lang="zh-CN" sz="1470">
                  <a:solidFill>
                    <a:srgbClr val="2F5EB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我公司产品</a:t>
              </a:r>
            </a:p>
          </p:txBody>
        </p:sp>
        <p:sp>
          <p:nvSpPr>
            <p:cNvPr id="14" name="圆角矩形 97">
              <a:extLst>
                <a:ext uri="{FF2B5EF4-FFF2-40B4-BE49-F238E27FC236}">
                  <a16:creationId xmlns:a16="http://schemas.microsoft.com/office/drawing/2014/main" id="{FD0F8285-8ECE-4A59-B0D2-C4BA9342A53D}"/>
                </a:ext>
              </a:extLst>
            </p:cNvPr>
            <p:cNvSpPr/>
            <p:nvPr/>
          </p:nvSpPr>
          <p:spPr>
            <a:xfrm>
              <a:off x="7335865" y="1642592"/>
              <a:ext cx="2578146" cy="467045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08347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75">
                <a:solidFill>
                  <a:srgbClr val="2F5EB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15E1C1E-B474-4B95-95F1-A1AC3C7F8FE6}"/>
                </a:ext>
              </a:extLst>
            </p:cNvPr>
            <p:cNvGrpSpPr/>
            <p:nvPr/>
          </p:nvGrpSpPr>
          <p:grpSpPr>
            <a:xfrm>
              <a:off x="7033691" y="1547365"/>
              <a:ext cx="657499" cy="657499"/>
              <a:chOff x="6961683" y="1619373"/>
              <a:chExt cx="657499" cy="657499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6E0A9FE-6B90-4E9B-AF38-B1ED6A95C1BE}"/>
                  </a:ext>
                </a:extLst>
              </p:cNvPr>
              <p:cNvSpPr/>
              <p:nvPr/>
            </p:nvSpPr>
            <p:spPr>
              <a:xfrm>
                <a:off x="6961683" y="1619373"/>
                <a:ext cx="657499" cy="657499"/>
              </a:xfrm>
              <a:prstGeom prst="ellipse">
                <a:avLst/>
              </a:prstGeom>
              <a:solidFill>
                <a:srgbClr val="083473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975">
                  <a:solidFill>
                    <a:srgbClr val="2F5EB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CF5DA883-B6A8-4731-974C-71345600EF92}"/>
                  </a:ext>
                </a:extLst>
              </p:cNvPr>
              <p:cNvGrpSpPr/>
              <p:nvPr/>
            </p:nvGrpSpPr>
            <p:grpSpPr>
              <a:xfrm>
                <a:off x="7144192" y="1817619"/>
                <a:ext cx="357058" cy="261006"/>
                <a:chOff x="7599343" y="3871727"/>
                <a:chExt cx="790674" cy="577975"/>
              </a:xfrm>
              <a:solidFill>
                <a:schemeClr val="bg1"/>
              </a:solidFill>
              <a:effectLst/>
            </p:grpSpPr>
            <p:sp>
              <p:nvSpPr>
                <p:cNvPr id="18" name="任意多边形 85">
                  <a:extLst>
                    <a:ext uri="{FF2B5EF4-FFF2-40B4-BE49-F238E27FC236}">
                      <a16:creationId xmlns:a16="http://schemas.microsoft.com/office/drawing/2014/main" id="{37048528-E6C1-421F-9BE0-1F73A2AE7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2726" y="3973484"/>
                  <a:ext cx="628785" cy="476218"/>
                </a:xfrm>
                <a:custGeom>
                  <a:gdLst>
                    <a:gd fmla="*/ 96105 w 628567" name="T0"/>
                    <a:gd fmla="*/ 192304 h 476598" name="T1"/>
                    <a:gd fmla="*/ 96105 w 628567" name="T2"/>
                    <a:gd fmla="*/ 476598 h 476598" name="T3"/>
                    <a:gd fmla="*/ 0 w 628567" name="T4"/>
                    <a:gd fmla="*/ 476598 h 476598" name="T5"/>
                    <a:gd fmla="*/ 0 w 628567" name="T6"/>
                    <a:gd fmla="*/ 267440 h 476598" name="T7"/>
                    <a:gd fmla="*/ 451079 w 628567" name="T8"/>
                    <a:gd fmla="*/ 149738 h 476598" name="T9"/>
                    <a:gd fmla="*/ 451079 w 628567" name="T10"/>
                    <a:gd fmla="*/ 476598 h 476598" name="T11"/>
                    <a:gd fmla="*/ 354974 w 628567" name="T12"/>
                    <a:gd fmla="*/ 476598 h 476598" name="T13"/>
                    <a:gd fmla="*/ 354974 w 628567" name="T14"/>
                    <a:gd fmla="*/ 196833 h 476598" name="T15"/>
                    <a:gd fmla="*/ 357633 w 628567" name="T16"/>
                    <a:gd fmla="*/ 200277 h 476598" name="T17"/>
                    <a:gd fmla="*/ 359009 w 628567" name="T18"/>
                    <a:gd fmla="*/ 199214 h 476598" name="T19"/>
                    <a:gd fmla="*/ 372907 w 628567" name="T20"/>
                    <a:gd fmla="*/ 215687 h 476598" name="T21"/>
                    <a:gd fmla="*/ 255352 w 628567" name="T22"/>
                    <a:gd fmla="*/ 67803 h 476598" name="T23"/>
                    <a:gd fmla="*/ 273592 w 628567" name="T24"/>
                    <a:gd fmla="*/ 91427 h 476598" name="T25"/>
                    <a:gd fmla="*/ 273592 w 628567" name="T26"/>
                    <a:gd fmla="*/ 476598 h 476598" name="T27"/>
                    <a:gd fmla="*/ 177487 w 628567" name="T28"/>
                    <a:gd fmla="*/ 476598 h 476598" name="T29"/>
                    <a:gd fmla="*/ 177487 w 628567" name="T30"/>
                    <a:gd fmla="*/ 128679 h 476598" name="T31"/>
                    <a:gd fmla="*/ 628567 w 628567" name="T32"/>
                    <a:gd fmla="*/ 0 h 476598" name="T33"/>
                    <a:gd fmla="*/ 628567 w 628567" name="T34"/>
                    <a:gd fmla="*/ 476598 h 476598" name="T35"/>
                    <a:gd fmla="*/ 532462 w 628567" name="T36"/>
                    <a:gd fmla="*/ 476598 h 476598" name="T37"/>
                    <a:gd fmla="*/ 532462 w 628567" name="T38"/>
                    <a:gd fmla="*/ 81079 h 476598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w 628567" name="T60"/>
                    <a:gd fmla="*/ 0 h 476598" name="T61"/>
                    <a:gd fmla="*/ 628567 w 628567" name="T62"/>
                    <a:gd fmla="*/ 476598 h 476598" name="T63"/>
                  </a:gdLst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b="T63" l="T60" r="T62" t="T61"/>
                  <a:pathLst>
                    <a:path h="476598" w="628567">
                      <a:moveTo>
                        <a:pt x="96105" y="192304"/>
                      </a:moveTo>
                      <a:lnTo>
                        <a:pt x="96105" y="476598"/>
                      </a:lnTo>
                      <a:lnTo>
                        <a:pt x="0" y="476598"/>
                      </a:lnTo>
                      <a:lnTo>
                        <a:pt x="0" y="267440"/>
                      </a:lnTo>
                      <a:close/>
                      <a:moveTo>
                        <a:pt x="451079" y="149738"/>
                      </a:moveTo>
                      <a:lnTo>
                        <a:pt x="451079" y="476598"/>
                      </a:lnTo>
                      <a:lnTo>
                        <a:pt x="354974" y="476598"/>
                      </a:lnTo>
                      <a:lnTo>
                        <a:pt x="354974" y="196833"/>
                      </a:lnTo>
                      <a:lnTo>
                        <a:pt x="357633" y="200277"/>
                      </a:lnTo>
                      <a:lnTo>
                        <a:pt x="359009" y="199214"/>
                      </a:lnTo>
                      <a:lnTo>
                        <a:pt x="372907" y="215687"/>
                      </a:lnTo>
                      <a:close/>
                      <a:moveTo>
                        <a:pt x="255352" y="67803"/>
                      </a:moveTo>
                      <a:lnTo>
                        <a:pt x="273592" y="91427"/>
                      </a:lnTo>
                      <a:lnTo>
                        <a:pt x="273592" y="476598"/>
                      </a:lnTo>
                      <a:lnTo>
                        <a:pt x="177487" y="476598"/>
                      </a:lnTo>
                      <a:lnTo>
                        <a:pt x="177487" y="128679"/>
                      </a:lnTo>
                      <a:close/>
                      <a:moveTo>
                        <a:pt x="628567" y="0"/>
                      </a:moveTo>
                      <a:lnTo>
                        <a:pt x="628567" y="476598"/>
                      </a:lnTo>
                      <a:lnTo>
                        <a:pt x="532462" y="476598"/>
                      </a:lnTo>
                      <a:lnTo>
                        <a:pt x="532462" y="810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25400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endParaRPr altLang="zh-CN" lang="zh-CN" sz="975">
                    <a:solidFill>
                      <a:srgbClr val="2F5EB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19" name="任意多边形 86">
                  <a:extLst>
                    <a:ext uri="{FF2B5EF4-FFF2-40B4-BE49-F238E27FC236}">
                      <a16:creationId xmlns:a16="http://schemas.microsoft.com/office/drawing/2014/main" id="{2A725BF0-0D0B-4BA4-AE10-599D1D389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790841">
                  <a:off x="7831852" y="3639218"/>
                  <a:ext cx="325655" cy="790674"/>
                </a:xfrm>
                <a:custGeom>
                  <a:gdLst>
                    <a:gd fmla="*/ 97660 w 325915" name="T0"/>
                    <a:gd fmla="*/ 790400 h 790400" name="T1"/>
                    <a:gd fmla="*/ 0 w 325915" name="T2"/>
                    <a:gd fmla="*/ 664808 h 790400" name="T3"/>
                    <a:gd fmla="*/ 70970 w 325915" name="T4"/>
                    <a:gd fmla="*/ 664808 h 790400" name="T5"/>
                    <a:gd fmla="*/ 70970 w 325915" name="T6"/>
                    <a:gd fmla="*/ 320500 h 790400" name="T7"/>
                    <a:gd fmla="*/ 92523 w 325915" name="T8"/>
                    <a:gd fmla="*/ 320500 h 790400" name="T9"/>
                    <a:gd fmla="*/ 92598 w 325915" name="T10"/>
                    <a:gd fmla="*/ 318763 h 790400" name="T11"/>
                    <a:gd fmla="*/ 259805 w 325915" name="T12"/>
                    <a:gd fmla="*/ 326009 h 790400" name="T13"/>
                    <a:gd fmla="*/ 271953 w 325915" name="T14"/>
                    <a:gd fmla="*/ 0 h 790400" name="T15"/>
                    <a:gd fmla="*/ 325915 w 325915" name="T16"/>
                    <a:gd fmla="*/ 2011 h 790400" name="T17"/>
                    <a:gd fmla="*/ 311729 w 325915" name="T18"/>
                    <a:gd fmla="*/ 382747 h 790400" name="T19"/>
                    <a:gd fmla="*/ 257766 w 325915" name="T20"/>
                    <a:gd fmla="*/ 380736 h 790400" name="T21"/>
                    <a:gd fmla="*/ 257794 w 325915" name="T22"/>
                    <a:gd fmla="*/ 379973 h 790400" name="T23"/>
                    <a:gd fmla="*/ 124349 w 325915" name="T24"/>
                    <a:gd fmla="*/ 374190 h 790400" name="T25"/>
                    <a:gd fmla="*/ 124349 w 325915" name="T26"/>
                    <a:gd fmla="*/ 664808 h 790400" name="T27"/>
                    <a:gd fmla="*/ 195319 w 325915" name="T28"/>
                    <a:gd fmla="*/ 664808 h 790400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w 325915" name="T45"/>
                    <a:gd fmla="*/ 0 h 790400" name="T46"/>
                    <a:gd fmla="*/ 325915 w 325915" name="T47"/>
                    <a:gd fmla="*/ 790400 h 790400" name="T48"/>
                  </a:gdLst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b="T48" l="T45" r="T47" t="T46"/>
                  <a:pathLst>
                    <a:path h="790400" w="325915">
                      <a:moveTo>
                        <a:pt x="97660" y="790400"/>
                      </a:moveTo>
                      <a:lnTo>
                        <a:pt x="0" y="664808"/>
                      </a:lnTo>
                      <a:lnTo>
                        <a:pt x="70970" y="664808"/>
                      </a:lnTo>
                      <a:lnTo>
                        <a:pt x="70970" y="320500"/>
                      </a:lnTo>
                      <a:lnTo>
                        <a:pt x="92523" y="320500"/>
                      </a:lnTo>
                      <a:lnTo>
                        <a:pt x="92598" y="318763"/>
                      </a:lnTo>
                      <a:lnTo>
                        <a:pt x="259805" y="326009"/>
                      </a:lnTo>
                      <a:lnTo>
                        <a:pt x="271953" y="0"/>
                      </a:lnTo>
                      <a:lnTo>
                        <a:pt x="325915" y="2011"/>
                      </a:lnTo>
                      <a:lnTo>
                        <a:pt x="311729" y="382747"/>
                      </a:lnTo>
                      <a:lnTo>
                        <a:pt x="257766" y="380736"/>
                      </a:lnTo>
                      <a:lnTo>
                        <a:pt x="257794" y="379973"/>
                      </a:lnTo>
                      <a:lnTo>
                        <a:pt x="124349" y="374190"/>
                      </a:lnTo>
                      <a:lnTo>
                        <a:pt x="124349" y="664808"/>
                      </a:lnTo>
                      <a:lnTo>
                        <a:pt x="195319" y="6648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25400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endParaRPr altLang="zh-CN" lang="zh-CN" sz="975">
                    <a:solidFill>
                      <a:srgbClr val="2F5EB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</p:grpSp>
        </p:grpSp>
      </p:grpSp>
      <p:sp>
        <p:nvSpPr>
          <p:cNvPr id="20" name="TextBox 7">
            <a:extLst>
              <a:ext uri="{FF2B5EF4-FFF2-40B4-BE49-F238E27FC236}">
                <a16:creationId xmlns:a16="http://schemas.microsoft.com/office/drawing/2014/main" id="{0837C046-8BC8-4989-80E3-C0E937BD6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762" y="1726318"/>
            <a:ext cx="3228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defRPr/>
            </a:pPr>
            <a:r>
              <a:rPr altLang="en-US" lang="zh-CN" sz="100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10388D0-DAEC-467B-9839-8C4774E81C71}"/>
              </a:ext>
            </a:extLst>
          </p:cNvPr>
          <p:cNvGrpSpPr/>
          <p:nvPr/>
        </p:nvGrpSpPr>
        <p:grpSpPr>
          <a:xfrm>
            <a:off x="5187762" y="2883686"/>
            <a:ext cx="3122430" cy="483231"/>
            <a:chOff x="7033691" y="3923629"/>
            <a:chExt cx="4248472" cy="657499"/>
          </a:xfrm>
          <a:effectLst/>
        </p:grpSpPr>
        <p:sp>
          <p:nvSpPr>
            <p:cNvPr id="22" name="圆角矩形 107">
              <a:extLst>
                <a:ext uri="{FF2B5EF4-FFF2-40B4-BE49-F238E27FC236}">
                  <a16:creationId xmlns:a16="http://schemas.microsoft.com/office/drawing/2014/main" id="{A548A769-B3D1-4C89-8D66-D72C8A61FB69}"/>
                </a:ext>
              </a:extLst>
            </p:cNvPr>
            <p:cNvSpPr/>
            <p:nvPr/>
          </p:nvSpPr>
          <p:spPr>
            <a:xfrm>
              <a:off x="7335865" y="4011960"/>
              <a:ext cx="3946298" cy="467045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0834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75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3" name="圆角矩形 113">
              <a:extLst>
                <a:ext uri="{FF2B5EF4-FFF2-40B4-BE49-F238E27FC236}">
                  <a16:creationId xmlns:a16="http://schemas.microsoft.com/office/drawing/2014/main" id="{08C3C804-C31A-4ED5-9D57-ACECDE050785}"/>
                </a:ext>
              </a:extLst>
            </p:cNvPr>
            <p:cNvSpPr/>
            <p:nvPr/>
          </p:nvSpPr>
          <p:spPr>
            <a:xfrm>
              <a:off x="7321723" y="4011960"/>
              <a:ext cx="3745148" cy="467045"/>
            </a:xfrm>
            <a:prstGeom prst="roundRect">
              <a:avLst>
                <a:gd fmla="val 50000" name="adj"/>
              </a:avLst>
            </a:prstGeom>
            <a:solidFill>
              <a:srgbClr val="0834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75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A6DCEE8-7885-42C4-B83C-FFD10F729D76}"/>
                </a:ext>
              </a:extLst>
            </p:cNvPr>
            <p:cNvGrpSpPr/>
            <p:nvPr/>
          </p:nvGrpSpPr>
          <p:grpSpPr>
            <a:xfrm>
              <a:off x="7033691" y="3923629"/>
              <a:ext cx="657499" cy="657499"/>
              <a:chOff x="6961683" y="3995637"/>
              <a:chExt cx="657499" cy="657499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D4E7E560-46CD-4D4D-8D67-B19EB516E25C}"/>
                  </a:ext>
                </a:extLst>
              </p:cNvPr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083473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975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7C8E949D-0E5F-4CF9-BB8B-EBF917FC19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gdLst>
                  <a:gd fmla="*/ 180 w 199" name="T0"/>
                  <a:gd fmla="*/ 80 h 199" name="T1"/>
                  <a:gd fmla="*/ 118 w 199" name="T2"/>
                  <a:gd fmla="*/ 19 h 199" name="T3"/>
                  <a:gd fmla="*/ 137 w 199" name="T4"/>
                  <a:gd fmla="*/ 0 h 199" name="T5"/>
                  <a:gd fmla="*/ 199 w 199" name="T6"/>
                  <a:gd fmla="*/ 62 h 199" name="T7"/>
                  <a:gd fmla="*/ 180 w 199" name="T8"/>
                  <a:gd fmla="*/ 80 h 199" name="T9"/>
                  <a:gd fmla="*/ 162 w 199" name="T10"/>
                  <a:gd fmla="*/ 98 h 199" name="T11"/>
                  <a:gd fmla="*/ 160 w 199" name="T12"/>
                  <a:gd fmla="*/ 99 h 199" name="T13"/>
                  <a:gd fmla="*/ 149 w 199" name="T14"/>
                  <a:gd fmla="*/ 99 h 199" name="T15"/>
                  <a:gd fmla="*/ 137 w 199" name="T16"/>
                  <a:gd fmla="*/ 99 h 199" name="T17"/>
                  <a:gd fmla="*/ 124 w 199" name="T18"/>
                  <a:gd fmla="*/ 149 h 199" name="T19"/>
                  <a:gd fmla="*/ 25 w 199" name="T20"/>
                  <a:gd fmla="*/ 199 h 199" name="T21"/>
                  <a:gd fmla="*/ 13 w 199" name="T22"/>
                  <a:gd fmla="*/ 199 h 199" name="T23"/>
                  <a:gd fmla="*/ 52 w 199" name="T24"/>
                  <a:gd fmla="*/ 159 h 199" name="T25"/>
                  <a:gd fmla="*/ 62 w 199" name="T26"/>
                  <a:gd fmla="*/ 161 h 199" name="T27"/>
                  <a:gd fmla="*/ 87 w 199" name="T28"/>
                  <a:gd fmla="*/ 137 h 199" name="T29"/>
                  <a:gd fmla="*/ 62 w 199" name="T30"/>
                  <a:gd fmla="*/ 112 h 199" name="T31"/>
                  <a:gd fmla="*/ 37 w 199" name="T32"/>
                  <a:gd fmla="*/ 137 h 199" name="T33"/>
                  <a:gd fmla="*/ 40 w 199" name="T34"/>
                  <a:gd fmla="*/ 147 h 199" name="T35"/>
                  <a:gd fmla="*/ 0 w 199" name="T36"/>
                  <a:gd fmla="*/ 186 h 199" name="T37"/>
                  <a:gd fmla="*/ 0 w 199" name="T38"/>
                  <a:gd fmla="*/ 174 h 199" name="T39"/>
                  <a:gd fmla="*/ 50 w 199" name="T40"/>
                  <a:gd fmla="*/ 75 h 199" name="T41"/>
                  <a:gd fmla="*/ 100 w 199" name="T42"/>
                  <a:gd fmla="*/ 62 h 199" name="T43"/>
                  <a:gd fmla="*/ 100 w 199" name="T44"/>
                  <a:gd fmla="*/ 50 h 199" name="T45"/>
                  <a:gd fmla="*/ 100 w 199" name="T46"/>
                  <a:gd fmla="*/ 38 h 199" name="T47"/>
                  <a:gd fmla="*/ 100 w 199" name="T48"/>
                  <a:gd fmla="*/ 37 h 199" name="T49"/>
                  <a:gd fmla="*/ 106 w 199" name="T50"/>
                  <a:gd fmla="*/ 31 h 199" name="T51"/>
                  <a:gd fmla="*/ 167 w 199" name="T52"/>
                  <a:gd fmla="*/ 93 h 199" name="T53"/>
                  <a:gd fmla="*/ 162 w 199" name="T54"/>
                  <a:gd fmla="*/ 98 h 199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99" w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anchor="t" anchorCtr="0" bIns="33602" compatLnSpc="1" lIns="67204" numCol="1" rIns="67204" tIns="33602" vert="horz" wrap="square">
                <a:prstTxWarp prst="textNoShape">
                  <a:avLst/>
                </a:prstTxWarp>
              </a:bodyPr>
              <a:lstStyle/>
              <a:p>
                <a:endParaRPr altLang="en-US" lang="zh-CN" sz="975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D5014A64-52E6-4E86-AAC6-BDA2E6D65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9835" y="4098489"/>
              <a:ext cx="1728192" cy="304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defRPr/>
              </a:pPr>
              <a:r>
                <a:rPr altLang="en-US" b="1" lang="zh-CN" sz="147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计划完成95%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A67B719-E119-467B-8D58-C1019AC1CD9D}"/>
              </a:ext>
            </a:extLst>
          </p:cNvPr>
          <p:cNvGrpSpPr/>
          <p:nvPr/>
        </p:nvGrpSpPr>
        <p:grpSpPr>
          <a:xfrm>
            <a:off x="5187762" y="3412911"/>
            <a:ext cx="3122430" cy="483231"/>
            <a:chOff x="7033691" y="4643709"/>
            <a:chExt cx="4248472" cy="657499"/>
          </a:xfrm>
          <a:effectLst/>
        </p:grpSpPr>
        <p:sp>
          <p:nvSpPr>
            <p:cNvPr id="29" name="圆角矩形 115">
              <a:extLst>
                <a:ext uri="{FF2B5EF4-FFF2-40B4-BE49-F238E27FC236}">
                  <a16:creationId xmlns:a16="http://schemas.microsoft.com/office/drawing/2014/main" id="{E5314F3A-5F05-44BC-BB0A-8FEE1BBA258D}"/>
                </a:ext>
              </a:extLst>
            </p:cNvPr>
            <p:cNvSpPr/>
            <p:nvPr/>
          </p:nvSpPr>
          <p:spPr>
            <a:xfrm>
              <a:off x="7335865" y="4732040"/>
              <a:ext cx="3946298" cy="467045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0834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75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0" name="圆角矩形 116">
              <a:extLst>
                <a:ext uri="{FF2B5EF4-FFF2-40B4-BE49-F238E27FC236}">
                  <a16:creationId xmlns:a16="http://schemas.microsoft.com/office/drawing/2014/main" id="{5C68F532-67E6-41BB-939D-9DD65361DA39}"/>
                </a:ext>
              </a:extLst>
            </p:cNvPr>
            <p:cNvSpPr/>
            <p:nvPr/>
          </p:nvSpPr>
          <p:spPr>
            <a:xfrm>
              <a:off x="7321723" y="4732040"/>
              <a:ext cx="3600400" cy="467045"/>
            </a:xfrm>
            <a:prstGeom prst="roundRect">
              <a:avLst>
                <a:gd fmla="val 50000" name="adj"/>
              </a:avLst>
            </a:prstGeom>
            <a:solidFill>
              <a:srgbClr val="0834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75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D0BBD8BC-EB8F-4069-B596-51BAC2F6A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9836" y="4818569"/>
              <a:ext cx="2027712" cy="304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defRPr/>
              </a:pPr>
              <a:r>
                <a:rPr altLang="en-US" b="1" lang="zh-CN" sz="147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计划完成950万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D526EC5-EC1D-4049-9C80-9CF57361E5CB}"/>
                </a:ext>
              </a:extLst>
            </p:cNvPr>
            <p:cNvGrpSpPr/>
            <p:nvPr/>
          </p:nvGrpSpPr>
          <p:grpSpPr>
            <a:xfrm>
              <a:off x="7033691" y="4643709"/>
              <a:ext cx="657499" cy="657499"/>
              <a:chOff x="6961683" y="4715717"/>
              <a:chExt cx="657499" cy="657499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1644E89E-4D65-454B-BC39-FFC67CE9AF6E}"/>
                  </a:ext>
                </a:extLst>
              </p:cNvPr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083473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975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4" name="Freeform 199">
                <a:extLst>
                  <a:ext uri="{FF2B5EF4-FFF2-40B4-BE49-F238E27FC236}">
                    <a16:creationId xmlns:a16="http://schemas.microsoft.com/office/drawing/2014/main" id="{A73A4832-731D-40EE-86F4-64D0005F4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gdLst>
                  <a:gd fmla="*/ 92 w 171" name="T0"/>
                  <a:gd fmla="*/ 153 h 201" name="T1"/>
                  <a:gd fmla="*/ 99 w 171" name="T2"/>
                  <a:gd fmla="*/ 143 h 201" name="T3"/>
                  <a:gd fmla="*/ 92 w 171" name="T4"/>
                  <a:gd fmla="*/ 133 h 201" name="T5"/>
                  <a:gd fmla="*/ 104 w 171" name="T6"/>
                  <a:gd fmla="*/ 47 h 201" name="T7"/>
                  <a:gd fmla="*/ 98 w 171" name="T8"/>
                  <a:gd fmla="*/ 9 h 201" name="T9"/>
                  <a:gd fmla="*/ 93 w 171" name="T10"/>
                  <a:gd fmla="*/ 2 h 201" name="T11"/>
                  <a:gd fmla="*/ 76 w 171" name="T12"/>
                  <a:gd fmla="*/ 35 h 201" name="T13"/>
                  <a:gd fmla="*/ 59 w 171" name="T14"/>
                  <a:gd fmla="*/ 28 h 201" name="T15"/>
                  <a:gd fmla="*/ 74 w 171" name="T16"/>
                  <a:gd fmla="*/ 95 h 201" name="T17"/>
                  <a:gd fmla="*/ 74 w 171" name="T18"/>
                  <a:gd fmla="*/ 104 h 201" name="T19"/>
                  <a:gd fmla="*/ 79 w 171" name="T20"/>
                  <a:gd fmla="*/ 92 h 201" name="T21"/>
                  <a:gd fmla="*/ 171 w 171" name="T22"/>
                  <a:gd fmla="*/ 179 h 201" name="T23"/>
                  <a:gd fmla="*/ 85 w 171" name="T24"/>
                  <a:gd fmla="*/ 49 h 201" name="T25"/>
                  <a:gd fmla="*/ 80 w 171" name="T26"/>
                  <a:gd fmla="*/ 49 h 201" name="T27"/>
                  <a:gd fmla="*/ 67 w 171" name="T28"/>
                  <a:gd fmla="*/ 50 h 201" name="T29"/>
                  <a:gd fmla="*/ 0 w 171" name="T30"/>
                  <a:gd fmla="*/ 179 h 201" name="T31"/>
                  <a:gd fmla="*/ 0 w 171" name="T32"/>
                  <a:gd fmla="*/ 181 h 201" name="T33"/>
                  <a:gd fmla="*/ 2 w 171" name="T34"/>
                  <a:gd fmla="*/ 186 h 201" name="T35"/>
                  <a:gd fmla="*/ 84 w 171" name="T36"/>
                  <a:gd fmla="*/ 201 h 201" name="T37"/>
                  <a:gd fmla="*/ 91 w 171" name="T38"/>
                  <a:gd fmla="*/ 201 h 201" name="T39"/>
                  <a:gd fmla="*/ 134 w 171" name="T40"/>
                  <a:gd fmla="*/ 199 h 201" name="T41"/>
                  <a:gd fmla="*/ 170 w 171" name="T42"/>
                  <a:gd fmla="*/ 186 h 201" name="T43"/>
                  <a:gd fmla="*/ 171 w 171" name="T44"/>
                  <a:gd fmla="*/ 181 h 201" name="T45"/>
                  <a:gd fmla="*/ 171 w 171" name="T46"/>
                  <a:gd fmla="*/ 179 h 201" name="T47"/>
                  <a:gd fmla="*/ 112 w 171" name="T48"/>
                  <a:gd fmla="*/ 162 h 201" name="T49"/>
                  <a:gd fmla="*/ 92 w 171" name="T50"/>
                  <a:gd fmla="*/ 169 h 201" name="T51"/>
                  <a:gd fmla="*/ 79 w 171" name="T52"/>
                  <a:gd fmla="*/ 183 h 201" name="T53"/>
                  <a:gd fmla="*/ 65 w 171" name="T54"/>
                  <a:gd fmla="*/ 166 h 201" name="T55"/>
                  <a:gd fmla="*/ 49 w 171" name="T56"/>
                  <a:gd fmla="*/ 152 h 201" name="T57"/>
                  <a:gd fmla="*/ 71 w 171" name="T58"/>
                  <a:gd fmla="*/ 139 h 201" name="T59"/>
                  <a:gd fmla="*/ 79 w 171" name="T60"/>
                  <a:gd fmla="*/ 152 h 201" name="T61"/>
                  <a:gd fmla="*/ 62 w 171" name="T62"/>
                  <a:gd fmla="*/ 124 h 201" name="T63"/>
                  <a:gd fmla="*/ 49 w 171" name="T64"/>
                  <a:gd fmla="*/ 102 h 201" name="T65"/>
                  <a:gd fmla="*/ 79 w 171" name="T66"/>
                  <a:gd fmla="*/ 75 h 201" name="T67"/>
                  <a:gd fmla="*/ 92 w 171" name="T68"/>
                  <a:gd fmla="*/ 63 h 201" name="T69"/>
                  <a:gd fmla="*/ 110 w 171" name="T70"/>
                  <a:gd fmla="*/ 82 h 201" name="T71"/>
                  <a:gd fmla="*/ 97 w 171" name="T72"/>
                  <a:gd fmla="*/ 101 h 201" name="T73"/>
                  <a:gd fmla="*/ 92 w 171" name="T74"/>
                  <a:gd fmla="*/ 92 h 201" name="T75"/>
                  <a:gd fmla="*/ 114 w 171" name="T76"/>
                  <a:gd fmla="*/ 121 h 201" name="T77"/>
                  <a:gd fmla="*/ 120 w 171" name="T78"/>
                  <a:gd fmla="*/ 152 h 201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201" w="17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anchor="t" anchorCtr="0" bIns="33602" compatLnSpc="1" lIns="67204" numCol="1" rIns="67204" tIns="33602" vert="horz" wrap="square">
                <a:prstTxWarp prst="textNoShape">
                  <a:avLst/>
                </a:prstTxWarp>
              </a:bodyPr>
              <a:lstStyle/>
              <a:p>
                <a:endParaRPr altLang="en-US" lang="zh-CN" sz="975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3DF6D17-3EAC-4485-B12A-FDB72093EA3A}"/>
              </a:ext>
            </a:extLst>
          </p:cNvPr>
          <p:cNvGrpSpPr/>
          <p:nvPr/>
        </p:nvGrpSpPr>
        <p:grpSpPr>
          <a:xfrm>
            <a:off x="689346" y="1144170"/>
            <a:ext cx="2116902" cy="483231"/>
            <a:chOff x="913011" y="1556792"/>
            <a:chExt cx="2880320" cy="657499"/>
          </a:xfrm>
          <a:effectLst/>
        </p:grpSpPr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9D38BE91-B1D5-4DEA-8ACF-B9BD2AD49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108" y="1731653"/>
              <a:ext cx="1728192" cy="304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defRPr/>
              </a:pPr>
              <a:r>
                <a:rPr altLang="en-US" b="1" lang="zh-CN" sz="147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其他公司产品</a:t>
              </a:r>
            </a:p>
          </p:txBody>
        </p:sp>
        <p:sp>
          <p:nvSpPr>
            <p:cNvPr id="37" name="圆角矩形 123">
              <a:extLst>
                <a:ext uri="{FF2B5EF4-FFF2-40B4-BE49-F238E27FC236}">
                  <a16:creationId xmlns:a16="http://schemas.microsoft.com/office/drawing/2014/main" id="{D520B6B0-FDD9-496E-BF14-CF32638489F1}"/>
                </a:ext>
              </a:extLst>
            </p:cNvPr>
            <p:cNvSpPr/>
            <p:nvPr/>
          </p:nvSpPr>
          <p:spPr>
            <a:xfrm>
              <a:off x="1215185" y="1652019"/>
              <a:ext cx="2578146" cy="467045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75">
                <a:solidFill>
                  <a:srgbClr val="2F5EB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3A507E6E-A6F5-4F74-A756-FE9719449A5C}"/>
                </a:ext>
              </a:extLst>
            </p:cNvPr>
            <p:cNvGrpSpPr/>
            <p:nvPr/>
          </p:nvGrpSpPr>
          <p:grpSpPr>
            <a:xfrm>
              <a:off x="913011" y="1556792"/>
              <a:ext cx="657499" cy="657499"/>
              <a:chOff x="6961683" y="1619373"/>
              <a:chExt cx="657499" cy="657499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C698CFE5-E2A7-40AE-9E1B-E41B79D1788F}"/>
                  </a:ext>
                </a:extLst>
              </p:cNvPr>
              <p:cNvSpPr/>
              <p:nvPr/>
            </p:nvSpPr>
            <p:spPr>
              <a:xfrm>
                <a:off x="6961683" y="1619373"/>
                <a:ext cx="657499" cy="657499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975">
                  <a:solidFill>
                    <a:srgbClr val="2F5EB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DE7864D5-6124-49CC-8CD9-0E12EB54B2DB}"/>
                  </a:ext>
                </a:extLst>
              </p:cNvPr>
              <p:cNvGrpSpPr/>
              <p:nvPr/>
            </p:nvGrpSpPr>
            <p:grpSpPr>
              <a:xfrm>
                <a:off x="7144192" y="1817619"/>
                <a:ext cx="357058" cy="261006"/>
                <a:chOff x="7599343" y="3871727"/>
                <a:chExt cx="790674" cy="577975"/>
              </a:xfrm>
              <a:solidFill>
                <a:schemeClr val="bg1"/>
              </a:solidFill>
              <a:effectLst/>
            </p:grpSpPr>
            <p:sp>
              <p:nvSpPr>
                <p:cNvPr id="41" name="任意多边形 85">
                  <a:extLst>
                    <a:ext uri="{FF2B5EF4-FFF2-40B4-BE49-F238E27FC236}">
                      <a16:creationId xmlns:a16="http://schemas.microsoft.com/office/drawing/2014/main" id="{E263577A-DBD4-43DF-99A5-13A3A2BDC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2726" y="3973484"/>
                  <a:ext cx="628785" cy="476218"/>
                </a:xfrm>
                <a:custGeom>
                  <a:gdLst>
                    <a:gd fmla="*/ 96105 w 628567" name="T0"/>
                    <a:gd fmla="*/ 192304 h 476598" name="T1"/>
                    <a:gd fmla="*/ 96105 w 628567" name="T2"/>
                    <a:gd fmla="*/ 476598 h 476598" name="T3"/>
                    <a:gd fmla="*/ 0 w 628567" name="T4"/>
                    <a:gd fmla="*/ 476598 h 476598" name="T5"/>
                    <a:gd fmla="*/ 0 w 628567" name="T6"/>
                    <a:gd fmla="*/ 267440 h 476598" name="T7"/>
                    <a:gd fmla="*/ 451079 w 628567" name="T8"/>
                    <a:gd fmla="*/ 149738 h 476598" name="T9"/>
                    <a:gd fmla="*/ 451079 w 628567" name="T10"/>
                    <a:gd fmla="*/ 476598 h 476598" name="T11"/>
                    <a:gd fmla="*/ 354974 w 628567" name="T12"/>
                    <a:gd fmla="*/ 476598 h 476598" name="T13"/>
                    <a:gd fmla="*/ 354974 w 628567" name="T14"/>
                    <a:gd fmla="*/ 196833 h 476598" name="T15"/>
                    <a:gd fmla="*/ 357633 w 628567" name="T16"/>
                    <a:gd fmla="*/ 200277 h 476598" name="T17"/>
                    <a:gd fmla="*/ 359009 w 628567" name="T18"/>
                    <a:gd fmla="*/ 199214 h 476598" name="T19"/>
                    <a:gd fmla="*/ 372907 w 628567" name="T20"/>
                    <a:gd fmla="*/ 215687 h 476598" name="T21"/>
                    <a:gd fmla="*/ 255352 w 628567" name="T22"/>
                    <a:gd fmla="*/ 67803 h 476598" name="T23"/>
                    <a:gd fmla="*/ 273592 w 628567" name="T24"/>
                    <a:gd fmla="*/ 91427 h 476598" name="T25"/>
                    <a:gd fmla="*/ 273592 w 628567" name="T26"/>
                    <a:gd fmla="*/ 476598 h 476598" name="T27"/>
                    <a:gd fmla="*/ 177487 w 628567" name="T28"/>
                    <a:gd fmla="*/ 476598 h 476598" name="T29"/>
                    <a:gd fmla="*/ 177487 w 628567" name="T30"/>
                    <a:gd fmla="*/ 128679 h 476598" name="T31"/>
                    <a:gd fmla="*/ 628567 w 628567" name="T32"/>
                    <a:gd fmla="*/ 0 h 476598" name="T33"/>
                    <a:gd fmla="*/ 628567 w 628567" name="T34"/>
                    <a:gd fmla="*/ 476598 h 476598" name="T35"/>
                    <a:gd fmla="*/ 532462 w 628567" name="T36"/>
                    <a:gd fmla="*/ 476598 h 476598" name="T37"/>
                    <a:gd fmla="*/ 532462 w 628567" name="T38"/>
                    <a:gd fmla="*/ 81079 h 476598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w 628567" name="T60"/>
                    <a:gd fmla="*/ 0 h 476598" name="T61"/>
                    <a:gd fmla="*/ 628567 w 628567" name="T62"/>
                    <a:gd fmla="*/ 476598 h 476598" name="T63"/>
                  </a:gdLst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b="T63" l="T60" r="T62" t="T61"/>
                  <a:pathLst>
                    <a:path h="476598" w="628567">
                      <a:moveTo>
                        <a:pt x="96105" y="192304"/>
                      </a:moveTo>
                      <a:lnTo>
                        <a:pt x="96105" y="476598"/>
                      </a:lnTo>
                      <a:lnTo>
                        <a:pt x="0" y="476598"/>
                      </a:lnTo>
                      <a:lnTo>
                        <a:pt x="0" y="267440"/>
                      </a:lnTo>
                      <a:close/>
                      <a:moveTo>
                        <a:pt x="451079" y="149738"/>
                      </a:moveTo>
                      <a:lnTo>
                        <a:pt x="451079" y="476598"/>
                      </a:lnTo>
                      <a:lnTo>
                        <a:pt x="354974" y="476598"/>
                      </a:lnTo>
                      <a:lnTo>
                        <a:pt x="354974" y="196833"/>
                      </a:lnTo>
                      <a:lnTo>
                        <a:pt x="357633" y="200277"/>
                      </a:lnTo>
                      <a:lnTo>
                        <a:pt x="359009" y="199214"/>
                      </a:lnTo>
                      <a:lnTo>
                        <a:pt x="372907" y="215687"/>
                      </a:lnTo>
                      <a:close/>
                      <a:moveTo>
                        <a:pt x="255352" y="67803"/>
                      </a:moveTo>
                      <a:lnTo>
                        <a:pt x="273592" y="91427"/>
                      </a:lnTo>
                      <a:lnTo>
                        <a:pt x="273592" y="476598"/>
                      </a:lnTo>
                      <a:lnTo>
                        <a:pt x="177487" y="476598"/>
                      </a:lnTo>
                      <a:lnTo>
                        <a:pt x="177487" y="128679"/>
                      </a:lnTo>
                      <a:close/>
                      <a:moveTo>
                        <a:pt x="628567" y="0"/>
                      </a:moveTo>
                      <a:lnTo>
                        <a:pt x="628567" y="476598"/>
                      </a:lnTo>
                      <a:lnTo>
                        <a:pt x="532462" y="476598"/>
                      </a:lnTo>
                      <a:lnTo>
                        <a:pt x="532462" y="810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25400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endParaRPr altLang="zh-CN" lang="zh-CN" sz="975">
                    <a:solidFill>
                      <a:srgbClr val="2F5EB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42" name="任意多边形 86">
                  <a:extLst>
                    <a:ext uri="{FF2B5EF4-FFF2-40B4-BE49-F238E27FC236}">
                      <a16:creationId xmlns:a16="http://schemas.microsoft.com/office/drawing/2014/main" id="{725C5072-B587-409D-861B-52F9449A47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790841">
                  <a:off x="7831852" y="3639218"/>
                  <a:ext cx="325655" cy="790674"/>
                </a:xfrm>
                <a:custGeom>
                  <a:gdLst>
                    <a:gd fmla="*/ 97660 w 325915" name="T0"/>
                    <a:gd fmla="*/ 790400 h 790400" name="T1"/>
                    <a:gd fmla="*/ 0 w 325915" name="T2"/>
                    <a:gd fmla="*/ 664808 h 790400" name="T3"/>
                    <a:gd fmla="*/ 70970 w 325915" name="T4"/>
                    <a:gd fmla="*/ 664808 h 790400" name="T5"/>
                    <a:gd fmla="*/ 70970 w 325915" name="T6"/>
                    <a:gd fmla="*/ 320500 h 790400" name="T7"/>
                    <a:gd fmla="*/ 92523 w 325915" name="T8"/>
                    <a:gd fmla="*/ 320500 h 790400" name="T9"/>
                    <a:gd fmla="*/ 92598 w 325915" name="T10"/>
                    <a:gd fmla="*/ 318763 h 790400" name="T11"/>
                    <a:gd fmla="*/ 259805 w 325915" name="T12"/>
                    <a:gd fmla="*/ 326009 h 790400" name="T13"/>
                    <a:gd fmla="*/ 271953 w 325915" name="T14"/>
                    <a:gd fmla="*/ 0 h 790400" name="T15"/>
                    <a:gd fmla="*/ 325915 w 325915" name="T16"/>
                    <a:gd fmla="*/ 2011 h 790400" name="T17"/>
                    <a:gd fmla="*/ 311729 w 325915" name="T18"/>
                    <a:gd fmla="*/ 382747 h 790400" name="T19"/>
                    <a:gd fmla="*/ 257766 w 325915" name="T20"/>
                    <a:gd fmla="*/ 380736 h 790400" name="T21"/>
                    <a:gd fmla="*/ 257794 w 325915" name="T22"/>
                    <a:gd fmla="*/ 379973 h 790400" name="T23"/>
                    <a:gd fmla="*/ 124349 w 325915" name="T24"/>
                    <a:gd fmla="*/ 374190 h 790400" name="T25"/>
                    <a:gd fmla="*/ 124349 w 325915" name="T26"/>
                    <a:gd fmla="*/ 664808 h 790400" name="T27"/>
                    <a:gd fmla="*/ 195319 w 325915" name="T28"/>
                    <a:gd fmla="*/ 664808 h 790400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w 325915" name="T45"/>
                    <a:gd fmla="*/ 0 h 790400" name="T46"/>
                    <a:gd fmla="*/ 325915 w 325915" name="T47"/>
                    <a:gd fmla="*/ 790400 h 790400" name="T48"/>
                  </a:gdLst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b="T48" l="T45" r="T47" t="T46"/>
                  <a:pathLst>
                    <a:path h="790400" w="325915">
                      <a:moveTo>
                        <a:pt x="97660" y="790400"/>
                      </a:moveTo>
                      <a:lnTo>
                        <a:pt x="0" y="664808"/>
                      </a:lnTo>
                      <a:lnTo>
                        <a:pt x="70970" y="664808"/>
                      </a:lnTo>
                      <a:lnTo>
                        <a:pt x="70970" y="320500"/>
                      </a:lnTo>
                      <a:lnTo>
                        <a:pt x="92523" y="320500"/>
                      </a:lnTo>
                      <a:lnTo>
                        <a:pt x="92598" y="318763"/>
                      </a:lnTo>
                      <a:lnTo>
                        <a:pt x="259805" y="326009"/>
                      </a:lnTo>
                      <a:lnTo>
                        <a:pt x="271953" y="0"/>
                      </a:lnTo>
                      <a:lnTo>
                        <a:pt x="325915" y="2011"/>
                      </a:lnTo>
                      <a:lnTo>
                        <a:pt x="311729" y="382747"/>
                      </a:lnTo>
                      <a:lnTo>
                        <a:pt x="257766" y="380736"/>
                      </a:lnTo>
                      <a:lnTo>
                        <a:pt x="257794" y="379973"/>
                      </a:lnTo>
                      <a:lnTo>
                        <a:pt x="124349" y="374190"/>
                      </a:lnTo>
                      <a:lnTo>
                        <a:pt x="124349" y="664808"/>
                      </a:lnTo>
                      <a:lnTo>
                        <a:pt x="195319" y="6648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25400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endParaRPr altLang="zh-CN" lang="zh-CN" sz="975">
                    <a:solidFill>
                      <a:srgbClr val="2F5EB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endParaRPr>
                </a:p>
              </p:txBody>
            </p:sp>
          </p:grpSp>
        </p:grpSp>
      </p:grpSp>
      <p:sp>
        <p:nvSpPr>
          <p:cNvPr id="43" name="TextBox 7">
            <a:extLst>
              <a:ext uri="{FF2B5EF4-FFF2-40B4-BE49-F238E27FC236}">
                <a16:creationId xmlns:a16="http://schemas.microsoft.com/office/drawing/2014/main" id="{251D694C-7A48-46F1-AA2D-5AAF3B7EA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46" y="1733246"/>
            <a:ext cx="3228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defRPr/>
            </a:pPr>
            <a:r>
              <a:rPr altLang="en-US" lang="zh-CN" sz="100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7FC9739-F254-43BE-AF47-FAE5C3CC43D3}"/>
              </a:ext>
            </a:extLst>
          </p:cNvPr>
          <p:cNvGrpSpPr/>
          <p:nvPr/>
        </p:nvGrpSpPr>
        <p:grpSpPr>
          <a:xfrm>
            <a:off x="689346" y="2890614"/>
            <a:ext cx="3122430" cy="483231"/>
            <a:chOff x="913011" y="3933056"/>
            <a:chExt cx="4248472" cy="657499"/>
          </a:xfrm>
          <a:effectLst/>
        </p:grpSpPr>
        <p:sp>
          <p:nvSpPr>
            <p:cNvPr id="45" name="圆角矩形 130">
              <a:extLst>
                <a:ext uri="{FF2B5EF4-FFF2-40B4-BE49-F238E27FC236}">
                  <a16:creationId xmlns:a16="http://schemas.microsoft.com/office/drawing/2014/main" id="{7AD3FA08-206C-4732-9DCF-E41E505F3613}"/>
                </a:ext>
              </a:extLst>
            </p:cNvPr>
            <p:cNvSpPr/>
            <p:nvPr/>
          </p:nvSpPr>
          <p:spPr>
            <a:xfrm>
              <a:off x="1215185" y="4021387"/>
              <a:ext cx="3946298" cy="467045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75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6" name="圆角矩形 131">
              <a:extLst>
                <a:ext uri="{FF2B5EF4-FFF2-40B4-BE49-F238E27FC236}">
                  <a16:creationId xmlns:a16="http://schemas.microsoft.com/office/drawing/2014/main" id="{2FC02698-D91C-4C33-B7A7-C618E485A4E7}"/>
                </a:ext>
              </a:extLst>
            </p:cNvPr>
            <p:cNvSpPr/>
            <p:nvPr/>
          </p:nvSpPr>
          <p:spPr>
            <a:xfrm>
              <a:off x="1201043" y="4021387"/>
              <a:ext cx="3456384" cy="467045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75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3AB9AB0B-4DA3-464A-B001-917D57C6D7EB}"/>
                </a:ext>
              </a:extLst>
            </p:cNvPr>
            <p:cNvGrpSpPr/>
            <p:nvPr/>
          </p:nvGrpSpPr>
          <p:grpSpPr>
            <a:xfrm>
              <a:off x="913011" y="3933056"/>
              <a:ext cx="657499" cy="657499"/>
              <a:chOff x="6961683" y="3995637"/>
              <a:chExt cx="657499" cy="657499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B993C50A-BDB2-4D8A-BB59-48357198A99D}"/>
                  </a:ext>
                </a:extLst>
              </p:cNvPr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975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C14F754C-B6E4-4B03-A1DE-C58D201EAB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gdLst>
                  <a:gd fmla="*/ 180 w 199" name="T0"/>
                  <a:gd fmla="*/ 80 h 199" name="T1"/>
                  <a:gd fmla="*/ 118 w 199" name="T2"/>
                  <a:gd fmla="*/ 19 h 199" name="T3"/>
                  <a:gd fmla="*/ 137 w 199" name="T4"/>
                  <a:gd fmla="*/ 0 h 199" name="T5"/>
                  <a:gd fmla="*/ 199 w 199" name="T6"/>
                  <a:gd fmla="*/ 62 h 199" name="T7"/>
                  <a:gd fmla="*/ 180 w 199" name="T8"/>
                  <a:gd fmla="*/ 80 h 199" name="T9"/>
                  <a:gd fmla="*/ 162 w 199" name="T10"/>
                  <a:gd fmla="*/ 98 h 199" name="T11"/>
                  <a:gd fmla="*/ 160 w 199" name="T12"/>
                  <a:gd fmla="*/ 99 h 199" name="T13"/>
                  <a:gd fmla="*/ 149 w 199" name="T14"/>
                  <a:gd fmla="*/ 99 h 199" name="T15"/>
                  <a:gd fmla="*/ 137 w 199" name="T16"/>
                  <a:gd fmla="*/ 99 h 199" name="T17"/>
                  <a:gd fmla="*/ 124 w 199" name="T18"/>
                  <a:gd fmla="*/ 149 h 199" name="T19"/>
                  <a:gd fmla="*/ 25 w 199" name="T20"/>
                  <a:gd fmla="*/ 199 h 199" name="T21"/>
                  <a:gd fmla="*/ 13 w 199" name="T22"/>
                  <a:gd fmla="*/ 199 h 199" name="T23"/>
                  <a:gd fmla="*/ 52 w 199" name="T24"/>
                  <a:gd fmla="*/ 159 h 199" name="T25"/>
                  <a:gd fmla="*/ 62 w 199" name="T26"/>
                  <a:gd fmla="*/ 161 h 199" name="T27"/>
                  <a:gd fmla="*/ 87 w 199" name="T28"/>
                  <a:gd fmla="*/ 137 h 199" name="T29"/>
                  <a:gd fmla="*/ 62 w 199" name="T30"/>
                  <a:gd fmla="*/ 112 h 199" name="T31"/>
                  <a:gd fmla="*/ 37 w 199" name="T32"/>
                  <a:gd fmla="*/ 137 h 199" name="T33"/>
                  <a:gd fmla="*/ 40 w 199" name="T34"/>
                  <a:gd fmla="*/ 147 h 199" name="T35"/>
                  <a:gd fmla="*/ 0 w 199" name="T36"/>
                  <a:gd fmla="*/ 186 h 199" name="T37"/>
                  <a:gd fmla="*/ 0 w 199" name="T38"/>
                  <a:gd fmla="*/ 174 h 199" name="T39"/>
                  <a:gd fmla="*/ 50 w 199" name="T40"/>
                  <a:gd fmla="*/ 75 h 199" name="T41"/>
                  <a:gd fmla="*/ 100 w 199" name="T42"/>
                  <a:gd fmla="*/ 62 h 199" name="T43"/>
                  <a:gd fmla="*/ 100 w 199" name="T44"/>
                  <a:gd fmla="*/ 50 h 199" name="T45"/>
                  <a:gd fmla="*/ 100 w 199" name="T46"/>
                  <a:gd fmla="*/ 38 h 199" name="T47"/>
                  <a:gd fmla="*/ 100 w 199" name="T48"/>
                  <a:gd fmla="*/ 37 h 199" name="T49"/>
                  <a:gd fmla="*/ 106 w 199" name="T50"/>
                  <a:gd fmla="*/ 31 h 199" name="T51"/>
                  <a:gd fmla="*/ 167 w 199" name="T52"/>
                  <a:gd fmla="*/ 93 h 199" name="T53"/>
                  <a:gd fmla="*/ 162 w 199" name="T54"/>
                  <a:gd fmla="*/ 98 h 199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99" w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anchor="t" anchorCtr="0" bIns="33602" compatLnSpc="1" lIns="67204" numCol="1" rIns="67204" tIns="33602" vert="horz" wrap="square">
                <a:prstTxWarp prst="textNoShape">
                  <a:avLst/>
                </a:prstTxWarp>
              </a:bodyPr>
              <a:lstStyle/>
              <a:p>
                <a:endParaRPr altLang="en-US" lang="zh-CN" sz="975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48" name="TextBox 7">
              <a:extLst>
                <a:ext uri="{FF2B5EF4-FFF2-40B4-BE49-F238E27FC236}">
                  <a16:creationId xmlns:a16="http://schemas.microsoft.com/office/drawing/2014/main" id="{8203BA62-BB76-42C5-A1DE-3DD6336F4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155" y="4107916"/>
              <a:ext cx="1728192" cy="304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defRPr/>
              </a:pPr>
              <a:r>
                <a:rPr altLang="en-US" b="1" lang="zh-CN" sz="147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计划完成85%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E6CAC03-4A56-4B51-9E50-10005FE8CB24}"/>
              </a:ext>
            </a:extLst>
          </p:cNvPr>
          <p:cNvGrpSpPr/>
          <p:nvPr/>
        </p:nvGrpSpPr>
        <p:grpSpPr>
          <a:xfrm>
            <a:off x="689346" y="3419840"/>
            <a:ext cx="3122430" cy="483231"/>
            <a:chOff x="913011" y="4653136"/>
            <a:chExt cx="4248472" cy="657499"/>
          </a:xfrm>
          <a:effectLst/>
        </p:grpSpPr>
        <p:sp>
          <p:nvSpPr>
            <p:cNvPr id="52" name="圆角矩形 136">
              <a:extLst>
                <a:ext uri="{FF2B5EF4-FFF2-40B4-BE49-F238E27FC236}">
                  <a16:creationId xmlns:a16="http://schemas.microsoft.com/office/drawing/2014/main" id="{C64B305F-8083-4715-AAAC-A29CB09056A8}"/>
                </a:ext>
              </a:extLst>
            </p:cNvPr>
            <p:cNvSpPr/>
            <p:nvPr/>
          </p:nvSpPr>
          <p:spPr>
            <a:xfrm>
              <a:off x="1215185" y="4741467"/>
              <a:ext cx="3946298" cy="467045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75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3" name="圆角矩形 137">
              <a:extLst>
                <a:ext uri="{FF2B5EF4-FFF2-40B4-BE49-F238E27FC236}">
                  <a16:creationId xmlns:a16="http://schemas.microsoft.com/office/drawing/2014/main" id="{4AFA100A-4A87-4883-B492-AF30F125724E}"/>
                </a:ext>
              </a:extLst>
            </p:cNvPr>
            <p:cNvSpPr/>
            <p:nvPr/>
          </p:nvSpPr>
          <p:spPr>
            <a:xfrm>
              <a:off x="1201043" y="4741467"/>
              <a:ext cx="3096344" cy="467045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75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4" name="TextBox 7">
              <a:extLst>
                <a:ext uri="{FF2B5EF4-FFF2-40B4-BE49-F238E27FC236}">
                  <a16:creationId xmlns:a16="http://schemas.microsoft.com/office/drawing/2014/main" id="{37C19F62-0AD4-465F-9BF8-9A6527D8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155" y="4827996"/>
              <a:ext cx="2018193" cy="304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defRPr/>
              </a:pPr>
              <a:r>
                <a:rPr altLang="en-US" b="1" lang="zh-CN" sz="147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计划完成750万</a:t>
              </a: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E2388086-BDDC-4231-AD87-5C56639C8D2F}"/>
                </a:ext>
              </a:extLst>
            </p:cNvPr>
            <p:cNvGrpSpPr/>
            <p:nvPr/>
          </p:nvGrpSpPr>
          <p:grpSpPr>
            <a:xfrm>
              <a:off x="913011" y="4653136"/>
              <a:ext cx="657499" cy="657499"/>
              <a:chOff x="6961683" y="4715717"/>
              <a:chExt cx="657499" cy="657499"/>
            </a:xfrm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B33A4D65-1084-4E6F-AB24-6D41408834B6}"/>
                  </a:ext>
                </a:extLst>
              </p:cNvPr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975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7" name="Freeform 199">
                <a:extLst>
                  <a:ext uri="{FF2B5EF4-FFF2-40B4-BE49-F238E27FC236}">
                    <a16:creationId xmlns:a16="http://schemas.microsoft.com/office/drawing/2014/main" id="{43231DB1-D197-4BBC-95A3-6E07064025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gdLst>
                  <a:gd fmla="*/ 92 w 171" name="T0"/>
                  <a:gd fmla="*/ 153 h 201" name="T1"/>
                  <a:gd fmla="*/ 99 w 171" name="T2"/>
                  <a:gd fmla="*/ 143 h 201" name="T3"/>
                  <a:gd fmla="*/ 92 w 171" name="T4"/>
                  <a:gd fmla="*/ 133 h 201" name="T5"/>
                  <a:gd fmla="*/ 104 w 171" name="T6"/>
                  <a:gd fmla="*/ 47 h 201" name="T7"/>
                  <a:gd fmla="*/ 98 w 171" name="T8"/>
                  <a:gd fmla="*/ 9 h 201" name="T9"/>
                  <a:gd fmla="*/ 93 w 171" name="T10"/>
                  <a:gd fmla="*/ 2 h 201" name="T11"/>
                  <a:gd fmla="*/ 76 w 171" name="T12"/>
                  <a:gd fmla="*/ 35 h 201" name="T13"/>
                  <a:gd fmla="*/ 59 w 171" name="T14"/>
                  <a:gd fmla="*/ 28 h 201" name="T15"/>
                  <a:gd fmla="*/ 74 w 171" name="T16"/>
                  <a:gd fmla="*/ 95 h 201" name="T17"/>
                  <a:gd fmla="*/ 74 w 171" name="T18"/>
                  <a:gd fmla="*/ 104 h 201" name="T19"/>
                  <a:gd fmla="*/ 79 w 171" name="T20"/>
                  <a:gd fmla="*/ 92 h 201" name="T21"/>
                  <a:gd fmla="*/ 171 w 171" name="T22"/>
                  <a:gd fmla="*/ 179 h 201" name="T23"/>
                  <a:gd fmla="*/ 85 w 171" name="T24"/>
                  <a:gd fmla="*/ 49 h 201" name="T25"/>
                  <a:gd fmla="*/ 80 w 171" name="T26"/>
                  <a:gd fmla="*/ 49 h 201" name="T27"/>
                  <a:gd fmla="*/ 67 w 171" name="T28"/>
                  <a:gd fmla="*/ 50 h 201" name="T29"/>
                  <a:gd fmla="*/ 0 w 171" name="T30"/>
                  <a:gd fmla="*/ 179 h 201" name="T31"/>
                  <a:gd fmla="*/ 0 w 171" name="T32"/>
                  <a:gd fmla="*/ 181 h 201" name="T33"/>
                  <a:gd fmla="*/ 2 w 171" name="T34"/>
                  <a:gd fmla="*/ 186 h 201" name="T35"/>
                  <a:gd fmla="*/ 84 w 171" name="T36"/>
                  <a:gd fmla="*/ 201 h 201" name="T37"/>
                  <a:gd fmla="*/ 91 w 171" name="T38"/>
                  <a:gd fmla="*/ 201 h 201" name="T39"/>
                  <a:gd fmla="*/ 134 w 171" name="T40"/>
                  <a:gd fmla="*/ 199 h 201" name="T41"/>
                  <a:gd fmla="*/ 170 w 171" name="T42"/>
                  <a:gd fmla="*/ 186 h 201" name="T43"/>
                  <a:gd fmla="*/ 171 w 171" name="T44"/>
                  <a:gd fmla="*/ 181 h 201" name="T45"/>
                  <a:gd fmla="*/ 171 w 171" name="T46"/>
                  <a:gd fmla="*/ 179 h 201" name="T47"/>
                  <a:gd fmla="*/ 112 w 171" name="T48"/>
                  <a:gd fmla="*/ 162 h 201" name="T49"/>
                  <a:gd fmla="*/ 92 w 171" name="T50"/>
                  <a:gd fmla="*/ 169 h 201" name="T51"/>
                  <a:gd fmla="*/ 79 w 171" name="T52"/>
                  <a:gd fmla="*/ 183 h 201" name="T53"/>
                  <a:gd fmla="*/ 65 w 171" name="T54"/>
                  <a:gd fmla="*/ 166 h 201" name="T55"/>
                  <a:gd fmla="*/ 49 w 171" name="T56"/>
                  <a:gd fmla="*/ 152 h 201" name="T57"/>
                  <a:gd fmla="*/ 71 w 171" name="T58"/>
                  <a:gd fmla="*/ 139 h 201" name="T59"/>
                  <a:gd fmla="*/ 79 w 171" name="T60"/>
                  <a:gd fmla="*/ 152 h 201" name="T61"/>
                  <a:gd fmla="*/ 62 w 171" name="T62"/>
                  <a:gd fmla="*/ 124 h 201" name="T63"/>
                  <a:gd fmla="*/ 49 w 171" name="T64"/>
                  <a:gd fmla="*/ 102 h 201" name="T65"/>
                  <a:gd fmla="*/ 79 w 171" name="T66"/>
                  <a:gd fmla="*/ 75 h 201" name="T67"/>
                  <a:gd fmla="*/ 92 w 171" name="T68"/>
                  <a:gd fmla="*/ 63 h 201" name="T69"/>
                  <a:gd fmla="*/ 110 w 171" name="T70"/>
                  <a:gd fmla="*/ 82 h 201" name="T71"/>
                  <a:gd fmla="*/ 97 w 171" name="T72"/>
                  <a:gd fmla="*/ 101 h 201" name="T73"/>
                  <a:gd fmla="*/ 92 w 171" name="T74"/>
                  <a:gd fmla="*/ 92 h 201" name="T75"/>
                  <a:gd fmla="*/ 114 w 171" name="T76"/>
                  <a:gd fmla="*/ 121 h 201" name="T77"/>
                  <a:gd fmla="*/ 120 w 171" name="T78"/>
                  <a:gd fmla="*/ 152 h 201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201" w="17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anchor="t" anchorCtr="0" bIns="33602" compatLnSpc="1" lIns="67204" numCol="1" rIns="67204" tIns="33602" vert="horz" wrap="square">
                <a:prstTxWarp prst="textNoShape">
                  <a:avLst/>
                </a:prstTxWarp>
              </a:bodyPr>
              <a:lstStyle/>
              <a:p>
                <a:endParaRPr altLang="en-US" lang="zh-CN" sz="975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</p:grpSp>
      <p:sp>
        <p:nvSpPr>
          <p:cNvPr id="58" name="平行四边形 57">
            <a:extLst>
              <a:ext uri="{FF2B5EF4-FFF2-40B4-BE49-F238E27FC236}">
                <a16:creationId xmlns:a16="http://schemas.microsoft.com/office/drawing/2014/main" id="{0F78639F-FCCC-4E41-BD31-DE95CC102E5F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AD4E2296-CF1A-460F-BF39-CAEE3568D28A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B14BCB0F-CD44-4F10-B3BA-6F33DADF361E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9BB90F0B-9054-4B98-8D86-82536A15F875}"/>
              </a:ext>
            </a:extLst>
          </p:cNvPr>
          <p:cNvSpPr/>
          <p:nvPr/>
        </p:nvSpPr>
        <p:spPr>
          <a:xfrm flipH="1">
            <a:off x="-849407" y="249862"/>
            <a:ext cx="3443025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mtClean="0" spc="300" sz="1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完成项目展示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1C31142-4F7D-4EC6-A724-135344B02C2D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6834591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id="7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0"/>
      <p:bldP grpId="0" spid="43"/>
      <p:bldP grpId="0" spid="58"/>
      <p:bldP grpId="0" spid="59"/>
      <p:bldP grpId="0" spid="60"/>
      <p:bldP grpId="0" spid="6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2CEAEE4-0140-4ECD-BD1E-E71A965F0884}"/>
              </a:ext>
            </a:extLst>
          </p:cNvPr>
          <p:cNvGrpSpPr/>
          <p:nvPr/>
        </p:nvGrpSpPr>
        <p:grpSpPr>
          <a:xfrm>
            <a:off x="3030227" y="1411267"/>
            <a:ext cx="2992088" cy="2992088"/>
            <a:chOff x="3386666" y="719666"/>
            <a:chExt cx="5418667" cy="5418667"/>
          </a:xfrm>
        </p:grpSpPr>
        <p:sp>
          <p:nvSpPr>
            <p:cNvPr id="3" name="Diamond 4">
              <a:extLst>
                <a:ext uri="{FF2B5EF4-FFF2-40B4-BE49-F238E27FC236}">
                  <a16:creationId xmlns:a16="http://schemas.microsoft.com/office/drawing/2014/main" id="{FBB0CB9D-12D4-47FA-AC5A-8F57095C8DC2}"/>
                </a:ext>
              </a:extLst>
            </p:cNvPr>
            <p:cNvSpPr/>
            <p:nvPr/>
          </p:nvSpPr>
          <p:spPr>
            <a:xfrm>
              <a:off x="3386666" y="719666"/>
              <a:ext cx="5418667" cy="5418667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altLang="en-US" lang="zh-CN" sz="975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D316A8E-1C5A-4F23-AAC9-3A48D9B00B74}"/>
                </a:ext>
              </a:extLst>
            </p:cNvPr>
            <p:cNvSpPr/>
            <p:nvPr/>
          </p:nvSpPr>
          <p:spPr>
            <a:xfrm>
              <a:off x="3901439" y="1234439"/>
              <a:ext cx="2113280" cy="2113280"/>
            </a:xfrm>
            <a:custGeom>
              <a:gdLst>
                <a:gd fmla="*/ 0 w 2113280" name="connsiteX0"/>
                <a:gd fmla="*/ 352220 h 2113280" name="connsiteY0"/>
                <a:gd fmla="*/ 352220 w 2113280" name="connsiteX1"/>
                <a:gd fmla="*/ 0 h 2113280" name="connsiteY1"/>
                <a:gd fmla="*/ 1761060 w 2113280" name="connsiteX2"/>
                <a:gd fmla="*/ 0 h 2113280" name="connsiteY2"/>
                <a:gd fmla="*/ 2113280 w 2113280" name="connsiteX3"/>
                <a:gd fmla="*/ 352220 h 2113280" name="connsiteY3"/>
                <a:gd fmla="*/ 2113280 w 2113280" name="connsiteX4"/>
                <a:gd fmla="*/ 1761060 h 2113280" name="connsiteY4"/>
                <a:gd fmla="*/ 1761060 w 2113280" name="connsiteX5"/>
                <a:gd fmla="*/ 2113280 h 2113280" name="connsiteY5"/>
                <a:gd fmla="*/ 352220 w 2113280" name="connsiteX6"/>
                <a:gd fmla="*/ 2113280 h 2113280" name="connsiteY6"/>
                <a:gd fmla="*/ 0 w 2113280" name="connsiteX7"/>
                <a:gd fmla="*/ 1761060 h 2113280" name="connsiteY7"/>
                <a:gd fmla="*/ 0 w 2113280" name="connsiteX8"/>
                <a:gd fmla="*/ 352220 h 211328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113280" w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21428" lIns="221428" numCol="1" rIns="221428" spcCol="1270" spcFirstLastPara="0" tIns="221428" vert="horz" wrap="square">
              <a:no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89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>
                  <a:latin charset="0" panose="020b0604020202020204" pitchFamily="34" typeface="Arial"/>
                  <a:cs charset="0" panose="020b0604020202020204" pitchFamily="34" typeface="Arial"/>
                </a:rPr>
                <a:t>S</a:t>
              </a: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92288B5-22BE-48A6-890F-69B78AFBC0FE}"/>
                </a:ext>
              </a:extLst>
            </p:cNvPr>
            <p:cNvSpPr/>
            <p:nvPr/>
          </p:nvSpPr>
          <p:spPr>
            <a:xfrm>
              <a:off x="6177280" y="1234439"/>
              <a:ext cx="2113280" cy="2113280"/>
            </a:xfrm>
            <a:custGeom>
              <a:gdLst>
                <a:gd fmla="*/ 0 w 2113280" name="connsiteX0"/>
                <a:gd fmla="*/ 352220 h 2113280" name="connsiteY0"/>
                <a:gd fmla="*/ 352220 w 2113280" name="connsiteX1"/>
                <a:gd fmla="*/ 0 h 2113280" name="connsiteY1"/>
                <a:gd fmla="*/ 1761060 w 2113280" name="connsiteX2"/>
                <a:gd fmla="*/ 0 h 2113280" name="connsiteY2"/>
                <a:gd fmla="*/ 2113280 w 2113280" name="connsiteX3"/>
                <a:gd fmla="*/ 352220 h 2113280" name="connsiteY3"/>
                <a:gd fmla="*/ 2113280 w 2113280" name="connsiteX4"/>
                <a:gd fmla="*/ 1761060 h 2113280" name="connsiteY4"/>
                <a:gd fmla="*/ 1761060 w 2113280" name="connsiteX5"/>
                <a:gd fmla="*/ 2113280 h 2113280" name="connsiteY5"/>
                <a:gd fmla="*/ 352220 w 2113280" name="connsiteX6"/>
                <a:gd fmla="*/ 2113280 h 2113280" name="connsiteY6"/>
                <a:gd fmla="*/ 0 w 2113280" name="connsiteX7"/>
                <a:gd fmla="*/ 1761060 h 2113280" name="connsiteY7"/>
                <a:gd fmla="*/ 0 w 2113280" name="connsiteX8"/>
                <a:gd fmla="*/ 352220 h 211328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113280" w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08347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21428" lIns="221428" numCol="1" rIns="221428" spcCol="1270" spcFirstLastPara="0" tIns="221428" vert="horz" wrap="square">
              <a:no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89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>
                  <a:latin charset="0" panose="020b0604020202020204" pitchFamily="34" typeface="Arial"/>
                  <a:cs charset="0" panose="020b0604020202020204" pitchFamily="34" typeface="Arial"/>
                </a:rPr>
                <a:t>W</a:t>
              </a: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CBA8267-21AF-4457-B520-556E82E22C70}"/>
                </a:ext>
              </a:extLst>
            </p:cNvPr>
            <p:cNvSpPr/>
            <p:nvPr/>
          </p:nvSpPr>
          <p:spPr>
            <a:xfrm>
              <a:off x="3901439" y="3510279"/>
              <a:ext cx="2113280" cy="2113280"/>
            </a:xfrm>
            <a:custGeom>
              <a:gdLst>
                <a:gd fmla="*/ 0 w 2113280" name="connsiteX0"/>
                <a:gd fmla="*/ 352220 h 2113280" name="connsiteY0"/>
                <a:gd fmla="*/ 352220 w 2113280" name="connsiteX1"/>
                <a:gd fmla="*/ 0 h 2113280" name="connsiteY1"/>
                <a:gd fmla="*/ 1761060 w 2113280" name="connsiteX2"/>
                <a:gd fmla="*/ 0 h 2113280" name="connsiteY2"/>
                <a:gd fmla="*/ 2113280 w 2113280" name="connsiteX3"/>
                <a:gd fmla="*/ 352220 h 2113280" name="connsiteY3"/>
                <a:gd fmla="*/ 2113280 w 2113280" name="connsiteX4"/>
                <a:gd fmla="*/ 1761060 h 2113280" name="connsiteY4"/>
                <a:gd fmla="*/ 1761060 w 2113280" name="connsiteX5"/>
                <a:gd fmla="*/ 2113280 h 2113280" name="connsiteY5"/>
                <a:gd fmla="*/ 352220 w 2113280" name="connsiteX6"/>
                <a:gd fmla="*/ 2113280 h 2113280" name="connsiteY6"/>
                <a:gd fmla="*/ 0 w 2113280" name="connsiteX7"/>
                <a:gd fmla="*/ 1761060 h 2113280" name="connsiteY7"/>
                <a:gd fmla="*/ 0 w 2113280" name="connsiteX8"/>
                <a:gd fmla="*/ 352220 h 211328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113280" w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08347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21428" lIns="221428" numCol="1" rIns="221428" spcCol="1270" spcFirstLastPara="0" tIns="221428" vert="horz" wrap="square">
              <a:no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89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>
                  <a:latin charset="0" panose="020b0604020202020204" pitchFamily="34" typeface="Arial"/>
                  <a:cs charset="0" panose="020b0604020202020204" pitchFamily="34" typeface="Arial"/>
                </a:rPr>
                <a:t>T</a:t>
              </a: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59704A4-4D84-4541-B1C6-8CA665D1AEF3}"/>
                </a:ext>
              </a:extLst>
            </p:cNvPr>
            <p:cNvSpPr/>
            <p:nvPr/>
          </p:nvSpPr>
          <p:spPr>
            <a:xfrm>
              <a:off x="6177280" y="3510279"/>
              <a:ext cx="2113280" cy="2113280"/>
            </a:xfrm>
            <a:custGeom>
              <a:gdLst>
                <a:gd fmla="*/ 0 w 2113280" name="connsiteX0"/>
                <a:gd fmla="*/ 352220 h 2113280" name="connsiteY0"/>
                <a:gd fmla="*/ 352220 w 2113280" name="connsiteX1"/>
                <a:gd fmla="*/ 0 h 2113280" name="connsiteY1"/>
                <a:gd fmla="*/ 1761060 w 2113280" name="connsiteX2"/>
                <a:gd fmla="*/ 0 h 2113280" name="connsiteY2"/>
                <a:gd fmla="*/ 2113280 w 2113280" name="connsiteX3"/>
                <a:gd fmla="*/ 352220 h 2113280" name="connsiteY3"/>
                <a:gd fmla="*/ 2113280 w 2113280" name="connsiteX4"/>
                <a:gd fmla="*/ 1761060 h 2113280" name="connsiteY4"/>
                <a:gd fmla="*/ 1761060 w 2113280" name="connsiteX5"/>
                <a:gd fmla="*/ 2113280 h 2113280" name="connsiteY5"/>
                <a:gd fmla="*/ 352220 w 2113280" name="connsiteX6"/>
                <a:gd fmla="*/ 2113280 h 2113280" name="connsiteY6"/>
                <a:gd fmla="*/ 0 w 2113280" name="connsiteX7"/>
                <a:gd fmla="*/ 1761060 h 2113280" name="connsiteY7"/>
                <a:gd fmla="*/ 0 w 2113280" name="connsiteX8"/>
                <a:gd fmla="*/ 352220 h 211328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113280" w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21428" lIns="221428" numCol="1" rIns="221428" spcCol="1270" spcFirstLastPara="0" tIns="221428" vert="horz" wrap="square">
              <a:no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89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>
                  <a:latin charset="0" panose="020b0604020202020204" pitchFamily="34" typeface="Arial"/>
                  <a:cs charset="0" panose="020b0604020202020204" pitchFamily="34" typeface="Arial"/>
                </a:rPr>
                <a:t>O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6FF8C5F-B0FE-4610-B26F-E292C4ED6ACE}"/>
              </a:ext>
            </a:extLst>
          </p:cNvPr>
          <p:cNvGrpSpPr/>
          <p:nvPr/>
        </p:nvGrpSpPr>
        <p:grpSpPr>
          <a:xfrm>
            <a:off x="896212" y="2212278"/>
            <a:ext cx="7177170" cy="1688322"/>
            <a:chOff x="1192893" y="3010090"/>
            <a:chExt cx="9765473" cy="229718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3737D73-A38A-4855-A95C-8271E38C1C0D}"/>
                </a:ext>
              </a:extLst>
            </p:cNvPr>
            <p:cNvGrpSpPr/>
            <p:nvPr/>
          </p:nvGrpSpPr>
          <p:grpSpPr>
            <a:xfrm>
              <a:off x="8105836" y="3010090"/>
              <a:ext cx="2852530" cy="1079155"/>
              <a:chOff x="7774462" y="2224632"/>
              <a:chExt cx="2852530" cy="1079155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4AA7CD1-6B93-4A29-B775-D0E9FCCFE6E7}"/>
                  </a:ext>
                </a:extLst>
              </p:cNvPr>
              <p:cNvSpPr txBox="1"/>
              <p:nvPr/>
            </p:nvSpPr>
            <p:spPr>
              <a:xfrm>
                <a:off x="7774464" y="2612816"/>
                <a:ext cx="2629627" cy="68428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/>
                  <a:t>您的内容打在这里，在此框中选择粘贴，并选择只保留文字。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EF46771-984A-4363-A064-BA6CA5ACF3F6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r>
                  <a:rPr altLang="en-US" b="1" lang="zh-CN" sz="1000">
                    <a:solidFill>
                      <a:srgbClr val="C00000"/>
                    </a:solidFill>
                    <a:latin typeface="+mn-ea"/>
                    <a:cs charset="0" pitchFamily="34" typeface="Open Sans"/>
                  </a:rPr>
                  <a:t>点击此处输入标题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90B41CE-05DA-4AA9-B978-2D34079DFFA2}"/>
                </a:ext>
              </a:extLst>
            </p:cNvPr>
            <p:cNvGrpSpPr/>
            <p:nvPr/>
          </p:nvGrpSpPr>
          <p:grpSpPr>
            <a:xfrm>
              <a:off x="1192893" y="3010090"/>
              <a:ext cx="2852530" cy="1079154"/>
              <a:chOff x="1496207" y="2224632"/>
              <a:chExt cx="2852530" cy="1079154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58F68A9-CF77-4D15-8D63-F6D002129B87}"/>
                  </a:ext>
                </a:extLst>
              </p:cNvPr>
              <p:cNvSpPr txBox="1"/>
              <p:nvPr/>
            </p:nvSpPr>
            <p:spPr>
              <a:xfrm>
                <a:off x="1894203" y="2612816"/>
                <a:ext cx="2454535" cy="68428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/>
                  <a:t>您的内容打在这里，在此框中选择粘贴，并选择只保留文字。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360E155-9BCC-4F9F-A37C-7BA290683D8C}"/>
                  </a:ext>
                </a:extLst>
              </p:cNvPr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/>
                <a:r>
                  <a:rPr altLang="en-US" b="1" lang="zh-CN" sz="1000">
                    <a:solidFill>
                      <a:srgbClr val="C00000"/>
                    </a:solidFill>
                    <a:latin typeface="+mn-ea"/>
                    <a:cs charset="0" pitchFamily="34" typeface="Open Sans"/>
                  </a:rPr>
                  <a:t>点击此处输入标题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D9EC5D4-9ED6-4238-BE06-D7F47504DB60}"/>
                </a:ext>
              </a:extLst>
            </p:cNvPr>
            <p:cNvGrpSpPr/>
            <p:nvPr/>
          </p:nvGrpSpPr>
          <p:grpSpPr>
            <a:xfrm>
              <a:off x="8105836" y="4228118"/>
              <a:ext cx="2852530" cy="1079155"/>
              <a:chOff x="7774462" y="2224632"/>
              <a:chExt cx="2852530" cy="1079155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91D484B-DCBF-4C38-8876-2D638E3B043B}"/>
                  </a:ext>
                </a:extLst>
              </p:cNvPr>
              <p:cNvSpPr txBox="1"/>
              <p:nvPr/>
            </p:nvSpPr>
            <p:spPr>
              <a:xfrm>
                <a:off x="7774464" y="2612816"/>
                <a:ext cx="2629627" cy="68428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/>
                  <a:t>您的内容打在这里，在此框中选择粘贴，并选择只保留文字。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FD39809C-70EC-4C36-80F3-8F7696AD1A9C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r>
                  <a:rPr altLang="en-US" b="1" lang="zh-CN" sz="1000">
                    <a:solidFill>
                      <a:srgbClr val="C00000"/>
                    </a:solidFill>
                    <a:latin typeface="+mn-ea"/>
                    <a:cs charset="0" pitchFamily="34" typeface="Open Sans"/>
                  </a:rPr>
                  <a:t>点击此处输入标题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A900C29-1E92-43EC-820A-BE3840331332}"/>
                </a:ext>
              </a:extLst>
            </p:cNvPr>
            <p:cNvGrpSpPr/>
            <p:nvPr/>
          </p:nvGrpSpPr>
          <p:grpSpPr>
            <a:xfrm>
              <a:off x="1192893" y="4228118"/>
              <a:ext cx="2852530" cy="1079155"/>
              <a:chOff x="1496207" y="2224632"/>
              <a:chExt cx="2852530" cy="1079155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EDD70C5-C175-47B8-A0A2-91408CE02C5C}"/>
                  </a:ext>
                </a:extLst>
              </p:cNvPr>
              <p:cNvSpPr txBox="1"/>
              <p:nvPr/>
            </p:nvSpPr>
            <p:spPr>
              <a:xfrm>
                <a:off x="1894202" y="2612816"/>
                <a:ext cx="2454535" cy="68428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900"/>
                  <a:t>您的内容打在这里，在此框中选择粘贴，并选择只保留文字。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E30D562-37C7-4B75-8663-F35B8678B5D3}"/>
                  </a:ext>
                </a:extLst>
              </p:cNvPr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/>
                <a:r>
                  <a:rPr altLang="en-US" b="1" lang="zh-CN" sz="1000">
                    <a:solidFill>
                      <a:srgbClr val="C00000"/>
                    </a:solidFill>
                    <a:latin typeface="+mn-ea"/>
                    <a:cs charset="0" pitchFamily="34" typeface="Open Sans"/>
                  </a:rPr>
                  <a:t>点击此处输入标题</a:t>
                </a:r>
              </a:p>
            </p:txBody>
          </p:sp>
        </p:grpSp>
      </p:grp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284374EA-1489-4629-A1C4-8DDB8C50A7B5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566663ED-BBB4-4B83-A4BB-05F8DD8AEB74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22EAAF01-9C3E-4E4F-990F-BB9BCF65B68A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01DF9124-22FE-4504-BDEE-8335ECAF87EF}"/>
              </a:ext>
            </a:extLst>
          </p:cNvPr>
          <p:cNvSpPr/>
          <p:nvPr/>
        </p:nvSpPr>
        <p:spPr>
          <a:xfrm flipH="1">
            <a:off x="-919745" y="238139"/>
            <a:ext cx="344302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完成项目展示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52EB420-CD5F-43EC-9418-9CF39A34286A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4578975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C30BE13-8C65-4E0A-AA35-5092E44F182A}"/>
              </a:ext>
            </a:extLst>
          </p:cNvPr>
          <p:cNvSpPr/>
          <p:nvPr/>
        </p:nvSpPr>
        <p:spPr>
          <a:xfrm rot="13612473">
            <a:off x="-3312162" y="3361687"/>
            <a:ext cx="8117840" cy="4897120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84C58F-3F75-4A43-962B-7A0CF54E6569}"/>
              </a:ext>
            </a:extLst>
          </p:cNvPr>
          <p:cNvSpPr/>
          <p:nvPr/>
        </p:nvSpPr>
        <p:spPr>
          <a:xfrm rot="18916618">
            <a:off x="-3322320" y="-1491667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64D3D8D-5EAA-4733-928F-E5083F27BDA0}"/>
              </a:ext>
            </a:extLst>
          </p:cNvPr>
          <p:cNvSpPr/>
          <p:nvPr/>
        </p:nvSpPr>
        <p:spPr>
          <a:xfrm rot="13612473">
            <a:off x="6863468" y="-2968775"/>
            <a:ext cx="8117840" cy="4897120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2726D47-DEF5-4895-B792-72B9E9A4B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0" y="5709920"/>
            <a:ext cx="8959802" cy="5040313"/>
          </a:xfrm>
          <a:prstGeom prst="rect">
            <a:avLst/>
          </a:prstGeom>
        </p:spPr>
      </p:pic>
      <p:sp>
        <p:nvSpPr>
          <p:cNvPr id="7" name="Rectangle 30">
            <a:extLst>
              <a:ext uri="{FF2B5EF4-FFF2-40B4-BE49-F238E27FC236}">
                <a16:creationId xmlns:a16="http://schemas.microsoft.com/office/drawing/2014/main" id="{CDC32624-BC74-48F6-82BD-2F6B00FAF8DF}"/>
              </a:ext>
            </a:extLst>
          </p:cNvPr>
          <p:cNvSpPr/>
          <p:nvPr/>
        </p:nvSpPr>
        <p:spPr>
          <a:xfrm flipH="1">
            <a:off x="2457843" y="976218"/>
            <a:ext cx="1783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b="1" lang="en-US" sz="36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CONTENT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9BF65A5C-446A-4CB4-A8E0-51037AF9C211}"/>
              </a:ext>
            </a:extLst>
          </p:cNvPr>
          <p:cNvSpPr/>
          <p:nvPr/>
        </p:nvSpPr>
        <p:spPr>
          <a:xfrm flipH="1">
            <a:off x="5621110" y="1326738"/>
            <a:ext cx="2025802" cy="3962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年度工作概述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304853D-423A-44C6-9C74-93DF924FC8EA}"/>
              </a:ext>
            </a:extLst>
          </p:cNvPr>
          <p:cNvCxnSpPr/>
          <p:nvPr/>
        </p:nvCxnSpPr>
        <p:spPr>
          <a:xfrm flipH="1">
            <a:off x="5196840" y="1196340"/>
            <a:ext cx="0" cy="252222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D0B9E28-77E6-47A7-BA78-7A7E88ED2AEE}"/>
              </a:ext>
            </a:extLst>
          </p:cNvPr>
          <p:cNvSpPr/>
          <p:nvPr/>
        </p:nvSpPr>
        <p:spPr>
          <a:xfrm>
            <a:off x="5146040" y="146812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4FF75B8-7EE9-4E77-B21A-1ADF1B881A1A}"/>
              </a:ext>
            </a:extLst>
          </p:cNvPr>
          <p:cNvSpPr/>
          <p:nvPr/>
        </p:nvSpPr>
        <p:spPr>
          <a:xfrm>
            <a:off x="5146040" y="212344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6DBAF4D-9F7B-4196-B8F1-339BBADB2E63}"/>
              </a:ext>
            </a:extLst>
          </p:cNvPr>
          <p:cNvSpPr/>
          <p:nvPr/>
        </p:nvSpPr>
        <p:spPr>
          <a:xfrm>
            <a:off x="5146040" y="278384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D94BA82-8B49-481C-A379-12B38088D49B}"/>
              </a:ext>
            </a:extLst>
          </p:cNvPr>
          <p:cNvSpPr/>
          <p:nvPr/>
        </p:nvSpPr>
        <p:spPr>
          <a:xfrm>
            <a:off x="5146040" y="342138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C1379318-B9A2-4237-ABA0-4738520E5DC4}"/>
              </a:ext>
            </a:extLst>
          </p:cNvPr>
          <p:cNvSpPr/>
          <p:nvPr/>
        </p:nvSpPr>
        <p:spPr>
          <a:xfrm flipH="1">
            <a:off x="5621110" y="1956658"/>
            <a:ext cx="2025802" cy="3962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工作完成情况</a:t>
            </a:r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E72D59D1-F3FA-45A0-AF05-6D9DE8C8A80B}"/>
              </a:ext>
            </a:extLst>
          </p:cNvPr>
          <p:cNvSpPr/>
          <p:nvPr/>
        </p:nvSpPr>
        <p:spPr>
          <a:xfrm flipH="1">
            <a:off x="5621110" y="2596738"/>
            <a:ext cx="2025802" cy="3962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成功项目展示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65730F3C-B077-430E-BDA2-58EBECE44EC9}"/>
              </a:ext>
            </a:extLst>
          </p:cNvPr>
          <p:cNvSpPr/>
          <p:nvPr/>
        </p:nvSpPr>
        <p:spPr>
          <a:xfrm flipH="1">
            <a:off x="5621110" y="3287618"/>
            <a:ext cx="2025802" cy="3962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明年工作计划</a:t>
            </a:r>
          </a:p>
        </p:txBody>
      </p:sp>
    </p:spTree>
    <p:extLst>
      <p:ext uri="{BB962C8B-B14F-4D97-AF65-F5344CB8AC3E}">
        <p14:creationId val="4094483446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5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5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6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"/>
      <p:bldP grpId="0" spid="5"/>
      <p:bldP grpId="0" spid="7"/>
      <p:bldP grpId="0" spid="8"/>
      <p:bldP grpId="0" spid="11"/>
      <p:bldP grpId="0" spid="12"/>
      <p:bldP grpId="0" spid="13"/>
      <p:bldP grpId="0" spid="15"/>
      <p:bldP grpId="0" spid="16"/>
      <p:bldP grpId="0" spid="17"/>
      <p:bldP grpId="0" spid="1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89">
            <a:extLst>
              <a:ext uri="{FF2B5EF4-FFF2-40B4-BE49-F238E27FC236}">
                <a16:creationId xmlns:a16="http://schemas.microsoft.com/office/drawing/2014/main" id="{D9C2415C-3C5C-490D-8C1E-433020E0785F}"/>
              </a:ext>
            </a:extLst>
          </p:cNvPr>
          <p:cNvSpPr/>
          <p:nvPr/>
        </p:nvSpPr>
        <p:spPr>
          <a:xfrm>
            <a:off x="877376" y="3424856"/>
            <a:ext cx="2755632" cy="78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588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" name="Group 137">
            <a:extLst>
              <a:ext uri="{FF2B5EF4-FFF2-40B4-BE49-F238E27FC236}">
                <a16:creationId xmlns:a16="http://schemas.microsoft.com/office/drawing/2014/main" id="{6D908A78-8237-4178-9A7B-05E408DEABB1}"/>
              </a:ext>
            </a:extLst>
          </p:cNvPr>
          <p:cNvGrpSpPr/>
          <p:nvPr/>
        </p:nvGrpSpPr>
        <p:grpSpPr>
          <a:xfrm>
            <a:off x="1124924" y="1692746"/>
            <a:ext cx="221433" cy="1702583"/>
            <a:chOff x="1074408" y="1485901"/>
            <a:chExt cx="214311" cy="1647821"/>
          </a:xfrm>
          <a:solidFill>
            <a:srgbClr val="C00000"/>
          </a:solidFill>
        </p:grpSpPr>
        <p:cxnSp>
          <p:nvCxnSpPr>
            <p:cNvPr id="4" name="Straight Connector 90">
              <a:extLst>
                <a:ext uri="{FF2B5EF4-FFF2-40B4-BE49-F238E27FC236}">
                  <a16:creationId xmlns:a16="http://schemas.microsoft.com/office/drawing/2014/main" id="{92FBF392-B802-4C05-8690-7D8DE7BBBCEB}"/>
                </a:ext>
              </a:extLst>
            </p:cNvPr>
            <p:cNvCxnSpPr/>
            <p:nvPr/>
          </p:nvCxnSpPr>
          <p:spPr>
            <a:xfrm flipV="1" rot="16200000">
              <a:off x="359569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len="med" type="none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94">
              <a:extLst>
                <a:ext uri="{FF2B5EF4-FFF2-40B4-BE49-F238E27FC236}">
                  <a16:creationId xmlns:a16="http://schemas.microsoft.com/office/drawing/2014/main" id="{7F1EE714-216F-48C8-8892-312E18A623D7}"/>
                </a:ext>
              </a:extLst>
            </p:cNvPr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" name="Group 138">
            <a:extLst>
              <a:ext uri="{FF2B5EF4-FFF2-40B4-BE49-F238E27FC236}">
                <a16:creationId xmlns:a16="http://schemas.microsoft.com/office/drawing/2014/main" id="{3814CB44-BED1-4DFF-8ABA-64AC45A3C8C7}"/>
              </a:ext>
            </a:extLst>
          </p:cNvPr>
          <p:cNvGrpSpPr/>
          <p:nvPr/>
        </p:nvGrpSpPr>
        <p:grpSpPr>
          <a:xfrm>
            <a:off x="1517013" y="1692746"/>
            <a:ext cx="221433" cy="1702583"/>
            <a:chOff x="1447800" y="1485901"/>
            <a:chExt cx="214311" cy="1647821"/>
          </a:xfrm>
          <a:solidFill>
            <a:srgbClr val="083473"/>
          </a:solidFill>
        </p:grpSpPr>
        <p:cxnSp>
          <p:nvCxnSpPr>
            <p:cNvPr id="7" name="Straight Connector 97">
              <a:extLst>
                <a:ext uri="{FF2B5EF4-FFF2-40B4-BE49-F238E27FC236}">
                  <a16:creationId xmlns:a16="http://schemas.microsoft.com/office/drawing/2014/main" id="{CFEEE670-3447-4F12-810E-005CD5C69ECD}"/>
                </a:ext>
              </a:extLst>
            </p:cNvPr>
            <p:cNvCxnSpPr/>
            <p:nvPr/>
          </p:nvCxnSpPr>
          <p:spPr>
            <a:xfrm flipV="1" rot="16200000">
              <a:off x="732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len="med" type="none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100">
              <a:extLst>
                <a:ext uri="{FF2B5EF4-FFF2-40B4-BE49-F238E27FC236}">
                  <a16:creationId xmlns:a16="http://schemas.microsoft.com/office/drawing/2014/main" id="{575048C4-E810-4507-A305-D845545B0A5F}"/>
                </a:ext>
              </a:extLst>
            </p:cNvPr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9" name="Group 139">
            <a:extLst>
              <a:ext uri="{FF2B5EF4-FFF2-40B4-BE49-F238E27FC236}">
                <a16:creationId xmlns:a16="http://schemas.microsoft.com/office/drawing/2014/main" id="{6A297BA1-A205-46FE-A614-451ABE44FE58}"/>
              </a:ext>
            </a:extLst>
          </p:cNvPr>
          <p:cNvGrpSpPr/>
          <p:nvPr/>
        </p:nvGrpSpPr>
        <p:grpSpPr>
          <a:xfrm>
            <a:off x="1909102" y="1692746"/>
            <a:ext cx="221433" cy="1702583"/>
            <a:chOff x="1828800" y="1485901"/>
            <a:chExt cx="214311" cy="1647821"/>
          </a:xfrm>
          <a:solidFill>
            <a:srgbClr val="C00000"/>
          </a:solidFill>
        </p:grpSpPr>
        <p:cxnSp>
          <p:nvCxnSpPr>
            <p:cNvPr id="10" name="Straight Connector 103">
              <a:extLst>
                <a:ext uri="{FF2B5EF4-FFF2-40B4-BE49-F238E27FC236}">
                  <a16:creationId xmlns:a16="http://schemas.microsoft.com/office/drawing/2014/main" id="{FF0B2FC2-7D08-4A52-A9CA-E122AEF7246D}"/>
                </a:ext>
              </a:extLst>
            </p:cNvPr>
            <p:cNvCxnSpPr/>
            <p:nvPr/>
          </p:nvCxnSpPr>
          <p:spPr>
            <a:xfrm flipV="1" rot="16200000">
              <a:off x="1113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len="med" type="none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6">
              <a:extLst>
                <a:ext uri="{FF2B5EF4-FFF2-40B4-BE49-F238E27FC236}">
                  <a16:creationId xmlns:a16="http://schemas.microsoft.com/office/drawing/2014/main" id="{2D54C717-8939-4E12-BF65-948D4701DB5F}"/>
                </a:ext>
              </a:extLst>
            </p:cNvPr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2" name="Group 140">
            <a:extLst>
              <a:ext uri="{FF2B5EF4-FFF2-40B4-BE49-F238E27FC236}">
                <a16:creationId xmlns:a16="http://schemas.microsoft.com/office/drawing/2014/main" id="{87407CF6-3629-48C6-97C9-81AA797E6C20}"/>
              </a:ext>
            </a:extLst>
          </p:cNvPr>
          <p:cNvGrpSpPr/>
          <p:nvPr/>
        </p:nvGrpSpPr>
        <p:grpSpPr>
          <a:xfrm>
            <a:off x="2301191" y="1692746"/>
            <a:ext cx="221433" cy="1702583"/>
            <a:chOff x="2209800" y="1485901"/>
            <a:chExt cx="214311" cy="1647821"/>
          </a:xfrm>
          <a:solidFill>
            <a:srgbClr val="083473"/>
          </a:solidFill>
        </p:grpSpPr>
        <p:cxnSp>
          <p:nvCxnSpPr>
            <p:cNvPr id="13" name="Straight Connector 107">
              <a:extLst>
                <a:ext uri="{FF2B5EF4-FFF2-40B4-BE49-F238E27FC236}">
                  <a16:creationId xmlns:a16="http://schemas.microsoft.com/office/drawing/2014/main" id="{DFA94364-A10B-4F27-A076-18F0930C9B00}"/>
                </a:ext>
              </a:extLst>
            </p:cNvPr>
            <p:cNvCxnSpPr/>
            <p:nvPr/>
          </p:nvCxnSpPr>
          <p:spPr>
            <a:xfrm flipV="1" rot="16200000">
              <a:off x="1494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len="med" type="none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20">
              <a:extLst>
                <a:ext uri="{FF2B5EF4-FFF2-40B4-BE49-F238E27FC236}">
                  <a16:creationId xmlns:a16="http://schemas.microsoft.com/office/drawing/2014/main" id="{6A54729F-D8D5-480A-8368-7CE7C5A998A6}"/>
                </a:ext>
              </a:extLst>
            </p:cNvPr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5" name="Group 141">
            <a:extLst>
              <a:ext uri="{FF2B5EF4-FFF2-40B4-BE49-F238E27FC236}">
                <a16:creationId xmlns:a16="http://schemas.microsoft.com/office/drawing/2014/main" id="{BED4278D-5AF2-4701-A646-F1F7F85F8D09}"/>
              </a:ext>
            </a:extLst>
          </p:cNvPr>
          <p:cNvGrpSpPr/>
          <p:nvPr/>
        </p:nvGrpSpPr>
        <p:grpSpPr>
          <a:xfrm>
            <a:off x="2693280" y="1692746"/>
            <a:ext cx="221433" cy="1702583"/>
            <a:chOff x="2667000" y="1485901"/>
            <a:chExt cx="214311" cy="1647821"/>
          </a:xfrm>
          <a:solidFill>
            <a:srgbClr val="C00000"/>
          </a:solidFill>
        </p:grpSpPr>
        <p:cxnSp>
          <p:nvCxnSpPr>
            <p:cNvPr id="16" name="Straight Connector 127">
              <a:extLst>
                <a:ext uri="{FF2B5EF4-FFF2-40B4-BE49-F238E27FC236}">
                  <a16:creationId xmlns:a16="http://schemas.microsoft.com/office/drawing/2014/main" id="{6FA5F7C3-DB82-48C7-AB66-4A0EC8F228CE}"/>
                </a:ext>
              </a:extLst>
            </p:cNvPr>
            <p:cNvCxnSpPr/>
            <p:nvPr/>
          </p:nvCxnSpPr>
          <p:spPr>
            <a:xfrm flipV="1" rot="16200000">
              <a:off x="19521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len="med" type="none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28">
              <a:extLst>
                <a:ext uri="{FF2B5EF4-FFF2-40B4-BE49-F238E27FC236}">
                  <a16:creationId xmlns:a16="http://schemas.microsoft.com/office/drawing/2014/main" id="{59782894-2BB6-4DC4-A926-78A16B0A44BA}"/>
                </a:ext>
              </a:extLst>
            </p:cNvPr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8" name="Group 142">
            <a:extLst>
              <a:ext uri="{FF2B5EF4-FFF2-40B4-BE49-F238E27FC236}">
                <a16:creationId xmlns:a16="http://schemas.microsoft.com/office/drawing/2014/main" id="{BA0F6886-08B3-4214-8910-0FCCF95CBEA9}"/>
              </a:ext>
            </a:extLst>
          </p:cNvPr>
          <p:cNvGrpSpPr/>
          <p:nvPr/>
        </p:nvGrpSpPr>
        <p:grpSpPr>
          <a:xfrm>
            <a:off x="3085371" y="1692746"/>
            <a:ext cx="221433" cy="1702583"/>
            <a:chOff x="2971800" y="1485901"/>
            <a:chExt cx="214311" cy="1647821"/>
          </a:xfrm>
          <a:solidFill>
            <a:srgbClr val="083473"/>
          </a:solidFill>
        </p:grpSpPr>
        <p:cxnSp>
          <p:nvCxnSpPr>
            <p:cNvPr id="19" name="Straight Connector 135">
              <a:extLst>
                <a:ext uri="{FF2B5EF4-FFF2-40B4-BE49-F238E27FC236}">
                  <a16:creationId xmlns:a16="http://schemas.microsoft.com/office/drawing/2014/main" id="{523670FF-E4D8-4933-9F89-FEE41A09AC02}"/>
                </a:ext>
              </a:extLst>
            </p:cNvPr>
            <p:cNvCxnSpPr/>
            <p:nvPr/>
          </p:nvCxnSpPr>
          <p:spPr>
            <a:xfrm flipV="1" rot="16200000">
              <a:off x="2256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len="med" type="none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36">
              <a:extLst>
                <a:ext uri="{FF2B5EF4-FFF2-40B4-BE49-F238E27FC236}">
                  <a16:creationId xmlns:a16="http://schemas.microsoft.com/office/drawing/2014/main" id="{19D5175A-E47E-4D98-AD48-33799E32A52A}"/>
                </a:ext>
              </a:extLst>
            </p:cNvPr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1" name="Rectangle 143">
            <a:extLst>
              <a:ext uri="{FF2B5EF4-FFF2-40B4-BE49-F238E27FC236}">
                <a16:creationId xmlns:a16="http://schemas.microsoft.com/office/drawing/2014/main" id="{4EF40384-22BD-473E-8D46-5166CF3558B6}"/>
              </a:ext>
            </a:extLst>
          </p:cNvPr>
          <p:cNvSpPr/>
          <p:nvPr/>
        </p:nvSpPr>
        <p:spPr>
          <a:xfrm>
            <a:off x="1148489" y="3534503"/>
            <a:ext cx="165100" cy="215067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55</a:t>
            </a:r>
          </a:p>
        </p:txBody>
      </p:sp>
      <p:sp>
        <p:nvSpPr>
          <p:cNvPr id="22" name="Rectangle 144">
            <a:extLst>
              <a:ext uri="{FF2B5EF4-FFF2-40B4-BE49-F238E27FC236}">
                <a16:creationId xmlns:a16="http://schemas.microsoft.com/office/drawing/2014/main" id="{73DEE3C8-CB8E-47D8-8D29-1CDCB71829EE}"/>
              </a:ext>
            </a:extLst>
          </p:cNvPr>
          <p:cNvSpPr/>
          <p:nvPr/>
        </p:nvSpPr>
        <p:spPr>
          <a:xfrm>
            <a:off x="1544001" y="3534503"/>
            <a:ext cx="165100" cy="215067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70</a:t>
            </a:r>
          </a:p>
        </p:txBody>
      </p:sp>
      <p:sp>
        <p:nvSpPr>
          <p:cNvPr id="23" name="Rectangle 145">
            <a:extLst>
              <a:ext uri="{FF2B5EF4-FFF2-40B4-BE49-F238E27FC236}">
                <a16:creationId xmlns:a16="http://schemas.microsoft.com/office/drawing/2014/main" id="{DF50FAF9-5DE3-4304-A8AF-E411375A19DC}"/>
              </a:ext>
            </a:extLst>
          </p:cNvPr>
          <p:cNvSpPr/>
          <p:nvPr/>
        </p:nvSpPr>
        <p:spPr>
          <a:xfrm>
            <a:off x="1939514" y="3534503"/>
            <a:ext cx="165100" cy="215067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85</a:t>
            </a:r>
          </a:p>
        </p:txBody>
      </p:sp>
      <p:sp>
        <p:nvSpPr>
          <p:cNvPr id="24" name="Rectangle 146">
            <a:extLst>
              <a:ext uri="{FF2B5EF4-FFF2-40B4-BE49-F238E27FC236}">
                <a16:creationId xmlns:a16="http://schemas.microsoft.com/office/drawing/2014/main" id="{B208B02B-41DA-4161-9467-20B0DDD51CEE}"/>
              </a:ext>
            </a:extLst>
          </p:cNvPr>
          <p:cNvSpPr/>
          <p:nvPr/>
        </p:nvSpPr>
        <p:spPr>
          <a:xfrm>
            <a:off x="2335026" y="3534503"/>
            <a:ext cx="165100" cy="215067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40</a:t>
            </a:r>
          </a:p>
        </p:txBody>
      </p:sp>
      <p:sp>
        <p:nvSpPr>
          <p:cNvPr id="25" name="Rectangle 147">
            <a:extLst>
              <a:ext uri="{FF2B5EF4-FFF2-40B4-BE49-F238E27FC236}">
                <a16:creationId xmlns:a16="http://schemas.microsoft.com/office/drawing/2014/main" id="{531F5226-D53A-492F-BA42-75CEDABA83D1}"/>
              </a:ext>
            </a:extLst>
          </p:cNvPr>
          <p:cNvSpPr/>
          <p:nvPr/>
        </p:nvSpPr>
        <p:spPr>
          <a:xfrm>
            <a:off x="2730540" y="3534503"/>
            <a:ext cx="165100" cy="215067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60</a:t>
            </a:r>
          </a:p>
        </p:txBody>
      </p:sp>
      <p:sp>
        <p:nvSpPr>
          <p:cNvPr id="26" name="Rectangle 148">
            <a:extLst>
              <a:ext uri="{FF2B5EF4-FFF2-40B4-BE49-F238E27FC236}">
                <a16:creationId xmlns:a16="http://schemas.microsoft.com/office/drawing/2014/main" id="{3644E087-BC19-4724-8E62-59D1D4806F0C}"/>
              </a:ext>
            </a:extLst>
          </p:cNvPr>
          <p:cNvSpPr/>
          <p:nvPr/>
        </p:nvSpPr>
        <p:spPr>
          <a:xfrm>
            <a:off x="3126053" y="3534503"/>
            <a:ext cx="165100" cy="215067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80</a:t>
            </a:r>
          </a:p>
        </p:txBody>
      </p:sp>
      <p:grpSp>
        <p:nvGrpSpPr>
          <p:cNvPr id="27" name="Group 149">
            <a:extLst>
              <a:ext uri="{FF2B5EF4-FFF2-40B4-BE49-F238E27FC236}">
                <a16:creationId xmlns:a16="http://schemas.microsoft.com/office/drawing/2014/main" id="{DACFA7F0-3816-482D-81CF-15AAFBCCF322}"/>
              </a:ext>
            </a:extLst>
          </p:cNvPr>
          <p:cNvGrpSpPr/>
          <p:nvPr/>
        </p:nvGrpSpPr>
        <p:grpSpPr>
          <a:xfrm>
            <a:off x="4715963" y="1693981"/>
            <a:ext cx="1536312" cy="484500"/>
            <a:chOff x="4597686" y="3155872"/>
            <a:chExt cx="1583966" cy="468917"/>
          </a:xfrm>
        </p:grpSpPr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id="{2AB70B04-2111-4B5A-9458-13048575ECDF}"/>
                </a:ext>
              </a:extLst>
            </p:cNvPr>
            <p:cNvSpPr txBox="1"/>
            <p:nvPr/>
          </p:nvSpPr>
          <p:spPr>
            <a:xfrm>
              <a:off x="4597686" y="3155872"/>
              <a:ext cx="1542506" cy="154873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r>
                <a:rPr altLang="en-US" b="1" lang="zh-CN" sz="1050">
                  <a:solidFill>
                    <a:srgbClr val="C00000"/>
                  </a:solidFill>
                  <a:latin typeface="+mn-ea"/>
                  <a:cs charset="0" pitchFamily="34" typeface="Open Sans"/>
                </a:rPr>
                <a:t>点击此处输入标题</a:t>
              </a:r>
            </a:p>
          </p:txBody>
        </p:sp>
        <p:sp>
          <p:nvSpPr>
            <p:cNvPr id="29" name="TextBox 38">
              <a:extLst>
                <a:ext uri="{FF2B5EF4-FFF2-40B4-BE49-F238E27FC236}">
                  <a16:creationId xmlns:a16="http://schemas.microsoft.com/office/drawing/2014/main" id="{EADD7D2D-162E-46F5-9AA3-C1EB2437D9C6}"/>
                </a:ext>
              </a:extLst>
            </p:cNvPr>
            <p:cNvSpPr txBox="1"/>
            <p:nvPr/>
          </p:nvSpPr>
          <p:spPr>
            <a:xfrm>
              <a:off x="4597686" y="3348942"/>
              <a:ext cx="1583966" cy="283197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defTabSz="94482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/>
                <a:t>您的内容打在这里，在此框中选择粘贴，并选择只保留文字。</a:t>
              </a:r>
            </a:p>
          </p:txBody>
        </p:sp>
      </p:grpSp>
      <p:grpSp>
        <p:nvGrpSpPr>
          <p:cNvPr id="30" name="Group 152">
            <a:extLst>
              <a:ext uri="{FF2B5EF4-FFF2-40B4-BE49-F238E27FC236}">
                <a16:creationId xmlns:a16="http://schemas.microsoft.com/office/drawing/2014/main" id="{9167FE65-3D26-4FC1-A2AE-5EE38F66D090}"/>
              </a:ext>
            </a:extLst>
          </p:cNvPr>
          <p:cNvGrpSpPr/>
          <p:nvPr/>
        </p:nvGrpSpPr>
        <p:grpSpPr>
          <a:xfrm>
            <a:off x="6918256" y="1693980"/>
            <a:ext cx="1496100" cy="494952"/>
            <a:chOff x="6978976" y="3155872"/>
            <a:chExt cx="1542507" cy="479033"/>
          </a:xfrm>
        </p:grpSpPr>
        <p:sp>
          <p:nvSpPr>
            <p:cNvPr id="31" name="TextBox 40">
              <a:extLst>
                <a:ext uri="{FF2B5EF4-FFF2-40B4-BE49-F238E27FC236}">
                  <a16:creationId xmlns:a16="http://schemas.microsoft.com/office/drawing/2014/main" id="{1CA58F15-57DD-4D01-B584-FD35138FEFCB}"/>
                </a:ext>
              </a:extLst>
            </p:cNvPr>
            <p:cNvSpPr txBox="1"/>
            <p:nvPr/>
          </p:nvSpPr>
          <p:spPr>
            <a:xfrm>
              <a:off x="6978977" y="3155872"/>
              <a:ext cx="1542506" cy="147498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r>
                <a:rPr altLang="en-US" b="1" lang="zh-CN" sz="1000">
                  <a:solidFill>
                    <a:srgbClr val="083473"/>
                  </a:solidFill>
                  <a:latin typeface="+mn-ea"/>
                  <a:cs charset="0" pitchFamily="34" typeface="Open Sans"/>
                </a:rPr>
                <a:t>点击此处输入标题</a:t>
              </a:r>
            </a:p>
          </p:txBody>
        </p:sp>
        <p:sp>
          <p:nvSpPr>
            <p:cNvPr id="32" name="TextBox 41">
              <a:extLst>
                <a:ext uri="{FF2B5EF4-FFF2-40B4-BE49-F238E27FC236}">
                  <a16:creationId xmlns:a16="http://schemas.microsoft.com/office/drawing/2014/main" id="{672DBCD5-F76E-4B7B-AE0E-C7B26F6C5AB0}"/>
                </a:ext>
              </a:extLst>
            </p:cNvPr>
            <p:cNvSpPr txBox="1"/>
            <p:nvPr/>
          </p:nvSpPr>
          <p:spPr>
            <a:xfrm>
              <a:off x="6978976" y="3348942"/>
              <a:ext cx="1542507" cy="283197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defTabSz="94482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/>
                <a:t>您的内容打在这里，在此框中选择粘贴，并选择只保留文字。</a:t>
              </a:r>
            </a:p>
          </p:txBody>
        </p:sp>
      </p:grpSp>
      <p:grpSp>
        <p:nvGrpSpPr>
          <p:cNvPr id="33" name="Group 155">
            <a:extLst>
              <a:ext uri="{FF2B5EF4-FFF2-40B4-BE49-F238E27FC236}">
                <a16:creationId xmlns:a16="http://schemas.microsoft.com/office/drawing/2014/main" id="{960B50F7-B0FC-4195-886C-292EC0482F02}"/>
              </a:ext>
            </a:extLst>
          </p:cNvPr>
          <p:cNvGrpSpPr/>
          <p:nvPr/>
        </p:nvGrpSpPr>
        <p:grpSpPr>
          <a:xfrm>
            <a:off x="4715963" y="2361186"/>
            <a:ext cx="1496100" cy="494952"/>
            <a:chOff x="4597685" y="3914331"/>
            <a:chExt cx="1542507" cy="479032"/>
          </a:xfrm>
        </p:grpSpPr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D28AA24E-F5FB-4D24-B03C-A25F6313363D}"/>
                </a:ext>
              </a:extLst>
            </p:cNvPr>
            <p:cNvSpPr txBox="1"/>
            <p:nvPr/>
          </p:nvSpPr>
          <p:spPr>
            <a:xfrm>
              <a:off x="4597685" y="3914331"/>
              <a:ext cx="1542506" cy="154873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r>
                <a:rPr altLang="en-US" b="1" lang="zh-CN" sz="1050">
                  <a:solidFill>
                    <a:srgbClr val="083473"/>
                  </a:solidFill>
                  <a:latin typeface="+mn-ea"/>
                  <a:cs charset="0" pitchFamily="34" typeface="Open Sans"/>
                </a:rPr>
                <a:t>点击此处输入标题</a:t>
              </a:r>
            </a:p>
          </p:txBody>
        </p:sp>
        <p:sp>
          <p:nvSpPr>
            <p:cNvPr id="35" name="TextBox 44">
              <a:extLst>
                <a:ext uri="{FF2B5EF4-FFF2-40B4-BE49-F238E27FC236}">
                  <a16:creationId xmlns:a16="http://schemas.microsoft.com/office/drawing/2014/main" id="{82C8DBAE-43DD-4875-8005-388185A03D07}"/>
                </a:ext>
              </a:extLst>
            </p:cNvPr>
            <p:cNvSpPr txBox="1"/>
            <p:nvPr/>
          </p:nvSpPr>
          <p:spPr>
            <a:xfrm>
              <a:off x="4597685" y="4107400"/>
              <a:ext cx="1542507" cy="283196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defTabSz="94482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/>
                <a:t>您的内容打在这里，在此框中选择粘贴，并选择只保留文字。</a:t>
              </a:r>
            </a:p>
          </p:txBody>
        </p:sp>
      </p:grpSp>
      <p:grpSp>
        <p:nvGrpSpPr>
          <p:cNvPr id="36" name="Group 158">
            <a:extLst>
              <a:ext uri="{FF2B5EF4-FFF2-40B4-BE49-F238E27FC236}">
                <a16:creationId xmlns:a16="http://schemas.microsoft.com/office/drawing/2014/main" id="{C3FBBEB9-55A3-4709-B362-59DB24CC54A4}"/>
              </a:ext>
            </a:extLst>
          </p:cNvPr>
          <p:cNvGrpSpPr/>
          <p:nvPr/>
        </p:nvGrpSpPr>
        <p:grpSpPr>
          <a:xfrm>
            <a:off x="6918256" y="2361188"/>
            <a:ext cx="1496100" cy="484500"/>
            <a:chOff x="6978976" y="3914331"/>
            <a:chExt cx="1542507" cy="468916"/>
          </a:xfrm>
        </p:grpSpPr>
        <p:sp>
          <p:nvSpPr>
            <p:cNvPr id="37" name="TextBox 46">
              <a:extLst>
                <a:ext uri="{FF2B5EF4-FFF2-40B4-BE49-F238E27FC236}">
                  <a16:creationId xmlns:a16="http://schemas.microsoft.com/office/drawing/2014/main" id="{09B81DFE-74D2-446E-BD7C-F19D339C9CE0}"/>
                </a:ext>
              </a:extLst>
            </p:cNvPr>
            <p:cNvSpPr txBox="1"/>
            <p:nvPr/>
          </p:nvSpPr>
          <p:spPr>
            <a:xfrm>
              <a:off x="6978977" y="3914331"/>
              <a:ext cx="1542506" cy="154873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r>
                <a:rPr altLang="en-US" b="1" lang="zh-CN" sz="1050">
                  <a:solidFill>
                    <a:srgbClr val="C00000"/>
                  </a:solidFill>
                  <a:latin typeface="+mn-ea"/>
                  <a:cs charset="0" pitchFamily="34" typeface="Open Sans"/>
                </a:rPr>
                <a:t>点击此处输入标题</a:t>
              </a:r>
            </a:p>
          </p:txBody>
        </p:sp>
        <p:sp>
          <p:nvSpPr>
            <p:cNvPr id="38" name="TextBox 47">
              <a:extLst>
                <a:ext uri="{FF2B5EF4-FFF2-40B4-BE49-F238E27FC236}">
                  <a16:creationId xmlns:a16="http://schemas.microsoft.com/office/drawing/2014/main" id="{B54B7EAD-42C1-43BD-9B1D-5DC8F037C8CF}"/>
                </a:ext>
              </a:extLst>
            </p:cNvPr>
            <p:cNvSpPr txBox="1"/>
            <p:nvPr/>
          </p:nvSpPr>
          <p:spPr>
            <a:xfrm>
              <a:off x="6978976" y="4107400"/>
              <a:ext cx="1542507" cy="283196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defTabSz="94482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/>
                <a:t>您的内容打在这里，在此框中选择粘贴，并选择只保留文字。</a:t>
              </a:r>
            </a:p>
          </p:txBody>
        </p:sp>
      </p:grpSp>
      <p:grpSp>
        <p:nvGrpSpPr>
          <p:cNvPr id="39" name="Group 161">
            <a:extLst>
              <a:ext uri="{FF2B5EF4-FFF2-40B4-BE49-F238E27FC236}">
                <a16:creationId xmlns:a16="http://schemas.microsoft.com/office/drawing/2014/main" id="{0D15D085-5396-41AD-8426-A85CBD7683F2}"/>
              </a:ext>
            </a:extLst>
          </p:cNvPr>
          <p:cNvGrpSpPr/>
          <p:nvPr/>
        </p:nvGrpSpPr>
        <p:grpSpPr>
          <a:xfrm>
            <a:off x="4715963" y="3114871"/>
            <a:ext cx="1496100" cy="494952"/>
            <a:chOff x="4597685" y="3914331"/>
            <a:chExt cx="1542507" cy="479032"/>
          </a:xfrm>
        </p:grpSpPr>
        <p:sp>
          <p:nvSpPr>
            <p:cNvPr id="40" name="TextBox 49">
              <a:extLst>
                <a:ext uri="{FF2B5EF4-FFF2-40B4-BE49-F238E27FC236}">
                  <a16:creationId xmlns:a16="http://schemas.microsoft.com/office/drawing/2014/main" id="{C1CDC993-6024-43EE-A3F9-16E5083BD3E1}"/>
                </a:ext>
              </a:extLst>
            </p:cNvPr>
            <p:cNvSpPr txBox="1"/>
            <p:nvPr/>
          </p:nvSpPr>
          <p:spPr>
            <a:xfrm>
              <a:off x="4597685" y="3914331"/>
              <a:ext cx="1542506" cy="154873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r>
                <a:rPr altLang="en-US" b="1" lang="zh-CN" sz="1050">
                  <a:solidFill>
                    <a:srgbClr val="C00000"/>
                  </a:solidFill>
                  <a:latin typeface="+mn-ea"/>
                  <a:cs charset="0" pitchFamily="34" typeface="Open Sans"/>
                </a:rPr>
                <a:t>点击此处输入标题</a:t>
              </a:r>
            </a:p>
          </p:txBody>
        </p:sp>
        <p:sp>
          <p:nvSpPr>
            <p:cNvPr id="41" name="TextBox 50">
              <a:extLst>
                <a:ext uri="{FF2B5EF4-FFF2-40B4-BE49-F238E27FC236}">
                  <a16:creationId xmlns:a16="http://schemas.microsoft.com/office/drawing/2014/main" id="{A0B1EB50-1B49-4A12-B916-75F5E6B9F13A}"/>
                </a:ext>
              </a:extLst>
            </p:cNvPr>
            <p:cNvSpPr txBox="1"/>
            <p:nvPr/>
          </p:nvSpPr>
          <p:spPr>
            <a:xfrm>
              <a:off x="4597685" y="4107400"/>
              <a:ext cx="1542507" cy="283196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defTabSz="94482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/>
                <a:t>您的内容打在这里，在此框中选择粘贴，并选择只保留文字。</a:t>
              </a:r>
            </a:p>
          </p:txBody>
        </p:sp>
      </p:grpSp>
      <p:grpSp>
        <p:nvGrpSpPr>
          <p:cNvPr id="42" name="Group 164">
            <a:extLst>
              <a:ext uri="{FF2B5EF4-FFF2-40B4-BE49-F238E27FC236}">
                <a16:creationId xmlns:a16="http://schemas.microsoft.com/office/drawing/2014/main" id="{4D9FFB87-E599-430A-B64B-C0E002E866F4}"/>
              </a:ext>
            </a:extLst>
          </p:cNvPr>
          <p:cNvGrpSpPr/>
          <p:nvPr/>
        </p:nvGrpSpPr>
        <p:grpSpPr>
          <a:xfrm>
            <a:off x="6918256" y="3114871"/>
            <a:ext cx="1496100" cy="494952"/>
            <a:chOff x="6978976" y="3914331"/>
            <a:chExt cx="1542507" cy="479032"/>
          </a:xfrm>
        </p:grpSpPr>
        <p:sp>
          <p:nvSpPr>
            <p:cNvPr id="43" name="TextBox 52">
              <a:extLst>
                <a:ext uri="{FF2B5EF4-FFF2-40B4-BE49-F238E27FC236}">
                  <a16:creationId xmlns:a16="http://schemas.microsoft.com/office/drawing/2014/main" id="{5FBA9003-A0CF-440A-8BA7-D7105AA965CC}"/>
                </a:ext>
              </a:extLst>
            </p:cNvPr>
            <p:cNvSpPr txBox="1"/>
            <p:nvPr/>
          </p:nvSpPr>
          <p:spPr>
            <a:xfrm>
              <a:off x="6978977" y="3914331"/>
              <a:ext cx="1542506" cy="147498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r>
                <a:rPr altLang="en-US" b="1" lang="zh-CN" sz="1000">
                  <a:solidFill>
                    <a:srgbClr val="083473"/>
                  </a:solidFill>
                  <a:latin typeface="+mn-ea"/>
                  <a:cs charset="0" pitchFamily="34" typeface="Open Sans"/>
                </a:rPr>
                <a:t>点击此处输入标题</a:t>
              </a:r>
            </a:p>
          </p:txBody>
        </p:sp>
        <p:sp>
          <p:nvSpPr>
            <p:cNvPr id="44" name="TextBox 53">
              <a:extLst>
                <a:ext uri="{FF2B5EF4-FFF2-40B4-BE49-F238E27FC236}">
                  <a16:creationId xmlns:a16="http://schemas.microsoft.com/office/drawing/2014/main" id="{97891780-E86F-411B-AB77-4A91F9D33396}"/>
                </a:ext>
              </a:extLst>
            </p:cNvPr>
            <p:cNvSpPr txBox="1"/>
            <p:nvPr/>
          </p:nvSpPr>
          <p:spPr>
            <a:xfrm>
              <a:off x="6978976" y="4107400"/>
              <a:ext cx="1542507" cy="283196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defTabSz="94482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/>
                <a:t>您的内容打在这里，在此框中选择粘贴，并选择只保留文字。</a:t>
              </a:r>
            </a:p>
          </p:txBody>
        </p:sp>
      </p:grpSp>
      <p:grpSp>
        <p:nvGrpSpPr>
          <p:cNvPr id="45" name="Group 167">
            <a:extLst>
              <a:ext uri="{FF2B5EF4-FFF2-40B4-BE49-F238E27FC236}">
                <a16:creationId xmlns:a16="http://schemas.microsoft.com/office/drawing/2014/main" id="{C3902794-A19A-499B-A9A0-AD43BCAC8A86}"/>
              </a:ext>
            </a:extLst>
          </p:cNvPr>
          <p:cNvGrpSpPr/>
          <p:nvPr/>
        </p:nvGrpSpPr>
        <p:grpSpPr>
          <a:xfrm>
            <a:off x="6395228" y="3097632"/>
            <a:ext cx="484608" cy="470734"/>
            <a:chOff x="6299532" y="4190009"/>
            <a:chExt cx="469021" cy="455593"/>
          </a:xfrm>
        </p:grpSpPr>
        <p:sp>
          <p:nvSpPr>
            <p:cNvPr id="46" name="Oval 168">
              <a:extLst>
                <a:ext uri="{FF2B5EF4-FFF2-40B4-BE49-F238E27FC236}">
                  <a16:creationId xmlns:a16="http://schemas.microsoft.com/office/drawing/2014/main" id="{502E5423-BC1A-46D5-9E90-F4829571E3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083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7" name="Freeform 63">
              <a:extLst>
                <a:ext uri="{FF2B5EF4-FFF2-40B4-BE49-F238E27FC236}">
                  <a16:creationId xmlns:a16="http://schemas.microsoft.com/office/drawing/2014/main" id="{485373F2-0FAC-4E48-9E21-6F6D87EEBF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b="b" l="0" r="r" t="0"/>
              <a:pathLst>
                <a:path h="57" w="78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7239" compatLnSpc="1" lIns="94478" numCol="1" rIns="94478" tIns="47239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8" name="Group 170">
            <a:extLst>
              <a:ext uri="{FF2B5EF4-FFF2-40B4-BE49-F238E27FC236}">
                <a16:creationId xmlns:a16="http://schemas.microsoft.com/office/drawing/2014/main" id="{08D11E52-4120-468C-9F6D-3FD3BF76D58F}"/>
              </a:ext>
            </a:extLst>
          </p:cNvPr>
          <p:cNvGrpSpPr/>
          <p:nvPr/>
        </p:nvGrpSpPr>
        <p:grpSpPr>
          <a:xfrm>
            <a:off x="4171516" y="1673326"/>
            <a:ext cx="484608" cy="470734"/>
            <a:chOff x="630683" y="3383511"/>
            <a:chExt cx="469021" cy="455593"/>
          </a:xfrm>
        </p:grpSpPr>
        <p:sp>
          <p:nvSpPr>
            <p:cNvPr id="49" name="Oval 171">
              <a:extLst>
                <a:ext uri="{FF2B5EF4-FFF2-40B4-BE49-F238E27FC236}">
                  <a16:creationId xmlns:a16="http://schemas.microsoft.com/office/drawing/2014/main" id="{FDA9AB9B-B2E4-4CAF-AAD2-34F2B3B8B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0" name="Freeform 117">
              <a:extLst>
                <a:ext uri="{FF2B5EF4-FFF2-40B4-BE49-F238E27FC236}">
                  <a16:creationId xmlns:a16="http://schemas.microsoft.com/office/drawing/2014/main" id="{BB13E85E-2182-46AB-B4AC-9425569D3B9E}"/>
                </a:ext>
              </a:extLst>
            </p:cNvPr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b="b" l="0" r="r" t="0"/>
              <a:pathLst>
                <a:path h="57" w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7239" compatLnSpc="1" lIns="94478" numCol="1" rIns="94478" tIns="47239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1" name="Group 173">
            <a:extLst>
              <a:ext uri="{FF2B5EF4-FFF2-40B4-BE49-F238E27FC236}">
                <a16:creationId xmlns:a16="http://schemas.microsoft.com/office/drawing/2014/main" id="{775B2A51-2E25-49CF-B3C9-9914822E129B}"/>
              </a:ext>
            </a:extLst>
          </p:cNvPr>
          <p:cNvGrpSpPr/>
          <p:nvPr/>
        </p:nvGrpSpPr>
        <p:grpSpPr>
          <a:xfrm>
            <a:off x="4171516" y="3097632"/>
            <a:ext cx="484608" cy="470734"/>
            <a:chOff x="3428938" y="4190009"/>
            <a:chExt cx="469021" cy="455593"/>
          </a:xfrm>
        </p:grpSpPr>
        <p:sp>
          <p:nvSpPr>
            <p:cNvPr id="52" name="Oval 174">
              <a:extLst>
                <a:ext uri="{FF2B5EF4-FFF2-40B4-BE49-F238E27FC236}">
                  <a16:creationId xmlns:a16="http://schemas.microsoft.com/office/drawing/2014/main" id="{6F3C4097-BD79-4BA8-86EA-C4A7091879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3" name="Freeform 83">
              <a:extLst>
                <a:ext uri="{FF2B5EF4-FFF2-40B4-BE49-F238E27FC236}">
                  <a16:creationId xmlns:a16="http://schemas.microsoft.com/office/drawing/2014/main" id="{AC11658D-43CB-42E8-A950-A06E681D0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b="b" l="0" r="r" t="0"/>
              <a:pathLst>
                <a:path h="57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7239" compatLnSpc="1" lIns="94478" numCol="1" rIns="94478" tIns="47239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4" name="Group 176">
            <a:extLst>
              <a:ext uri="{FF2B5EF4-FFF2-40B4-BE49-F238E27FC236}">
                <a16:creationId xmlns:a16="http://schemas.microsoft.com/office/drawing/2014/main" id="{68F39555-0D69-4E53-A1D9-2B9C016FE320}"/>
              </a:ext>
            </a:extLst>
          </p:cNvPr>
          <p:cNvGrpSpPr/>
          <p:nvPr/>
        </p:nvGrpSpPr>
        <p:grpSpPr>
          <a:xfrm>
            <a:off x="4171516" y="2372873"/>
            <a:ext cx="484608" cy="470734"/>
            <a:chOff x="6299532" y="3384456"/>
            <a:chExt cx="469021" cy="455593"/>
          </a:xfrm>
        </p:grpSpPr>
        <p:sp>
          <p:nvSpPr>
            <p:cNvPr id="55" name="Oval 177">
              <a:extLst>
                <a:ext uri="{FF2B5EF4-FFF2-40B4-BE49-F238E27FC236}">
                  <a16:creationId xmlns:a16="http://schemas.microsoft.com/office/drawing/2014/main" id="{0F6ECB62-EA02-4220-A481-1C913F0C0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083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6013D784-B967-4C83-90D0-9A2C76A64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b="b" l="0" r="r" t="0"/>
              <a:pathLst>
                <a:path h="64" w="59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7239" compatLnSpc="1" lIns="94478" numCol="1" rIns="94478" tIns="47239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7" name="Group 179">
            <a:extLst>
              <a:ext uri="{FF2B5EF4-FFF2-40B4-BE49-F238E27FC236}">
                <a16:creationId xmlns:a16="http://schemas.microsoft.com/office/drawing/2014/main" id="{CAE0EEA9-C3D1-407C-8BB3-A31B61D14311}"/>
              </a:ext>
            </a:extLst>
          </p:cNvPr>
          <p:cNvGrpSpPr/>
          <p:nvPr/>
        </p:nvGrpSpPr>
        <p:grpSpPr>
          <a:xfrm>
            <a:off x="6395228" y="2372873"/>
            <a:ext cx="484608" cy="470734"/>
            <a:chOff x="630683" y="4190009"/>
            <a:chExt cx="469021" cy="455593"/>
          </a:xfrm>
        </p:grpSpPr>
        <p:sp>
          <p:nvSpPr>
            <p:cNvPr id="58" name="Oval 180">
              <a:extLst>
                <a:ext uri="{FF2B5EF4-FFF2-40B4-BE49-F238E27FC236}">
                  <a16:creationId xmlns:a16="http://schemas.microsoft.com/office/drawing/2014/main" id="{D19DB46A-3E1E-40C2-AB7B-5AB533AA8A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9" name="Freeform 103">
              <a:extLst>
                <a:ext uri="{FF2B5EF4-FFF2-40B4-BE49-F238E27FC236}">
                  <a16:creationId xmlns:a16="http://schemas.microsoft.com/office/drawing/2014/main" id="{67B6BA35-1FB6-490B-B87B-DCEF3DD2B0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b="b" l="0" r="r" t="0"/>
              <a:pathLst>
                <a:path h="62" w="4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7239" compatLnSpc="1" lIns="94478" numCol="1" rIns="94478" tIns="47239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0" name="Group 182">
            <a:extLst>
              <a:ext uri="{FF2B5EF4-FFF2-40B4-BE49-F238E27FC236}">
                <a16:creationId xmlns:a16="http://schemas.microsoft.com/office/drawing/2014/main" id="{C0994881-4195-4124-AC66-C1F8609DADE0}"/>
              </a:ext>
            </a:extLst>
          </p:cNvPr>
          <p:cNvGrpSpPr/>
          <p:nvPr/>
        </p:nvGrpSpPr>
        <p:grpSpPr>
          <a:xfrm>
            <a:off x="6395228" y="1673326"/>
            <a:ext cx="484608" cy="470734"/>
            <a:chOff x="3425803" y="3384456"/>
            <a:chExt cx="469021" cy="455593"/>
          </a:xfrm>
        </p:grpSpPr>
        <p:sp>
          <p:nvSpPr>
            <p:cNvPr id="61" name="Oval 183">
              <a:extLst>
                <a:ext uri="{FF2B5EF4-FFF2-40B4-BE49-F238E27FC236}">
                  <a16:creationId xmlns:a16="http://schemas.microsoft.com/office/drawing/2014/main" id="{F84FB767-5812-4997-96AD-BAD267855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083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074F1154-E96C-48EC-976C-1DABF320E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b="b" l="0" r="r" t="0"/>
              <a:pathLst>
                <a:path h="384" w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7239" compatLnSpc="1" lIns="94478" numCol="1" rIns="94478" tIns="47239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58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63" name="Footer Text">
            <a:extLst>
              <a:ext uri="{FF2B5EF4-FFF2-40B4-BE49-F238E27FC236}">
                <a16:creationId xmlns:a16="http://schemas.microsoft.com/office/drawing/2014/main" id="{61BC25D2-20B9-4F9A-89B7-D24B53171ABC}"/>
              </a:ext>
            </a:extLst>
          </p:cNvPr>
          <p:cNvSpPr txBox="1"/>
          <p:nvPr/>
        </p:nvSpPr>
        <p:spPr>
          <a:xfrm>
            <a:off x="736427" y="4146979"/>
            <a:ext cx="8017771" cy="14630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800"/>
              <a:t>您的内容打在这里，在此框中选择粘贴，并选择只保留文字。您的内容打在这里，在此框中选择粘贴，并选择只保留文字。您的内容打在这里，在此框中选择粘贴，并选择只保</a:t>
            </a:r>
          </a:p>
        </p:txBody>
      </p:sp>
      <p:cxnSp>
        <p:nvCxnSpPr>
          <p:cNvPr id="64" name="Straight Line buttom">
            <a:extLst>
              <a:ext uri="{FF2B5EF4-FFF2-40B4-BE49-F238E27FC236}">
                <a16:creationId xmlns:a16="http://schemas.microsoft.com/office/drawing/2014/main" id="{B7AFAB04-FC5F-40BF-9ABC-5554260BDAF7}"/>
              </a:ext>
            </a:extLst>
          </p:cNvPr>
          <p:cNvCxnSpPr/>
          <p:nvPr/>
        </p:nvCxnSpPr>
        <p:spPr>
          <a:xfrm>
            <a:off x="729962" y="4009094"/>
            <a:ext cx="80306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平行四边形 64">
            <a:extLst>
              <a:ext uri="{FF2B5EF4-FFF2-40B4-BE49-F238E27FC236}">
                <a16:creationId xmlns:a16="http://schemas.microsoft.com/office/drawing/2014/main" id="{E36D1FD6-7F55-4E87-A328-0F84C1EB0D75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平行四边形 65">
            <a:extLst>
              <a:ext uri="{FF2B5EF4-FFF2-40B4-BE49-F238E27FC236}">
                <a16:creationId xmlns:a16="http://schemas.microsoft.com/office/drawing/2014/main" id="{99346FFD-9D52-40B2-AC05-65763856E798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平行四边形 66">
            <a:extLst>
              <a:ext uri="{FF2B5EF4-FFF2-40B4-BE49-F238E27FC236}">
                <a16:creationId xmlns:a16="http://schemas.microsoft.com/office/drawing/2014/main" id="{05126E0F-A348-45FE-9777-C079F343692B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Rectangle 30">
            <a:extLst>
              <a:ext uri="{FF2B5EF4-FFF2-40B4-BE49-F238E27FC236}">
                <a16:creationId xmlns:a16="http://schemas.microsoft.com/office/drawing/2014/main" id="{5E1FD6B9-19BB-4E8D-B78A-86316159029B}"/>
              </a:ext>
            </a:extLst>
          </p:cNvPr>
          <p:cNvSpPr/>
          <p:nvPr/>
        </p:nvSpPr>
        <p:spPr>
          <a:xfrm flipH="1">
            <a:off x="-837684" y="249862"/>
            <a:ext cx="3443025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 sz="1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完成项目展示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1104DFB4-A2CC-48B3-817F-51CC67EB5299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75224150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5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id="6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9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id="10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id="1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fill="hold" id="1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fill="hold" id="132" nodeType="after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500" id="13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1"/>
      <p:bldP grpId="0" spid="22"/>
      <p:bldP grpId="0" spid="23"/>
      <p:bldP grpId="0" spid="24"/>
      <p:bldP grpId="0" spid="25"/>
      <p:bldP grpId="0" spid="26"/>
      <p:bldP grpId="0" spid="63"/>
      <p:bldP grpId="0" spid="65"/>
      <p:bldP grpId="0" spid="66"/>
      <p:bldP grpId="0" spid="67"/>
      <p:bldP grpId="0" spid="6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30">
            <a:extLst>
              <a:ext uri="{FF2B5EF4-FFF2-40B4-BE49-F238E27FC236}">
                <a16:creationId xmlns:a16="http://schemas.microsoft.com/office/drawing/2014/main" id="{55BC77F9-CEE3-4479-BDF3-024E98B506DF}"/>
              </a:ext>
            </a:extLst>
          </p:cNvPr>
          <p:cNvSpPr/>
          <p:nvPr/>
        </p:nvSpPr>
        <p:spPr>
          <a:xfrm flipH="1">
            <a:off x="2359152" y="1920236"/>
            <a:ext cx="3443025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4000">
                <a:solidFill>
                  <a:srgbClr val="C00000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明年工作计划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D558E8-00DC-49DE-9B58-EE7E3954E93E}"/>
              </a:ext>
            </a:extLst>
          </p:cNvPr>
          <p:cNvSpPr/>
          <p:nvPr/>
        </p:nvSpPr>
        <p:spPr>
          <a:xfrm rot="18916618">
            <a:off x="7000239" y="-44518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9F5D78-C3A6-4567-BE73-392F00DB8AF7}"/>
              </a:ext>
            </a:extLst>
          </p:cNvPr>
          <p:cNvSpPr/>
          <p:nvPr/>
        </p:nvSpPr>
        <p:spPr>
          <a:xfrm rot="18903724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926083-4F77-46C1-8946-B9D9E8716CA5}"/>
              </a:ext>
            </a:extLst>
          </p:cNvPr>
          <p:cNvSpPr/>
          <p:nvPr/>
        </p:nvSpPr>
        <p:spPr>
          <a:xfrm rot="18903724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E478CC21-7C28-4B2E-9562-08301399F298}"/>
              </a:ext>
            </a:extLst>
          </p:cNvPr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082C16F2-9B1C-484E-A48F-586BAC055541}"/>
              </a:ext>
            </a:extLst>
          </p:cNvPr>
          <p:cNvSpPr/>
          <p:nvPr/>
        </p:nvSpPr>
        <p:spPr>
          <a:xfrm flipH="1">
            <a:off x="1411405" y="1831357"/>
            <a:ext cx="9067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pc="-150" sz="60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04</a:t>
            </a:r>
          </a:p>
        </p:txBody>
      </p:sp>
    </p:spTree>
    <p:extLst>
      <p:ext uri="{BB962C8B-B14F-4D97-AF65-F5344CB8AC3E}">
        <p14:creationId val="73547478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5"/>
      <p:bldP grpId="0" spid="3"/>
      <p:bldP grpId="0" spid="4"/>
      <p:bldP grpId="0" spid="6"/>
      <p:bldP grpId="0" spid="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5C3F9EF-26EC-434D-BAA1-152AB627C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379" y="1527792"/>
            <a:ext cx="3338449" cy="3155125"/>
          </a:xfrm>
          <a:prstGeom prst="roundRect">
            <a:avLst>
              <a:gd fmla="val 2255" name="adj"/>
            </a:avLst>
          </a:prstGeom>
          <a:solidFill>
            <a:srgbClr val="C00000"/>
          </a:solidFill>
          <a:ln w="3175">
            <a:solidFill>
              <a:srgbClr val="D7D7D7"/>
            </a:solidFill>
            <a:bevel/>
          </a:ln>
        </p:spPr>
        <p:txBody>
          <a:bodyPr anchor="ctr" lIns="132261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 sz="147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      </a:t>
            </a:r>
          </a:p>
        </p:txBody>
      </p:sp>
      <p:sp>
        <p:nvSpPr>
          <p:cNvPr id="3" name="AutoShape 22">
            <a:extLst>
              <a:ext uri="{FF2B5EF4-FFF2-40B4-BE49-F238E27FC236}">
                <a16:creationId xmlns:a16="http://schemas.microsoft.com/office/drawing/2014/main" id="{D52D9351-A040-410A-A29B-AF13CEB9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920" y="1344467"/>
            <a:ext cx="3099989" cy="424543"/>
          </a:xfrm>
          <a:prstGeom prst="roundRect">
            <a:avLst>
              <a:gd fmla="val 15556" name="adj"/>
            </a:avLst>
          </a:prstGeom>
          <a:solidFill>
            <a:srgbClr val="08347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0" pitchFamily="34" typeface="Open Sans"/>
              </a:rPr>
              <a:t>点击此处输入标题</a:t>
            </a:r>
          </a:p>
        </p:txBody>
      </p:sp>
      <p:sp>
        <p:nvSpPr>
          <p:cNvPr id="4" name="矩形 25">
            <a:extLst>
              <a:ext uri="{FF2B5EF4-FFF2-40B4-BE49-F238E27FC236}">
                <a16:creationId xmlns:a16="http://schemas.microsoft.com/office/drawing/2014/main" id="{F73B81B3-8801-43AE-99D5-634735953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717" y="1923322"/>
            <a:ext cx="2668018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</a:rPr>
              <a:t>您的内容打在这里，在此框中选择粘贴，并选择只保留文字。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</a:rPr>
              <a:t>您的内容打在这里，在此框中选择粘贴，并选择只保留文字。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</a:rPr>
              <a:t>您的内容打在这里，在此框中选择粘贴，并选择只保留文字。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</a:rPr>
              <a:t>您的内容打在这里，在此框中选择粘贴，并选择只保留文字。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C2F5AD-D1D1-403A-849F-2D73A05B0914}"/>
              </a:ext>
            </a:extLst>
          </p:cNvPr>
          <p:cNvSpPr/>
          <p:nvPr/>
        </p:nvSpPr>
        <p:spPr>
          <a:xfrm>
            <a:off x="268146" y="1248483"/>
            <a:ext cx="4451262" cy="3338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lang="zh-CN" sz="975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878A1F1E-FD06-40FB-9CAB-1C13D521CC36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A6FF17-6047-4DA8-BB96-E47CC93D9179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2BE97224-360F-4445-9112-557F35EB5DE9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53C932B2-F8EB-4202-B134-604293598D02}"/>
              </a:ext>
            </a:extLst>
          </p:cNvPr>
          <p:cNvSpPr/>
          <p:nvPr/>
        </p:nvSpPr>
        <p:spPr>
          <a:xfrm flipH="1">
            <a:off x="-919745" y="238139"/>
            <a:ext cx="344302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mtClean="0" spc="3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明年工作计划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80C8E18-2A15-45F3-8893-DFC4BD4CAA1A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1519618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7321F0-CC0B-454E-A251-2562AD16B6F0}"/>
              </a:ext>
            </a:extLst>
          </p:cNvPr>
          <p:cNvGrpSpPr/>
          <p:nvPr/>
        </p:nvGrpSpPr>
        <p:grpSpPr>
          <a:xfrm>
            <a:off x="631480" y="1040584"/>
            <a:ext cx="2503641" cy="883202"/>
            <a:chOff x="660054" y="1097734"/>
            <a:chExt cx="2503641" cy="8832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7FEBB00-A612-4B48-9377-4430C0B9B026}"/>
                </a:ext>
              </a:extLst>
            </p:cNvPr>
            <p:cNvSpPr/>
            <p:nvPr/>
          </p:nvSpPr>
          <p:spPr>
            <a:xfrm>
              <a:off x="660054" y="1428605"/>
              <a:ext cx="2503641" cy="571500"/>
            </a:xfrm>
            <a:prstGeom prst="rect">
              <a:avLst/>
            </a:prstGeom>
          </p:spPr>
          <p:txBody>
            <a:bodyPr lIns="0" rIns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050"/>
                <a:t>您的内容打在这里，在此框中选择粘贴，并选择只保留文字。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077FB3C-0BFB-42EF-831E-C27DE72FDA7E}"/>
                </a:ext>
              </a:extLst>
            </p:cNvPr>
            <p:cNvSpPr txBox="1"/>
            <p:nvPr/>
          </p:nvSpPr>
          <p:spPr>
            <a:xfrm>
              <a:off x="1948376" y="1097734"/>
              <a:ext cx="1097280" cy="274320"/>
            </a:xfrm>
            <a:prstGeom prst="rect">
              <a:avLst/>
            </a:prstGeom>
            <a:solidFill>
              <a:srgbClr val="C00000"/>
            </a:solidFill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C940D93-1360-4621-B525-B193E903C8B6}"/>
              </a:ext>
            </a:extLst>
          </p:cNvPr>
          <p:cNvGrpSpPr/>
          <p:nvPr/>
        </p:nvGrpSpPr>
        <p:grpSpPr>
          <a:xfrm>
            <a:off x="640060" y="2739113"/>
            <a:ext cx="2503641" cy="883202"/>
            <a:chOff x="660054" y="1097734"/>
            <a:chExt cx="2503641" cy="88320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EBBEE59-BE40-48F8-B1F4-BC14D50A6CB1}"/>
                </a:ext>
              </a:extLst>
            </p:cNvPr>
            <p:cNvSpPr/>
            <p:nvPr/>
          </p:nvSpPr>
          <p:spPr>
            <a:xfrm>
              <a:off x="660054" y="1428605"/>
              <a:ext cx="2503641" cy="571500"/>
            </a:xfrm>
            <a:prstGeom prst="rect">
              <a:avLst/>
            </a:prstGeom>
          </p:spPr>
          <p:txBody>
            <a:bodyPr lIns="0" rIns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050"/>
                <a:t>您的内容打在这里，在此框中选择粘贴，并选择只保留文字。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C7CBAAD-F05C-44DD-8B50-B726151B2FE0}"/>
                </a:ext>
              </a:extLst>
            </p:cNvPr>
            <p:cNvSpPr txBox="1"/>
            <p:nvPr/>
          </p:nvSpPr>
          <p:spPr>
            <a:xfrm>
              <a:off x="1948376" y="1097734"/>
              <a:ext cx="1097280" cy="274320"/>
            </a:xfrm>
            <a:prstGeom prst="rect">
              <a:avLst/>
            </a:prstGeom>
            <a:solidFill>
              <a:srgbClr val="C00000"/>
            </a:solidFill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E57E8FA-C347-48B4-8DB6-0312B945C00E}"/>
              </a:ext>
            </a:extLst>
          </p:cNvPr>
          <p:cNvGrpSpPr/>
          <p:nvPr/>
        </p:nvGrpSpPr>
        <p:grpSpPr>
          <a:xfrm>
            <a:off x="6205921" y="1040584"/>
            <a:ext cx="2503641" cy="883202"/>
            <a:chOff x="660054" y="1097734"/>
            <a:chExt cx="2503641" cy="88320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99CFB03-8004-45FD-AB7D-0958294D493D}"/>
                </a:ext>
              </a:extLst>
            </p:cNvPr>
            <p:cNvSpPr/>
            <p:nvPr/>
          </p:nvSpPr>
          <p:spPr>
            <a:xfrm>
              <a:off x="660054" y="1428605"/>
              <a:ext cx="2503641" cy="571500"/>
            </a:xfrm>
            <a:prstGeom prst="rect">
              <a:avLst/>
            </a:prstGeom>
          </p:spPr>
          <p:txBody>
            <a:bodyPr lIns="0" r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50"/>
                <a:t>您的内容打在这里，在此框中选择粘贴，并选择只保留文字。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1B2CE0-EDEC-4F47-A9CC-BA1D194DDEA0}"/>
                </a:ext>
              </a:extLst>
            </p:cNvPr>
            <p:cNvSpPr txBox="1"/>
            <p:nvPr/>
          </p:nvSpPr>
          <p:spPr>
            <a:xfrm>
              <a:off x="669719" y="1097734"/>
              <a:ext cx="1097280" cy="274320"/>
            </a:xfrm>
            <a:prstGeom prst="rect">
              <a:avLst/>
            </a:prstGeom>
            <a:solidFill>
              <a:srgbClr val="083473"/>
            </a:solidFill>
          </p:spPr>
          <p:txBody>
            <a:bodyPr rtlCol="0" wrap="non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2B08EB-2A63-46F1-AB50-D1945CC15972}"/>
              </a:ext>
            </a:extLst>
          </p:cNvPr>
          <p:cNvGrpSpPr/>
          <p:nvPr/>
        </p:nvGrpSpPr>
        <p:grpSpPr>
          <a:xfrm>
            <a:off x="6214501" y="2739113"/>
            <a:ext cx="2503641" cy="883202"/>
            <a:chOff x="660054" y="1097734"/>
            <a:chExt cx="2503641" cy="88320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4A16604-97AF-4EE7-BB74-6743095E0458}"/>
                </a:ext>
              </a:extLst>
            </p:cNvPr>
            <p:cNvSpPr/>
            <p:nvPr/>
          </p:nvSpPr>
          <p:spPr>
            <a:xfrm>
              <a:off x="660054" y="1428605"/>
              <a:ext cx="2503641" cy="571500"/>
            </a:xfrm>
            <a:prstGeom prst="rect">
              <a:avLst/>
            </a:prstGeom>
          </p:spPr>
          <p:txBody>
            <a:bodyPr lIns="0" r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50"/>
                <a:t>您的内容打在这里，在此框中选择粘贴，并选择只保留文字。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D349471-D549-4634-A1B7-37897DC5BF6C}"/>
                </a:ext>
              </a:extLst>
            </p:cNvPr>
            <p:cNvSpPr txBox="1"/>
            <p:nvPr/>
          </p:nvSpPr>
          <p:spPr>
            <a:xfrm>
              <a:off x="688769" y="1097734"/>
              <a:ext cx="1097280" cy="274320"/>
            </a:xfrm>
            <a:prstGeom prst="rect">
              <a:avLst/>
            </a:prstGeom>
            <a:solidFill>
              <a:srgbClr val="083473"/>
            </a:solidFill>
          </p:spPr>
          <p:txBody>
            <a:bodyPr rtlCol="0" wrap="non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F5809C1-58A6-476A-9582-3CD4DB1416D1}"/>
              </a:ext>
            </a:extLst>
          </p:cNvPr>
          <p:cNvGrpSpPr/>
          <p:nvPr/>
        </p:nvGrpSpPr>
        <p:grpSpPr>
          <a:xfrm>
            <a:off x="3025662" y="4113077"/>
            <a:ext cx="1818705" cy="517289"/>
            <a:chOff x="5063235" y="3352800"/>
            <a:chExt cx="1440000" cy="14400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3CE610F-1347-4A50-863D-9185A2D6E0EA}"/>
                </a:ext>
              </a:extLst>
            </p:cNvPr>
            <p:cNvSpPr/>
            <p:nvPr/>
          </p:nvSpPr>
          <p:spPr>
            <a:xfrm>
              <a:off x="5063235" y="3352800"/>
              <a:ext cx="1440000" cy="14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1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868789F-38FA-4FDA-B80F-15A2A6EFC235}"/>
                </a:ext>
              </a:extLst>
            </p:cNvPr>
            <p:cNvSpPr/>
            <p:nvPr/>
          </p:nvSpPr>
          <p:spPr>
            <a:xfrm>
              <a:off x="5223990" y="3513555"/>
              <a:ext cx="1118490" cy="11184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1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A1332F6-4C1B-457C-B112-C2DE76D55404}"/>
                </a:ext>
              </a:extLst>
            </p:cNvPr>
            <p:cNvSpPr/>
            <p:nvPr/>
          </p:nvSpPr>
          <p:spPr>
            <a:xfrm>
              <a:off x="5380567" y="3665175"/>
              <a:ext cx="805335" cy="8053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1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7A827ED-FCFA-4AD7-B954-F1FBBA29008F}"/>
                </a:ext>
              </a:extLst>
            </p:cNvPr>
            <p:cNvSpPr/>
            <p:nvPr/>
          </p:nvSpPr>
          <p:spPr>
            <a:xfrm>
              <a:off x="5535055" y="3819663"/>
              <a:ext cx="496358" cy="4963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1"/>
            </a:p>
          </p:txBody>
        </p:sp>
      </p:grpSp>
      <p:sp>
        <p:nvSpPr>
          <p:cNvPr id="19" name="任意多边形 16">
            <a:extLst>
              <a:ext uri="{FF2B5EF4-FFF2-40B4-BE49-F238E27FC236}">
                <a16:creationId xmlns:a16="http://schemas.microsoft.com/office/drawing/2014/main" id="{1FCB6EDC-926D-4B6A-AEEA-0DF2E4BC8256}"/>
              </a:ext>
            </a:extLst>
          </p:cNvPr>
          <p:cNvSpPr/>
          <p:nvPr/>
        </p:nvSpPr>
        <p:spPr>
          <a:xfrm rot="886162">
            <a:off x="3985892" y="922137"/>
            <a:ext cx="1547699" cy="3624801"/>
          </a:xfrm>
          <a:custGeom>
            <a:gdLst>
              <a:gd fmla="*/ 773850 w 1547699" name="connsiteX0"/>
              <a:gd fmla="*/ 0 h 3624801" name="connsiteY0"/>
              <a:gd fmla="*/ 1547699 w 1547699" name="connsiteX1"/>
              <a:gd fmla="*/ 774225 h 3624801" name="connsiteY1"/>
              <a:gd fmla="*/ 1224818 w 1547699" name="connsiteX2"/>
              <a:gd fmla="*/ 774224 h 3624801" name="connsiteY2"/>
              <a:gd fmla="*/ 482121 w 1547699" name="connsiteX3"/>
              <a:gd fmla="*/ 3466209 h 3624801" name="connsiteY3"/>
              <a:gd fmla="*/ 430178 w 1547699" name="connsiteX4"/>
              <a:gd fmla="*/ 3586544 h 3624801" name="connsiteY4"/>
              <a:gd fmla="*/ 285070 w 1547699" name="connsiteX5"/>
              <a:gd fmla="*/ 3624801 h 3624801" name="connsiteY5"/>
              <a:gd fmla="*/ 318972 w 1547699" name="connsiteX6"/>
              <a:gd fmla="*/ 3191782 h 3624801" name="connsiteY6"/>
              <a:gd fmla="*/ 322882 w 1547699" name="connsiteX7"/>
              <a:gd fmla="*/ 774224 h 3624801" name="connsiteY7"/>
              <a:gd fmla="*/ 0 w 1547699" name="connsiteX8"/>
              <a:gd fmla="*/ 774224 h 362480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624801" w="1547699">
                <a:moveTo>
                  <a:pt x="773850" y="0"/>
                </a:moveTo>
                <a:lnTo>
                  <a:pt x="1547699" y="774225"/>
                </a:lnTo>
                <a:lnTo>
                  <a:pt x="1224818" y="774224"/>
                </a:lnTo>
                <a:cubicBezTo>
                  <a:pt x="1147922" y="1387977"/>
                  <a:pt x="977960" y="2285306"/>
                  <a:pt x="482121" y="3466209"/>
                </a:cubicBezTo>
                <a:lnTo>
                  <a:pt x="430178" y="3586544"/>
                </a:lnTo>
                <a:lnTo>
                  <a:pt x="285070" y="3624801"/>
                </a:lnTo>
                <a:lnTo>
                  <a:pt x="318972" y="3191782"/>
                </a:lnTo>
                <a:cubicBezTo>
                  <a:pt x="375012" y="2415817"/>
                  <a:pt x="406290" y="1638493"/>
                  <a:pt x="322882" y="774224"/>
                </a:cubicBezTo>
                <a:lnTo>
                  <a:pt x="0" y="77422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20" name="任意多边形 17">
            <a:extLst>
              <a:ext uri="{FF2B5EF4-FFF2-40B4-BE49-F238E27FC236}">
                <a16:creationId xmlns:a16="http://schemas.microsoft.com/office/drawing/2014/main" id="{D8B75025-508E-41FE-AF08-598FE75DA2E7}"/>
              </a:ext>
            </a:extLst>
          </p:cNvPr>
          <p:cNvSpPr/>
          <p:nvPr/>
        </p:nvSpPr>
        <p:spPr>
          <a:xfrm rot="886162">
            <a:off x="4322669" y="965785"/>
            <a:ext cx="1207160" cy="3610177"/>
          </a:xfrm>
          <a:custGeom>
            <a:gdLst>
              <a:gd fmla="*/ 433311 w 1207160" name="connsiteX0"/>
              <a:gd fmla="*/ 0 h 3610177" name="connsiteY0"/>
              <a:gd fmla="*/ 1207160 w 1207160" name="connsiteX1"/>
              <a:gd fmla="*/ 774225 h 3610177" name="connsiteY1"/>
              <a:gd fmla="*/ 884279 w 1207160" name="connsiteX2"/>
              <a:gd fmla="*/ 774224 h 3610177" name="connsiteY2"/>
              <a:gd fmla="*/ 141582 w 1207160" name="connsiteX3"/>
              <a:gd fmla="*/ 3466209 h 3610177" name="connsiteY3"/>
              <a:gd fmla="*/ 89639 w 1207160" name="connsiteX4"/>
              <a:gd fmla="*/ 3586544 h 3610177" name="connsiteY4"/>
              <a:gd fmla="*/ 0 w 1207160" name="connsiteX5"/>
              <a:gd fmla="*/ 3610177 h 3610177" name="connsiteY5"/>
              <a:gd fmla="*/ 10786 w 1207160" name="connsiteX6"/>
              <a:gd fmla="*/ 3581568 h 3610177" name="connsiteY6"/>
              <a:gd fmla="*/ 398266 w 1207160" name="connsiteX7"/>
              <a:gd fmla="*/ 1177093 h 3610177" name="connsiteY7"/>
              <a:gd fmla="*/ 423308 w 1207160" name="connsiteX8"/>
              <a:gd fmla="*/ 38978 h 3610177" name="connsiteY8"/>
              <a:gd fmla="*/ 422451 w 1207160" name="connsiteX9"/>
              <a:gd fmla="*/ 10865 h 361017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10177" w="1207160">
                <a:moveTo>
                  <a:pt x="433311" y="0"/>
                </a:moveTo>
                <a:lnTo>
                  <a:pt x="1207160" y="774225"/>
                </a:lnTo>
                <a:lnTo>
                  <a:pt x="884279" y="774224"/>
                </a:lnTo>
                <a:cubicBezTo>
                  <a:pt x="807383" y="1387977"/>
                  <a:pt x="637421" y="2285306"/>
                  <a:pt x="141582" y="3466209"/>
                </a:cubicBezTo>
                <a:lnTo>
                  <a:pt x="89639" y="3586544"/>
                </a:lnTo>
                <a:lnTo>
                  <a:pt x="0" y="3610177"/>
                </a:lnTo>
                <a:lnTo>
                  <a:pt x="10786" y="3581568"/>
                </a:lnTo>
                <a:cubicBezTo>
                  <a:pt x="188388" y="3066095"/>
                  <a:pt x="337780" y="2184060"/>
                  <a:pt x="398266" y="1177093"/>
                </a:cubicBezTo>
                <a:cubicBezTo>
                  <a:pt x="422460" y="774306"/>
                  <a:pt x="430139" y="389661"/>
                  <a:pt x="423308" y="38978"/>
                </a:cubicBezTo>
                <a:lnTo>
                  <a:pt x="422451" y="10865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1351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CC99EA45-1D37-457E-9804-23AC63301D5B}"/>
              </a:ext>
            </a:extLst>
          </p:cNvPr>
          <p:cNvSpPr/>
          <p:nvPr/>
        </p:nvSpPr>
        <p:spPr>
          <a:xfrm>
            <a:off x="4970978" y="1321619"/>
            <a:ext cx="238125" cy="238125"/>
          </a:xfrm>
          <a:prstGeom prst="ellipse">
            <a:avLst/>
          </a:prstGeom>
          <a:solidFill>
            <a:srgbClr val="08347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CF813C1-8588-4781-9BE2-F926D90FD017}"/>
              </a:ext>
            </a:extLst>
          </p:cNvPr>
          <p:cNvSpPr/>
          <p:nvPr/>
        </p:nvSpPr>
        <p:spPr>
          <a:xfrm>
            <a:off x="4750216" y="2126799"/>
            <a:ext cx="216000" cy="216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AA2917C-FFE1-475A-BF82-1528B66678AA}"/>
              </a:ext>
            </a:extLst>
          </p:cNvPr>
          <p:cNvSpPr/>
          <p:nvPr/>
        </p:nvSpPr>
        <p:spPr>
          <a:xfrm>
            <a:off x="4477096" y="2909854"/>
            <a:ext cx="180000" cy="180000"/>
          </a:xfrm>
          <a:prstGeom prst="ellipse">
            <a:avLst/>
          </a:prstGeom>
          <a:solidFill>
            <a:srgbClr val="08347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CC01F00-5191-422C-B256-6CFFC41A1C8E}"/>
              </a:ext>
            </a:extLst>
          </p:cNvPr>
          <p:cNvSpPr/>
          <p:nvPr/>
        </p:nvSpPr>
        <p:spPr>
          <a:xfrm>
            <a:off x="4174038" y="3656908"/>
            <a:ext cx="144000" cy="144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cxnSp>
        <p:nvCxnSpPr>
          <p:cNvPr id="25" name="肘形连接符 26">
            <a:extLst>
              <a:ext uri="{FF2B5EF4-FFF2-40B4-BE49-F238E27FC236}">
                <a16:creationId xmlns:a16="http://schemas.microsoft.com/office/drawing/2014/main" id="{3AF4A476-1E97-4497-BC27-9E3E4663E6FA}"/>
              </a:ext>
            </a:extLst>
          </p:cNvPr>
          <p:cNvCxnSpPr>
            <a:stCxn id="13" idx="1"/>
            <a:endCxn id="23" idx="6"/>
          </p:cNvCxnSpPr>
          <p:nvPr/>
        </p:nvCxnSpPr>
        <p:spPr>
          <a:xfrm flipV="1" rot="10800000">
            <a:off x="4657096" y="2876272"/>
            <a:ext cx="1586120" cy="123581"/>
          </a:xfrm>
          <a:prstGeom prst="bentConnector3">
            <a:avLst>
              <a:gd fmla="val 50000" name="adj1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7">
            <a:extLst>
              <a:ext uri="{FF2B5EF4-FFF2-40B4-BE49-F238E27FC236}">
                <a16:creationId xmlns:a16="http://schemas.microsoft.com/office/drawing/2014/main" id="{5F54D7CE-E475-4008-8B48-10D00CB91B4B}"/>
              </a:ext>
            </a:extLst>
          </p:cNvPr>
          <p:cNvCxnSpPr>
            <a:stCxn id="10" idx="1"/>
            <a:endCxn id="21" idx="6"/>
          </p:cNvCxnSpPr>
          <p:nvPr/>
        </p:nvCxnSpPr>
        <p:spPr>
          <a:xfrm flipV="1" rot="10800000">
            <a:off x="5209103" y="1177744"/>
            <a:ext cx="1006483" cy="262937"/>
          </a:xfrm>
          <a:prstGeom prst="bentConnector3">
            <a:avLst>
              <a:gd fmla="val 50000" name="adj1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8">
            <a:extLst>
              <a:ext uri="{FF2B5EF4-FFF2-40B4-BE49-F238E27FC236}">
                <a16:creationId xmlns:a16="http://schemas.microsoft.com/office/drawing/2014/main" id="{F920C302-EF3D-4508-A1A0-00217017A8A3}"/>
              </a:ext>
            </a:extLst>
          </p:cNvPr>
          <p:cNvCxnSpPr>
            <a:stCxn id="7" idx="3"/>
            <a:endCxn id="24" idx="2"/>
          </p:cNvCxnSpPr>
          <p:nvPr/>
        </p:nvCxnSpPr>
        <p:spPr>
          <a:xfrm>
            <a:off x="3025662" y="2876273"/>
            <a:ext cx="1148376" cy="852635"/>
          </a:xfrm>
          <a:prstGeom prst="bentConnector3">
            <a:avLst>
              <a:gd fmla="val 50000" name="adj1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9">
            <a:extLst>
              <a:ext uri="{FF2B5EF4-FFF2-40B4-BE49-F238E27FC236}">
                <a16:creationId xmlns:a16="http://schemas.microsoft.com/office/drawing/2014/main" id="{35DCA6A0-93DD-4703-9AEF-89878E93829F}"/>
              </a:ext>
            </a:extLst>
          </p:cNvPr>
          <p:cNvCxnSpPr>
            <a:stCxn id="4" idx="3"/>
            <a:endCxn id="22" idx="2"/>
          </p:cNvCxnSpPr>
          <p:nvPr/>
        </p:nvCxnSpPr>
        <p:spPr>
          <a:xfrm>
            <a:off x="3017082" y="1177744"/>
            <a:ext cx="1733134" cy="1057055"/>
          </a:xfrm>
          <a:prstGeom prst="bentConnector3">
            <a:avLst>
              <a:gd fmla="val 50000" name="adj1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1D958FA5-5D58-4603-B872-C2091DC32165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367F7CD5-FBF9-4165-9531-7C6272101BF1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C6322F24-08DF-4D6D-90B0-D2E85D02A243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0D07E463-2E19-4699-AD81-41487DB36B50}"/>
              </a:ext>
            </a:extLst>
          </p:cNvPr>
          <p:cNvSpPr/>
          <p:nvPr/>
        </p:nvSpPr>
        <p:spPr>
          <a:xfrm flipH="1">
            <a:off x="-861130" y="261585"/>
            <a:ext cx="3443025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 sz="1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明年工作计划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8DB0053-3AD3-4AEC-BFDE-EAAD965F60A3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5489851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5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7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4"/>
      <p:bldP grpId="0" spid="29"/>
      <p:bldP grpId="0" spid="30"/>
      <p:bldP grpId="0" spid="31"/>
      <p:bldP grpId="0" spid="3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47">
            <a:extLst>
              <a:ext uri="{FF2B5EF4-FFF2-40B4-BE49-F238E27FC236}">
                <a16:creationId xmlns:a16="http://schemas.microsoft.com/office/drawing/2014/main" id="{8A8B95FF-C668-40B2-9854-6C2F5A3F9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955" y="1235522"/>
            <a:ext cx="3419294" cy="7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199" lIns="50398" rIns="50398" tIns="2519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/>
              <a:t>您的内容打在这里，在此框中选择粘贴，并选择只保留文字。您的内容打在这里，在此框中选择粘贴，并选择只保留文字。</a:t>
            </a:r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1F2AF1D5-EB00-46B1-9B21-0F46DB0F4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529" y="898719"/>
            <a:ext cx="1319996" cy="2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199" lIns="50398" rIns="50398" tIns="25199" wrap="none">
            <a:spAutoFit/>
          </a:bodyPr>
          <a:lstStyle/>
          <a:p>
            <a:pPr algn="r"/>
            <a:r>
              <a:rPr altLang="en-US" lang="zh-CN" sz="1200">
                <a:solidFill>
                  <a:srgbClr val="C00000"/>
                </a:solidFill>
                <a:latin typeface="+mn-ea"/>
                <a:cs charset="0" pitchFamily="34" typeface="Open Sans"/>
              </a:rPr>
              <a:t>点击此处输入标题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0B54DC-A5E2-49D0-AD32-621B072712C2}"/>
              </a:ext>
            </a:extLst>
          </p:cNvPr>
          <p:cNvSpPr/>
          <p:nvPr/>
        </p:nvSpPr>
        <p:spPr>
          <a:xfrm>
            <a:off x="4499550" y="1168857"/>
            <a:ext cx="440825" cy="297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5199" lIns="50400" rIns="50400" rtlCol="0" tIns="25199"/>
          <a:lstStyle/>
          <a:p>
            <a:pPr algn="ctr"/>
            <a:endParaRPr altLang="en-US" lang="zh-CN" sz="975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E315142-A506-4143-8761-A8E6B5548EC1}"/>
              </a:ext>
            </a:extLst>
          </p:cNvPr>
          <p:cNvSpPr/>
          <p:nvPr/>
        </p:nvSpPr>
        <p:spPr>
          <a:xfrm>
            <a:off x="4951436" y="1168857"/>
            <a:ext cx="892969" cy="2976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5199" lIns="50400" rIns="50400" rtlCol="0" tIns="25199"/>
          <a:lstStyle/>
          <a:p>
            <a:pPr algn="ctr"/>
            <a:endParaRPr altLang="en-US" lang="zh-CN" sz="975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矩形 47">
            <a:extLst>
              <a:ext uri="{FF2B5EF4-FFF2-40B4-BE49-F238E27FC236}">
                <a16:creationId xmlns:a16="http://schemas.microsoft.com/office/drawing/2014/main" id="{96CDF58C-11EB-4141-9C4F-FC08B273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955" y="2500086"/>
            <a:ext cx="3419294" cy="7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199" lIns="50398" rIns="50398" tIns="2519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/>
              <a:t>您的内容打在这里，在此框中选择粘贴，并选择只保留文字。您的内容打在这里，在此框中选择粘贴，并选择只保留文字。</a:t>
            </a: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9DA9BFAF-6655-43D2-AD20-60F795B10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529" y="2163284"/>
            <a:ext cx="1319996" cy="2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199" lIns="50398" rIns="50398" tIns="25199" wrap="none">
            <a:spAutoFit/>
          </a:bodyPr>
          <a:lstStyle/>
          <a:p>
            <a:pPr algn="r"/>
            <a:r>
              <a:rPr altLang="en-US" lang="zh-CN" sz="1200">
                <a:solidFill>
                  <a:srgbClr val="C00000"/>
                </a:solidFill>
                <a:latin typeface="+mn-ea"/>
                <a:cs charset="0" pitchFamily="34" typeface="Open Sans"/>
              </a:rPr>
              <a:t>点击此处输入标题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8492FC-1617-48E6-B188-EDB456DF9C6A}"/>
              </a:ext>
            </a:extLst>
          </p:cNvPr>
          <p:cNvSpPr/>
          <p:nvPr/>
        </p:nvSpPr>
        <p:spPr>
          <a:xfrm>
            <a:off x="4499550" y="2433421"/>
            <a:ext cx="440825" cy="297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5199" lIns="50400" rIns="50400" rtlCol="0" tIns="25199"/>
          <a:lstStyle/>
          <a:p>
            <a:pPr algn="ctr"/>
            <a:endParaRPr altLang="en-US" lang="zh-CN" sz="975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2C5C0C9-51D0-4F5B-BDDC-6BD8905F9189}"/>
              </a:ext>
            </a:extLst>
          </p:cNvPr>
          <p:cNvSpPr/>
          <p:nvPr/>
        </p:nvSpPr>
        <p:spPr>
          <a:xfrm>
            <a:off x="4951436" y="2433421"/>
            <a:ext cx="892969" cy="2976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5199" lIns="50400" rIns="50400" rtlCol="0" tIns="25199"/>
          <a:lstStyle/>
          <a:p>
            <a:pPr algn="ctr"/>
            <a:endParaRPr altLang="en-US" lang="zh-CN" sz="975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262354D-6679-49F6-9694-580065382E2C}"/>
              </a:ext>
            </a:extLst>
          </p:cNvPr>
          <p:cNvSpPr/>
          <p:nvPr/>
        </p:nvSpPr>
        <p:spPr>
          <a:xfrm>
            <a:off x="1213109" y="877407"/>
            <a:ext cx="2877588" cy="23852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6977F6D8-64B6-4AD0-B09C-8E530331A322}"/>
              </a:ext>
            </a:extLst>
          </p:cNvPr>
          <p:cNvSpPr/>
          <p:nvPr/>
        </p:nvSpPr>
        <p:spPr bwMode="auto">
          <a:xfrm>
            <a:off x="1200505" y="3370362"/>
            <a:ext cx="388524" cy="389691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altLang="en-US" lang="zh-CN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725128F-6C73-4B7D-822F-9A45E0A95D1C}"/>
              </a:ext>
            </a:extLst>
          </p:cNvPr>
          <p:cNvSpPr/>
          <p:nvPr/>
        </p:nvSpPr>
        <p:spPr bwMode="auto">
          <a:xfrm flipH="1" flipV="1">
            <a:off x="7551210" y="4088600"/>
            <a:ext cx="388524" cy="389691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txBody>
          <a:bodyPr/>
          <a:lstStyle/>
          <a:p>
            <a:endParaRPr altLang="en-US" lang="zh-CN" sz="97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89">
            <a:extLst>
              <a:ext uri="{FF2B5EF4-FFF2-40B4-BE49-F238E27FC236}">
                <a16:creationId xmlns:a16="http://schemas.microsoft.com/office/drawing/2014/main" id="{41E45E5C-408C-46A3-8D33-F4A41D101A29}"/>
              </a:ext>
            </a:extLst>
          </p:cNvPr>
          <p:cNvSpPr txBox="1"/>
          <p:nvPr/>
        </p:nvSpPr>
        <p:spPr>
          <a:xfrm>
            <a:off x="1465118" y="3601284"/>
            <a:ext cx="6280355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/>
              <a:t>您的内容打在这里，在此框中选择粘贴，并选择只保留文字。您的内容打在这里，在此框中选择粘贴，并选择只保留文字。您的内容打在这里，在此框中选择粘贴，并选择只保留文字。您的内容打在这里，在此框中选择粘贴，并选择只保留文字。</a:t>
            </a: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23453F48-7ED5-4DFC-BF0E-25B608BBD6B4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7C10B595-82A9-4F44-9A65-647201D07E35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D0F291DA-0C56-4E44-910D-6D2259C3AAD6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737D2CC1-7927-4D0C-ACA4-2D71F9CF8E87}"/>
              </a:ext>
            </a:extLst>
          </p:cNvPr>
          <p:cNvSpPr/>
          <p:nvPr/>
        </p:nvSpPr>
        <p:spPr>
          <a:xfrm flipH="1">
            <a:off x="-837684" y="261585"/>
            <a:ext cx="3443025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 sz="1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明年工作计划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80C789A-CBF1-412A-A586-B5479B978999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8494452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4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grpId="0" id="5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6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6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64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06 -3.7037E-07 L 0.36686 0.15278" pathEditMode="relative" ptsTypes="AA" rAng="0">
                                      <p:cBhvr>
                                        <p:cTn dur="500" fill="hold" id="65" spd="-999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6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07 -3.33333E-06 L -0.39495 -0.11018" pathEditMode="relative" ptsTypes="AA" rAng="0">
                                      <p:cBhvr>
                                        <p:cTn dur="500" fill="hold" id="69" spd="-999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71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1" spid="11"/>
      <p:bldP grpId="0" spid="12"/>
      <p:bldP grpId="1" spid="12"/>
      <p:bldP grpId="0" spid="13"/>
      <p:bldP grpId="0" spid="14"/>
      <p:bldP grpId="0" spid="15"/>
      <p:bldP grpId="0" spid="16"/>
      <p:bldP grpId="0" spid="1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702E95CE-9309-4A4B-8972-24F354C6ED7F}"/>
              </a:ext>
            </a:extLst>
          </p:cNvPr>
          <p:cNvSpPr/>
          <p:nvPr/>
        </p:nvSpPr>
        <p:spPr>
          <a:xfrm>
            <a:off x="5380061" y="1216013"/>
            <a:ext cx="1813345" cy="166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6F6404B7-0A62-4EEA-97DE-E04A24782F08}"/>
              </a:ext>
            </a:extLst>
          </p:cNvPr>
          <p:cNvGrpSpPr/>
          <p:nvPr/>
        </p:nvGrpSpPr>
        <p:grpSpPr>
          <a:xfrm>
            <a:off x="202397" y="1678990"/>
            <a:ext cx="8659662" cy="2569780"/>
            <a:chOff x="218085" y="2885828"/>
            <a:chExt cx="11782594" cy="3496519"/>
          </a:xfrm>
        </p:grpSpPr>
        <p:sp>
          <p:nvSpPr>
            <p:cNvPr id="59" name="文本框 41">
              <a:extLst>
                <a:ext uri="{FF2B5EF4-FFF2-40B4-BE49-F238E27FC236}">
                  <a16:creationId xmlns:a16="http://schemas.microsoft.com/office/drawing/2014/main" id="{D24F8D67-5D94-4090-8842-AADA2667F57C}"/>
                </a:ext>
              </a:extLst>
            </p:cNvPr>
            <p:cNvSpPr txBox="1"/>
            <p:nvPr/>
          </p:nvSpPr>
          <p:spPr>
            <a:xfrm>
              <a:off x="218085" y="5625216"/>
              <a:ext cx="1928083" cy="7571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800"/>
                <a:t>您的内容打在这里，在此框中选择粘贴，并选择只保留文字。</a:t>
              </a: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63F15A00-DBAD-4010-9521-DB9E5E4305A0}"/>
                </a:ext>
              </a:extLst>
            </p:cNvPr>
            <p:cNvGrpSpPr/>
            <p:nvPr/>
          </p:nvGrpSpPr>
          <p:grpSpPr>
            <a:xfrm>
              <a:off x="929966" y="4990493"/>
              <a:ext cx="504320" cy="442247"/>
              <a:chOff x="6365875" y="1458913"/>
              <a:chExt cx="619125" cy="542925"/>
            </a:xfrm>
            <a:solidFill>
              <a:srgbClr val="022949"/>
            </a:solidFill>
          </p:grpSpPr>
          <p:sp>
            <p:nvSpPr>
              <p:cNvPr id="94" name="任意多边形 51">
                <a:extLst>
                  <a:ext uri="{FF2B5EF4-FFF2-40B4-BE49-F238E27FC236}">
                    <a16:creationId xmlns:a16="http://schemas.microsoft.com/office/drawing/2014/main" id="{849AE7EE-67A2-4055-B3DD-12385D066FC0}"/>
                  </a:ext>
                </a:extLst>
              </p:cNvPr>
              <p:cNvSpPr/>
              <p:nvPr/>
            </p:nvSpPr>
            <p:spPr bwMode="auto">
              <a:xfrm>
                <a:off x="6365875" y="1846263"/>
                <a:ext cx="619125" cy="155575"/>
              </a:xfrm>
              <a:custGeom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 h="98" w="390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5" name="任意多边形 52">
                <a:extLst>
                  <a:ext uri="{FF2B5EF4-FFF2-40B4-BE49-F238E27FC236}">
                    <a16:creationId xmlns:a16="http://schemas.microsoft.com/office/drawing/2014/main" id="{3DA6D8A2-5254-4E80-9798-4230EB028FF7}"/>
                  </a:ext>
                </a:extLst>
              </p:cNvPr>
              <p:cNvSpPr/>
              <p:nvPr/>
            </p:nvSpPr>
            <p:spPr bwMode="auto">
              <a:xfrm>
                <a:off x="6365875" y="1846263"/>
                <a:ext cx="619125" cy="155575"/>
              </a:xfrm>
              <a:custGeom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 h="98" w="390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6" name="任意多边形 53">
                <a:extLst>
                  <a:ext uri="{FF2B5EF4-FFF2-40B4-BE49-F238E27FC236}">
                    <a16:creationId xmlns:a16="http://schemas.microsoft.com/office/drawing/2014/main" id="{76B623B6-9668-4431-9035-4489E954BB4C}"/>
                  </a:ext>
                </a:extLst>
              </p:cNvPr>
              <p:cNvSpPr/>
              <p:nvPr/>
            </p:nvSpPr>
            <p:spPr bwMode="auto">
              <a:xfrm>
                <a:off x="6365875" y="1692276"/>
                <a:ext cx="619125" cy="153988"/>
              </a:xfrm>
              <a:custGeom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 h="97" w="390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7" name="任意多边形 54">
                <a:extLst>
                  <a:ext uri="{FF2B5EF4-FFF2-40B4-BE49-F238E27FC236}">
                    <a16:creationId xmlns:a16="http://schemas.microsoft.com/office/drawing/2014/main" id="{4EAFB5CF-7A25-41AC-814F-97FF4DDCC1D8}"/>
                  </a:ext>
                </a:extLst>
              </p:cNvPr>
              <p:cNvSpPr/>
              <p:nvPr/>
            </p:nvSpPr>
            <p:spPr bwMode="auto">
              <a:xfrm>
                <a:off x="6365875" y="1692276"/>
                <a:ext cx="619125" cy="153988"/>
              </a:xfrm>
              <a:custGeom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 h="97" w="390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8" name="任意多边形 55">
                <a:extLst>
                  <a:ext uri="{FF2B5EF4-FFF2-40B4-BE49-F238E27FC236}">
                    <a16:creationId xmlns:a16="http://schemas.microsoft.com/office/drawing/2014/main" id="{56922A3A-5E47-4788-9855-C6BDFBB9428E}"/>
                  </a:ext>
                </a:extLst>
              </p:cNvPr>
              <p:cNvSpPr/>
              <p:nvPr/>
            </p:nvSpPr>
            <p:spPr bwMode="auto">
              <a:xfrm>
                <a:off x="6365875" y="1458913"/>
                <a:ext cx="619125" cy="233363"/>
              </a:xfrm>
              <a:custGeom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b="b" l="0" r="r" t="0"/>
                <a:pathLst>
                  <a:path h="147" w="390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9" name="任意多边形 56">
                <a:extLst>
                  <a:ext uri="{FF2B5EF4-FFF2-40B4-BE49-F238E27FC236}">
                    <a16:creationId xmlns:a16="http://schemas.microsoft.com/office/drawing/2014/main" id="{36E65032-2807-4AA1-9776-CF3E601EA5A0}"/>
                  </a:ext>
                </a:extLst>
              </p:cNvPr>
              <p:cNvSpPr/>
              <p:nvPr/>
            </p:nvSpPr>
            <p:spPr bwMode="auto">
              <a:xfrm>
                <a:off x="6365875" y="1458913"/>
                <a:ext cx="619125" cy="233363"/>
              </a:xfrm>
              <a:custGeom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b="b" l="0" r="r" t="0"/>
                <a:pathLst>
                  <a:path h="147" w="390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moveTo>
                      <a:pt x="0" y="48"/>
                    </a:moveTo>
                    <a:lnTo>
                      <a:pt x="0" y="48"/>
                    </a:ln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</p:grpSp>
        <p:sp>
          <p:nvSpPr>
            <p:cNvPr id="61" name="文本框 43">
              <a:extLst>
                <a:ext uri="{FF2B5EF4-FFF2-40B4-BE49-F238E27FC236}">
                  <a16:creationId xmlns:a16="http://schemas.microsoft.com/office/drawing/2014/main" id="{B7964C39-9A82-41BE-99ED-B533ED30C2B5}"/>
                </a:ext>
              </a:extLst>
            </p:cNvPr>
            <p:cNvSpPr txBox="1"/>
            <p:nvPr/>
          </p:nvSpPr>
          <p:spPr>
            <a:xfrm>
              <a:off x="5067437" y="5625216"/>
              <a:ext cx="1879567" cy="7571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800"/>
                <a:t>您的内容打在这里，在此框中选择粘贴，并选择只保留文字。</a:t>
              </a: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6C3A2CED-410B-4EE6-8D0D-E9C46FD96949}"/>
                </a:ext>
              </a:extLst>
            </p:cNvPr>
            <p:cNvGrpSpPr/>
            <p:nvPr/>
          </p:nvGrpSpPr>
          <p:grpSpPr>
            <a:xfrm>
              <a:off x="5830475" y="4837520"/>
              <a:ext cx="556492" cy="556494"/>
              <a:chOff x="6365875" y="2117725"/>
              <a:chExt cx="711201" cy="711201"/>
            </a:xfrm>
            <a:solidFill>
              <a:srgbClr val="022949"/>
            </a:solidFill>
          </p:grpSpPr>
          <p:sp>
            <p:nvSpPr>
              <p:cNvPr id="69" name="任意多边形 24">
                <a:extLst>
                  <a:ext uri="{FF2B5EF4-FFF2-40B4-BE49-F238E27FC236}">
                    <a16:creationId xmlns:a16="http://schemas.microsoft.com/office/drawing/2014/main" id="{251D4083-A33D-4CC5-BB0B-E555A38F26E2}"/>
                  </a:ext>
                </a:extLst>
              </p:cNvPr>
              <p:cNvSpPr/>
              <p:nvPr/>
            </p:nvSpPr>
            <p:spPr bwMode="auto">
              <a:xfrm>
                <a:off x="6861175" y="2117725"/>
                <a:ext cx="19050" cy="82550"/>
              </a:xfrm>
              <a:custGeom>
                <a:cxnLst>
                  <a:cxn ang="0">
                    <a:pos x="3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b="b" l="0" r="r" t="0"/>
                <a:pathLst>
                  <a:path h="22" w="5">
                    <a:moveTo>
                      <a:pt x="3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0" name="任意多边形 25">
                <a:extLst>
                  <a:ext uri="{FF2B5EF4-FFF2-40B4-BE49-F238E27FC236}">
                    <a16:creationId xmlns:a16="http://schemas.microsoft.com/office/drawing/2014/main" id="{91675553-EA49-4B85-B396-EF4364F1A1D7}"/>
                  </a:ext>
                </a:extLst>
              </p:cNvPr>
              <p:cNvSpPr/>
              <p:nvPr/>
            </p:nvSpPr>
            <p:spPr bwMode="auto">
              <a:xfrm>
                <a:off x="6804025" y="2117725"/>
                <a:ext cx="19050" cy="82550"/>
              </a:xfrm>
              <a:custGeom>
                <a:cxnLst>
                  <a:cxn ang="0">
                    <a:pos x="2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2" y="22"/>
                  </a:cxn>
                </a:cxnLst>
                <a:rect b="b" l="0" r="r" t="0"/>
                <a:pathLst>
                  <a:path h="22" w="5">
                    <a:moveTo>
                      <a:pt x="2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  <a:moveTo>
                      <a:pt x="2" y="22"/>
                    </a:moveTo>
                    <a:cubicBezTo>
                      <a:pt x="2" y="22"/>
                      <a:pt x="2" y="22"/>
                      <a:pt x="2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1" name="任意多边形 26">
                <a:extLst>
                  <a:ext uri="{FF2B5EF4-FFF2-40B4-BE49-F238E27FC236}">
                    <a16:creationId xmlns:a16="http://schemas.microsoft.com/office/drawing/2014/main" id="{504DD7EC-A3CE-42CA-999B-63806FB0C333}"/>
                  </a:ext>
                </a:extLst>
              </p:cNvPr>
              <p:cNvSpPr/>
              <p:nvPr/>
            </p:nvSpPr>
            <p:spPr bwMode="auto">
              <a:xfrm>
                <a:off x="6742113" y="2117725"/>
                <a:ext cx="23813" cy="82550"/>
              </a:xfrm>
              <a:custGeom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b="b" l="0" r="r" t="0"/>
                <a:pathLst>
                  <a:path h="22" w="6">
                    <a:moveTo>
                      <a:pt x="3" y="22"/>
                    </a:moveTo>
                    <a:cubicBezTo>
                      <a:pt x="5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2" name="任意多边形 27">
                <a:extLst>
                  <a:ext uri="{FF2B5EF4-FFF2-40B4-BE49-F238E27FC236}">
                    <a16:creationId xmlns:a16="http://schemas.microsoft.com/office/drawing/2014/main" id="{0CC43AD1-295B-48F5-81E3-65B1DF4A9A8E}"/>
                  </a:ext>
                </a:extLst>
              </p:cNvPr>
              <p:cNvSpPr/>
              <p:nvPr/>
            </p:nvSpPr>
            <p:spPr bwMode="auto">
              <a:xfrm>
                <a:off x="6684963" y="2117725"/>
                <a:ext cx="23813" cy="82550"/>
              </a:xfrm>
              <a:custGeom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b="b" l="0" r="r" t="0"/>
                <a:pathLst>
                  <a:path h="22" w="6">
                    <a:moveTo>
                      <a:pt x="3" y="22"/>
                    </a:moveTo>
                    <a:cubicBezTo>
                      <a:pt x="4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3" name="任意多边形 28">
                <a:extLst>
                  <a:ext uri="{FF2B5EF4-FFF2-40B4-BE49-F238E27FC236}">
                    <a16:creationId xmlns:a16="http://schemas.microsoft.com/office/drawing/2014/main" id="{3F6140EE-DD35-41B2-8190-2749DC47E2E2}"/>
                  </a:ext>
                </a:extLst>
              </p:cNvPr>
              <p:cNvSpPr/>
              <p:nvPr/>
            </p:nvSpPr>
            <p:spPr bwMode="auto">
              <a:xfrm>
                <a:off x="6632575" y="2117725"/>
                <a:ext cx="22225" cy="82550"/>
              </a:xfrm>
              <a:custGeom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b="b" l="0" r="r" t="0"/>
                <a:pathLst>
                  <a:path h="22" w="6">
                    <a:moveTo>
                      <a:pt x="3" y="22"/>
                    </a:moveTo>
                    <a:cubicBezTo>
                      <a:pt x="4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4" name="任意多边形 29">
                <a:extLst>
                  <a:ext uri="{FF2B5EF4-FFF2-40B4-BE49-F238E27FC236}">
                    <a16:creationId xmlns:a16="http://schemas.microsoft.com/office/drawing/2014/main" id="{3929D6F2-4EE9-44BF-8317-30A58F213F1E}"/>
                  </a:ext>
                </a:extLst>
              </p:cNvPr>
              <p:cNvSpPr/>
              <p:nvPr/>
            </p:nvSpPr>
            <p:spPr bwMode="auto">
              <a:xfrm>
                <a:off x="6575425" y="2117725"/>
                <a:ext cx="19050" cy="82550"/>
              </a:xfrm>
              <a:custGeom>
                <a:cxnLst>
                  <a:cxn ang="0">
                    <a:pos x="3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b="b" l="0" r="r" t="0"/>
                <a:pathLst>
                  <a:path h="22" w="5">
                    <a:moveTo>
                      <a:pt x="3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solidFill>
                <a:srgbClr val="08347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5" name="任意多边形 30">
                <a:extLst>
                  <a:ext uri="{FF2B5EF4-FFF2-40B4-BE49-F238E27FC236}">
                    <a16:creationId xmlns:a16="http://schemas.microsoft.com/office/drawing/2014/main" id="{7DF92726-A844-4D96-A2BE-6EFD2303E928}"/>
                  </a:ext>
                </a:extLst>
              </p:cNvPr>
              <p:cNvSpPr/>
              <p:nvPr/>
            </p:nvSpPr>
            <p:spPr bwMode="auto">
              <a:xfrm>
                <a:off x="6365875" y="2311400"/>
                <a:ext cx="84138" cy="19050"/>
              </a:xfrm>
              <a:custGeom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b="b" l="0" r="r" t="0"/>
                <a:pathLst>
                  <a:path h="5" w="22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6" name="任意多边形 31">
                <a:extLst>
                  <a:ext uri="{FF2B5EF4-FFF2-40B4-BE49-F238E27FC236}">
                    <a16:creationId xmlns:a16="http://schemas.microsoft.com/office/drawing/2014/main" id="{D19C3F83-0EF5-4500-8062-4C81B80800D9}"/>
                  </a:ext>
                </a:extLst>
              </p:cNvPr>
              <p:cNvSpPr/>
              <p:nvPr/>
            </p:nvSpPr>
            <p:spPr bwMode="auto">
              <a:xfrm>
                <a:off x="6365875" y="2368550"/>
                <a:ext cx="84138" cy="22225"/>
              </a:xfrm>
              <a:custGeom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19" y="6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b="b" l="0" r="r" t="0"/>
                <a:pathLst>
                  <a:path h="6" w="22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1" y="6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7" name="任意多边形 32">
                <a:extLst>
                  <a:ext uri="{FF2B5EF4-FFF2-40B4-BE49-F238E27FC236}">
                    <a16:creationId xmlns:a16="http://schemas.microsoft.com/office/drawing/2014/main" id="{CF754ADD-3AA6-4D6A-9BD8-A681F1F0ACE5}"/>
                  </a:ext>
                </a:extLst>
              </p:cNvPr>
              <p:cNvSpPr/>
              <p:nvPr/>
            </p:nvSpPr>
            <p:spPr bwMode="auto">
              <a:xfrm>
                <a:off x="6365875" y="2428875"/>
                <a:ext cx="84138" cy="19050"/>
              </a:xfrm>
              <a:custGeom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b="b" l="0" r="r" t="0"/>
                <a:pathLst>
                  <a:path h="5" w="22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8" name="任意多边形 33">
                <a:extLst>
                  <a:ext uri="{FF2B5EF4-FFF2-40B4-BE49-F238E27FC236}">
                    <a16:creationId xmlns:a16="http://schemas.microsoft.com/office/drawing/2014/main" id="{4178348F-ECF4-454B-8BDE-363F5C88D9FB}"/>
                  </a:ext>
                </a:extLst>
              </p:cNvPr>
              <p:cNvSpPr/>
              <p:nvPr/>
            </p:nvSpPr>
            <p:spPr bwMode="auto">
              <a:xfrm>
                <a:off x="6365875" y="2486025"/>
                <a:ext cx="84138" cy="19050"/>
              </a:xfrm>
              <a:custGeom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b="b" l="0" r="r" t="0"/>
                <a:pathLst>
                  <a:path h="5" w="22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9" name="任意多边形 34">
                <a:extLst>
                  <a:ext uri="{FF2B5EF4-FFF2-40B4-BE49-F238E27FC236}">
                    <a16:creationId xmlns:a16="http://schemas.microsoft.com/office/drawing/2014/main" id="{ED0E18F3-56E9-4545-966E-5E5E5468CA65}"/>
                  </a:ext>
                </a:extLst>
              </p:cNvPr>
              <p:cNvSpPr/>
              <p:nvPr/>
            </p:nvSpPr>
            <p:spPr bwMode="auto">
              <a:xfrm>
                <a:off x="6365875" y="2540000"/>
                <a:ext cx="84138" cy="19050"/>
              </a:xfrm>
              <a:custGeom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b="b" l="0" r="r" t="0"/>
                <a:pathLst>
                  <a:path h="5" w="22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0" name="任意多边形 35">
                <a:extLst>
                  <a:ext uri="{FF2B5EF4-FFF2-40B4-BE49-F238E27FC236}">
                    <a16:creationId xmlns:a16="http://schemas.microsoft.com/office/drawing/2014/main" id="{55AA0A5C-C466-43CD-9D1E-23BA68FFBF1C}"/>
                  </a:ext>
                </a:extLst>
              </p:cNvPr>
              <p:cNvSpPr/>
              <p:nvPr/>
            </p:nvSpPr>
            <p:spPr bwMode="auto">
              <a:xfrm>
                <a:off x="6365875" y="2597150"/>
                <a:ext cx="84138" cy="19050"/>
              </a:xfrm>
              <a:custGeom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b="b" l="0" r="r" t="0"/>
                <a:pathLst>
                  <a:path h="5" w="22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1" name="任意多边形 36">
                <a:extLst>
                  <a:ext uri="{FF2B5EF4-FFF2-40B4-BE49-F238E27FC236}">
                    <a16:creationId xmlns:a16="http://schemas.microsoft.com/office/drawing/2014/main" id="{6600258A-A989-441B-B2C0-3C74A028C63B}"/>
                  </a:ext>
                </a:extLst>
              </p:cNvPr>
              <p:cNvSpPr/>
              <p:nvPr/>
            </p:nvSpPr>
            <p:spPr bwMode="auto">
              <a:xfrm>
                <a:off x="6861175" y="2741613"/>
                <a:ext cx="19050" cy="87313"/>
              </a:xfrm>
              <a:custGeom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b="b" l="0" r="r" t="0"/>
                <a:pathLst>
                  <a:path h="23" w="5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2" name="任意多边形 37">
                <a:extLst>
                  <a:ext uri="{FF2B5EF4-FFF2-40B4-BE49-F238E27FC236}">
                    <a16:creationId xmlns:a16="http://schemas.microsoft.com/office/drawing/2014/main" id="{7E8BF66F-89FE-43CB-B5F8-F475D9DEF246}"/>
                  </a:ext>
                </a:extLst>
              </p:cNvPr>
              <p:cNvSpPr/>
              <p:nvPr/>
            </p:nvSpPr>
            <p:spPr bwMode="auto">
              <a:xfrm>
                <a:off x="6804025" y="2741613"/>
                <a:ext cx="19050" cy="87313"/>
              </a:xfrm>
              <a:custGeom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b="b" l="0" r="r" t="0"/>
                <a:pathLst>
                  <a:path h="23" w="5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0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3" name="任意多边形 38">
                <a:extLst>
                  <a:ext uri="{FF2B5EF4-FFF2-40B4-BE49-F238E27FC236}">
                    <a16:creationId xmlns:a16="http://schemas.microsoft.com/office/drawing/2014/main" id="{9FC24F96-75DB-4E98-8332-D7887772EEEA}"/>
                  </a:ext>
                </a:extLst>
              </p:cNvPr>
              <p:cNvSpPr/>
              <p:nvPr/>
            </p:nvSpPr>
            <p:spPr bwMode="auto">
              <a:xfrm>
                <a:off x="6742113" y="2741613"/>
                <a:ext cx="23813" cy="87313"/>
              </a:xfrm>
              <a:custGeom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b="b" l="0" r="r" t="0"/>
                <a:pathLst>
                  <a:path h="23" w="6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5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4" name="任意多边形 39">
                <a:extLst>
                  <a:ext uri="{FF2B5EF4-FFF2-40B4-BE49-F238E27FC236}">
                    <a16:creationId xmlns:a16="http://schemas.microsoft.com/office/drawing/2014/main" id="{5AF0FE3E-8719-49B9-85D2-DF9CC1E61284}"/>
                  </a:ext>
                </a:extLst>
              </p:cNvPr>
              <p:cNvSpPr/>
              <p:nvPr/>
            </p:nvSpPr>
            <p:spPr bwMode="auto">
              <a:xfrm>
                <a:off x="6684963" y="2741613"/>
                <a:ext cx="23813" cy="87313"/>
              </a:xfrm>
              <a:custGeom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b="b" l="0" r="r" t="0"/>
                <a:pathLst>
                  <a:path h="23" w="6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5" name="任意多边形 40">
                <a:extLst>
                  <a:ext uri="{FF2B5EF4-FFF2-40B4-BE49-F238E27FC236}">
                    <a16:creationId xmlns:a16="http://schemas.microsoft.com/office/drawing/2014/main" id="{5F5ACA2C-CCD3-4915-A60F-30C181EBDBCF}"/>
                  </a:ext>
                </a:extLst>
              </p:cNvPr>
              <p:cNvSpPr/>
              <p:nvPr/>
            </p:nvSpPr>
            <p:spPr bwMode="auto">
              <a:xfrm>
                <a:off x="6632575" y="2741613"/>
                <a:ext cx="22225" cy="87313"/>
              </a:xfrm>
              <a:custGeom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b="b" l="0" r="r" t="0"/>
                <a:pathLst>
                  <a:path h="23" w="6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6" name="任意多边形 41">
                <a:extLst>
                  <a:ext uri="{FF2B5EF4-FFF2-40B4-BE49-F238E27FC236}">
                    <a16:creationId xmlns:a16="http://schemas.microsoft.com/office/drawing/2014/main" id="{DAF83F89-0B37-4640-AF50-C0FEEE0BB763}"/>
                  </a:ext>
                </a:extLst>
              </p:cNvPr>
              <p:cNvSpPr/>
              <p:nvPr/>
            </p:nvSpPr>
            <p:spPr bwMode="auto">
              <a:xfrm>
                <a:off x="6575425" y="2741613"/>
                <a:ext cx="19050" cy="87313"/>
              </a:xfrm>
              <a:custGeom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b="b" l="0" r="r" t="0"/>
                <a:pathLst>
                  <a:path h="23" w="5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7" name="任意多边形 42">
                <a:extLst>
                  <a:ext uri="{FF2B5EF4-FFF2-40B4-BE49-F238E27FC236}">
                    <a16:creationId xmlns:a16="http://schemas.microsoft.com/office/drawing/2014/main" id="{CAA38FDE-6A90-4388-82E9-93DF189FB3BD}"/>
                  </a:ext>
                </a:extLst>
              </p:cNvPr>
              <p:cNvSpPr/>
              <p:nvPr/>
            </p:nvSpPr>
            <p:spPr bwMode="auto">
              <a:xfrm>
                <a:off x="6491288" y="2227263"/>
                <a:ext cx="476250" cy="476250"/>
              </a:xfrm>
              <a:custGeom>
                <a:cxnLst>
                  <a:cxn ang="0">
                    <a:pos x="107" y="0"/>
                  </a:cxn>
                  <a:cxn ang="0">
                    <a:pos x="17" y="0"/>
                  </a:cxn>
                  <a:cxn ang="0">
                    <a:pos x="0" y="18"/>
                  </a:cxn>
                  <a:cxn ang="0">
                    <a:pos x="0" y="108"/>
                  </a:cxn>
                  <a:cxn ang="0">
                    <a:pos x="17" y="125"/>
                  </a:cxn>
                  <a:cxn ang="0">
                    <a:pos x="107" y="125"/>
                  </a:cxn>
                  <a:cxn ang="0">
                    <a:pos x="125" y="108"/>
                  </a:cxn>
                  <a:cxn ang="0">
                    <a:pos x="125" y="18"/>
                  </a:cxn>
                  <a:cxn ang="0">
                    <a:pos x="107" y="0"/>
                  </a:cxn>
                  <a:cxn ang="0">
                    <a:pos x="26" y="28"/>
                  </a:cxn>
                  <a:cxn ang="0">
                    <a:pos x="20" y="22"/>
                  </a:cxn>
                  <a:cxn ang="0">
                    <a:pos x="26" y="17"/>
                  </a:cxn>
                  <a:cxn ang="0">
                    <a:pos x="31" y="22"/>
                  </a:cxn>
                  <a:cxn ang="0">
                    <a:pos x="26" y="28"/>
                  </a:cxn>
                  <a:cxn ang="0">
                    <a:pos x="91" y="90"/>
                  </a:cxn>
                  <a:cxn ang="0">
                    <a:pos x="34" y="90"/>
                  </a:cxn>
                  <a:cxn ang="0">
                    <a:pos x="34" y="32"/>
                  </a:cxn>
                  <a:cxn ang="0">
                    <a:pos x="91" y="32"/>
                  </a:cxn>
                  <a:cxn ang="0">
                    <a:pos x="91" y="90"/>
                  </a:cxn>
                  <a:cxn ang="0">
                    <a:pos x="91" y="90"/>
                  </a:cxn>
                  <a:cxn ang="0">
                    <a:pos x="91" y="90"/>
                  </a:cxn>
                </a:cxnLst>
                <a:rect b="b" l="0" r="r" t="0"/>
                <a:pathLst>
                  <a:path h="125" w="125">
                    <a:moveTo>
                      <a:pt x="10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8"/>
                      <a:pt x="7" y="125"/>
                      <a:pt x="17" y="125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17" y="125"/>
                      <a:pt x="125" y="118"/>
                      <a:pt x="125" y="10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8"/>
                      <a:pt x="117" y="0"/>
                      <a:pt x="107" y="0"/>
                    </a:cubicBezTo>
                    <a:close/>
                    <a:moveTo>
                      <a:pt x="26" y="28"/>
                    </a:moveTo>
                    <a:cubicBezTo>
                      <a:pt x="23" y="28"/>
                      <a:pt x="20" y="26"/>
                      <a:pt x="20" y="22"/>
                    </a:cubicBezTo>
                    <a:cubicBezTo>
                      <a:pt x="20" y="19"/>
                      <a:pt x="23" y="17"/>
                      <a:pt x="26" y="17"/>
                    </a:cubicBezTo>
                    <a:cubicBezTo>
                      <a:pt x="29" y="17"/>
                      <a:pt x="31" y="19"/>
                      <a:pt x="31" y="22"/>
                    </a:cubicBezTo>
                    <a:cubicBezTo>
                      <a:pt x="31" y="26"/>
                      <a:pt x="29" y="28"/>
                      <a:pt x="26" y="28"/>
                    </a:cubicBezTo>
                    <a:close/>
                    <a:moveTo>
                      <a:pt x="91" y="90"/>
                    </a:move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91" y="32"/>
                      <a:pt x="91" y="32"/>
                      <a:pt x="91" y="32"/>
                    </a:cubicBezTo>
                    <a:lnTo>
                      <a:pt x="91" y="90"/>
                    </a:lnTo>
                    <a:close/>
                    <a:moveTo>
                      <a:pt x="91" y="90"/>
                    </a:moveTo>
                    <a:cubicBezTo>
                      <a:pt x="91" y="90"/>
                      <a:pt x="91" y="90"/>
                      <a:pt x="91" y="90"/>
                    </a:cubicBez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8" name="任意多边形 43">
                <a:extLst>
                  <a:ext uri="{FF2B5EF4-FFF2-40B4-BE49-F238E27FC236}">
                    <a16:creationId xmlns:a16="http://schemas.microsoft.com/office/drawing/2014/main" id="{DC0B7F80-F234-4B7B-B80E-9C9537ED4A09}"/>
                  </a:ext>
                </a:extLst>
              </p:cNvPr>
              <p:cNvSpPr/>
              <p:nvPr/>
            </p:nvSpPr>
            <p:spPr bwMode="auto">
              <a:xfrm>
                <a:off x="6989763" y="2311400"/>
                <a:ext cx="87313" cy="19050"/>
              </a:xfrm>
              <a:custGeom>
                <a:cxnLst>
                  <a:cxn ang="0">
                    <a:pos x="3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b="b" l="0" r="r" t="0"/>
                <a:pathLst>
                  <a:path h="5" w="23">
                    <a:moveTo>
                      <a:pt x="3" y="5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9" name="任意多边形 44">
                <a:extLst>
                  <a:ext uri="{FF2B5EF4-FFF2-40B4-BE49-F238E27FC236}">
                    <a16:creationId xmlns:a16="http://schemas.microsoft.com/office/drawing/2014/main" id="{5149C1DD-FC44-49C4-8DF3-2147E927E04D}"/>
                  </a:ext>
                </a:extLst>
              </p:cNvPr>
              <p:cNvSpPr/>
              <p:nvPr/>
            </p:nvSpPr>
            <p:spPr bwMode="auto">
              <a:xfrm>
                <a:off x="6989763" y="2368550"/>
                <a:ext cx="87313" cy="22225"/>
              </a:xfrm>
              <a:custGeom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20" y="6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b="b" l="0" r="r" t="0"/>
                <a:pathLst>
                  <a:path h="6" w="23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0" name="任意多边形 45">
                <a:extLst>
                  <a:ext uri="{FF2B5EF4-FFF2-40B4-BE49-F238E27FC236}">
                    <a16:creationId xmlns:a16="http://schemas.microsoft.com/office/drawing/2014/main" id="{46E03CBB-221C-42DC-943A-BCA9B1EFD5F2}"/>
                  </a:ext>
                </a:extLst>
              </p:cNvPr>
              <p:cNvSpPr/>
              <p:nvPr/>
            </p:nvSpPr>
            <p:spPr bwMode="auto">
              <a:xfrm>
                <a:off x="6989763" y="2428875"/>
                <a:ext cx="87313" cy="19050"/>
              </a:xfrm>
              <a:custGeom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b="b" l="0" r="r" t="0"/>
                <a:pathLst>
                  <a:path h="5" w="23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1" name="任意多边形 46">
                <a:extLst>
                  <a:ext uri="{FF2B5EF4-FFF2-40B4-BE49-F238E27FC236}">
                    <a16:creationId xmlns:a16="http://schemas.microsoft.com/office/drawing/2014/main" id="{79D5F601-00CF-4357-9316-35F4861C776A}"/>
                  </a:ext>
                </a:extLst>
              </p:cNvPr>
              <p:cNvSpPr/>
              <p:nvPr/>
            </p:nvSpPr>
            <p:spPr bwMode="auto">
              <a:xfrm>
                <a:off x="6989763" y="2486025"/>
                <a:ext cx="87313" cy="19050"/>
              </a:xfrm>
              <a:custGeom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b="b" l="0" r="r" t="0"/>
                <a:pathLst>
                  <a:path h="5" w="23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2" name="任意多边形 47">
                <a:extLst>
                  <a:ext uri="{FF2B5EF4-FFF2-40B4-BE49-F238E27FC236}">
                    <a16:creationId xmlns:a16="http://schemas.microsoft.com/office/drawing/2014/main" id="{C2E67CC1-D873-46E4-89DB-425E45087B7C}"/>
                  </a:ext>
                </a:extLst>
              </p:cNvPr>
              <p:cNvSpPr/>
              <p:nvPr/>
            </p:nvSpPr>
            <p:spPr bwMode="auto">
              <a:xfrm>
                <a:off x="6989763" y="2540000"/>
                <a:ext cx="87313" cy="19050"/>
              </a:xfrm>
              <a:custGeom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b="b" l="0" r="r" t="0"/>
                <a:pathLst>
                  <a:path h="5" w="23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3" name="任意多边形 48">
                <a:extLst>
                  <a:ext uri="{FF2B5EF4-FFF2-40B4-BE49-F238E27FC236}">
                    <a16:creationId xmlns:a16="http://schemas.microsoft.com/office/drawing/2014/main" id="{A759EBBB-F4C0-4E11-B9A6-4CE0FC8B6341}"/>
                  </a:ext>
                </a:extLst>
              </p:cNvPr>
              <p:cNvSpPr/>
              <p:nvPr/>
            </p:nvSpPr>
            <p:spPr bwMode="auto">
              <a:xfrm>
                <a:off x="6989763" y="2597150"/>
                <a:ext cx="87313" cy="19050"/>
              </a:xfrm>
              <a:custGeom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b="b" l="0" r="r" t="0"/>
                <a:pathLst>
                  <a:path h="5" w="23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</p:grpSp>
        <p:sp>
          <p:nvSpPr>
            <p:cNvPr id="63" name="文本框 45">
              <a:extLst>
                <a:ext uri="{FF2B5EF4-FFF2-40B4-BE49-F238E27FC236}">
                  <a16:creationId xmlns:a16="http://schemas.microsoft.com/office/drawing/2014/main" id="{3EC0F2D9-AF18-429F-A756-975736D5AC03}"/>
                </a:ext>
              </a:extLst>
            </p:cNvPr>
            <p:cNvSpPr txBox="1"/>
            <p:nvPr/>
          </p:nvSpPr>
          <p:spPr>
            <a:xfrm>
              <a:off x="10102964" y="5625216"/>
              <a:ext cx="1897715" cy="7571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800"/>
                <a:t>您的内容打在这里，在此框中选择粘贴，并选择只保留文字。</a:t>
              </a:r>
            </a:p>
          </p:txBody>
        </p:sp>
        <p:sp>
          <p:nvSpPr>
            <p:cNvPr id="64" name="任意多边形 21">
              <a:extLst>
                <a:ext uri="{FF2B5EF4-FFF2-40B4-BE49-F238E27FC236}">
                  <a16:creationId xmlns:a16="http://schemas.microsoft.com/office/drawing/2014/main" id="{04DE7049-3560-40AD-8EC5-895FF36418D2}"/>
                </a:ext>
              </a:extLst>
            </p:cNvPr>
            <p:cNvSpPr/>
            <p:nvPr/>
          </p:nvSpPr>
          <p:spPr bwMode="auto">
            <a:xfrm>
              <a:off x="10710350" y="4957752"/>
              <a:ext cx="528081" cy="400613"/>
            </a:xfrm>
            <a:custGeom>
              <a:cxnLst>
                <a:cxn ang="0">
                  <a:pos x="128" y="59"/>
                </a:cxn>
                <a:cxn ang="0">
                  <a:pos x="127" y="59"/>
                </a:cxn>
                <a:cxn ang="0">
                  <a:pos x="128" y="49"/>
                </a:cxn>
                <a:cxn ang="0">
                  <a:pos x="79" y="0"/>
                </a:cxn>
                <a:cxn ang="0">
                  <a:pos x="30" y="49"/>
                </a:cxn>
                <a:cxn ang="0">
                  <a:pos x="30" y="50"/>
                </a:cxn>
                <a:cxn ang="0">
                  <a:pos x="0" y="84"/>
                </a:cxn>
                <a:cxn ang="0">
                  <a:pos x="30" y="117"/>
                </a:cxn>
                <a:cxn ang="0">
                  <a:pos x="30" y="118"/>
                </a:cxn>
                <a:cxn ang="0">
                  <a:pos x="79" y="118"/>
                </a:cxn>
                <a:cxn ang="0">
                  <a:pos x="48" y="79"/>
                </a:cxn>
                <a:cxn ang="0">
                  <a:pos x="69" y="79"/>
                </a:cxn>
                <a:cxn ang="0">
                  <a:pos x="69" y="40"/>
                </a:cxn>
                <a:cxn ang="0">
                  <a:pos x="79" y="30"/>
                </a:cxn>
                <a:cxn ang="0">
                  <a:pos x="88" y="40"/>
                </a:cxn>
                <a:cxn ang="0">
                  <a:pos x="88" y="79"/>
                </a:cxn>
                <a:cxn ang="0">
                  <a:pos x="109" y="79"/>
                </a:cxn>
                <a:cxn ang="0">
                  <a:pos x="79" y="118"/>
                </a:cxn>
                <a:cxn ang="0">
                  <a:pos x="128" y="118"/>
                </a:cxn>
                <a:cxn ang="0">
                  <a:pos x="157" y="89"/>
                </a:cxn>
                <a:cxn ang="0">
                  <a:pos x="128" y="59"/>
                </a:cxn>
                <a:cxn ang="0">
                  <a:pos x="128" y="59"/>
                </a:cxn>
                <a:cxn ang="0">
                  <a:pos x="128" y="59"/>
                </a:cxn>
              </a:cxnLst>
              <a:rect b="b" l="0" r="r" t="0"/>
              <a:pathLst>
                <a:path h="118" w="157">
                  <a:moveTo>
                    <a:pt x="128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56"/>
                    <a:pt x="128" y="53"/>
                    <a:pt x="128" y="49"/>
                  </a:cubicBezTo>
                  <a:cubicBezTo>
                    <a:pt x="128" y="22"/>
                    <a:pt x="106" y="0"/>
                    <a:pt x="79" y="0"/>
                  </a:cubicBezTo>
                  <a:cubicBezTo>
                    <a:pt x="52" y="0"/>
                    <a:pt x="30" y="22"/>
                    <a:pt x="30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13" y="52"/>
                    <a:pt x="0" y="66"/>
                    <a:pt x="0" y="84"/>
                  </a:cubicBezTo>
                  <a:cubicBezTo>
                    <a:pt x="0" y="101"/>
                    <a:pt x="13" y="115"/>
                    <a:pt x="30" y="117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73" y="30"/>
                    <a:pt x="79" y="30"/>
                  </a:cubicBezTo>
                  <a:cubicBezTo>
                    <a:pt x="84" y="30"/>
                    <a:pt x="88" y="34"/>
                    <a:pt x="88" y="40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44" y="118"/>
                    <a:pt x="157" y="105"/>
                    <a:pt x="157" y="89"/>
                  </a:cubicBezTo>
                  <a:cubicBezTo>
                    <a:pt x="157" y="72"/>
                    <a:pt x="144" y="59"/>
                    <a:pt x="128" y="59"/>
                  </a:cubicBezTo>
                  <a:close/>
                  <a:moveTo>
                    <a:pt x="128" y="59"/>
                  </a:moveTo>
                  <a:cubicBezTo>
                    <a:pt x="128" y="59"/>
                    <a:pt x="128" y="59"/>
                    <a:pt x="128" y="59"/>
                  </a:cubicBezTo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975"/>
            </a:p>
          </p:txBody>
        </p:sp>
        <p:sp>
          <p:nvSpPr>
            <p:cNvPr id="65" name="文本框 39">
              <a:extLst>
                <a:ext uri="{FF2B5EF4-FFF2-40B4-BE49-F238E27FC236}">
                  <a16:creationId xmlns:a16="http://schemas.microsoft.com/office/drawing/2014/main" id="{E20AD484-5FA7-447B-9B1F-640031018C9B}"/>
                </a:ext>
              </a:extLst>
            </p:cNvPr>
            <p:cNvSpPr txBox="1"/>
            <p:nvPr/>
          </p:nvSpPr>
          <p:spPr>
            <a:xfrm>
              <a:off x="7437833" y="3629586"/>
              <a:ext cx="2056553" cy="408818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800"/>
                <a:t>您的内容打在这里，在此框中选择粘贴，并选择只保留文字。</a:t>
              </a:r>
            </a:p>
          </p:txBody>
        </p:sp>
        <p:sp>
          <p:nvSpPr>
            <p:cNvPr id="66" name="任意多边形 19">
              <a:extLst>
                <a:ext uri="{FF2B5EF4-FFF2-40B4-BE49-F238E27FC236}">
                  <a16:creationId xmlns:a16="http://schemas.microsoft.com/office/drawing/2014/main" id="{0FA06EF5-10D0-401C-B211-27EA1F05E3DF}"/>
                </a:ext>
              </a:extLst>
            </p:cNvPr>
            <p:cNvSpPr/>
            <p:nvPr/>
          </p:nvSpPr>
          <p:spPr bwMode="auto">
            <a:xfrm>
              <a:off x="8210096" y="2885828"/>
              <a:ext cx="655338" cy="505440"/>
            </a:xfrm>
            <a:custGeom>
              <a:cxnLst>
                <a:cxn ang="0">
                  <a:pos x="191" y="0"/>
                </a:cxn>
                <a:cxn ang="0">
                  <a:pos x="160" y="30"/>
                </a:cxn>
                <a:cxn ang="0">
                  <a:pos x="177" y="57"/>
                </a:cxn>
                <a:cxn ang="0">
                  <a:pos x="161" y="103"/>
                </a:cxn>
                <a:cxn ang="0">
                  <a:pos x="155" y="102"/>
                </a:cxn>
                <a:cxn ang="0">
                  <a:pos x="142" y="105"/>
                </a:cxn>
                <a:cxn ang="0">
                  <a:pos x="107" y="68"/>
                </a:cxn>
                <a:cxn ang="0">
                  <a:pos x="109" y="56"/>
                </a:cxn>
                <a:cxn ang="0">
                  <a:pos x="79" y="26"/>
                </a:cxn>
                <a:cxn ang="0">
                  <a:pos x="48" y="56"/>
                </a:cxn>
                <a:cxn ang="0">
                  <a:pos x="59" y="79"/>
                </a:cxn>
                <a:cxn ang="0">
                  <a:pos x="44" y="112"/>
                </a:cxn>
                <a:cxn ang="0">
                  <a:pos x="30" y="109"/>
                </a:cxn>
                <a:cxn ang="0">
                  <a:pos x="0" y="139"/>
                </a:cxn>
                <a:cxn ang="0">
                  <a:pos x="30" y="170"/>
                </a:cxn>
                <a:cxn ang="0">
                  <a:pos x="61" y="139"/>
                </a:cxn>
                <a:cxn ang="0">
                  <a:pos x="54" y="120"/>
                </a:cxn>
                <a:cxn ang="0">
                  <a:pos x="70" y="85"/>
                </a:cxn>
                <a:cxn ang="0">
                  <a:pos x="78" y="86"/>
                </a:cxn>
                <a:cxn ang="0">
                  <a:pos x="99" y="78"/>
                </a:cxn>
                <a:cxn ang="0">
                  <a:pos x="132" y="113"/>
                </a:cxn>
                <a:cxn ang="0">
                  <a:pos x="125" y="132"/>
                </a:cxn>
                <a:cxn ang="0">
                  <a:pos x="156" y="163"/>
                </a:cxn>
                <a:cxn ang="0">
                  <a:pos x="186" y="132"/>
                </a:cxn>
                <a:cxn ang="0">
                  <a:pos x="173" y="108"/>
                </a:cxn>
                <a:cxn ang="0">
                  <a:pos x="189" y="60"/>
                </a:cxn>
                <a:cxn ang="0">
                  <a:pos x="191" y="60"/>
                </a:cxn>
                <a:cxn ang="0">
                  <a:pos x="221" y="30"/>
                </a:cxn>
                <a:cxn ang="0">
                  <a:pos x="191" y="0"/>
                </a:cxn>
                <a:cxn ang="0">
                  <a:pos x="31" y="157"/>
                </a:cxn>
                <a:cxn ang="0">
                  <a:pos x="13" y="139"/>
                </a:cxn>
                <a:cxn ang="0">
                  <a:pos x="31" y="122"/>
                </a:cxn>
                <a:cxn ang="0">
                  <a:pos x="48" y="139"/>
                </a:cxn>
                <a:cxn ang="0">
                  <a:pos x="31" y="157"/>
                </a:cxn>
                <a:cxn ang="0">
                  <a:pos x="79" y="74"/>
                </a:cxn>
                <a:cxn ang="0">
                  <a:pos x="61" y="56"/>
                </a:cxn>
                <a:cxn ang="0">
                  <a:pos x="79" y="38"/>
                </a:cxn>
                <a:cxn ang="0">
                  <a:pos x="96" y="56"/>
                </a:cxn>
                <a:cxn ang="0">
                  <a:pos x="79" y="74"/>
                </a:cxn>
                <a:cxn ang="0">
                  <a:pos x="156" y="150"/>
                </a:cxn>
                <a:cxn ang="0">
                  <a:pos x="138" y="133"/>
                </a:cxn>
                <a:cxn ang="0">
                  <a:pos x="156" y="115"/>
                </a:cxn>
                <a:cxn ang="0">
                  <a:pos x="173" y="133"/>
                </a:cxn>
                <a:cxn ang="0">
                  <a:pos x="156" y="150"/>
                </a:cxn>
                <a:cxn ang="0">
                  <a:pos x="191" y="48"/>
                </a:cxn>
                <a:cxn ang="0">
                  <a:pos x="173" y="30"/>
                </a:cxn>
                <a:cxn ang="0">
                  <a:pos x="191" y="13"/>
                </a:cxn>
                <a:cxn ang="0">
                  <a:pos x="208" y="30"/>
                </a:cxn>
                <a:cxn ang="0">
                  <a:pos x="191" y="48"/>
                </a:cxn>
                <a:cxn ang="0">
                  <a:pos x="191" y="48"/>
                </a:cxn>
                <a:cxn ang="0">
                  <a:pos x="191" y="48"/>
                </a:cxn>
              </a:cxnLst>
              <a:rect b="b" l="0" r="r" t="0"/>
              <a:pathLst>
                <a:path h="170" w="221">
                  <a:moveTo>
                    <a:pt x="191" y="0"/>
                  </a:moveTo>
                  <a:cubicBezTo>
                    <a:pt x="174" y="0"/>
                    <a:pt x="160" y="14"/>
                    <a:pt x="160" y="30"/>
                  </a:cubicBezTo>
                  <a:cubicBezTo>
                    <a:pt x="160" y="42"/>
                    <a:pt x="167" y="52"/>
                    <a:pt x="177" y="57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59" y="103"/>
                    <a:pt x="157" y="102"/>
                    <a:pt x="155" y="102"/>
                  </a:cubicBezTo>
                  <a:cubicBezTo>
                    <a:pt x="150" y="102"/>
                    <a:pt x="146" y="103"/>
                    <a:pt x="142" y="105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8" y="64"/>
                    <a:pt x="109" y="60"/>
                    <a:pt x="109" y="56"/>
                  </a:cubicBezTo>
                  <a:cubicBezTo>
                    <a:pt x="109" y="39"/>
                    <a:pt x="95" y="26"/>
                    <a:pt x="79" y="26"/>
                  </a:cubicBezTo>
                  <a:cubicBezTo>
                    <a:pt x="62" y="26"/>
                    <a:pt x="48" y="39"/>
                    <a:pt x="48" y="56"/>
                  </a:cubicBezTo>
                  <a:cubicBezTo>
                    <a:pt x="48" y="65"/>
                    <a:pt x="52" y="74"/>
                    <a:pt x="59" y="79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0" y="110"/>
                    <a:pt x="35" y="109"/>
                    <a:pt x="30" y="109"/>
                  </a:cubicBezTo>
                  <a:cubicBezTo>
                    <a:pt x="14" y="109"/>
                    <a:pt x="0" y="123"/>
                    <a:pt x="0" y="139"/>
                  </a:cubicBezTo>
                  <a:cubicBezTo>
                    <a:pt x="0" y="156"/>
                    <a:pt x="14" y="170"/>
                    <a:pt x="30" y="170"/>
                  </a:cubicBezTo>
                  <a:cubicBezTo>
                    <a:pt x="47" y="170"/>
                    <a:pt x="61" y="156"/>
                    <a:pt x="61" y="139"/>
                  </a:cubicBezTo>
                  <a:cubicBezTo>
                    <a:pt x="61" y="132"/>
                    <a:pt x="58" y="125"/>
                    <a:pt x="54" y="120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3" y="86"/>
                    <a:pt x="76" y="86"/>
                    <a:pt x="78" y="86"/>
                  </a:cubicBezTo>
                  <a:cubicBezTo>
                    <a:pt x="86" y="86"/>
                    <a:pt x="93" y="83"/>
                    <a:pt x="99" y="78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28" y="118"/>
                    <a:pt x="125" y="125"/>
                    <a:pt x="125" y="132"/>
                  </a:cubicBezTo>
                  <a:cubicBezTo>
                    <a:pt x="125" y="149"/>
                    <a:pt x="139" y="163"/>
                    <a:pt x="156" y="163"/>
                  </a:cubicBezTo>
                  <a:cubicBezTo>
                    <a:pt x="172" y="163"/>
                    <a:pt x="186" y="149"/>
                    <a:pt x="186" y="132"/>
                  </a:cubicBezTo>
                  <a:cubicBezTo>
                    <a:pt x="186" y="122"/>
                    <a:pt x="181" y="113"/>
                    <a:pt x="173" y="108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207" y="60"/>
                    <a:pt x="221" y="47"/>
                    <a:pt x="221" y="30"/>
                  </a:cubicBezTo>
                  <a:cubicBezTo>
                    <a:pt x="221" y="14"/>
                    <a:pt x="207" y="0"/>
                    <a:pt x="191" y="0"/>
                  </a:cubicBezTo>
                  <a:close/>
                  <a:moveTo>
                    <a:pt x="31" y="157"/>
                  </a:moveTo>
                  <a:cubicBezTo>
                    <a:pt x="21" y="157"/>
                    <a:pt x="13" y="149"/>
                    <a:pt x="13" y="139"/>
                  </a:cubicBezTo>
                  <a:cubicBezTo>
                    <a:pt x="13" y="130"/>
                    <a:pt x="21" y="122"/>
                    <a:pt x="31" y="122"/>
                  </a:cubicBezTo>
                  <a:cubicBezTo>
                    <a:pt x="40" y="122"/>
                    <a:pt x="48" y="130"/>
                    <a:pt x="48" y="139"/>
                  </a:cubicBezTo>
                  <a:cubicBezTo>
                    <a:pt x="48" y="149"/>
                    <a:pt x="40" y="157"/>
                    <a:pt x="31" y="157"/>
                  </a:cubicBezTo>
                  <a:close/>
                  <a:moveTo>
                    <a:pt x="79" y="74"/>
                  </a:moveTo>
                  <a:cubicBezTo>
                    <a:pt x="69" y="74"/>
                    <a:pt x="61" y="66"/>
                    <a:pt x="61" y="56"/>
                  </a:cubicBezTo>
                  <a:cubicBezTo>
                    <a:pt x="61" y="46"/>
                    <a:pt x="69" y="38"/>
                    <a:pt x="79" y="38"/>
                  </a:cubicBezTo>
                  <a:cubicBezTo>
                    <a:pt x="88" y="38"/>
                    <a:pt x="96" y="46"/>
                    <a:pt x="96" y="56"/>
                  </a:cubicBezTo>
                  <a:cubicBezTo>
                    <a:pt x="96" y="66"/>
                    <a:pt x="88" y="74"/>
                    <a:pt x="79" y="74"/>
                  </a:cubicBezTo>
                  <a:close/>
                  <a:moveTo>
                    <a:pt x="156" y="150"/>
                  </a:moveTo>
                  <a:cubicBezTo>
                    <a:pt x="146" y="150"/>
                    <a:pt x="138" y="142"/>
                    <a:pt x="138" y="133"/>
                  </a:cubicBezTo>
                  <a:cubicBezTo>
                    <a:pt x="138" y="123"/>
                    <a:pt x="146" y="115"/>
                    <a:pt x="156" y="115"/>
                  </a:cubicBezTo>
                  <a:cubicBezTo>
                    <a:pt x="165" y="115"/>
                    <a:pt x="173" y="123"/>
                    <a:pt x="173" y="133"/>
                  </a:cubicBezTo>
                  <a:cubicBezTo>
                    <a:pt x="173" y="142"/>
                    <a:pt x="165" y="150"/>
                    <a:pt x="156" y="150"/>
                  </a:cubicBezTo>
                  <a:close/>
                  <a:moveTo>
                    <a:pt x="191" y="48"/>
                  </a:moveTo>
                  <a:cubicBezTo>
                    <a:pt x="181" y="48"/>
                    <a:pt x="173" y="40"/>
                    <a:pt x="173" y="30"/>
                  </a:cubicBezTo>
                  <a:cubicBezTo>
                    <a:pt x="173" y="21"/>
                    <a:pt x="181" y="13"/>
                    <a:pt x="191" y="13"/>
                  </a:cubicBezTo>
                  <a:cubicBezTo>
                    <a:pt x="200" y="13"/>
                    <a:pt x="208" y="21"/>
                    <a:pt x="208" y="30"/>
                  </a:cubicBezTo>
                  <a:cubicBezTo>
                    <a:pt x="208" y="40"/>
                    <a:pt x="200" y="48"/>
                    <a:pt x="191" y="48"/>
                  </a:cubicBezTo>
                  <a:close/>
                  <a:moveTo>
                    <a:pt x="191" y="48"/>
                  </a:moveTo>
                  <a:cubicBezTo>
                    <a:pt x="191" y="48"/>
                    <a:pt x="191" y="48"/>
                    <a:pt x="191" y="48"/>
                  </a:cubicBezTo>
                </a:path>
              </a:pathLst>
            </a:custGeom>
            <a:solidFill>
              <a:srgbClr val="08347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975"/>
            </a:p>
          </p:txBody>
        </p:sp>
        <p:sp>
          <p:nvSpPr>
            <p:cNvPr id="67" name="文本框 37">
              <a:extLst>
                <a:ext uri="{FF2B5EF4-FFF2-40B4-BE49-F238E27FC236}">
                  <a16:creationId xmlns:a16="http://schemas.microsoft.com/office/drawing/2014/main" id="{B0409991-D600-4F74-9B5E-765D7138664A}"/>
                </a:ext>
              </a:extLst>
            </p:cNvPr>
            <p:cNvSpPr txBox="1"/>
            <p:nvPr/>
          </p:nvSpPr>
          <p:spPr>
            <a:xfrm>
              <a:off x="2633689" y="3661835"/>
              <a:ext cx="1961885" cy="408818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800"/>
                <a:t>您的内容打在这里，在此框中选择粘贴，并选择只保留文字。</a:t>
              </a:r>
            </a:p>
          </p:txBody>
        </p:sp>
        <p:sp>
          <p:nvSpPr>
            <p:cNvPr id="68" name="任意多边形 17">
              <a:extLst>
                <a:ext uri="{FF2B5EF4-FFF2-40B4-BE49-F238E27FC236}">
                  <a16:creationId xmlns:a16="http://schemas.microsoft.com/office/drawing/2014/main" id="{0918144D-D153-421F-B1A2-FBB03161B4E5}"/>
                </a:ext>
              </a:extLst>
            </p:cNvPr>
            <p:cNvSpPr/>
            <p:nvPr/>
          </p:nvSpPr>
          <p:spPr bwMode="auto">
            <a:xfrm>
              <a:off x="3387347" y="2885828"/>
              <a:ext cx="482053" cy="569698"/>
            </a:xfrm>
            <a:custGeom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b="b" l="0" r="r" t="0"/>
              <a:pathLst>
                <a:path h="296" w="250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rgbClr val="08347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975"/>
            </a:p>
          </p:txBody>
        </p:sp>
      </p:grpSp>
      <p:sp>
        <p:nvSpPr>
          <p:cNvPr id="101" name="矩形 100">
            <a:extLst>
              <a:ext uri="{FF2B5EF4-FFF2-40B4-BE49-F238E27FC236}">
                <a16:creationId xmlns:a16="http://schemas.microsoft.com/office/drawing/2014/main" id="{9E1DFCA1-C6F4-4714-A5B7-D19B9ACF9CF5}"/>
              </a:ext>
            </a:extLst>
          </p:cNvPr>
          <p:cNvSpPr/>
          <p:nvPr/>
        </p:nvSpPr>
        <p:spPr>
          <a:xfrm>
            <a:off x="9936" y="1260313"/>
            <a:ext cx="1743085" cy="1668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5A004DD5-54B3-4446-BF58-E495749E4669}"/>
              </a:ext>
            </a:extLst>
          </p:cNvPr>
          <p:cNvSpPr/>
          <p:nvPr/>
        </p:nvSpPr>
        <p:spPr>
          <a:xfrm>
            <a:off x="1754031" y="2939733"/>
            <a:ext cx="1838936" cy="16684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B141583D-3DC0-4D9E-9CB6-F0CE93E315A8}"/>
              </a:ext>
            </a:extLst>
          </p:cNvPr>
          <p:cNvSpPr/>
          <p:nvPr/>
        </p:nvSpPr>
        <p:spPr>
          <a:xfrm>
            <a:off x="3604095" y="1260313"/>
            <a:ext cx="1743085" cy="16684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9D7D3466-C2B2-4BE3-AC54-536A4517C440}"/>
              </a:ext>
            </a:extLst>
          </p:cNvPr>
          <p:cNvSpPr/>
          <p:nvPr/>
        </p:nvSpPr>
        <p:spPr>
          <a:xfrm>
            <a:off x="5355869" y="2904844"/>
            <a:ext cx="1838936" cy="170332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6C6599E-91C6-45B8-8D64-F0174B30ACBA}"/>
              </a:ext>
            </a:extLst>
          </p:cNvPr>
          <p:cNvSpPr/>
          <p:nvPr/>
        </p:nvSpPr>
        <p:spPr>
          <a:xfrm>
            <a:off x="7193403" y="1254795"/>
            <a:ext cx="1794347" cy="166843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16" name="平行四边形 115">
            <a:extLst>
              <a:ext uri="{FF2B5EF4-FFF2-40B4-BE49-F238E27FC236}">
                <a16:creationId xmlns:a16="http://schemas.microsoft.com/office/drawing/2014/main" id="{342960FA-786E-48CD-BA03-DAC7976C9669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平行四边形 116">
            <a:extLst>
              <a:ext uri="{FF2B5EF4-FFF2-40B4-BE49-F238E27FC236}">
                <a16:creationId xmlns:a16="http://schemas.microsoft.com/office/drawing/2014/main" id="{A96A78F6-8F45-41D2-B0EE-5924114DA1EE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平行四边形 117">
            <a:extLst>
              <a:ext uri="{FF2B5EF4-FFF2-40B4-BE49-F238E27FC236}">
                <a16:creationId xmlns:a16="http://schemas.microsoft.com/office/drawing/2014/main" id="{5D7BF628-D8FC-4E11-A0DD-D548B0044BA4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Rectangle 30">
            <a:extLst>
              <a:ext uri="{FF2B5EF4-FFF2-40B4-BE49-F238E27FC236}">
                <a16:creationId xmlns:a16="http://schemas.microsoft.com/office/drawing/2014/main" id="{B0B36617-EAA3-4B1D-94AA-4AAE2BD2C677}"/>
              </a:ext>
            </a:extLst>
          </p:cNvPr>
          <p:cNvSpPr/>
          <p:nvPr/>
        </p:nvSpPr>
        <p:spPr>
          <a:xfrm flipH="1">
            <a:off x="-872853" y="238139"/>
            <a:ext cx="3443025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 sz="1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明年工作计划</a:t>
            </a: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7B444BC5-3FFD-409E-B89D-483A4D298464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1939359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2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5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4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9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1"/>
      <p:bldP grpId="0" spid="104"/>
      <p:bldP grpId="0" spid="107"/>
      <p:bldP grpId="0" spid="110"/>
      <p:bldP grpId="0" spid="113"/>
      <p:bldP grpId="0" spid="116"/>
      <p:bldP grpId="0" spid="117"/>
      <p:bldP grpId="0" spid="118"/>
      <p:bldP grpId="0" spid="119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C062A38-71C2-4DAB-9E8C-38F74A513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50119" y="2126028"/>
            <a:ext cx="7558108" cy="503873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D3DC053-1996-409C-89EC-75779C523F0D}"/>
              </a:ext>
            </a:extLst>
          </p:cNvPr>
          <p:cNvSpPr/>
          <p:nvPr/>
        </p:nvSpPr>
        <p:spPr>
          <a:xfrm rot="18836128">
            <a:off x="6722471" y="-2304784"/>
            <a:ext cx="8644255" cy="3526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F6F7BF0-F4DD-4B38-8C44-3DDD0E4B8BDB}"/>
              </a:ext>
            </a:extLst>
          </p:cNvPr>
          <p:cNvSpPr/>
          <p:nvPr/>
        </p:nvSpPr>
        <p:spPr>
          <a:xfrm rot="18836128">
            <a:off x="-1880171" y="1720575"/>
            <a:ext cx="9125533" cy="3749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D8EFBDBD-E0FA-42AD-9878-6BF3360D7E65}"/>
              </a:ext>
            </a:extLst>
          </p:cNvPr>
          <p:cNvSpPr/>
          <p:nvPr/>
        </p:nvSpPr>
        <p:spPr>
          <a:xfrm flipH="1">
            <a:off x="718410" y="1943149"/>
            <a:ext cx="4246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1" lang="zh-CN" sz="4000">
                <a:latin charset="0" panose="020b0503020202020204" pitchFamily="34" typeface="Agency FB"/>
                <a:ea charset="-122" panose="02000000000000000000" pitchFamily="2" typeface="方正兰亭中粗黑_GBK"/>
                <a:cs charset="0" pitchFamily="34" typeface="Open Sans"/>
              </a:rPr>
              <a:t>汇报完毕感谢聆听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FBE60F-44CE-454D-A9F9-0DD39CA4FEFA}"/>
              </a:ext>
            </a:extLst>
          </p:cNvPr>
          <p:cNvSpPr/>
          <p:nvPr/>
        </p:nvSpPr>
        <p:spPr>
          <a:xfrm rot="18949148">
            <a:off x="6112917" y="-3895921"/>
            <a:ext cx="6423949" cy="6423949"/>
          </a:xfrm>
          <a:prstGeom prst="rect">
            <a:avLst/>
          </a:prstGeom>
          <a:solidFill>
            <a:srgbClr val="083473"/>
          </a:solidFill>
          <a:ln>
            <a:solidFill>
              <a:srgbClr val="083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369CB35-710E-4B3E-B071-F0C2EE378129}"/>
              </a:ext>
            </a:extLst>
          </p:cNvPr>
          <p:cNvSpPr/>
          <p:nvPr/>
        </p:nvSpPr>
        <p:spPr>
          <a:xfrm rot="18676982">
            <a:off x="984855" y="1886174"/>
            <a:ext cx="10737928" cy="12978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767270C0-67CE-4C6C-BFE3-DF913482273C}"/>
              </a:ext>
            </a:extLst>
          </p:cNvPr>
          <p:cNvSpPr/>
          <p:nvPr/>
        </p:nvSpPr>
        <p:spPr>
          <a:xfrm flipH="1">
            <a:off x="-258014" y="918987"/>
            <a:ext cx="1884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z="6600">
                <a:latin charset="0" panose="020b0503020202020204" pitchFamily="34" typeface="Agency FB"/>
                <a:ea charset="-122" panose="02000000000000000000" pitchFamily="2" typeface="方正兰亭中粗黑_GBK"/>
                <a:cs charset="0" pitchFamily="34" typeface="Open Sans"/>
              </a:rPr>
              <a:t>2018</a:t>
            </a: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C19D1861-7AD6-4242-8ADA-A9FD927FCABB}"/>
              </a:ext>
            </a:extLst>
          </p:cNvPr>
          <p:cNvSpPr/>
          <p:nvPr/>
        </p:nvSpPr>
        <p:spPr>
          <a:xfrm flipH="1">
            <a:off x="600024" y="2628949"/>
            <a:ext cx="32943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lang="zh-CN" sz="1400">
                <a:latin charset="-122" panose="02000000000000000000" pitchFamily="2" typeface="方正兰亭准黑_GBK"/>
                <a:ea charset="-122" panose="02000000000000000000" pitchFamily="2" typeface="方正兰亭准黑_GBK"/>
                <a:cs charset="0" pitchFamily="34" typeface="Open Sans"/>
              </a:rPr>
              <a:t>产品展示/品牌宣传/公司介绍/工作汇报</a:t>
            </a: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6FE922E6-71C9-48E2-9559-F306C0E18393}"/>
              </a:ext>
            </a:extLst>
          </p:cNvPr>
          <p:cNvSpPr/>
          <p:nvPr/>
        </p:nvSpPr>
        <p:spPr>
          <a:xfrm flipH="1">
            <a:off x="1094187" y="3119169"/>
            <a:ext cx="1516380" cy="304800"/>
          </a:xfrm>
          <a:prstGeom prst="rect">
            <a:avLst/>
          </a:prstGeom>
          <a:solidFill>
            <a:srgbClr val="083473"/>
          </a:solidFill>
        </p:spPr>
        <p:txBody>
          <a:bodyPr wrap="non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0" pitchFamily="34" typeface="Open Sans"/>
              </a:rPr>
              <a:t>汇报人：优页PPT</a:t>
            </a: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41FDB974-15B1-4619-94B5-B2BD6E5FF360}"/>
              </a:ext>
            </a:extLst>
          </p:cNvPr>
          <p:cNvSpPr/>
          <p:nvPr/>
        </p:nvSpPr>
        <p:spPr>
          <a:xfrm flipH="1">
            <a:off x="7366013" y="1383068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z="2400">
                <a:solidFill>
                  <a:schemeClr val="bg1"/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  <a:cs charset="0" pitchFamily="34" typeface="Open Sans"/>
              </a:rPr>
              <a:t>LOGO</a:t>
            </a:r>
          </a:p>
        </p:txBody>
      </p:sp>
    </p:spTree>
    <p:extLst>
      <p:ext uri="{BB962C8B-B14F-4D97-AF65-F5344CB8AC3E}">
        <p14:creationId val="36718046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8" nodeType="afterEffect" presetClass="entr" presetID="1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3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33" nodeType="afterEffect" presetClass="entr" presetID="17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1" id="42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2" id="45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6"/>
      <p:bldP grpId="0" spid="4"/>
      <p:bldP grpId="0" spid="12"/>
      <p:bldP grpId="0" spid="14"/>
      <p:bldP grpId="0" spid="15"/>
      <p:bldP grpId="0" spid="16"/>
      <p:bldP grpId="1" spid="16"/>
      <p:bldP grpId="2" spid="1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30">
            <a:extLst>
              <a:ext uri="{FF2B5EF4-FFF2-40B4-BE49-F238E27FC236}">
                <a16:creationId xmlns:a16="http://schemas.microsoft.com/office/drawing/2014/main" id="{55BC77F9-CEE3-4479-BDF3-024E98B506DF}"/>
              </a:ext>
            </a:extLst>
          </p:cNvPr>
          <p:cNvSpPr/>
          <p:nvPr/>
        </p:nvSpPr>
        <p:spPr>
          <a:xfrm flipH="1">
            <a:off x="2497832" y="1920236"/>
            <a:ext cx="3443025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4000">
                <a:solidFill>
                  <a:srgbClr val="C00000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年度工作概述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D558E8-00DC-49DE-9B58-EE7E3954E93E}"/>
              </a:ext>
            </a:extLst>
          </p:cNvPr>
          <p:cNvSpPr/>
          <p:nvPr/>
        </p:nvSpPr>
        <p:spPr>
          <a:xfrm rot="18916618">
            <a:off x="7000239" y="-44518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9F5D78-C3A6-4567-BE73-392F00DB8AF7}"/>
              </a:ext>
            </a:extLst>
          </p:cNvPr>
          <p:cNvSpPr/>
          <p:nvPr/>
        </p:nvSpPr>
        <p:spPr>
          <a:xfrm rot="18903724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926083-4F77-46C1-8946-B9D9E8716CA5}"/>
              </a:ext>
            </a:extLst>
          </p:cNvPr>
          <p:cNvSpPr/>
          <p:nvPr/>
        </p:nvSpPr>
        <p:spPr>
          <a:xfrm rot="18903724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E478CC21-7C28-4B2E-9562-08301399F298}"/>
              </a:ext>
            </a:extLst>
          </p:cNvPr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082C16F2-9B1C-484E-A48F-586BAC055541}"/>
              </a:ext>
            </a:extLst>
          </p:cNvPr>
          <p:cNvSpPr/>
          <p:nvPr/>
        </p:nvSpPr>
        <p:spPr>
          <a:xfrm flipH="1">
            <a:off x="1297592" y="1831357"/>
            <a:ext cx="9067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pc="-150" sz="60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01</a:t>
            </a:r>
          </a:p>
        </p:txBody>
      </p:sp>
    </p:spTree>
    <p:extLst>
      <p:ext uri="{BB962C8B-B14F-4D97-AF65-F5344CB8AC3E}">
        <p14:creationId val="1186171144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5"/>
      <p:bldP grpId="0" spid="3"/>
      <p:bldP grpId="0" spid="4"/>
      <p:bldP grpId="0" spid="6"/>
      <p:bldP grpId="0" spid="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95">
            <a:extLst>
              <a:ext uri="{FF2B5EF4-FFF2-40B4-BE49-F238E27FC236}">
                <a16:creationId xmlns:a16="http://schemas.microsoft.com/office/drawing/2014/main" id="{3668D68C-D5B1-4EF7-B7A6-1E9BA0100F7D}"/>
              </a:ext>
            </a:extLst>
          </p:cNvPr>
          <p:cNvGrpSpPr/>
          <p:nvPr/>
        </p:nvGrpSpPr>
        <p:grpSpPr>
          <a:xfrm flipH="1">
            <a:off x="4929175" y="2564528"/>
            <a:ext cx="3594800" cy="705970"/>
            <a:chOff x="357158" y="2428874"/>
            <a:chExt cx="3636592" cy="720589"/>
          </a:xfrm>
        </p:grpSpPr>
        <p:grpSp>
          <p:nvGrpSpPr>
            <p:cNvPr id="29" name="Group 88">
              <a:extLst>
                <a:ext uri="{FF2B5EF4-FFF2-40B4-BE49-F238E27FC236}">
                  <a16:creationId xmlns:a16="http://schemas.microsoft.com/office/drawing/2014/main" id="{5ED879BC-4C19-4D3A-8E67-4FF33FCDBE83}"/>
                </a:ext>
              </a:extLst>
            </p:cNvPr>
            <p:cNvGrpSpPr/>
            <p:nvPr/>
          </p:nvGrpSpPr>
          <p:grpSpPr>
            <a:xfrm>
              <a:off x="357158" y="2428874"/>
              <a:ext cx="2678465" cy="720589"/>
              <a:chOff x="357158" y="2428874"/>
              <a:chExt cx="2678465" cy="720589"/>
            </a:xfrm>
          </p:grpSpPr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65273566-2700-44C9-8096-21CA26C6A015}"/>
                  </a:ext>
                </a:extLst>
              </p:cNvPr>
              <p:cNvSpPr/>
              <p:nvPr/>
            </p:nvSpPr>
            <p:spPr>
              <a:xfrm>
                <a:off x="357157" y="2714627"/>
                <a:ext cx="2643206" cy="443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altLang="en-US" lang="zh-CN" sz="900"/>
                  <a:t>您的内容打在这里，在此框中选择粘贴，并选择只保留文字。</a:t>
                </a: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35760BD-4243-4992-9C79-D7054A883946}"/>
                  </a:ext>
                </a:extLst>
              </p:cNvPr>
              <p:cNvSpPr/>
              <p:nvPr/>
            </p:nvSpPr>
            <p:spPr>
              <a:xfrm>
                <a:off x="1615734" y="2428874"/>
                <a:ext cx="1392685" cy="276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altLang="en-US" lang="zh-CN" sz="1176">
                    <a:solidFill>
                      <a:srgbClr val="083473"/>
                    </a:solidFill>
                    <a:latin typeface="+mn-ea"/>
                    <a:cs charset="0" pitchFamily="34" typeface="Open Sans"/>
                  </a:rPr>
                  <a:t>点击此处输入标题</a:t>
                </a:r>
              </a:p>
            </p:txBody>
          </p:sp>
        </p:grpSp>
        <p:grpSp>
          <p:nvGrpSpPr>
            <p:cNvPr id="30" name="Group 84">
              <a:extLst>
                <a:ext uri="{FF2B5EF4-FFF2-40B4-BE49-F238E27FC236}">
                  <a16:creationId xmlns:a16="http://schemas.microsoft.com/office/drawing/2014/main" id="{1344232C-6AC5-4B4B-AC60-9954E628EE23}"/>
                </a:ext>
              </a:extLst>
            </p:cNvPr>
            <p:cNvGrpSpPr/>
            <p:nvPr/>
          </p:nvGrpSpPr>
          <p:grpSpPr>
            <a:xfrm>
              <a:off x="3357554" y="2500312"/>
              <a:ext cx="636196" cy="636164"/>
              <a:chOff x="3357554" y="2500312"/>
              <a:chExt cx="636196" cy="636164"/>
            </a:xfrm>
          </p:grpSpPr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id="{4CFD4DDF-E98D-4371-ABBB-C90AA88BB28F}"/>
                  </a:ext>
                </a:extLst>
              </p:cNvPr>
              <p:cNvSpPr/>
              <p:nvPr/>
            </p:nvSpPr>
            <p:spPr>
              <a:xfrm>
                <a:off x="3357554" y="2500312"/>
                <a:ext cx="636196" cy="636164"/>
              </a:xfrm>
              <a:prstGeom prst="rect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97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F00C55BE-DB1F-4F0E-B8FC-DE49B33027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7620" y="2660940"/>
                <a:ext cx="389082" cy="322810"/>
              </a:xfrm>
              <a:custGeom>
                <a:cxnLst>
                  <a:cxn ang="0">
                    <a:pos x="312" y="110"/>
                  </a:cxn>
                  <a:cxn ang="0">
                    <a:pos x="323" y="138"/>
                  </a:cxn>
                  <a:cxn ang="0">
                    <a:pos x="350" y="127"/>
                  </a:cxn>
                  <a:cxn ang="0">
                    <a:pos x="339" y="100"/>
                  </a:cxn>
                  <a:cxn ang="0">
                    <a:pos x="25" y="100"/>
                  </a:cxn>
                  <a:cxn ang="0">
                    <a:pos x="15" y="127"/>
                  </a:cxn>
                  <a:cxn ang="0">
                    <a:pos x="42" y="138"/>
                  </a:cxn>
                  <a:cxn ang="0">
                    <a:pos x="53" y="110"/>
                  </a:cxn>
                  <a:cxn ang="0">
                    <a:pos x="270" y="60"/>
                  </a:cxn>
                  <a:cxn ang="0">
                    <a:pos x="248" y="69"/>
                  </a:cxn>
                  <a:cxn ang="0">
                    <a:pos x="239" y="91"/>
                  </a:cxn>
                  <a:cxn ang="0">
                    <a:pos x="252" y="116"/>
                  </a:cxn>
                  <a:cxn ang="0">
                    <a:pos x="276" y="121"/>
                  </a:cxn>
                  <a:cxn ang="0">
                    <a:pos x="297" y="103"/>
                  </a:cxn>
                  <a:cxn ang="0">
                    <a:pos x="297" y="80"/>
                  </a:cxn>
                  <a:cxn ang="0">
                    <a:pos x="276" y="62"/>
                  </a:cxn>
                  <a:cxn ang="0">
                    <a:pos x="330" y="183"/>
                  </a:cxn>
                  <a:cxn ang="0">
                    <a:pos x="321" y="152"/>
                  </a:cxn>
                  <a:cxn ang="0">
                    <a:pos x="350" y="158"/>
                  </a:cxn>
                  <a:cxn ang="0">
                    <a:pos x="364" y="185"/>
                  </a:cxn>
                  <a:cxn ang="0">
                    <a:pos x="83" y="63"/>
                  </a:cxn>
                  <a:cxn ang="0">
                    <a:pos x="65" y="85"/>
                  </a:cxn>
                  <a:cxn ang="0">
                    <a:pos x="71" y="109"/>
                  </a:cxn>
                  <a:cxn ang="0">
                    <a:pos x="96" y="121"/>
                  </a:cxn>
                  <a:cxn ang="0">
                    <a:pos x="118" y="112"/>
                  </a:cxn>
                  <a:cxn ang="0">
                    <a:pos x="127" y="91"/>
                  </a:cxn>
                  <a:cxn ang="0">
                    <a:pos x="112" y="65"/>
                  </a:cxn>
                  <a:cxn ang="0">
                    <a:pos x="35" y="150"/>
                  </a:cxn>
                  <a:cxn ang="0">
                    <a:pos x="36" y="176"/>
                  </a:cxn>
                  <a:cxn ang="0">
                    <a:pos x="0" y="185"/>
                  </a:cxn>
                  <a:cxn ang="0">
                    <a:pos x="15" y="158"/>
                  </a:cxn>
                  <a:cxn ang="0">
                    <a:pos x="183" y="0"/>
                  </a:cxn>
                  <a:cxn ang="0">
                    <a:pos x="151" y="13"/>
                  </a:cxn>
                  <a:cxn ang="0">
                    <a:pos x="138" y="45"/>
                  </a:cxn>
                  <a:cxn ang="0">
                    <a:pos x="158" y="81"/>
                  </a:cxn>
                  <a:cxn ang="0">
                    <a:pos x="192" y="89"/>
                  </a:cxn>
                  <a:cxn ang="0">
                    <a:pos x="225" y="62"/>
                  </a:cxn>
                  <a:cxn ang="0">
                    <a:pos x="225" y="27"/>
                  </a:cxn>
                  <a:cxn ang="0">
                    <a:pos x="192" y="0"/>
                  </a:cxn>
                  <a:cxn ang="0">
                    <a:pos x="265" y="174"/>
                  </a:cxn>
                  <a:cxn ang="0">
                    <a:pos x="256" y="136"/>
                  </a:cxn>
                  <a:cxn ang="0">
                    <a:pos x="279" y="136"/>
                  </a:cxn>
                  <a:cxn ang="0">
                    <a:pos x="316" y="165"/>
                  </a:cxn>
                  <a:cxn ang="0">
                    <a:pos x="100" y="272"/>
                  </a:cxn>
                  <a:cxn ang="0">
                    <a:pos x="51" y="165"/>
                  </a:cxn>
                  <a:cxn ang="0">
                    <a:pos x="85" y="136"/>
                  </a:cxn>
                  <a:cxn ang="0">
                    <a:pos x="109" y="136"/>
                  </a:cxn>
                  <a:cxn ang="0">
                    <a:pos x="100" y="174"/>
                  </a:cxn>
                  <a:cxn ang="0">
                    <a:pos x="252" y="159"/>
                  </a:cxn>
                  <a:cxn ang="0">
                    <a:pos x="210" y="109"/>
                  </a:cxn>
                  <a:cxn ang="0">
                    <a:pos x="154" y="109"/>
                  </a:cxn>
                  <a:cxn ang="0">
                    <a:pos x="112" y="159"/>
                  </a:cxn>
                </a:cxnLst>
                <a:rect b="b" l="0" r="r" t="0"/>
                <a:pathLst>
                  <a:path h="301" w="364">
                    <a:moveTo>
                      <a:pt x="332" y="98"/>
                    </a:moveTo>
                    <a:lnTo>
                      <a:pt x="332" y="98"/>
                    </a:lnTo>
                    <a:lnTo>
                      <a:pt x="323" y="100"/>
                    </a:lnTo>
                    <a:lnTo>
                      <a:pt x="317" y="105"/>
                    </a:lnTo>
                    <a:lnTo>
                      <a:pt x="312" y="110"/>
                    </a:lnTo>
                    <a:lnTo>
                      <a:pt x="310" y="120"/>
                    </a:lnTo>
                    <a:lnTo>
                      <a:pt x="310" y="120"/>
                    </a:lnTo>
                    <a:lnTo>
                      <a:pt x="312" y="127"/>
                    </a:lnTo>
                    <a:lnTo>
                      <a:pt x="317" y="134"/>
                    </a:lnTo>
                    <a:lnTo>
                      <a:pt x="323" y="138"/>
                    </a:lnTo>
                    <a:lnTo>
                      <a:pt x="332" y="139"/>
                    </a:lnTo>
                    <a:lnTo>
                      <a:pt x="332" y="139"/>
                    </a:lnTo>
                    <a:lnTo>
                      <a:pt x="339" y="138"/>
                    </a:lnTo>
                    <a:lnTo>
                      <a:pt x="346" y="134"/>
                    </a:lnTo>
                    <a:lnTo>
                      <a:pt x="350" y="127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0" y="110"/>
                    </a:lnTo>
                    <a:lnTo>
                      <a:pt x="346" y="105"/>
                    </a:lnTo>
                    <a:lnTo>
                      <a:pt x="339" y="100"/>
                    </a:lnTo>
                    <a:lnTo>
                      <a:pt x="332" y="98"/>
                    </a:lnTo>
                    <a:lnTo>
                      <a:pt x="332" y="98"/>
                    </a:lnTo>
                    <a:close/>
                    <a:moveTo>
                      <a:pt x="35" y="98"/>
                    </a:moveTo>
                    <a:lnTo>
                      <a:pt x="35" y="98"/>
                    </a:lnTo>
                    <a:lnTo>
                      <a:pt x="25" y="100"/>
                    </a:lnTo>
                    <a:lnTo>
                      <a:pt x="20" y="105"/>
                    </a:lnTo>
                    <a:lnTo>
                      <a:pt x="15" y="11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5" y="127"/>
                    </a:lnTo>
                    <a:lnTo>
                      <a:pt x="20" y="134"/>
                    </a:lnTo>
                    <a:lnTo>
                      <a:pt x="25" y="138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38"/>
                    </a:lnTo>
                    <a:lnTo>
                      <a:pt x="49" y="134"/>
                    </a:lnTo>
                    <a:lnTo>
                      <a:pt x="53" y="127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3" y="110"/>
                    </a:lnTo>
                    <a:lnTo>
                      <a:pt x="49" y="105"/>
                    </a:lnTo>
                    <a:lnTo>
                      <a:pt x="42" y="100"/>
                    </a:lnTo>
                    <a:lnTo>
                      <a:pt x="35" y="98"/>
                    </a:lnTo>
                    <a:lnTo>
                      <a:pt x="35" y="98"/>
                    </a:lnTo>
                    <a:close/>
                    <a:moveTo>
                      <a:pt x="270" y="60"/>
                    </a:moveTo>
                    <a:lnTo>
                      <a:pt x="270" y="60"/>
                    </a:lnTo>
                    <a:lnTo>
                      <a:pt x="263" y="62"/>
                    </a:lnTo>
                    <a:lnTo>
                      <a:pt x="258" y="63"/>
                    </a:lnTo>
                    <a:lnTo>
                      <a:pt x="252" y="65"/>
                    </a:lnTo>
                    <a:lnTo>
                      <a:pt x="248" y="69"/>
                    </a:lnTo>
                    <a:lnTo>
                      <a:pt x="245" y="74"/>
                    </a:lnTo>
                    <a:lnTo>
                      <a:pt x="241" y="80"/>
                    </a:lnTo>
                    <a:lnTo>
                      <a:pt x="239" y="85"/>
                    </a:lnTo>
                    <a:lnTo>
                      <a:pt x="239" y="91"/>
                    </a:lnTo>
                    <a:lnTo>
                      <a:pt x="239" y="91"/>
                    </a:lnTo>
                    <a:lnTo>
                      <a:pt x="239" y="98"/>
                    </a:lnTo>
                    <a:lnTo>
                      <a:pt x="241" y="103"/>
                    </a:lnTo>
                    <a:lnTo>
                      <a:pt x="245" y="109"/>
                    </a:lnTo>
                    <a:lnTo>
                      <a:pt x="248" y="112"/>
                    </a:lnTo>
                    <a:lnTo>
                      <a:pt x="252" y="116"/>
                    </a:lnTo>
                    <a:lnTo>
                      <a:pt x="258" y="120"/>
                    </a:lnTo>
                    <a:lnTo>
                      <a:pt x="263" y="121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6" y="121"/>
                    </a:lnTo>
                    <a:lnTo>
                      <a:pt x="281" y="120"/>
                    </a:lnTo>
                    <a:lnTo>
                      <a:pt x="287" y="116"/>
                    </a:lnTo>
                    <a:lnTo>
                      <a:pt x="292" y="112"/>
                    </a:lnTo>
                    <a:lnTo>
                      <a:pt x="296" y="109"/>
                    </a:lnTo>
                    <a:lnTo>
                      <a:pt x="297" y="103"/>
                    </a:lnTo>
                    <a:lnTo>
                      <a:pt x="299" y="98"/>
                    </a:lnTo>
                    <a:lnTo>
                      <a:pt x="301" y="91"/>
                    </a:lnTo>
                    <a:lnTo>
                      <a:pt x="301" y="91"/>
                    </a:lnTo>
                    <a:lnTo>
                      <a:pt x="299" y="85"/>
                    </a:lnTo>
                    <a:lnTo>
                      <a:pt x="297" y="80"/>
                    </a:lnTo>
                    <a:lnTo>
                      <a:pt x="296" y="74"/>
                    </a:lnTo>
                    <a:lnTo>
                      <a:pt x="292" y="69"/>
                    </a:lnTo>
                    <a:lnTo>
                      <a:pt x="287" y="65"/>
                    </a:lnTo>
                    <a:lnTo>
                      <a:pt x="281" y="63"/>
                    </a:lnTo>
                    <a:lnTo>
                      <a:pt x="276" y="62"/>
                    </a:lnTo>
                    <a:lnTo>
                      <a:pt x="270" y="60"/>
                    </a:lnTo>
                    <a:lnTo>
                      <a:pt x="270" y="60"/>
                    </a:lnTo>
                    <a:close/>
                    <a:moveTo>
                      <a:pt x="364" y="248"/>
                    </a:moveTo>
                    <a:lnTo>
                      <a:pt x="330" y="248"/>
                    </a:lnTo>
                    <a:lnTo>
                      <a:pt x="330" y="183"/>
                    </a:lnTo>
                    <a:lnTo>
                      <a:pt x="330" y="183"/>
                    </a:lnTo>
                    <a:lnTo>
                      <a:pt x="330" y="176"/>
                    </a:lnTo>
                    <a:lnTo>
                      <a:pt x="328" y="167"/>
                    </a:lnTo>
                    <a:lnTo>
                      <a:pt x="321" y="152"/>
                    </a:lnTo>
                    <a:lnTo>
                      <a:pt x="321" y="152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7" y="152"/>
                    </a:lnTo>
                    <a:lnTo>
                      <a:pt x="345" y="154"/>
                    </a:lnTo>
                    <a:lnTo>
                      <a:pt x="350" y="158"/>
                    </a:lnTo>
                    <a:lnTo>
                      <a:pt x="355" y="161"/>
                    </a:lnTo>
                    <a:lnTo>
                      <a:pt x="359" y="167"/>
                    </a:lnTo>
                    <a:lnTo>
                      <a:pt x="363" y="172"/>
                    </a:lnTo>
                    <a:lnTo>
                      <a:pt x="364" y="178"/>
                    </a:lnTo>
                    <a:lnTo>
                      <a:pt x="364" y="185"/>
                    </a:lnTo>
                    <a:lnTo>
                      <a:pt x="364" y="248"/>
                    </a:lnTo>
                    <a:close/>
                    <a:moveTo>
                      <a:pt x="96" y="60"/>
                    </a:moveTo>
                    <a:lnTo>
                      <a:pt x="96" y="60"/>
                    </a:lnTo>
                    <a:lnTo>
                      <a:pt x="89" y="62"/>
                    </a:lnTo>
                    <a:lnTo>
                      <a:pt x="83" y="63"/>
                    </a:lnTo>
                    <a:lnTo>
                      <a:pt x="78" y="65"/>
                    </a:lnTo>
                    <a:lnTo>
                      <a:pt x="74" y="69"/>
                    </a:lnTo>
                    <a:lnTo>
                      <a:pt x="71" y="74"/>
                    </a:lnTo>
                    <a:lnTo>
                      <a:pt x="67" y="80"/>
                    </a:lnTo>
                    <a:lnTo>
                      <a:pt x="65" y="85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65" y="98"/>
                    </a:lnTo>
                    <a:lnTo>
                      <a:pt x="67" y="103"/>
                    </a:lnTo>
                    <a:lnTo>
                      <a:pt x="71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3" y="120"/>
                    </a:lnTo>
                    <a:lnTo>
                      <a:pt x="89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102" y="121"/>
                    </a:lnTo>
                    <a:lnTo>
                      <a:pt x="107" y="120"/>
                    </a:lnTo>
                    <a:lnTo>
                      <a:pt x="112" y="116"/>
                    </a:lnTo>
                    <a:lnTo>
                      <a:pt x="118" y="112"/>
                    </a:lnTo>
                    <a:lnTo>
                      <a:pt x="122" y="109"/>
                    </a:lnTo>
                    <a:lnTo>
                      <a:pt x="123" y="103"/>
                    </a:lnTo>
                    <a:lnTo>
                      <a:pt x="125" y="9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5" y="85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18" y="69"/>
                    </a:lnTo>
                    <a:lnTo>
                      <a:pt x="112" y="65"/>
                    </a:lnTo>
                    <a:lnTo>
                      <a:pt x="107" y="63"/>
                    </a:lnTo>
                    <a:lnTo>
                      <a:pt x="102" y="62"/>
                    </a:lnTo>
                    <a:lnTo>
                      <a:pt x="96" y="60"/>
                    </a:lnTo>
                    <a:lnTo>
                      <a:pt x="96" y="60"/>
                    </a:lnTo>
                    <a:close/>
                    <a:moveTo>
                      <a:pt x="35" y="150"/>
                    </a:moveTo>
                    <a:lnTo>
                      <a:pt x="35" y="150"/>
                    </a:lnTo>
                    <a:lnTo>
                      <a:pt x="44" y="152"/>
                    </a:lnTo>
                    <a:lnTo>
                      <a:pt x="44" y="152"/>
                    </a:lnTo>
                    <a:lnTo>
                      <a:pt x="38" y="167"/>
                    </a:lnTo>
                    <a:lnTo>
                      <a:pt x="36" y="176"/>
                    </a:lnTo>
                    <a:lnTo>
                      <a:pt x="35" y="183"/>
                    </a:lnTo>
                    <a:lnTo>
                      <a:pt x="35" y="248"/>
                    </a:lnTo>
                    <a:lnTo>
                      <a:pt x="0" y="24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2" y="172"/>
                    </a:lnTo>
                    <a:lnTo>
                      <a:pt x="6" y="167"/>
                    </a:lnTo>
                    <a:lnTo>
                      <a:pt x="9" y="161"/>
                    </a:lnTo>
                    <a:lnTo>
                      <a:pt x="15" y="158"/>
                    </a:lnTo>
                    <a:lnTo>
                      <a:pt x="20" y="154"/>
                    </a:lnTo>
                    <a:lnTo>
                      <a:pt x="27" y="152"/>
                    </a:lnTo>
                    <a:lnTo>
                      <a:pt x="35" y="150"/>
                    </a:lnTo>
                    <a:lnTo>
                      <a:pt x="35" y="150"/>
                    </a:lnTo>
                    <a:close/>
                    <a:moveTo>
                      <a:pt x="183" y="0"/>
                    </a:moveTo>
                    <a:lnTo>
                      <a:pt x="183" y="0"/>
                    </a:lnTo>
                    <a:lnTo>
                      <a:pt x="174" y="0"/>
                    </a:lnTo>
                    <a:lnTo>
                      <a:pt x="165" y="4"/>
                    </a:lnTo>
                    <a:lnTo>
                      <a:pt x="158" y="7"/>
                    </a:lnTo>
                    <a:lnTo>
                      <a:pt x="151" y="13"/>
                    </a:lnTo>
                    <a:lnTo>
                      <a:pt x="145" y="20"/>
                    </a:lnTo>
                    <a:lnTo>
                      <a:pt x="141" y="27"/>
                    </a:lnTo>
                    <a:lnTo>
                      <a:pt x="138" y="36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54"/>
                    </a:lnTo>
                    <a:lnTo>
                      <a:pt x="141" y="62"/>
                    </a:lnTo>
                    <a:lnTo>
                      <a:pt x="145" y="71"/>
                    </a:lnTo>
                    <a:lnTo>
                      <a:pt x="151" y="76"/>
                    </a:lnTo>
                    <a:lnTo>
                      <a:pt x="158" y="81"/>
                    </a:lnTo>
                    <a:lnTo>
                      <a:pt x="165" y="87"/>
                    </a:lnTo>
                    <a:lnTo>
                      <a:pt x="174" y="89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92" y="89"/>
                    </a:lnTo>
                    <a:lnTo>
                      <a:pt x="200" y="87"/>
                    </a:lnTo>
                    <a:lnTo>
                      <a:pt x="209" y="81"/>
                    </a:lnTo>
                    <a:lnTo>
                      <a:pt x="214" y="76"/>
                    </a:lnTo>
                    <a:lnTo>
                      <a:pt x="219" y="71"/>
                    </a:lnTo>
                    <a:lnTo>
                      <a:pt x="225" y="62"/>
                    </a:lnTo>
                    <a:lnTo>
                      <a:pt x="227" y="54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7" y="36"/>
                    </a:lnTo>
                    <a:lnTo>
                      <a:pt x="225" y="27"/>
                    </a:lnTo>
                    <a:lnTo>
                      <a:pt x="219" y="20"/>
                    </a:lnTo>
                    <a:lnTo>
                      <a:pt x="214" y="13"/>
                    </a:lnTo>
                    <a:lnTo>
                      <a:pt x="209" y="7"/>
                    </a:lnTo>
                    <a:lnTo>
                      <a:pt x="200" y="4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  <a:moveTo>
                      <a:pt x="319" y="272"/>
                    </a:moveTo>
                    <a:lnTo>
                      <a:pt x="265" y="272"/>
                    </a:lnTo>
                    <a:lnTo>
                      <a:pt x="265" y="174"/>
                    </a:lnTo>
                    <a:lnTo>
                      <a:pt x="265" y="174"/>
                    </a:lnTo>
                    <a:lnTo>
                      <a:pt x="265" y="163"/>
                    </a:lnTo>
                    <a:lnTo>
                      <a:pt x="263" y="154"/>
                    </a:lnTo>
                    <a:lnTo>
                      <a:pt x="259" y="145"/>
                    </a:lnTo>
                    <a:lnTo>
                      <a:pt x="256" y="136"/>
                    </a:lnTo>
                    <a:lnTo>
                      <a:pt x="256" y="136"/>
                    </a:lnTo>
                    <a:lnTo>
                      <a:pt x="263" y="134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9" y="136"/>
                    </a:lnTo>
                    <a:lnTo>
                      <a:pt x="288" y="138"/>
                    </a:lnTo>
                    <a:lnTo>
                      <a:pt x="297" y="143"/>
                    </a:lnTo>
                    <a:lnTo>
                      <a:pt x="305" y="149"/>
                    </a:lnTo>
                    <a:lnTo>
                      <a:pt x="310" y="156"/>
                    </a:lnTo>
                    <a:lnTo>
                      <a:pt x="316" y="165"/>
                    </a:lnTo>
                    <a:lnTo>
                      <a:pt x="317" y="174"/>
                    </a:lnTo>
                    <a:lnTo>
                      <a:pt x="319" y="183"/>
                    </a:lnTo>
                    <a:lnTo>
                      <a:pt x="319" y="272"/>
                    </a:lnTo>
                    <a:close/>
                    <a:moveTo>
                      <a:pt x="100" y="174"/>
                    </a:moveTo>
                    <a:lnTo>
                      <a:pt x="100" y="272"/>
                    </a:lnTo>
                    <a:lnTo>
                      <a:pt x="45" y="272"/>
                    </a:lnTo>
                    <a:lnTo>
                      <a:pt x="45" y="183"/>
                    </a:lnTo>
                    <a:lnTo>
                      <a:pt x="45" y="183"/>
                    </a:lnTo>
                    <a:lnTo>
                      <a:pt x="47" y="174"/>
                    </a:lnTo>
                    <a:lnTo>
                      <a:pt x="51" y="165"/>
                    </a:lnTo>
                    <a:lnTo>
                      <a:pt x="54" y="156"/>
                    </a:lnTo>
                    <a:lnTo>
                      <a:pt x="60" y="149"/>
                    </a:lnTo>
                    <a:lnTo>
                      <a:pt x="67" y="143"/>
                    </a:lnTo>
                    <a:lnTo>
                      <a:pt x="76" y="138"/>
                    </a:lnTo>
                    <a:lnTo>
                      <a:pt x="85" y="136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103" y="134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5" y="145"/>
                    </a:lnTo>
                    <a:lnTo>
                      <a:pt x="102" y="154"/>
                    </a:lnTo>
                    <a:lnTo>
                      <a:pt x="100" y="163"/>
                    </a:lnTo>
                    <a:lnTo>
                      <a:pt x="100" y="174"/>
                    </a:lnTo>
                    <a:lnTo>
                      <a:pt x="100" y="174"/>
                    </a:lnTo>
                    <a:close/>
                    <a:moveTo>
                      <a:pt x="111" y="301"/>
                    </a:moveTo>
                    <a:lnTo>
                      <a:pt x="254" y="301"/>
                    </a:lnTo>
                    <a:lnTo>
                      <a:pt x="254" y="174"/>
                    </a:lnTo>
                    <a:lnTo>
                      <a:pt x="254" y="174"/>
                    </a:lnTo>
                    <a:lnTo>
                      <a:pt x="252" y="159"/>
                    </a:lnTo>
                    <a:lnTo>
                      <a:pt x="248" y="145"/>
                    </a:lnTo>
                    <a:lnTo>
                      <a:pt x="241" y="134"/>
                    </a:lnTo>
                    <a:lnTo>
                      <a:pt x="232" y="123"/>
                    </a:lnTo>
                    <a:lnTo>
                      <a:pt x="223" y="114"/>
                    </a:lnTo>
                    <a:lnTo>
                      <a:pt x="210" y="109"/>
                    </a:lnTo>
                    <a:lnTo>
                      <a:pt x="198" y="103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69" y="103"/>
                    </a:lnTo>
                    <a:lnTo>
                      <a:pt x="154" y="109"/>
                    </a:lnTo>
                    <a:lnTo>
                      <a:pt x="143" y="114"/>
                    </a:lnTo>
                    <a:lnTo>
                      <a:pt x="132" y="123"/>
                    </a:lnTo>
                    <a:lnTo>
                      <a:pt x="123" y="134"/>
                    </a:lnTo>
                    <a:lnTo>
                      <a:pt x="116" y="145"/>
                    </a:lnTo>
                    <a:lnTo>
                      <a:pt x="112" y="159"/>
                    </a:lnTo>
                    <a:lnTo>
                      <a:pt x="111" y="174"/>
                    </a:lnTo>
                    <a:lnTo>
                      <a:pt x="111" y="3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t" anchorCtr="0" bIns="33594" compatLnSpc="1" lIns="67189" numCol="1" rIns="67189" tIns="33594" vert="horz" wrap="square">
                <a:prstTxWarp prst="textNoShape">
                  <a:avLst/>
                </a:prstTxWarp>
              </a:bodyPr>
              <a:lstStyle/>
              <a:p>
                <a:endParaRPr lang="en-US" sz="97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5" name="Group 93">
            <a:extLst>
              <a:ext uri="{FF2B5EF4-FFF2-40B4-BE49-F238E27FC236}">
                <a16:creationId xmlns:a16="http://schemas.microsoft.com/office/drawing/2014/main" id="{72B28030-2433-405A-88E2-A11496135E5D}"/>
              </a:ext>
            </a:extLst>
          </p:cNvPr>
          <p:cNvGrpSpPr/>
          <p:nvPr/>
        </p:nvGrpSpPr>
        <p:grpSpPr>
          <a:xfrm flipH="1">
            <a:off x="4905315" y="1514698"/>
            <a:ext cx="3642520" cy="705970"/>
            <a:chOff x="357158" y="1357304"/>
            <a:chExt cx="3636592" cy="720589"/>
          </a:xfrm>
        </p:grpSpPr>
        <p:grpSp>
          <p:nvGrpSpPr>
            <p:cNvPr id="36" name="Group 89">
              <a:extLst>
                <a:ext uri="{FF2B5EF4-FFF2-40B4-BE49-F238E27FC236}">
                  <a16:creationId xmlns:a16="http://schemas.microsoft.com/office/drawing/2014/main" id="{98F06AC3-DFB4-49BA-8BA3-7C190B65A461}"/>
                </a:ext>
              </a:extLst>
            </p:cNvPr>
            <p:cNvGrpSpPr/>
            <p:nvPr/>
          </p:nvGrpSpPr>
          <p:grpSpPr>
            <a:xfrm>
              <a:off x="357158" y="1357304"/>
              <a:ext cx="2666990" cy="720589"/>
              <a:chOff x="357158" y="1357304"/>
              <a:chExt cx="2666990" cy="720589"/>
            </a:xfrm>
          </p:grpSpPr>
          <p:sp>
            <p:nvSpPr>
              <p:cNvPr id="40" name="Rectangle 29">
                <a:extLst>
                  <a:ext uri="{FF2B5EF4-FFF2-40B4-BE49-F238E27FC236}">
                    <a16:creationId xmlns:a16="http://schemas.microsoft.com/office/drawing/2014/main" id="{D2E1003B-F880-4888-82CB-A736A2CBDEDA}"/>
                  </a:ext>
                </a:extLst>
              </p:cNvPr>
              <p:cNvSpPr/>
              <p:nvPr/>
            </p:nvSpPr>
            <p:spPr>
              <a:xfrm>
                <a:off x="357158" y="1643056"/>
                <a:ext cx="2643206" cy="443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altLang="en-US" lang="zh-CN" sz="900"/>
                  <a:t>您的内容打在这里，在此框中选择粘贴，并选择只保留文字。</a:t>
                </a:r>
              </a:p>
            </p:txBody>
          </p:sp>
          <p:sp>
            <p:nvSpPr>
              <p:cNvPr id="41" name="Rectangle 30">
                <a:extLst>
                  <a:ext uri="{FF2B5EF4-FFF2-40B4-BE49-F238E27FC236}">
                    <a16:creationId xmlns:a16="http://schemas.microsoft.com/office/drawing/2014/main" id="{50949B1F-35B6-47F5-8D97-3E85F4A86BBE}"/>
                  </a:ext>
                </a:extLst>
              </p:cNvPr>
              <p:cNvSpPr/>
              <p:nvPr/>
            </p:nvSpPr>
            <p:spPr>
              <a:xfrm>
                <a:off x="1622861" y="1357304"/>
                <a:ext cx="1374439" cy="276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altLang="en-US" lang="zh-CN" sz="1176">
                    <a:solidFill>
                      <a:srgbClr val="C00000"/>
                    </a:solidFill>
                    <a:latin typeface="+mn-ea"/>
                    <a:cs charset="0" pitchFamily="34" typeface="Open Sans"/>
                  </a:rPr>
                  <a:t>点击此处输入标题</a:t>
                </a:r>
              </a:p>
            </p:txBody>
          </p:sp>
        </p:grpSp>
        <p:grpSp>
          <p:nvGrpSpPr>
            <p:cNvPr id="37" name="Group 83">
              <a:extLst>
                <a:ext uri="{FF2B5EF4-FFF2-40B4-BE49-F238E27FC236}">
                  <a16:creationId xmlns:a16="http://schemas.microsoft.com/office/drawing/2014/main" id="{B0E7D06E-99C0-4BB0-9EC8-5EB649591809}"/>
                </a:ext>
              </a:extLst>
            </p:cNvPr>
            <p:cNvGrpSpPr/>
            <p:nvPr/>
          </p:nvGrpSpPr>
          <p:grpSpPr>
            <a:xfrm>
              <a:off x="3357554" y="1428742"/>
              <a:ext cx="636196" cy="636164"/>
              <a:chOff x="3357554" y="1428742"/>
              <a:chExt cx="636196" cy="636164"/>
            </a:xfrm>
          </p:grpSpPr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0213880D-E7B4-4391-8475-CCE916DCCB84}"/>
                  </a:ext>
                </a:extLst>
              </p:cNvPr>
              <p:cNvSpPr/>
              <p:nvPr/>
            </p:nvSpPr>
            <p:spPr>
              <a:xfrm>
                <a:off x="3357554" y="1428742"/>
                <a:ext cx="636196" cy="63616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97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9" name="Freeform 100">
                <a:extLst>
                  <a:ext uri="{FF2B5EF4-FFF2-40B4-BE49-F238E27FC236}">
                    <a16:creationId xmlns:a16="http://schemas.microsoft.com/office/drawing/2014/main" id="{E295A635-47B6-4676-BC1A-BF003C2FA6F0}"/>
                  </a:ext>
                </a:extLst>
              </p:cNvPr>
              <p:cNvSpPr/>
              <p:nvPr/>
            </p:nvSpPr>
            <p:spPr bwMode="auto">
              <a:xfrm>
                <a:off x="3500430" y="1571618"/>
                <a:ext cx="303570" cy="342050"/>
              </a:xfrm>
              <a:custGeom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b="b" l="0" r="r" t="0"/>
                <a:pathLst>
                  <a:path h="319" w="282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t" anchorCtr="0" bIns="33594" compatLnSpc="1" lIns="67189" numCol="1" rIns="67189" tIns="33594" vert="horz" wrap="square">
                <a:prstTxWarp prst="textNoShape">
                  <a:avLst/>
                </a:prstTxWarp>
              </a:bodyPr>
              <a:lstStyle/>
              <a:p>
                <a:endParaRPr lang="en-US" sz="97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2" name="Group 97">
            <a:extLst>
              <a:ext uri="{FF2B5EF4-FFF2-40B4-BE49-F238E27FC236}">
                <a16:creationId xmlns:a16="http://schemas.microsoft.com/office/drawing/2014/main" id="{054474D3-0EDE-49DC-92A7-FBF531CB05D0}"/>
              </a:ext>
            </a:extLst>
          </p:cNvPr>
          <p:cNvGrpSpPr/>
          <p:nvPr/>
        </p:nvGrpSpPr>
        <p:grpSpPr>
          <a:xfrm flipH="1">
            <a:off x="4905315" y="3684346"/>
            <a:ext cx="3642520" cy="705970"/>
            <a:chOff x="357158" y="3571882"/>
            <a:chExt cx="3636592" cy="720589"/>
          </a:xfrm>
        </p:grpSpPr>
        <p:grpSp>
          <p:nvGrpSpPr>
            <p:cNvPr id="43" name="Group 87">
              <a:extLst>
                <a:ext uri="{FF2B5EF4-FFF2-40B4-BE49-F238E27FC236}">
                  <a16:creationId xmlns:a16="http://schemas.microsoft.com/office/drawing/2014/main" id="{57A49E21-4646-47A3-AAAF-89EDE12D5149}"/>
                </a:ext>
              </a:extLst>
            </p:cNvPr>
            <p:cNvGrpSpPr/>
            <p:nvPr/>
          </p:nvGrpSpPr>
          <p:grpSpPr>
            <a:xfrm>
              <a:off x="357158" y="3571882"/>
              <a:ext cx="2666988" cy="720589"/>
              <a:chOff x="357158" y="3571882"/>
              <a:chExt cx="2666988" cy="720589"/>
            </a:xfrm>
          </p:grpSpPr>
          <p:sp>
            <p:nvSpPr>
              <p:cNvPr id="50" name="Rectangle 33">
                <a:extLst>
                  <a:ext uri="{FF2B5EF4-FFF2-40B4-BE49-F238E27FC236}">
                    <a16:creationId xmlns:a16="http://schemas.microsoft.com/office/drawing/2014/main" id="{2C182696-F14C-4D07-BD31-AAD5B0E804F0}"/>
                  </a:ext>
                </a:extLst>
              </p:cNvPr>
              <p:cNvSpPr/>
              <p:nvPr/>
            </p:nvSpPr>
            <p:spPr>
              <a:xfrm>
                <a:off x="357160" y="3857635"/>
                <a:ext cx="2643206" cy="443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altLang="en-US" lang="zh-CN" sz="900"/>
                  <a:t>您的内容打在这里，在此框中选择粘贴，并选择只保留文字。</a:t>
                </a:r>
              </a:p>
            </p:txBody>
          </p:sp>
          <p:sp>
            <p:nvSpPr>
              <p:cNvPr id="51" name="Rectangle 34">
                <a:extLst>
                  <a:ext uri="{FF2B5EF4-FFF2-40B4-BE49-F238E27FC236}">
                    <a16:creationId xmlns:a16="http://schemas.microsoft.com/office/drawing/2014/main" id="{E189D934-9D00-4197-A3FB-6103CE4BCCA4}"/>
                  </a:ext>
                </a:extLst>
              </p:cNvPr>
              <p:cNvSpPr/>
              <p:nvPr/>
            </p:nvSpPr>
            <p:spPr>
              <a:xfrm>
                <a:off x="1622863" y="3571881"/>
                <a:ext cx="1374439" cy="276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altLang="en-US" lang="zh-CN" sz="1176">
                    <a:solidFill>
                      <a:srgbClr val="C00000"/>
                    </a:solidFill>
                    <a:latin typeface="+mn-ea"/>
                    <a:cs charset="0" pitchFamily="34" typeface="Open Sans"/>
                  </a:rPr>
                  <a:t>点击此处输入标题</a:t>
                </a:r>
              </a:p>
            </p:txBody>
          </p:sp>
        </p:grpSp>
        <p:grpSp>
          <p:nvGrpSpPr>
            <p:cNvPr id="44" name="Group 86">
              <a:extLst>
                <a:ext uri="{FF2B5EF4-FFF2-40B4-BE49-F238E27FC236}">
                  <a16:creationId xmlns:a16="http://schemas.microsoft.com/office/drawing/2014/main" id="{D0F67EF5-5CD1-4F28-B1A7-53422A9A4E71}"/>
                </a:ext>
              </a:extLst>
            </p:cNvPr>
            <p:cNvGrpSpPr/>
            <p:nvPr/>
          </p:nvGrpSpPr>
          <p:grpSpPr>
            <a:xfrm>
              <a:off x="3357554" y="3643320"/>
              <a:ext cx="636196" cy="636164"/>
              <a:chOff x="3357554" y="3643320"/>
              <a:chExt cx="636196" cy="636164"/>
            </a:xfrm>
          </p:grpSpPr>
          <p:sp>
            <p:nvSpPr>
              <p:cNvPr id="45" name="Rectangle 26">
                <a:extLst>
                  <a:ext uri="{FF2B5EF4-FFF2-40B4-BE49-F238E27FC236}">
                    <a16:creationId xmlns:a16="http://schemas.microsoft.com/office/drawing/2014/main" id="{42004987-8403-40EA-83EB-0CB2CDBAE40C}"/>
                  </a:ext>
                </a:extLst>
              </p:cNvPr>
              <p:cNvSpPr/>
              <p:nvPr/>
            </p:nvSpPr>
            <p:spPr>
              <a:xfrm>
                <a:off x="3357554" y="3643320"/>
                <a:ext cx="636196" cy="63616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97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46" name="Group 67">
                <a:extLst>
                  <a:ext uri="{FF2B5EF4-FFF2-40B4-BE49-F238E27FC236}">
                    <a16:creationId xmlns:a16="http://schemas.microsoft.com/office/drawing/2014/main" id="{4A63128D-97EA-4492-97E2-0BA7FC8A5E13}"/>
                  </a:ext>
                </a:extLst>
              </p:cNvPr>
              <p:cNvGrpSpPr/>
              <p:nvPr/>
            </p:nvGrpSpPr>
            <p:grpSpPr>
              <a:xfrm>
                <a:off x="3428992" y="3857634"/>
                <a:ext cx="503238" cy="177800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47" name="Freeform 19">
                  <a:extLst>
                    <a:ext uri="{FF2B5EF4-FFF2-40B4-BE49-F238E27FC236}">
                      <a16:creationId xmlns:a16="http://schemas.microsoft.com/office/drawing/2014/main" id="{57D00DB7-A939-4448-8130-CA2B95DC1DA4}"/>
                    </a:ext>
                  </a:extLst>
                </p:cNvPr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b="b" l="0" r="r" t="0"/>
                  <a:pathLst>
                    <a:path h="221" w="29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33594" compatLnSpc="1" lIns="67189" numCol="1" rIns="67189" tIns="33594" vert="horz" wrap="square">
                  <a:prstTxWarp prst="textNoShape">
                    <a:avLst/>
                  </a:prstTxWarp>
                </a:bodyPr>
                <a:lstStyle/>
                <a:p>
                  <a:endParaRPr lang="en-US" sz="97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8" name="Freeform 20">
                  <a:extLst>
                    <a:ext uri="{FF2B5EF4-FFF2-40B4-BE49-F238E27FC236}">
                      <a16:creationId xmlns:a16="http://schemas.microsoft.com/office/drawing/2014/main" id="{A749458B-0165-4FC3-8766-F62A14011ACC}"/>
                    </a:ext>
                  </a:extLst>
                </p:cNvPr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b="b" l="0" r="r" t="0"/>
                  <a:pathLst>
                    <a:path h="221" w="29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33594" compatLnSpc="1" lIns="67189" numCol="1" rIns="67189" tIns="33594" vert="horz" wrap="square">
                  <a:prstTxWarp prst="textNoShape">
                    <a:avLst/>
                  </a:prstTxWarp>
                </a:bodyPr>
                <a:lstStyle/>
                <a:p>
                  <a:endParaRPr lang="en-US" sz="97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9" name="Freeform 21">
                  <a:extLst>
                    <a:ext uri="{FF2B5EF4-FFF2-40B4-BE49-F238E27FC236}">
                      <a16:creationId xmlns:a16="http://schemas.microsoft.com/office/drawing/2014/main" id="{9FC17523-B19A-4998-9053-131C230A9221}"/>
                    </a:ext>
                  </a:extLst>
                </p:cNvPr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b="b" l="0" r="r" t="0"/>
                  <a:pathLst>
                    <a:path h="45" w="246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33594" compatLnSpc="1" lIns="67189" numCol="1" rIns="67189" tIns="33594" vert="horz" wrap="square">
                  <a:prstTxWarp prst="textNoShape">
                    <a:avLst/>
                  </a:prstTxWarp>
                </a:bodyPr>
                <a:lstStyle/>
                <a:p>
                  <a:endParaRPr lang="en-US" sz="97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</p:grpSp>
        </p:grp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AE10D335-82D7-40D4-8C2E-22E5139F7F34}"/>
              </a:ext>
            </a:extLst>
          </p:cNvPr>
          <p:cNvSpPr/>
          <p:nvPr/>
        </p:nvSpPr>
        <p:spPr>
          <a:xfrm>
            <a:off x="444243" y="1584687"/>
            <a:ext cx="3909048" cy="27929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75"/>
          </a:p>
        </p:txBody>
      </p:sp>
      <p:sp>
        <p:nvSpPr>
          <p:cNvPr id="53" name="平行四边形 52">
            <a:extLst>
              <a:ext uri="{FF2B5EF4-FFF2-40B4-BE49-F238E27FC236}">
                <a16:creationId xmlns:a16="http://schemas.microsoft.com/office/drawing/2014/main" id="{C2F566F2-1897-43BF-948E-1AD3647467CA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平行四边形 53">
            <a:extLst>
              <a:ext uri="{FF2B5EF4-FFF2-40B4-BE49-F238E27FC236}">
                <a16:creationId xmlns:a16="http://schemas.microsoft.com/office/drawing/2014/main" id="{37E85FAA-2336-4E48-8AF7-8ED288AE66B0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平行四边形 54">
            <a:extLst>
              <a:ext uri="{FF2B5EF4-FFF2-40B4-BE49-F238E27FC236}">
                <a16:creationId xmlns:a16="http://schemas.microsoft.com/office/drawing/2014/main" id="{16287569-5C94-4F96-BDAB-2B1CC3FAE61B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38A7D8ED-A11C-4046-8720-B26AE443B633}"/>
              </a:ext>
            </a:extLst>
          </p:cNvPr>
          <p:cNvSpPr/>
          <p:nvPr/>
        </p:nvSpPr>
        <p:spPr>
          <a:xfrm flipH="1">
            <a:off x="-919745" y="238139"/>
            <a:ext cx="344302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mtClean="0" spc="3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年度工作概述</a:t>
            </a: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BF4E925C-9BB9-41AB-858D-D7DC5B864771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3745209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3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36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3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id="4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4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3"/>
      <p:bldP grpId="0" spid="54"/>
      <p:bldP grpId="0" spid="55"/>
      <p:bldP grpId="0" spid="5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86E071A-FA22-4069-A04F-D850E197F6BB}"/>
              </a:ext>
            </a:extLst>
          </p:cNvPr>
          <p:cNvGrpSpPr/>
          <p:nvPr/>
        </p:nvGrpSpPr>
        <p:grpSpPr>
          <a:xfrm>
            <a:off x="2507676" y="1350153"/>
            <a:ext cx="1188000" cy="1188000"/>
            <a:chOff x="2585946" y="1138119"/>
            <a:chExt cx="1188000" cy="118800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39B4AF3-9895-458B-9329-093184F83EC2}"/>
                </a:ext>
              </a:extLst>
            </p:cNvPr>
            <p:cNvGrpSpPr/>
            <p:nvPr/>
          </p:nvGrpSpPr>
          <p:grpSpPr>
            <a:xfrm rot="2700000">
              <a:off x="2585946" y="1138119"/>
              <a:ext cx="1188000" cy="1188000"/>
              <a:chOff x="2955815" y="1694813"/>
              <a:chExt cx="1188000" cy="1188000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F5E33E6-F368-4977-B754-FD59736E4119}"/>
                  </a:ext>
                </a:extLst>
              </p:cNvPr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Freeform 182">
                <a:extLst>
                  <a:ext uri="{FF2B5EF4-FFF2-40B4-BE49-F238E27FC236}">
                    <a16:creationId xmlns:a16="http://schemas.microsoft.com/office/drawing/2014/main" id="{03D5FF2C-7BE1-44FD-BF1B-82837B08E9CA}"/>
                  </a:ext>
                </a:extLst>
              </p:cNvPr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Freeform 182">
                <a:extLst>
                  <a:ext uri="{FF2B5EF4-FFF2-40B4-BE49-F238E27FC236}">
                    <a16:creationId xmlns:a16="http://schemas.microsoft.com/office/drawing/2014/main" id="{0E4DEF6D-0BF2-4B07-B81A-C4972FB6BEF9}"/>
                  </a:ext>
                </a:extLst>
              </p:cNvPr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182">
                <a:extLst>
                  <a:ext uri="{FF2B5EF4-FFF2-40B4-BE49-F238E27FC236}">
                    <a16:creationId xmlns:a16="http://schemas.microsoft.com/office/drawing/2014/main" id="{32B9114B-254C-4DA2-8F41-865E5936C9BA}"/>
                  </a:ext>
                </a:extLst>
              </p:cNvPr>
              <p:cNvSpPr/>
              <p:nvPr/>
            </p:nvSpPr>
            <p:spPr bwMode="auto">
              <a:xfrm flipV="1" rot="16200000">
                <a:off x="3761290" y="1761237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182">
                <a:extLst>
                  <a:ext uri="{FF2B5EF4-FFF2-40B4-BE49-F238E27FC236}">
                    <a16:creationId xmlns:a16="http://schemas.microsoft.com/office/drawing/2014/main" id="{C95BD8D1-46AD-46F4-BC8B-A3413D2F6A89}"/>
                  </a:ext>
                </a:extLst>
              </p:cNvPr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64DC022-97B7-4991-8A22-BA6FE8069B2B}"/>
                </a:ext>
              </a:extLst>
            </p:cNvPr>
            <p:cNvSpPr txBox="1"/>
            <p:nvPr/>
          </p:nvSpPr>
          <p:spPr>
            <a:xfrm>
              <a:off x="2832039" y="1364655"/>
              <a:ext cx="698500" cy="594360"/>
            </a:xfrm>
            <a:prstGeom prst="rect">
              <a:avLst/>
            </a:prstGeom>
            <a:noFill/>
          </p:spPr>
          <p:txBody>
            <a:bodyPr lIns="0" rIns="0" rtlCol="0"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typeface="+mn-ea"/>
                </a:rPr>
                <a:t>在此处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50F80E7-F7A2-43E6-9012-7D7B5A100FAD}"/>
              </a:ext>
            </a:extLst>
          </p:cNvPr>
          <p:cNvGrpSpPr/>
          <p:nvPr/>
        </p:nvGrpSpPr>
        <p:grpSpPr>
          <a:xfrm>
            <a:off x="4436478" y="1350153"/>
            <a:ext cx="1188000" cy="1188000"/>
            <a:chOff x="4514748" y="1138119"/>
            <a:chExt cx="1188000" cy="11880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657D7EE-8590-430F-BCFD-4FB657D5BC59}"/>
                </a:ext>
              </a:extLst>
            </p:cNvPr>
            <p:cNvGrpSpPr/>
            <p:nvPr/>
          </p:nvGrpSpPr>
          <p:grpSpPr>
            <a:xfrm rot="2700000">
              <a:off x="4514748" y="1138119"/>
              <a:ext cx="1188000" cy="1188000"/>
              <a:chOff x="2955815" y="1694813"/>
              <a:chExt cx="1188000" cy="1188000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3D17093-A0E7-49C9-9EB3-C76B3DE0AA7C}"/>
                  </a:ext>
                </a:extLst>
              </p:cNvPr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Freeform 182">
                <a:extLst>
                  <a:ext uri="{FF2B5EF4-FFF2-40B4-BE49-F238E27FC236}">
                    <a16:creationId xmlns:a16="http://schemas.microsoft.com/office/drawing/2014/main" id="{B639EEE0-43E9-4636-A529-A48BC0C80A26}"/>
                  </a:ext>
                </a:extLst>
              </p:cNvPr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82">
                <a:extLst>
                  <a:ext uri="{FF2B5EF4-FFF2-40B4-BE49-F238E27FC236}">
                    <a16:creationId xmlns:a16="http://schemas.microsoft.com/office/drawing/2014/main" id="{FFD97C7B-5905-4B87-A462-A0C0F0C5501D}"/>
                  </a:ext>
                </a:extLst>
              </p:cNvPr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82">
                <a:extLst>
                  <a:ext uri="{FF2B5EF4-FFF2-40B4-BE49-F238E27FC236}">
                    <a16:creationId xmlns:a16="http://schemas.microsoft.com/office/drawing/2014/main" id="{B97BD839-5FAF-4039-A2A9-65E76C4F94C0}"/>
                  </a:ext>
                </a:extLst>
              </p:cNvPr>
              <p:cNvSpPr/>
              <p:nvPr/>
            </p:nvSpPr>
            <p:spPr bwMode="auto">
              <a:xfrm flipV="1" rot="16200000">
                <a:off x="3761290" y="1761237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82">
                <a:extLst>
                  <a:ext uri="{FF2B5EF4-FFF2-40B4-BE49-F238E27FC236}">
                    <a16:creationId xmlns:a16="http://schemas.microsoft.com/office/drawing/2014/main" id="{9255D6AF-9332-401D-A53C-4CAB5A6752A5}"/>
                  </a:ext>
                </a:extLst>
              </p:cNvPr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232D2F4-1038-446F-8B21-AD7809698269}"/>
                </a:ext>
              </a:extLst>
            </p:cNvPr>
            <p:cNvSpPr txBox="1"/>
            <p:nvPr/>
          </p:nvSpPr>
          <p:spPr>
            <a:xfrm>
              <a:off x="4754107" y="1383769"/>
              <a:ext cx="698500" cy="594360"/>
            </a:xfrm>
            <a:prstGeom prst="rect">
              <a:avLst/>
            </a:prstGeom>
            <a:noFill/>
          </p:spPr>
          <p:txBody>
            <a:bodyPr lIns="0" rIns="0" rtlCol="0"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typeface="+mn-ea"/>
                </a:rPr>
                <a:t>在此处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8EE699C-E72D-4F2B-A3A3-B89CC5FB733F}"/>
              </a:ext>
            </a:extLst>
          </p:cNvPr>
          <p:cNvGrpSpPr/>
          <p:nvPr/>
        </p:nvGrpSpPr>
        <p:grpSpPr>
          <a:xfrm>
            <a:off x="3472077" y="2302794"/>
            <a:ext cx="1188000" cy="1188000"/>
            <a:chOff x="3550347" y="2090760"/>
            <a:chExt cx="1188000" cy="118800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A735557-BDAB-427D-AB7C-BEE141F00F6E}"/>
                </a:ext>
              </a:extLst>
            </p:cNvPr>
            <p:cNvGrpSpPr/>
            <p:nvPr/>
          </p:nvGrpSpPr>
          <p:grpSpPr>
            <a:xfrm rot="2700000">
              <a:off x="3550347" y="2090760"/>
              <a:ext cx="1188000" cy="1188000"/>
              <a:chOff x="2955815" y="1694813"/>
              <a:chExt cx="1188000" cy="118800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DBA439F-1ECA-4952-8DDA-BEF28469DABB}"/>
                  </a:ext>
                </a:extLst>
              </p:cNvPr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Freeform 182">
                <a:extLst>
                  <a:ext uri="{FF2B5EF4-FFF2-40B4-BE49-F238E27FC236}">
                    <a16:creationId xmlns:a16="http://schemas.microsoft.com/office/drawing/2014/main" id="{0E2C1BFA-8151-4352-9BCC-2952ED7C21DE}"/>
                  </a:ext>
                </a:extLst>
              </p:cNvPr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82">
                <a:extLst>
                  <a:ext uri="{FF2B5EF4-FFF2-40B4-BE49-F238E27FC236}">
                    <a16:creationId xmlns:a16="http://schemas.microsoft.com/office/drawing/2014/main" id="{D5D3074C-C7D0-4C58-BACA-2FD14F1D65E3}"/>
                  </a:ext>
                </a:extLst>
              </p:cNvPr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82">
                <a:extLst>
                  <a:ext uri="{FF2B5EF4-FFF2-40B4-BE49-F238E27FC236}">
                    <a16:creationId xmlns:a16="http://schemas.microsoft.com/office/drawing/2014/main" id="{2EEE29BF-5F14-4996-88AE-0539FF972DF2}"/>
                  </a:ext>
                </a:extLst>
              </p:cNvPr>
              <p:cNvSpPr/>
              <p:nvPr/>
            </p:nvSpPr>
            <p:spPr bwMode="auto">
              <a:xfrm flipV="1" rot="16200000">
                <a:off x="3761290" y="1761237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82">
                <a:extLst>
                  <a:ext uri="{FF2B5EF4-FFF2-40B4-BE49-F238E27FC236}">
                    <a16:creationId xmlns:a16="http://schemas.microsoft.com/office/drawing/2014/main" id="{D43AA456-6588-4D8D-9880-18DEFFB8B4B9}"/>
                  </a:ext>
                </a:extLst>
              </p:cNvPr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F5E25DC-AD95-4FA0-987C-6E36AC90BEDB}"/>
                </a:ext>
              </a:extLst>
            </p:cNvPr>
            <p:cNvSpPr txBox="1"/>
            <p:nvPr/>
          </p:nvSpPr>
          <p:spPr>
            <a:xfrm>
              <a:off x="3796441" y="2355953"/>
              <a:ext cx="698500" cy="594360"/>
            </a:xfrm>
            <a:prstGeom prst="rect">
              <a:avLst/>
            </a:prstGeom>
            <a:noFill/>
          </p:spPr>
          <p:txBody>
            <a:bodyPr lIns="0" rIns="0" rtlCol="0"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typeface="+mn-ea"/>
                </a:rPr>
                <a:t>在此处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8465032-F27F-4E45-825F-937FE4B3949E}"/>
              </a:ext>
            </a:extLst>
          </p:cNvPr>
          <p:cNvGrpSpPr/>
          <p:nvPr/>
        </p:nvGrpSpPr>
        <p:grpSpPr>
          <a:xfrm>
            <a:off x="5400880" y="2302794"/>
            <a:ext cx="1188000" cy="1188000"/>
            <a:chOff x="5479150" y="2090760"/>
            <a:chExt cx="1188000" cy="118800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9460E71-4BA5-4BF6-B3B5-DF14FD190FA1}"/>
                </a:ext>
              </a:extLst>
            </p:cNvPr>
            <p:cNvGrpSpPr/>
            <p:nvPr/>
          </p:nvGrpSpPr>
          <p:grpSpPr>
            <a:xfrm rot="2700000">
              <a:off x="5479150" y="2090760"/>
              <a:ext cx="1188000" cy="1188000"/>
              <a:chOff x="2955815" y="1694813"/>
              <a:chExt cx="1188000" cy="1188000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49A23673-AEAA-4688-B60C-CEBFD6D79E6F}"/>
                  </a:ext>
                </a:extLst>
              </p:cNvPr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Freeform 182">
                <a:extLst>
                  <a:ext uri="{FF2B5EF4-FFF2-40B4-BE49-F238E27FC236}">
                    <a16:creationId xmlns:a16="http://schemas.microsoft.com/office/drawing/2014/main" id="{E9622F73-8CAF-4B29-804C-5A4C01DA94BE}"/>
                  </a:ext>
                </a:extLst>
              </p:cNvPr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182">
                <a:extLst>
                  <a:ext uri="{FF2B5EF4-FFF2-40B4-BE49-F238E27FC236}">
                    <a16:creationId xmlns:a16="http://schemas.microsoft.com/office/drawing/2014/main" id="{E57ABBF4-1115-42A1-8B16-266C8BBFB369}"/>
                  </a:ext>
                </a:extLst>
              </p:cNvPr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182">
                <a:extLst>
                  <a:ext uri="{FF2B5EF4-FFF2-40B4-BE49-F238E27FC236}">
                    <a16:creationId xmlns:a16="http://schemas.microsoft.com/office/drawing/2014/main" id="{9391AA38-1571-4639-B90A-8AA5EFFF2C6A}"/>
                  </a:ext>
                </a:extLst>
              </p:cNvPr>
              <p:cNvSpPr/>
              <p:nvPr/>
            </p:nvSpPr>
            <p:spPr bwMode="auto">
              <a:xfrm flipV="1" rot="16200000">
                <a:off x="3761290" y="1761237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182">
                <a:extLst>
                  <a:ext uri="{FF2B5EF4-FFF2-40B4-BE49-F238E27FC236}">
                    <a16:creationId xmlns:a16="http://schemas.microsoft.com/office/drawing/2014/main" id="{96C9BA84-1E02-468E-BE4A-7B02114161D4}"/>
                  </a:ext>
                </a:extLst>
              </p:cNvPr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gdLst>
                  <a:gd fmla="*/ 0 w 23" name="T0"/>
                  <a:gd fmla="*/ 0 h 24" name="T1"/>
                  <a:gd fmla="*/ 23 w 23" name="T2"/>
                  <a:gd fmla="*/ 0 h 24" name="T3"/>
                  <a:gd fmla="*/ 23 w 23" name="T4"/>
                  <a:gd fmla="*/ 24 h 2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" w="23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cap="flat" w="12700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97113B4-1C1D-4CF6-BF98-AFF86C566CA9}"/>
                </a:ext>
              </a:extLst>
            </p:cNvPr>
            <p:cNvSpPr txBox="1"/>
            <p:nvPr/>
          </p:nvSpPr>
          <p:spPr>
            <a:xfrm>
              <a:off x="5725244" y="2355953"/>
              <a:ext cx="698500" cy="594360"/>
            </a:xfrm>
            <a:prstGeom prst="rect">
              <a:avLst/>
            </a:prstGeom>
            <a:noFill/>
          </p:spPr>
          <p:txBody>
            <a:bodyPr lIns="0" rIns="0" rtlCol="0"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typeface="+mn-ea"/>
                </a:rPr>
                <a:t>在此处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19FC305E-2990-4937-A3A8-49313AB2166B}"/>
              </a:ext>
            </a:extLst>
          </p:cNvPr>
          <p:cNvSpPr txBox="1"/>
          <p:nvPr/>
        </p:nvSpPr>
        <p:spPr>
          <a:xfrm>
            <a:off x="5783676" y="1189983"/>
            <a:ext cx="2607516" cy="4914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</a:t>
            </a: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F780A9EB-084F-4EE8-8B87-AA6ECD48A35F}"/>
              </a:ext>
            </a:extLst>
          </p:cNvPr>
          <p:cNvSpPr txBox="1"/>
          <p:nvPr/>
        </p:nvSpPr>
        <p:spPr>
          <a:xfrm>
            <a:off x="6938856" y="2599572"/>
            <a:ext cx="1902815" cy="69151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2D414A1F-5F76-4D0D-8240-E8D48E709B18}"/>
              </a:ext>
            </a:extLst>
          </p:cNvPr>
          <p:cNvSpPr txBox="1"/>
          <p:nvPr/>
        </p:nvSpPr>
        <p:spPr>
          <a:xfrm>
            <a:off x="713140" y="3160167"/>
            <a:ext cx="2461304" cy="4914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</a:t>
            </a:r>
          </a:p>
        </p:txBody>
      </p:sp>
      <p:sp>
        <p:nvSpPr>
          <p:cNvPr id="45" name="TextBox 36">
            <a:extLst>
              <a:ext uri="{FF2B5EF4-FFF2-40B4-BE49-F238E27FC236}">
                <a16:creationId xmlns:a16="http://schemas.microsoft.com/office/drawing/2014/main" id="{AF5EF697-3702-493D-8209-1442AAAA7502}"/>
              </a:ext>
            </a:extLst>
          </p:cNvPr>
          <p:cNvSpPr txBox="1"/>
          <p:nvPr/>
        </p:nvSpPr>
        <p:spPr>
          <a:xfrm>
            <a:off x="337649" y="1590597"/>
            <a:ext cx="1847054" cy="69151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428A866-0653-4B22-AC3F-B70502A38F51}"/>
              </a:ext>
            </a:extLst>
          </p:cNvPr>
          <p:cNvSpPr/>
          <p:nvPr/>
        </p:nvSpPr>
        <p:spPr>
          <a:xfrm>
            <a:off x="1735299" y="4230350"/>
            <a:ext cx="5673403" cy="29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z="1050"/>
              <a:t>您的内容打在这里，在此框中选择粘贴，并选择只保留文字。</a:t>
            </a:r>
          </a:p>
        </p:txBody>
      </p:sp>
      <p:sp>
        <p:nvSpPr>
          <p:cNvPr id="47" name="平行四边形 46">
            <a:extLst>
              <a:ext uri="{FF2B5EF4-FFF2-40B4-BE49-F238E27FC236}">
                <a16:creationId xmlns:a16="http://schemas.microsoft.com/office/drawing/2014/main" id="{905E83F6-E180-4C56-BF6E-74ACE62E1EB5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平行四边形 47">
            <a:extLst>
              <a:ext uri="{FF2B5EF4-FFF2-40B4-BE49-F238E27FC236}">
                <a16:creationId xmlns:a16="http://schemas.microsoft.com/office/drawing/2014/main" id="{B707CC31-200B-4C37-ADCE-BBB6D254BE4F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平行四边形 48">
            <a:extLst>
              <a:ext uri="{FF2B5EF4-FFF2-40B4-BE49-F238E27FC236}">
                <a16:creationId xmlns:a16="http://schemas.microsoft.com/office/drawing/2014/main" id="{8E555A0A-A287-496C-8C49-C3775968644D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3B36602C-0E98-4CD6-B499-9EF6EF1EC4F0}"/>
              </a:ext>
            </a:extLst>
          </p:cNvPr>
          <p:cNvSpPr/>
          <p:nvPr/>
        </p:nvSpPr>
        <p:spPr>
          <a:xfrm flipH="1">
            <a:off x="-919745" y="238139"/>
            <a:ext cx="344302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年度工作概述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40DF24A0-52C9-49B2-885C-96C8B5BD7C97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2657934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2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9"/>
      <p:bldP grpId="0" spid="42"/>
      <p:bldP grpId="0" spid="45"/>
      <p:bldP grpId="0" spid="46"/>
      <p:bldP grpId="0" spid="47"/>
      <p:bldP grpId="0" spid="48"/>
      <p:bldP grpId="0" spid="49"/>
      <p:bldP grpId="0" spid="5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5DC6F2CC-6936-43B0-83B0-8575015EEDFB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2527244-7379-4510-8BA3-9CCA9DDAC21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86806" y="832969"/>
            <a:ext cx="1790586" cy="120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A991B9-7E6D-495B-9EEE-4400098EB97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5174" y="832968"/>
            <a:ext cx="1822683" cy="120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4EA7563-316A-4E2B-898A-665475924A6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73515" y="2157420"/>
            <a:ext cx="1832487" cy="122204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A98143C-177C-4B82-B37E-1B652687EE88}"/>
              </a:ext>
            </a:extLst>
          </p:cNvPr>
          <p:cNvGrpSpPr/>
          <p:nvPr/>
        </p:nvGrpSpPr>
        <p:grpSpPr>
          <a:xfrm>
            <a:off x="4557103" y="2157420"/>
            <a:ext cx="1841778" cy="1222040"/>
            <a:chOff x="3946913" y="1827911"/>
            <a:chExt cx="1958168" cy="128314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B1FD90C-00AC-49D3-BFE7-629D65E44B34}"/>
                </a:ext>
              </a:extLst>
            </p:cNvPr>
            <p:cNvSpPr/>
            <p:nvPr/>
          </p:nvSpPr>
          <p:spPr>
            <a:xfrm>
              <a:off x="3946913" y="1827911"/>
              <a:ext cx="1958168" cy="1283142"/>
            </a:xfrm>
            <a:prstGeom prst="rect">
              <a:avLst/>
            </a:prstGeom>
            <a:solidFill>
              <a:srgbClr val="C000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3834">
                <a:defRPr/>
              </a:pPr>
              <a:endParaRPr altLang="en-US" lang="zh-CN" sz="13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TextBox 17">
              <a:extLst>
                <a:ext uri="{FF2B5EF4-FFF2-40B4-BE49-F238E27FC236}">
                  <a16:creationId xmlns:a16="http://schemas.microsoft.com/office/drawing/2014/main" id="{259E9BAF-D8F8-480A-B7D9-5214353B7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287376" y="2207582"/>
              <a:ext cx="1335298" cy="5120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3834">
                <a:defRPr/>
              </a:pPr>
              <a:r>
                <a:rPr altLang="en-US" kern="0" lang="zh-CN" sz="1300">
                  <a:solidFill>
                    <a:schemeClr val="bg1"/>
                  </a:solidFill>
                  <a:latin typeface="+mj-ea"/>
                  <a:ea typeface="+mj-ea"/>
                </a:rPr>
                <a:t>点击添加文本    </a:t>
              </a:r>
            </a:p>
            <a:p>
              <a:pPr defTabSz="863834">
                <a:defRPr/>
              </a:pPr>
              <a:r>
                <a:rPr altLang="en-US" kern="0" lang="zh-CN" sz="130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4BFCD4A-34AA-4215-9C56-02FF13D3C2E5}"/>
              </a:ext>
            </a:extLst>
          </p:cNvPr>
          <p:cNvGrpSpPr/>
          <p:nvPr/>
        </p:nvGrpSpPr>
        <p:grpSpPr>
          <a:xfrm>
            <a:off x="595496" y="2157420"/>
            <a:ext cx="1862040" cy="1222040"/>
            <a:chOff x="0" y="2095862"/>
            <a:chExt cx="1979711" cy="128314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A7705F8-6204-497C-ADAE-81267127BC5C}"/>
                </a:ext>
              </a:extLst>
            </p:cNvPr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40EB798-1188-4E69-A5EB-C58CFDA84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2206" y="2432020"/>
              <a:ext cx="1335298" cy="5120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3834">
                <a:defRPr/>
              </a:pPr>
              <a:r>
                <a:rPr altLang="en-US" kern="0" lang="zh-CN" sz="1300">
                  <a:solidFill>
                    <a:schemeClr val="bg1"/>
                  </a:solidFill>
                  <a:latin typeface="+mj-ea"/>
                  <a:ea typeface="+mj-ea"/>
                </a:rPr>
                <a:t>点击添加文本    </a:t>
              </a:r>
            </a:p>
            <a:p>
              <a:pPr defTabSz="863834">
                <a:defRPr/>
              </a:pPr>
              <a:r>
                <a:rPr altLang="en-US" kern="0" lang="zh-CN" sz="130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F1A093F-32CA-4A79-9840-5115106C72EA}"/>
              </a:ext>
            </a:extLst>
          </p:cNvPr>
          <p:cNvGrpSpPr/>
          <p:nvPr/>
        </p:nvGrpSpPr>
        <p:grpSpPr>
          <a:xfrm>
            <a:off x="2544747" y="832968"/>
            <a:ext cx="1890024" cy="1207528"/>
            <a:chOff x="2072433" y="511758"/>
            <a:chExt cx="2009463" cy="1267904"/>
          </a:xfrm>
          <a:solidFill>
            <a:srgbClr val="083473"/>
          </a:solidFill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35715F7-5FCD-4E9D-BC53-B121D1BE8929}"/>
                </a:ext>
              </a:extLst>
            </p:cNvPr>
            <p:cNvSpPr/>
            <p:nvPr/>
          </p:nvSpPr>
          <p:spPr>
            <a:xfrm>
              <a:off x="2072433" y="511758"/>
              <a:ext cx="2009463" cy="1267904"/>
            </a:xfrm>
            <a:prstGeom prst="rect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3834">
                <a:defRPr/>
              </a:pPr>
              <a:endParaRPr altLang="en-US" lang="zh-CN" sz="13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34FE4FE3-24DC-439C-9A52-63D20F973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09515" y="866643"/>
              <a:ext cx="1335298" cy="51206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3834">
                <a:defRPr/>
              </a:pPr>
              <a:r>
                <a:rPr altLang="en-US" kern="0" lang="zh-CN" sz="1300">
                  <a:solidFill>
                    <a:schemeClr val="bg1"/>
                  </a:solidFill>
                  <a:latin typeface="+mj-ea"/>
                  <a:ea typeface="+mj-ea"/>
                </a:rPr>
                <a:t>点击添加文本    </a:t>
              </a:r>
            </a:p>
            <a:p>
              <a:pPr defTabSz="863834">
                <a:defRPr/>
              </a:pPr>
              <a:r>
                <a:rPr altLang="en-US" kern="0" lang="zh-CN" sz="130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</a:p>
          </p:txBody>
        </p:sp>
      </p:grpSp>
      <p:sp>
        <p:nvSpPr>
          <p:cNvPr id="15" name="TextBox 25">
            <a:extLst>
              <a:ext uri="{FF2B5EF4-FFF2-40B4-BE49-F238E27FC236}">
                <a16:creationId xmlns:a16="http://schemas.microsoft.com/office/drawing/2014/main" id="{CE98D639-C57C-4187-85B3-E227FA7649EA}"/>
              </a:ext>
            </a:extLst>
          </p:cNvPr>
          <p:cNvSpPr txBox="1"/>
          <p:nvPr/>
        </p:nvSpPr>
        <p:spPr>
          <a:xfrm>
            <a:off x="654904" y="3736642"/>
            <a:ext cx="5865523" cy="817904"/>
          </a:xfrm>
          <a:prstGeom prst="rect">
            <a:avLst/>
          </a:prstGeom>
          <a:noFill/>
        </p:spPr>
        <p:txBody>
          <a:bodyPr bIns="43192" lIns="86383" rIns="86383" rtlCol="0" tIns="43192" wrap="square">
            <a:spAutoFit/>
          </a:bodyPr>
          <a:lstStyle/>
          <a:p>
            <a:r>
              <a:rPr altLang="en-US" lang="zh-CN" sz="1600">
                <a:solidFill>
                  <a:srgbClr val="C00000"/>
                </a:solidFill>
                <a:latin typeface="+mn-ea"/>
                <a:cs charset="0" pitchFamily="34" typeface="Open Sans"/>
              </a:rPr>
              <a:t>点击此处输入标题</a:t>
            </a:r>
          </a:p>
          <a:p>
            <a:r>
              <a:rPr altLang="en-US" lang="zh-CN" sz="1600">
                <a:solidFill>
                  <a:srgbClr val="C00000"/>
                </a:solidFill>
                <a:latin typeface="+mn-ea"/>
                <a:cs charset="0" pitchFamily="34" typeface="Open Sans"/>
              </a:rPr>
              <a:t>您的内容打在这里，在此框中选择粘贴，并选择只保留文字。</a:t>
            </a:r>
          </a:p>
          <a:p>
            <a:r>
              <a:rPr altLang="en-US" lang="zh-CN" sz="1600">
                <a:solidFill>
                  <a:srgbClr val="C00000"/>
                </a:solidFill>
                <a:latin typeface="+mn-ea"/>
                <a:cs charset="0" pitchFamily="34" typeface="Open Sans"/>
              </a:rPr>
              <a:t>您的内容打在这里，在此框中选择粘贴，并选择只保留文字。</a:t>
            </a:r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0B562CF4-55C1-419F-8B3D-9639C116401B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1ACF9FA0-0CAD-489C-BBB7-3E3BFC51D75D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B4CF2A1F-4421-4E86-8DEF-0CB5AE1B83C8}"/>
              </a:ext>
            </a:extLst>
          </p:cNvPr>
          <p:cNvSpPr/>
          <p:nvPr/>
        </p:nvSpPr>
        <p:spPr>
          <a:xfrm flipH="1">
            <a:off x="-919745" y="238139"/>
            <a:ext cx="344302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年度工作概述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260E09-FC5E-492B-A3EB-3EAA6EE0445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0517" y="0"/>
            <a:ext cx="2433484" cy="522830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F2B09D1-3001-49D0-A1AB-A923024F761F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59864781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30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3" presetSubtype="52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3" presetSubtype="52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3" presetSubtype="52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5"/>
      <p:bldP grpId="0" spid="16"/>
      <p:bldP grpId="0" spid="17"/>
      <p:bldP grpId="0" spid="1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121BD52-52B9-438B-8047-2369F13B0D6B}"/>
              </a:ext>
            </a:extLst>
          </p:cNvPr>
          <p:cNvGrpSpPr/>
          <p:nvPr/>
        </p:nvGrpSpPr>
        <p:grpSpPr>
          <a:xfrm>
            <a:off x="3275961" y="1297512"/>
            <a:ext cx="2708250" cy="3190595"/>
            <a:chOff x="3194938" y="695629"/>
            <a:chExt cx="2708250" cy="3190595"/>
          </a:xfrm>
          <a:solidFill>
            <a:srgbClr val="C00000"/>
          </a:solidFill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0BE1C94-01FD-412E-B685-C0D187B4173B}"/>
                </a:ext>
              </a:extLst>
            </p:cNvPr>
            <p:cNvGrpSpPr/>
            <p:nvPr/>
          </p:nvGrpSpPr>
          <p:grpSpPr>
            <a:xfrm>
              <a:off x="3194938" y="695629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F6979326-CDE0-41BC-AC83-8C2EE4CDB932}"/>
                  </a:ext>
                </a:extLst>
              </p:cNvPr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3C6EFC5-5A9B-46AA-933D-DBBCD4951BBB}"/>
                  </a:ext>
                </a:extLst>
              </p:cNvPr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AC2A9B5-B8F3-470C-BF27-CAFA88382A97}"/>
                  </a:ext>
                </a:extLst>
              </p:cNvPr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B67AC37-B933-4671-8CB9-6F71D95594D3}"/>
                </a:ext>
              </a:extLst>
            </p:cNvPr>
            <p:cNvGrpSpPr/>
            <p:nvPr/>
          </p:nvGrpSpPr>
          <p:grpSpPr>
            <a:xfrm flipH="1">
              <a:off x="4815474" y="695629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8F61E6B-CDFA-4D72-8A8B-C30BE9169B30}"/>
                  </a:ext>
                </a:extLst>
              </p:cNvPr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E85C388-0209-4C6F-A6DE-619025017FD3}"/>
                  </a:ext>
                </a:extLst>
              </p:cNvPr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C9F7E3E-891B-4172-83CC-869C33E29B3A}"/>
                  </a:ext>
                </a:extLst>
              </p:cNvPr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B067632-2882-4B81-A563-316352AB3A3F}"/>
                </a:ext>
              </a:extLst>
            </p:cNvPr>
            <p:cNvGrpSpPr/>
            <p:nvPr/>
          </p:nvGrpSpPr>
          <p:grpSpPr>
            <a:xfrm flipV="1">
              <a:off x="3200858" y="2086224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C13708E-8822-4409-8D91-D5C6F93A5145}"/>
                  </a:ext>
                </a:extLst>
              </p:cNvPr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40257F0-30F1-4F08-973B-45C353D0AAB4}"/>
                  </a:ext>
                </a:extLst>
              </p:cNvPr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9B4FC78-A714-46DE-9625-28C09CA4345D}"/>
                  </a:ext>
                </a:extLst>
              </p:cNvPr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8512281-E41C-4789-B618-0A12F75CCD9B}"/>
                </a:ext>
              </a:extLst>
            </p:cNvPr>
            <p:cNvGrpSpPr/>
            <p:nvPr/>
          </p:nvGrpSpPr>
          <p:grpSpPr>
            <a:xfrm flipH="1" flipV="1">
              <a:off x="4821394" y="2086224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EAEA47B-E26A-4E97-AC5F-0C916D516635}"/>
                  </a:ext>
                </a:extLst>
              </p:cNvPr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49496C0-3AD8-436C-88F6-2F24804D0B47}"/>
                  </a:ext>
                </a:extLst>
              </p:cNvPr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951B8FF-3D5F-4281-8B46-7E80C12A907B}"/>
                  </a:ext>
                </a:extLst>
              </p:cNvPr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3F8F4B-6602-4E16-A0F6-FF8FA227ED2F}"/>
              </a:ext>
            </a:extLst>
          </p:cNvPr>
          <p:cNvGrpSpPr/>
          <p:nvPr/>
        </p:nvGrpSpPr>
        <p:grpSpPr>
          <a:xfrm>
            <a:off x="3724635" y="2000962"/>
            <a:ext cx="1800000" cy="1800000"/>
            <a:chOff x="3958163" y="1115820"/>
            <a:chExt cx="1800000" cy="1800000"/>
          </a:xfrm>
          <a:solidFill>
            <a:srgbClr val="FAB4B4"/>
          </a:solidFill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96F82F0-BB5F-4826-953F-1527FB7D9129}"/>
                </a:ext>
              </a:extLst>
            </p:cNvPr>
            <p:cNvSpPr/>
            <p:nvPr/>
          </p:nvSpPr>
          <p:spPr>
            <a:xfrm>
              <a:off x="3958163" y="1115820"/>
              <a:ext cx="1800000" cy="1800000"/>
            </a:xfrm>
            <a:prstGeom prst="ellipse">
              <a:avLst/>
            </a:prstGeom>
            <a:solidFill>
              <a:srgbClr val="C00000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BC39389-FE3F-4667-A9BF-8E67EA7818D6}"/>
                </a:ext>
              </a:extLst>
            </p:cNvPr>
            <p:cNvSpPr/>
            <p:nvPr/>
          </p:nvSpPr>
          <p:spPr>
            <a:xfrm>
              <a:off x="4150372" y="1306399"/>
              <a:ext cx="1414163" cy="1414163"/>
            </a:xfrm>
            <a:prstGeom prst="ellipse">
              <a:avLst/>
            </a:prstGeom>
            <a:solidFill>
              <a:srgbClr val="083473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7030521-3F59-483A-91D2-A773B3F8152C}"/>
                </a:ext>
              </a:extLst>
            </p:cNvPr>
            <p:cNvSpPr txBox="1"/>
            <p:nvPr/>
          </p:nvSpPr>
          <p:spPr>
            <a:xfrm>
              <a:off x="4144957" y="1619286"/>
              <a:ext cx="1416040" cy="73152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typeface="+mn-ea"/>
                </a:rPr>
                <a:t>请在此处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40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23" name="说明文字">
            <a:extLst>
              <a:ext uri="{FF2B5EF4-FFF2-40B4-BE49-F238E27FC236}">
                <a16:creationId xmlns:a16="http://schemas.microsoft.com/office/drawing/2014/main" id="{91D2A215-FE74-4DED-A649-7BE53232403B}"/>
              </a:ext>
            </a:extLst>
          </p:cNvPr>
          <p:cNvGrpSpPr/>
          <p:nvPr/>
        </p:nvGrpSpPr>
        <p:grpSpPr>
          <a:xfrm>
            <a:off x="6178347" y="1554753"/>
            <a:ext cx="2313251" cy="713204"/>
            <a:chOff x="905241" y="1379053"/>
            <a:chExt cx="2397711" cy="739243"/>
          </a:xfrm>
        </p:grpSpPr>
        <p:sp>
          <p:nvSpPr>
            <p:cNvPr id="24" name="TextBox 35">
              <a:extLst>
                <a:ext uri="{FF2B5EF4-FFF2-40B4-BE49-F238E27FC236}">
                  <a16:creationId xmlns:a16="http://schemas.microsoft.com/office/drawing/2014/main" id="{1E269C10-9F1E-410F-B07B-6FEE04812BFF}"/>
                </a:ext>
              </a:extLst>
            </p:cNvPr>
            <p:cNvSpPr txBox="1"/>
            <p:nvPr/>
          </p:nvSpPr>
          <p:spPr>
            <a:xfrm>
              <a:off x="909041" y="1379053"/>
              <a:ext cx="2176331" cy="2843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rgbClr val="C00000"/>
                  </a:solidFill>
                  <a:latin typeface="+mn-ea"/>
                  <a:cs charset="0" pitchFamily="34" typeface="Open Sans"/>
                </a:rPr>
                <a:t>点击此处输入标题</a:t>
              </a:r>
            </a:p>
          </p:txBody>
        </p:sp>
        <p:sp>
          <p:nvSpPr>
            <p:cNvPr id="25" name="TextBox 36">
              <a:extLst>
                <a:ext uri="{FF2B5EF4-FFF2-40B4-BE49-F238E27FC236}">
                  <a16:creationId xmlns:a16="http://schemas.microsoft.com/office/drawing/2014/main" id="{A1A38259-81EE-4FD4-808D-C577807236CE}"/>
                </a:ext>
              </a:extLst>
            </p:cNvPr>
            <p:cNvSpPr txBox="1"/>
            <p:nvPr/>
          </p:nvSpPr>
          <p:spPr>
            <a:xfrm>
              <a:off x="905241" y="1619040"/>
              <a:ext cx="2397711" cy="5094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 sz="1050"/>
                <a:t>您的内容打在这里，在此框中选择粘贴，并选择只保留文字。</a:t>
              </a:r>
            </a:p>
          </p:txBody>
        </p:sp>
      </p:grpSp>
      <p:grpSp>
        <p:nvGrpSpPr>
          <p:cNvPr id="26" name="说明文字">
            <a:extLst>
              <a:ext uri="{FF2B5EF4-FFF2-40B4-BE49-F238E27FC236}">
                <a16:creationId xmlns:a16="http://schemas.microsoft.com/office/drawing/2014/main" id="{59DD90FF-DB34-403D-9A30-4E4F495A4FE3}"/>
              </a:ext>
            </a:extLst>
          </p:cNvPr>
          <p:cNvGrpSpPr/>
          <p:nvPr/>
        </p:nvGrpSpPr>
        <p:grpSpPr>
          <a:xfrm>
            <a:off x="6178347" y="3179880"/>
            <a:ext cx="2313251" cy="713204"/>
            <a:chOff x="905241" y="1379053"/>
            <a:chExt cx="2397711" cy="739243"/>
          </a:xfrm>
        </p:grpSpPr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id="{845AED6D-4E20-49B7-9751-44362E1A007B}"/>
                </a:ext>
              </a:extLst>
            </p:cNvPr>
            <p:cNvSpPr txBox="1"/>
            <p:nvPr/>
          </p:nvSpPr>
          <p:spPr>
            <a:xfrm>
              <a:off x="909041" y="1379053"/>
              <a:ext cx="2176331" cy="2843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rgbClr val="C00000"/>
                  </a:solidFill>
                  <a:latin typeface="+mn-ea"/>
                  <a:cs charset="0" pitchFamily="34" typeface="Open Sans"/>
                </a:rPr>
                <a:t>点击此处输入标题</a:t>
              </a:r>
            </a:p>
          </p:txBody>
        </p:sp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id="{9E6A5488-C13C-4DD7-87AA-8ED16825A866}"/>
                </a:ext>
              </a:extLst>
            </p:cNvPr>
            <p:cNvSpPr txBox="1"/>
            <p:nvPr/>
          </p:nvSpPr>
          <p:spPr>
            <a:xfrm>
              <a:off x="905241" y="1619040"/>
              <a:ext cx="2397711" cy="5094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 sz="1050"/>
                <a:t>您的内容打在这里，在此框中选择粘贴，并选择只保留文字。</a:t>
              </a:r>
            </a:p>
          </p:txBody>
        </p:sp>
      </p:grpSp>
      <p:grpSp>
        <p:nvGrpSpPr>
          <p:cNvPr id="29" name="说明文字">
            <a:extLst>
              <a:ext uri="{FF2B5EF4-FFF2-40B4-BE49-F238E27FC236}">
                <a16:creationId xmlns:a16="http://schemas.microsoft.com/office/drawing/2014/main" id="{E707142B-4EA4-4F83-AD4D-5330D0DAF661}"/>
              </a:ext>
            </a:extLst>
          </p:cNvPr>
          <p:cNvGrpSpPr/>
          <p:nvPr/>
        </p:nvGrpSpPr>
        <p:grpSpPr>
          <a:xfrm>
            <a:off x="758714" y="1554753"/>
            <a:ext cx="2313251" cy="713204"/>
            <a:chOff x="905241" y="1379053"/>
            <a:chExt cx="2397711" cy="739243"/>
          </a:xfrm>
        </p:grpSpPr>
        <p:sp>
          <p:nvSpPr>
            <p:cNvPr id="30" name="TextBox 35">
              <a:extLst>
                <a:ext uri="{FF2B5EF4-FFF2-40B4-BE49-F238E27FC236}">
                  <a16:creationId xmlns:a16="http://schemas.microsoft.com/office/drawing/2014/main" id="{BD3BE9E8-7886-405C-8B58-89EB363DE961}"/>
                </a:ext>
              </a:extLst>
            </p:cNvPr>
            <p:cNvSpPr txBox="1"/>
            <p:nvPr/>
          </p:nvSpPr>
          <p:spPr>
            <a:xfrm>
              <a:off x="1116370" y="1379053"/>
              <a:ext cx="2176331" cy="2843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rgbClr val="C00000"/>
                  </a:solidFill>
                  <a:latin typeface="+mn-ea"/>
                  <a:cs charset="0" pitchFamily="34" typeface="Open Sans"/>
                </a:rPr>
                <a:t>点击此处输入标题</a:t>
              </a:r>
            </a:p>
          </p:txBody>
        </p:sp>
        <p:sp>
          <p:nvSpPr>
            <p:cNvPr id="31" name="TextBox 36">
              <a:extLst>
                <a:ext uri="{FF2B5EF4-FFF2-40B4-BE49-F238E27FC236}">
                  <a16:creationId xmlns:a16="http://schemas.microsoft.com/office/drawing/2014/main" id="{1E67E48F-5C76-4F66-9309-960CD14463B4}"/>
                </a:ext>
              </a:extLst>
            </p:cNvPr>
            <p:cNvSpPr txBox="1"/>
            <p:nvPr/>
          </p:nvSpPr>
          <p:spPr>
            <a:xfrm>
              <a:off x="905241" y="1619040"/>
              <a:ext cx="2397711" cy="5094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altLang="en-US" lang="zh-CN" sz="1050"/>
                <a:t>您的内容打在这里，在此框中选择粘贴，并选择只保留文字。</a:t>
              </a:r>
            </a:p>
          </p:txBody>
        </p:sp>
      </p:grpSp>
      <p:grpSp>
        <p:nvGrpSpPr>
          <p:cNvPr id="32" name="说明文字">
            <a:extLst>
              <a:ext uri="{FF2B5EF4-FFF2-40B4-BE49-F238E27FC236}">
                <a16:creationId xmlns:a16="http://schemas.microsoft.com/office/drawing/2014/main" id="{E20F5169-7DA2-416D-BECF-970B9997EAEE}"/>
              </a:ext>
            </a:extLst>
          </p:cNvPr>
          <p:cNvGrpSpPr/>
          <p:nvPr/>
        </p:nvGrpSpPr>
        <p:grpSpPr>
          <a:xfrm>
            <a:off x="758714" y="3179880"/>
            <a:ext cx="2313251" cy="713204"/>
            <a:chOff x="905241" y="1379053"/>
            <a:chExt cx="2397711" cy="739243"/>
          </a:xfrm>
        </p:grpSpPr>
        <p:sp>
          <p:nvSpPr>
            <p:cNvPr id="33" name="TextBox 35">
              <a:extLst>
                <a:ext uri="{FF2B5EF4-FFF2-40B4-BE49-F238E27FC236}">
                  <a16:creationId xmlns:a16="http://schemas.microsoft.com/office/drawing/2014/main" id="{813D9037-A722-41FC-A358-8845BEA69372}"/>
                </a:ext>
              </a:extLst>
            </p:cNvPr>
            <p:cNvSpPr txBox="1"/>
            <p:nvPr/>
          </p:nvSpPr>
          <p:spPr>
            <a:xfrm>
              <a:off x="1116370" y="1379053"/>
              <a:ext cx="2176331" cy="2843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rgbClr val="C00000"/>
                  </a:solidFill>
                  <a:latin typeface="+mn-ea"/>
                  <a:cs charset="0" pitchFamily="34" typeface="Open Sans"/>
                </a:rPr>
                <a:t>点击此处输入标题</a:t>
              </a:r>
            </a:p>
          </p:txBody>
        </p:sp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id="{988F2D48-33B9-454A-8FFE-1B2A8439EDA3}"/>
                </a:ext>
              </a:extLst>
            </p:cNvPr>
            <p:cNvSpPr txBox="1"/>
            <p:nvPr/>
          </p:nvSpPr>
          <p:spPr>
            <a:xfrm>
              <a:off x="905241" y="1619040"/>
              <a:ext cx="2397711" cy="5094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altLang="en-US" lang="zh-CN" sz="1050"/>
                <a:t>您的内容打在这里，在此框中选择粘贴，并选择只保留文字。</a:t>
              </a:r>
            </a:p>
          </p:txBody>
        </p:sp>
      </p:grpSp>
      <p:sp>
        <p:nvSpPr>
          <p:cNvPr id="35" name="平行四边形 34">
            <a:extLst>
              <a:ext uri="{FF2B5EF4-FFF2-40B4-BE49-F238E27FC236}">
                <a16:creationId xmlns:a16="http://schemas.microsoft.com/office/drawing/2014/main" id="{F573C127-41F4-427D-80CE-B3FC03ABB177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平行四边形 35">
            <a:extLst>
              <a:ext uri="{FF2B5EF4-FFF2-40B4-BE49-F238E27FC236}">
                <a16:creationId xmlns:a16="http://schemas.microsoft.com/office/drawing/2014/main" id="{AA8635C8-ACAA-40D7-8202-017C5006E1FC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平行四边形 36">
            <a:extLst>
              <a:ext uri="{FF2B5EF4-FFF2-40B4-BE49-F238E27FC236}">
                <a16:creationId xmlns:a16="http://schemas.microsoft.com/office/drawing/2014/main" id="{AB0ABA53-D2C5-487B-8926-A3808AE01A7E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E9D897F9-42E8-470B-AB78-3991FE7D8475}"/>
              </a:ext>
            </a:extLst>
          </p:cNvPr>
          <p:cNvSpPr/>
          <p:nvPr/>
        </p:nvSpPr>
        <p:spPr>
          <a:xfrm flipH="1">
            <a:off x="-919745" y="238139"/>
            <a:ext cx="344302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年度工作概述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C680680-FE41-488D-8FED-CA3FF4CBEF41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77865832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3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60" id="33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80" fill="hold" id="34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60"/>
                            </p:stCondLst>
                            <p:childTnLst>
                              <p:par>
                                <p:cTn fill="hold" id="36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3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fill="hold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fill="hold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fill="hold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460"/>
                            </p:stCondLst>
                            <p:childTnLst>
                              <p:par>
                                <p:cTn fill="hold" id="5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37"/>
      <p:bldP grpId="0" spid="3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54E0DCDB-8FBF-4498-8BA5-1C6BB3FCE19A}"/>
              </a:ext>
            </a:extLst>
          </p:cNvPr>
          <p:cNvGrpSpPr/>
          <p:nvPr/>
        </p:nvGrpSpPr>
        <p:grpSpPr>
          <a:xfrm>
            <a:off x="2360878" y="3576253"/>
            <a:ext cx="3954274" cy="190507"/>
            <a:chOff x="2221306" y="3931835"/>
            <a:chExt cx="4036687" cy="194452"/>
          </a:xfrm>
        </p:grpSpPr>
        <p:grpSp>
          <p:nvGrpSpPr>
            <p:cNvPr id="3" name="Group 50">
              <a:extLst>
                <a:ext uri="{FF2B5EF4-FFF2-40B4-BE49-F238E27FC236}">
                  <a16:creationId xmlns:a16="http://schemas.microsoft.com/office/drawing/2014/main" id="{8701D8E7-09DD-4138-8F24-4CF4A08EFED8}"/>
                </a:ext>
              </a:extLst>
            </p:cNvPr>
            <p:cNvGrpSpPr/>
            <p:nvPr/>
          </p:nvGrpSpPr>
          <p:grpSpPr>
            <a:xfrm>
              <a:off x="2221306" y="3931835"/>
              <a:ext cx="773240" cy="194452"/>
              <a:chOff x="2221306" y="3914656"/>
              <a:chExt cx="773240" cy="194452"/>
            </a:xfrm>
          </p:grpSpPr>
          <p:sp>
            <p:nvSpPr>
              <p:cNvPr id="13" name="TextBox 14">
                <a:extLst>
                  <a:ext uri="{FF2B5EF4-FFF2-40B4-BE49-F238E27FC236}">
                    <a16:creationId xmlns:a16="http://schemas.microsoft.com/office/drawing/2014/main" id="{FCE4E123-3E51-49C7-B4D4-AACEDA1CC065}"/>
                  </a:ext>
                </a:extLst>
              </p:cNvPr>
              <p:cNvSpPr txBox="1"/>
              <p:nvPr/>
            </p:nvSpPr>
            <p:spPr>
              <a:xfrm>
                <a:off x="2745378" y="3934940"/>
                <a:ext cx="246329" cy="148556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none">
                <a:spAutoFit/>
              </a:bodyPr>
              <a:lstStyle/>
              <a:p>
                <a:pPr algn="ctr"/>
                <a:r>
                  <a:rPr altLang="en-US" b="1" lang="zh-CN" sz="955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架构</a:t>
                </a:r>
              </a:p>
            </p:txBody>
          </p:sp>
          <p:sp>
            <p:nvSpPr>
              <p:cNvPr id="14" name="Oval 62">
                <a:extLst>
                  <a:ext uri="{FF2B5EF4-FFF2-40B4-BE49-F238E27FC236}">
                    <a16:creationId xmlns:a16="http://schemas.microsoft.com/office/drawing/2014/main" id="{5A1522B5-AE74-40A4-9171-6CEAF144D4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1306" y="3914656"/>
                <a:ext cx="200183" cy="1944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975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4" name="Group 45">
              <a:extLst>
                <a:ext uri="{FF2B5EF4-FFF2-40B4-BE49-F238E27FC236}">
                  <a16:creationId xmlns:a16="http://schemas.microsoft.com/office/drawing/2014/main" id="{178172F0-47E8-4FA2-A776-C61E1446C5B0}"/>
                </a:ext>
              </a:extLst>
            </p:cNvPr>
            <p:cNvGrpSpPr/>
            <p:nvPr/>
          </p:nvGrpSpPr>
          <p:grpSpPr>
            <a:xfrm>
              <a:off x="3453487" y="3931835"/>
              <a:ext cx="603712" cy="194452"/>
              <a:chOff x="3630785" y="3947915"/>
              <a:chExt cx="603712" cy="194452"/>
            </a:xfrm>
          </p:grpSpPr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15EA6487-A9C6-4015-BEED-A064E8B6E9D8}"/>
                  </a:ext>
                </a:extLst>
              </p:cNvPr>
              <p:cNvSpPr txBox="1"/>
              <p:nvPr/>
            </p:nvSpPr>
            <p:spPr>
              <a:xfrm>
                <a:off x="3985328" y="3968198"/>
                <a:ext cx="246329" cy="148556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none">
                <a:spAutoFit/>
              </a:bodyPr>
              <a:lstStyle/>
              <a:p>
                <a:pPr algn="ctr"/>
                <a:r>
                  <a:rPr altLang="en-US" b="1" lang="zh-CN" sz="955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分析</a:t>
                </a:r>
              </a:p>
            </p:txBody>
          </p:sp>
          <p:sp>
            <p:nvSpPr>
              <p:cNvPr id="12" name="Oval 58">
                <a:extLst>
                  <a:ext uri="{FF2B5EF4-FFF2-40B4-BE49-F238E27FC236}">
                    <a16:creationId xmlns:a16="http://schemas.microsoft.com/office/drawing/2014/main" id="{4F10D366-6EA7-462E-A337-B100B5769C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30785" y="3947915"/>
                <a:ext cx="200183" cy="194452"/>
              </a:xfrm>
              <a:prstGeom prst="ellipse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975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5" name="Group 37">
              <a:extLst>
                <a:ext uri="{FF2B5EF4-FFF2-40B4-BE49-F238E27FC236}">
                  <a16:creationId xmlns:a16="http://schemas.microsoft.com/office/drawing/2014/main" id="{DA492772-B921-487C-8C94-D708B7AA4680}"/>
                </a:ext>
              </a:extLst>
            </p:cNvPr>
            <p:cNvGrpSpPr/>
            <p:nvPr/>
          </p:nvGrpSpPr>
          <p:grpSpPr>
            <a:xfrm>
              <a:off x="4346222" y="3931835"/>
              <a:ext cx="711324" cy="194452"/>
              <a:chOff x="4407454" y="3949014"/>
              <a:chExt cx="711324" cy="194452"/>
            </a:xfrm>
          </p:grpSpPr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DA3E4EB0-1289-490D-B417-5C4C7C219FD5}"/>
                  </a:ext>
                </a:extLst>
              </p:cNvPr>
              <p:cNvSpPr txBox="1"/>
              <p:nvPr/>
            </p:nvSpPr>
            <p:spPr>
              <a:xfrm>
                <a:off x="4887532" y="3976992"/>
                <a:ext cx="230123" cy="137200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none">
                <a:spAutoFit/>
              </a:bodyPr>
              <a:lstStyle/>
              <a:p>
                <a:pPr algn="ctr"/>
                <a:r>
                  <a:rPr altLang="en-US" b="1" lang="zh-CN" sz="882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完善</a:t>
                </a:r>
              </a:p>
            </p:txBody>
          </p:sp>
          <p:sp>
            <p:nvSpPr>
              <p:cNvPr id="10" name="Oval 55">
                <a:extLst>
                  <a:ext uri="{FF2B5EF4-FFF2-40B4-BE49-F238E27FC236}">
                    <a16:creationId xmlns:a16="http://schemas.microsoft.com/office/drawing/2014/main" id="{DF0DD1B6-DED7-4688-BDB0-A16706A249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7454" y="3949014"/>
                <a:ext cx="200183" cy="1944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975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6" name="Group 41">
              <a:extLst>
                <a:ext uri="{FF2B5EF4-FFF2-40B4-BE49-F238E27FC236}">
                  <a16:creationId xmlns:a16="http://schemas.microsoft.com/office/drawing/2014/main" id="{DAA79E92-924F-4716-A604-EB775116393A}"/>
                </a:ext>
              </a:extLst>
            </p:cNvPr>
            <p:cNvGrpSpPr/>
            <p:nvPr/>
          </p:nvGrpSpPr>
          <p:grpSpPr>
            <a:xfrm>
              <a:off x="5474209" y="3931835"/>
              <a:ext cx="783784" cy="194452"/>
              <a:chOff x="5474209" y="3949014"/>
              <a:chExt cx="783784" cy="194452"/>
            </a:xfrm>
          </p:grpSpPr>
          <p:sp>
            <p:nvSpPr>
              <p:cNvPr id="7" name="TextBox 8">
                <a:extLst>
                  <a:ext uri="{FF2B5EF4-FFF2-40B4-BE49-F238E27FC236}">
                    <a16:creationId xmlns:a16="http://schemas.microsoft.com/office/drawing/2014/main" id="{A5887F26-1F8F-4C19-8EC0-AA8C949FD503}"/>
                  </a:ext>
                </a:extLst>
              </p:cNvPr>
              <p:cNvSpPr txBox="1"/>
              <p:nvPr/>
            </p:nvSpPr>
            <p:spPr>
              <a:xfrm>
                <a:off x="6026747" y="3976991"/>
                <a:ext cx="230123" cy="137200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none">
                <a:spAutoFit/>
              </a:bodyPr>
              <a:lstStyle/>
              <a:p>
                <a:pPr algn="ctr"/>
                <a:r>
                  <a:rPr altLang="en-US" b="1" lang="zh-CN" sz="882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学习</a:t>
                </a:r>
              </a:p>
            </p:txBody>
          </p:sp>
          <p:sp>
            <p:nvSpPr>
              <p:cNvPr id="8" name="Oval 47">
                <a:extLst>
                  <a:ext uri="{FF2B5EF4-FFF2-40B4-BE49-F238E27FC236}">
                    <a16:creationId xmlns:a16="http://schemas.microsoft.com/office/drawing/2014/main" id="{D7F60D9C-D7A8-4C4D-A117-FA9F1F91E3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4209" y="3949014"/>
                <a:ext cx="200183" cy="194452"/>
              </a:xfrm>
              <a:prstGeom prst="ellipse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975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15" name="TextBox 16">
            <a:extLst>
              <a:ext uri="{FF2B5EF4-FFF2-40B4-BE49-F238E27FC236}">
                <a16:creationId xmlns:a16="http://schemas.microsoft.com/office/drawing/2014/main" id="{49A0DBFE-52FA-45FE-9105-696BF9F7462D}"/>
              </a:ext>
            </a:extLst>
          </p:cNvPr>
          <p:cNvSpPr txBox="1"/>
          <p:nvPr/>
        </p:nvSpPr>
        <p:spPr>
          <a:xfrm>
            <a:off x="781352" y="4129807"/>
            <a:ext cx="743683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z="1000"/>
              <a:t>您的内容打在这里，在此框中选择粘贴，并选择只保留文字。您的内容打在这里，在此框中选择粘贴，并选择只保留文字。</a:t>
            </a:r>
          </a:p>
          <a:p>
            <a:pPr algn="ctr">
              <a:lnSpc>
                <a:spcPct val="125000"/>
              </a:lnSpc>
            </a:pPr>
            <a:r>
              <a:rPr altLang="en-US" lang="zh-CN" sz="1000"/>
              <a:t>您的内容打在这里，在此框中选择粘贴，并选择只保留文字。</a:t>
            </a:r>
          </a:p>
        </p:txBody>
      </p:sp>
      <p:cxnSp>
        <p:nvCxnSpPr>
          <p:cNvPr id="16" name="Straight Connector 46">
            <a:extLst>
              <a:ext uri="{FF2B5EF4-FFF2-40B4-BE49-F238E27FC236}">
                <a16:creationId xmlns:a16="http://schemas.microsoft.com/office/drawing/2014/main" id="{61E0A862-71D5-46D6-9EE4-C319BA113300}"/>
              </a:ext>
            </a:extLst>
          </p:cNvPr>
          <p:cNvCxnSpPr/>
          <p:nvPr/>
        </p:nvCxnSpPr>
        <p:spPr>
          <a:xfrm>
            <a:off x="787373" y="3999173"/>
            <a:ext cx="742479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4">
            <a:extLst>
              <a:ext uri="{FF2B5EF4-FFF2-40B4-BE49-F238E27FC236}">
                <a16:creationId xmlns:a16="http://schemas.microsoft.com/office/drawing/2014/main" id="{F81DED8D-038F-430E-A975-521EF448675E}"/>
              </a:ext>
            </a:extLst>
          </p:cNvPr>
          <p:cNvGrpSpPr/>
          <p:nvPr/>
        </p:nvGrpSpPr>
        <p:grpSpPr>
          <a:xfrm>
            <a:off x="493176" y="1704937"/>
            <a:ext cx="1924423" cy="1345926"/>
            <a:chOff x="481903" y="1497356"/>
            <a:chExt cx="1964531" cy="1373798"/>
          </a:xfrm>
        </p:grpSpPr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92928E91-6D1A-42C0-8F1B-D571DB71DA45}"/>
                </a:ext>
              </a:extLst>
            </p:cNvPr>
            <p:cNvSpPr/>
            <p:nvPr/>
          </p:nvSpPr>
          <p:spPr>
            <a:xfrm>
              <a:off x="874809" y="1497356"/>
              <a:ext cx="1571625" cy="1373798"/>
            </a:xfrm>
            <a:custGeom>
              <a:gdLst>
                <a:gd fmla="*/ 0 w 1571625" name="connsiteX0"/>
                <a:gd fmla="*/ 206070 h 1373798" name="connsiteY0"/>
                <a:gd fmla="*/ 884726 w 1571625" name="connsiteX1"/>
                <a:gd fmla="*/ 206070 h 1373798" name="connsiteY1"/>
                <a:gd fmla="*/ 884726 w 1571625" name="connsiteX2"/>
                <a:gd fmla="*/ 0 h 1373798" name="connsiteY2"/>
                <a:gd fmla="*/ 1571625 w 1571625" name="connsiteX3"/>
                <a:gd fmla="*/ 686899 h 1373798" name="connsiteY3"/>
                <a:gd fmla="*/ 884726 w 1571625" name="connsiteX4"/>
                <a:gd fmla="*/ 1373798 h 1373798" name="connsiteY4"/>
                <a:gd fmla="*/ 884726 w 1571625" name="connsiteX5"/>
                <a:gd fmla="*/ 1167728 h 1373798" name="connsiteY5"/>
                <a:gd fmla="*/ 0 w 1571625" name="connsiteX6"/>
                <a:gd fmla="*/ 1167728 h 1373798" name="connsiteY6"/>
                <a:gd fmla="*/ 0 w 1571625" name="connsiteX7"/>
                <a:gd fmla="*/ 206070 h 137379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73798" w="1571625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C0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159815" lIns="322296" numCol="1" rIns="319933" spcCol="1270" spcFirstLastPara="0" tIns="159815" vert="horz" wrap="square">
              <a:noAutofit/>
            </a:bodyPr>
            <a:lstStyle/>
            <a:p>
              <a:pPr defTabSz="783806" indent="-167958" lvl="1" marL="16795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703">
                <a:solidFill>
                  <a:schemeClr val="bg1">
                    <a:lumMod val="50000"/>
                  </a:schemeClr>
                </a:solidFill>
                <a:latin charset="0" panose="020b0503020202020204" pitchFamily="34" typeface="Agency FB"/>
              </a:endParaRPr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BF3AB15F-EF51-400D-9B9E-B4B6C7E895EA}"/>
                </a:ext>
              </a:extLst>
            </p:cNvPr>
            <p:cNvSpPr/>
            <p:nvPr/>
          </p:nvSpPr>
          <p:spPr>
            <a:xfrm>
              <a:off x="481903" y="1791349"/>
              <a:ext cx="785812" cy="785812"/>
            </a:xfrm>
            <a:custGeom>
              <a:gdLst>
                <a:gd fmla="*/ 0 w 785812" name="connsiteX0"/>
                <a:gd fmla="*/ 392906 h 785812" name="connsiteY0"/>
                <a:gd fmla="*/ 115080 w 785812" name="connsiteX1"/>
                <a:gd fmla="*/ 115080 h 785812" name="connsiteY1"/>
                <a:gd fmla="*/ 392907 w 785812" name="connsiteX2"/>
                <a:gd fmla="*/ 1 h 785812" name="connsiteY2"/>
                <a:gd fmla="*/ 670733 w 785812" name="connsiteX3"/>
                <a:gd fmla="*/ 115081 h 785812" name="connsiteY3"/>
                <a:gd fmla="*/ 785812 w 785812" name="connsiteX4"/>
                <a:gd fmla="*/ 392908 h 785812" name="connsiteY4"/>
                <a:gd fmla="*/ 670732 w 785812" name="connsiteX5"/>
                <a:gd fmla="*/ 670735 h 785812" name="connsiteY5"/>
                <a:gd fmla="*/ 392905 w 785812" name="connsiteX6"/>
                <a:gd fmla="*/ 785814 h 785812" name="connsiteY6"/>
                <a:gd fmla="*/ 115078 w 785812" name="connsiteX7"/>
                <a:gd fmla="*/ 670734 h 785812" name="connsiteY7"/>
                <a:gd fmla="*/ -1 w 785812" name="connsiteX8"/>
                <a:gd fmla="*/ 392907 h 785812" name="connsiteY8"/>
                <a:gd fmla="*/ 0 w 785812" name="connsiteX9"/>
                <a:gd fmla="*/ 392906 h 785812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785812" w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92957" lIns="92957" numCol="1" rIns="92957" spcCol="1270" spcFirstLastPara="0" tIns="92957" vert="horz" wrap="square">
              <a:noAutofit/>
            </a:bodyPr>
            <a:lstStyle/>
            <a:p>
              <a:pPr algn="ctr" defTabSz="78380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lang="en-US" sz="2719">
                  <a:solidFill>
                    <a:schemeClr val="bg1">
                      <a:lumMod val="50000"/>
                    </a:schemeClr>
                  </a:solidFill>
                  <a:latin charset="0" panose="020b0503020202020204" pitchFamily="34" typeface="Agency FB"/>
                </a:rPr>
                <a:t>01</a:t>
              </a:r>
            </a:p>
          </p:txBody>
        </p:sp>
      </p:grpSp>
      <p:grpSp>
        <p:nvGrpSpPr>
          <p:cNvPr id="20" name="Group 68">
            <a:extLst>
              <a:ext uri="{FF2B5EF4-FFF2-40B4-BE49-F238E27FC236}">
                <a16:creationId xmlns:a16="http://schemas.microsoft.com/office/drawing/2014/main" id="{2814F482-DF23-43BA-99A0-424191D0B443}"/>
              </a:ext>
            </a:extLst>
          </p:cNvPr>
          <p:cNvGrpSpPr/>
          <p:nvPr/>
        </p:nvGrpSpPr>
        <p:grpSpPr>
          <a:xfrm>
            <a:off x="2513821" y="1704937"/>
            <a:ext cx="1924423" cy="1345926"/>
            <a:chOff x="2544661" y="1497356"/>
            <a:chExt cx="1964531" cy="1373798"/>
          </a:xfrm>
        </p:grpSpPr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id="{7E9024BC-D6F5-484D-904A-CD28F435D992}"/>
                </a:ext>
              </a:extLst>
            </p:cNvPr>
            <p:cNvSpPr/>
            <p:nvPr/>
          </p:nvSpPr>
          <p:spPr>
            <a:xfrm>
              <a:off x="2937567" y="1497356"/>
              <a:ext cx="1571625" cy="1373798"/>
            </a:xfrm>
            <a:custGeom>
              <a:gdLst>
                <a:gd fmla="*/ 0 w 1571625" name="connsiteX0"/>
                <a:gd fmla="*/ 206070 h 1373798" name="connsiteY0"/>
                <a:gd fmla="*/ 884726 w 1571625" name="connsiteX1"/>
                <a:gd fmla="*/ 206070 h 1373798" name="connsiteY1"/>
                <a:gd fmla="*/ 884726 w 1571625" name="connsiteX2"/>
                <a:gd fmla="*/ 0 h 1373798" name="connsiteY2"/>
                <a:gd fmla="*/ 1571625 w 1571625" name="connsiteX3"/>
                <a:gd fmla="*/ 686899 h 1373798" name="connsiteY3"/>
                <a:gd fmla="*/ 884726 w 1571625" name="connsiteX4"/>
                <a:gd fmla="*/ 1373798 h 1373798" name="connsiteY4"/>
                <a:gd fmla="*/ 884726 w 1571625" name="connsiteX5"/>
                <a:gd fmla="*/ 1167728 h 1373798" name="connsiteY5"/>
                <a:gd fmla="*/ 0 w 1571625" name="connsiteX6"/>
                <a:gd fmla="*/ 1167728 h 1373798" name="connsiteY6"/>
                <a:gd fmla="*/ 0 w 1571625" name="connsiteX7"/>
                <a:gd fmla="*/ 206070 h 137379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73798" w="1571625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0834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159815" lIns="322295" numCol="1" rIns="319934" spcCol="1270" spcFirstLastPara="0" tIns="159815" vert="horz" wrap="square">
              <a:noAutofit/>
            </a:bodyPr>
            <a:lstStyle/>
            <a:p>
              <a:pPr defTabSz="783806" indent="-167958" lvl="1" marL="16795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527">
                <a:solidFill>
                  <a:schemeClr val="bg1">
                    <a:lumMod val="50000"/>
                  </a:schemeClr>
                </a:solidFill>
                <a:latin charset="0" panose="020b0503020202020204" pitchFamily="34" typeface="Agency FB"/>
              </a:endParaRPr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A146737A-0543-4F28-98F0-F0467E68F434}"/>
                </a:ext>
              </a:extLst>
            </p:cNvPr>
            <p:cNvSpPr/>
            <p:nvPr/>
          </p:nvSpPr>
          <p:spPr>
            <a:xfrm>
              <a:off x="2544661" y="1791349"/>
              <a:ext cx="785812" cy="785812"/>
            </a:xfrm>
            <a:custGeom>
              <a:gdLst>
                <a:gd fmla="*/ 0 w 785812" name="connsiteX0"/>
                <a:gd fmla="*/ 392906 h 785812" name="connsiteY0"/>
                <a:gd fmla="*/ 115080 w 785812" name="connsiteX1"/>
                <a:gd fmla="*/ 115080 h 785812" name="connsiteY1"/>
                <a:gd fmla="*/ 392907 w 785812" name="connsiteX2"/>
                <a:gd fmla="*/ 1 h 785812" name="connsiteY2"/>
                <a:gd fmla="*/ 670733 w 785812" name="connsiteX3"/>
                <a:gd fmla="*/ 115081 h 785812" name="connsiteY3"/>
                <a:gd fmla="*/ 785812 w 785812" name="connsiteX4"/>
                <a:gd fmla="*/ 392908 h 785812" name="connsiteY4"/>
                <a:gd fmla="*/ 670732 w 785812" name="connsiteX5"/>
                <a:gd fmla="*/ 670735 h 785812" name="connsiteY5"/>
                <a:gd fmla="*/ 392905 w 785812" name="connsiteX6"/>
                <a:gd fmla="*/ 785814 h 785812" name="connsiteY6"/>
                <a:gd fmla="*/ 115078 w 785812" name="connsiteX7"/>
                <a:gd fmla="*/ 670734 h 785812" name="connsiteY7"/>
                <a:gd fmla="*/ -1 w 785812" name="connsiteX8"/>
                <a:gd fmla="*/ 392907 h 785812" name="connsiteY8"/>
                <a:gd fmla="*/ 0 w 785812" name="connsiteX9"/>
                <a:gd fmla="*/ 392906 h 785812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785812" w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8347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92957" lIns="92957" numCol="1" rIns="92957" spcCol="1270" spcFirstLastPara="0" tIns="92957" vert="horz" wrap="square">
              <a:noAutofit/>
            </a:bodyPr>
            <a:lstStyle/>
            <a:p>
              <a:pPr algn="ctr" defTabSz="78380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lang="en-US" sz="2719">
                  <a:solidFill>
                    <a:schemeClr val="bg1">
                      <a:lumMod val="50000"/>
                    </a:schemeClr>
                  </a:solidFill>
                  <a:latin charset="0" panose="020b0503020202020204" pitchFamily="34" typeface="Agency FB"/>
                </a:rPr>
                <a:t>02</a:t>
              </a:r>
            </a:p>
          </p:txBody>
        </p:sp>
      </p:grpSp>
      <p:grpSp>
        <p:nvGrpSpPr>
          <p:cNvPr id="23" name="Group 69">
            <a:extLst>
              <a:ext uri="{FF2B5EF4-FFF2-40B4-BE49-F238E27FC236}">
                <a16:creationId xmlns:a16="http://schemas.microsoft.com/office/drawing/2014/main" id="{DB02163A-8497-4924-95D5-457C06D304F1}"/>
              </a:ext>
            </a:extLst>
          </p:cNvPr>
          <p:cNvGrpSpPr/>
          <p:nvPr/>
        </p:nvGrpSpPr>
        <p:grpSpPr>
          <a:xfrm>
            <a:off x="4534466" y="1704937"/>
            <a:ext cx="1924423" cy="1345926"/>
            <a:chOff x="4607419" y="1497356"/>
            <a:chExt cx="1964531" cy="1373798"/>
          </a:xfrm>
        </p:grpSpPr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4F6FF42A-640C-4B00-A07B-FE38E6D154F2}"/>
                </a:ext>
              </a:extLst>
            </p:cNvPr>
            <p:cNvSpPr/>
            <p:nvPr/>
          </p:nvSpPr>
          <p:spPr>
            <a:xfrm>
              <a:off x="5000325" y="1497356"/>
              <a:ext cx="1571625" cy="1373798"/>
            </a:xfrm>
            <a:custGeom>
              <a:gdLst>
                <a:gd fmla="*/ 0 w 1571625" name="connsiteX0"/>
                <a:gd fmla="*/ 206070 h 1373798" name="connsiteY0"/>
                <a:gd fmla="*/ 884726 w 1571625" name="connsiteX1"/>
                <a:gd fmla="*/ 206070 h 1373798" name="connsiteY1"/>
                <a:gd fmla="*/ 884726 w 1571625" name="connsiteX2"/>
                <a:gd fmla="*/ 0 h 1373798" name="connsiteY2"/>
                <a:gd fmla="*/ 1571625 w 1571625" name="connsiteX3"/>
                <a:gd fmla="*/ 686899 h 1373798" name="connsiteY3"/>
                <a:gd fmla="*/ 884726 w 1571625" name="connsiteX4"/>
                <a:gd fmla="*/ 1373798 h 1373798" name="connsiteY4"/>
                <a:gd fmla="*/ 884726 w 1571625" name="connsiteX5"/>
                <a:gd fmla="*/ 1167728 h 1373798" name="connsiteY5"/>
                <a:gd fmla="*/ 0 w 1571625" name="connsiteX6"/>
                <a:gd fmla="*/ 1167728 h 1373798" name="connsiteY6"/>
                <a:gd fmla="*/ 0 w 1571625" name="connsiteX7"/>
                <a:gd fmla="*/ 206070 h 137379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73798" w="1571625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C00000">
                <a:alpha val="9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159815" lIns="322295" numCol="1" rIns="319934" spcCol="1270" spcFirstLastPara="0" tIns="159815" vert="horz" wrap="square">
              <a:noAutofit/>
            </a:bodyPr>
            <a:lstStyle/>
            <a:p>
              <a:pPr defTabSz="783806" indent="-167958" lvl="1" marL="16795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527">
                <a:solidFill>
                  <a:schemeClr val="bg1">
                    <a:lumMod val="50000"/>
                  </a:schemeClr>
                </a:solidFill>
                <a:latin charset="0" panose="020b0503020202020204" pitchFamily="34" typeface="Agency FB"/>
              </a:endParaRPr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id="{EC6272DA-C9F2-4690-9B59-1B779C539F4B}"/>
                </a:ext>
              </a:extLst>
            </p:cNvPr>
            <p:cNvSpPr/>
            <p:nvPr/>
          </p:nvSpPr>
          <p:spPr>
            <a:xfrm>
              <a:off x="4607419" y="1791349"/>
              <a:ext cx="785812" cy="785812"/>
            </a:xfrm>
            <a:custGeom>
              <a:gdLst>
                <a:gd fmla="*/ 0 w 785812" name="connsiteX0"/>
                <a:gd fmla="*/ 392906 h 785812" name="connsiteY0"/>
                <a:gd fmla="*/ 115080 w 785812" name="connsiteX1"/>
                <a:gd fmla="*/ 115080 h 785812" name="connsiteY1"/>
                <a:gd fmla="*/ 392907 w 785812" name="connsiteX2"/>
                <a:gd fmla="*/ 1 h 785812" name="connsiteY2"/>
                <a:gd fmla="*/ 670733 w 785812" name="connsiteX3"/>
                <a:gd fmla="*/ 115081 h 785812" name="connsiteY3"/>
                <a:gd fmla="*/ 785812 w 785812" name="connsiteX4"/>
                <a:gd fmla="*/ 392908 h 785812" name="connsiteY4"/>
                <a:gd fmla="*/ 670732 w 785812" name="connsiteX5"/>
                <a:gd fmla="*/ 670735 h 785812" name="connsiteY5"/>
                <a:gd fmla="*/ 392905 w 785812" name="connsiteX6"/>
                <a:gd fmla="*/ 785814 h 785812" name="connsiteY6"/>
                <a:gd fmla="*/ 115078 w 785812" name="connsiteX7"/>
                <a:gd fmla="*/ 670734 h 785812" name="connsiteY7"/>
                <a:gd fmla="*/ -1 w 785812" name="connsiteX8"/>
                <a:gd fmla="*/ 392907 h 785812" name="connsiteY8"/>
                <a:gd fmla="*/ 0 w 785812" name="connsiteX9"/>
                <a:gd fmla="*/ 392906 h 785812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785812" w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92957" lIns="92957" numCol="1" rIns="92957" spcCol="1270" spcFirstLastPara="0" tIns="92957" vert="horz" wrap="square">
              <a:noAutofit/>
            </a:bodyPr>
            <a:lstStyle/>
            <a:p>
              <a:pPr algn="ctr" defTabSz="78380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lang="en-US" sz="2719">
                  <a:solidFill>
                    <a:schemeClr val="bg1">
                      <a:lumMod val="50000"/>
                    </a:schemeClr>
                  </a:solidFill>
                  <a:latin charset="0" panose="020b0503020202020204" pitchFamily="34" typeface="Agency FB"/>
                </a:rPr>
                <a:t>03</a:t>
              </a:r>
            </a:p>
          </p:txBody>
        </p:sp>
      </p:grpSp>
      <p:grpSp>
        <p:nvGrpSpPr>
          <p:cNvPr id="26" name="Group 70">
            <a:extLst>
              <a:ext uri="{FF2B5EF4-FFF2-40B4-BE49-F238E27FC236}">
                <a16:creationId xmlns:a16="http://schemas.microsoft.com/office/drawing/2014/main" id="{09817B51-4F2C-4117-BA32-96D3FCF7499E}"/>
              </a:ext>
            </a:extLst>
          </p:cNvPr>
          <p:cNvGrpSpPr/>
          <p:nvPr/>
        </p:nvGrpSpPr>
        <p:grpSpPr>
          <a:xfrm>
            <a:off x="6568894" y="1704937"/>
            <a:ext cx="1924423" cy="1345926"/>
            <a:chOff x="6684248" y="1497356"/>
            <a:chExt cx="1964531" cy="1373798"/>
          </a:xfrm>
        </p:grpSpPr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id="{3319BDD2-25AB-4A01-A850-64EEB5950656}"/>
                </a:ext>
              </a:extLst>
            </p:cNvPr>
            <p:cNvSpPr/>
            <p:nvPr/>
          </p:nvSpPr>
          <p:spPr>
            <a:xfrm>
              <a:off x="7077154" y="1497356"/>
              <a:ext cx="1571625" cy="1373798"/>
            </a:xfrm>
            <a:custGeom>
              <a:gdLst>
                <a:gd fmla="*/ 0 w 1571625" name="connsiteX0"/>
                <a:gd fmla="*/ 206070 h 1373798" name="connsiteY0"/>
                <a:gd fmla="*/ 884726 w 1571625" name="connsiteX1"/>
                <a:gd fmla="*/ 206070 h 1373798" name="connsiteY1"/>
                <a:gd fmla="*/ 884726 w 1571625" name="connsiteX2"/>
                <a:gd fmla="*/ 0 h 1373798" name="connsiteY2"/>
                <a:gd fmla="*/ 1571625 w 1571625" name="connsiteX3"/>
                <a:gd fmla="*/ 686899 h 1373798" name="connsiteY3"/>
                <a:gd fmla="*/ 884726 w 1571625" name="connsiteX4"/>
                <a:gd fmla="*/ 1373798 h 1373798" name="connsiteY4"/>
                <a:gd fmla="*/ 884726 w 1571625" name="connsiteX5"/>
                <a:gd fmla="*/ 1167728 h 1373798" name="connsiteY5"/>
                <a:gd fmla="*/ 0 w 1571625" name="connsiteX6"/>
                <a:gd fmla="*/ 1167728 h 1373798" name="connsiteY6"/>
                <a:gd fmla="*/ 0 w 1571625" name="connsiteX7"/>
                <a:gd fmla="*/ 206070 h 137379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373798" w="1571625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0834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159815" lIns="322295" numCol="1" rIns="319934" spcCol="1270" spcFirstLastPara="0" tIns="159815" vert="horz" wrap="square">
              <a:noAutofit/>
            </a:bodyPr>
            <a:lstStyle/>
            <a:p>
              <a:pPr defTabSz="783806" indent="-167958" lvl="1" marL="16795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160">
                <a:solidFill>
                  <a:schemeClr val="bg1">
                    <a:lumMod val="50000"/>
                  </a:schemeClr>
                </a:solidFill>
                <a:latin charset="0" panose="020b0503020202020204" pitchFamily="34" typeface="Agency FB"/>
              </a:endParaRPr>
            </a:p>
          </p:txBody>
        </p:sp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id="{BF4AC977-C9CE-486D-ABD7-D330C8FBD792}"/>
                </a:ext>
              </a:extLst>
            </p:cNvPr>
            <p:cNvSpPr/>
            <p:nvPr/>
          </p:nvSpPr>
          <p:spPr>
            <a:xfrm>
              <a:off x="6684248" y="1791349"/>
              <a:ext cx="785812" cy="785812"/>
            </a:xfrm>
            <a:custGeom>
              <a:gdLst>
                <a:gd fmla="*/ 0 w 785812" name="connsiteX0"/>
                <a:gd fmla="*/ 392906 h 785812" name="connsiteY0"/>
                <a:gd fmla="*/ 115080 w 785812" name="connsiteX1"/>
                <a:gd fmla="*/ 115080 h 785812" name="connsiteY1"/>
                <a:gd fmla="*/ 392907 w 785812" name="connsiteX2"/>
                <a:gd fmla="*/ 1 h 785812" name="connsiteY2"/>
                <a:gd fmla="*/ 670733 w 785812" name="connsiteX3"/>
                <a:gd fmla="*/ 115081 h 785812" name="connsiteY3"/>
                <a:gd fmla="*/ 785812 w 785812" name="connsiteX4"/>
                <a:gd fmla="*/ 392908 h 785812" name="connsiteY4"/>
                <a:gd fmla="*/ 670732 w 785812" name="connsiteX5"/>
                <a:gd fmla="*/ 670735 h 785812" name="connsiteY5"/>
                <a:gd fmla="*/ 392905 w 785812" name="connsiteX6"/>
                <a:gd fmla="*/ 785814 h 785812" name="connsiteY6"/>
                <a:gd fmla="*/ 115078 w 785812" name="connsiteX7"/>
                <a:gd fmla="*/ 670734 h 785812" name="connsiteY7"/>
                <a:gd fmla="*/ -1 w 785812" name="connsiteX8"/>
                <a:gd fmla="*/ 392907 h 785812" name="connsiteY8"/>
                <a:gd fmla="*/ 0 w 785812" name="connsiteX9"/>
                <a:gd fmla="*/ 392906 h 785812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785812" w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8347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92957" lIns="92957" numCol="1" rIns="92957" spcCol="1270" spcFirstLastPara="0" tIns="92957" vert="horz" wrap="square">
              <a:noAutofit/>
            </a:bodyPr>
            <a:lstStyle/>
            <a:p>
              <a:pPr algn="ctr" defTabSz="78380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lang="en-US" sz="2719">
                  <a:solidFill>
                    <a:schemeClr val="bg1">
                      <a:lumMod val="50000"/>
                    </a:schemeClr>
                  </a:solidFill>
                  <a:latin charset="0" panose="020b0503020202020204" pitchFamily="34" typeface="Agency FB"/>
                </a:rPr>
                <a:t>04</a:t>
              </a:r>
            </a:p>
          </p:txBody>
        </p:sp>
      </p:grp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EF24ACB5-C621-4588-BE0B-F2822B912B5C}"/>
              </a:ext>
            </a:extLst>
          </p:cNvPr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fmla="val 105089" name="adj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1E7C326A-4578-4F5B-A490-23CE391AC479}"/>
              </a:ext>
            </a:extLst>
          </p:cNvPr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88C9817F-4922-4994-AFE0-C64B09F3C6D1}"/>
              </a:ext>
            </a:extLst>
          </p:cNvPr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fmla="val 105089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57928BFF-1942-4C45-B815-9B669C52E944}"/>
              </a:ext>
            </a:extLst>
          </p:cNvPr>
          <p:cNvSpPr/>
          <p:nvPr/>
        </p:nvSpPr>
        <p:spPr>
          <a:xfrm flipH="1">
            <a:off x="-919745" y="238139"/>
            <a:ext cx="344302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pc="3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itchFamily="34" typeface="Open Sans"/>
              </a:rPr>
              <a:t>年度工作概述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716D3BE-B7AE-49FC-95CA-26AAE41389ED}"/>
              </a:ext>
            </a:extLst>
          </p:cNvPr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9241164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accel="50000" decel="50000"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accel="50000" decel="50000"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accel="50000" decel="50000" fill="hold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accel="50000" decel="50000" fill="hold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50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29"/>
      <p:bldP grpId="0" spid="30"/>
      <p:bldP grpId="0" spid="31"/>
      <p:bldP grpId="0" spid="3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30">
            <a:extLst>
              <a:ext uri="{FF2B5EF4-FFF2-40B4-BE49-F238E27FC236}">
                <a16:creationId xmlns:a16="http://schemas.microsoft.com/office/drawing/2014/main" id="{55BC77F9-CEE3-4479-BDF3-024E98B506DF}"/>
              </a:ext>
            </a:extLst>
          </p:cNvPr>
          <p:cNvSpPr/>
          <p:nvPr/>
        </p:nvSpPr>
        <p:spPr>
          <a:xfrm flipH="1">
            <a:off x="2300825" y="1831357"/>
            <a:ext cx="3443025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4000">
                <a:solidFill>
                  <a:srgbClr val="C00000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工作完成情况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D558E8-00DC-49DE-9B58-EE7E3954E93E}"/>
              </a:ext>
            </a:extLst>
          </p:cNvPr>
          <p:cNvSpPr/>
          <p:nvPr/>
        </p:nvSpPr>
        <p:spPr>
          <a:xfrm rot="18916618">
            <a:off x="7000239" y="-44518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9F5D78-C3A6-4567-BE73-392F00DB8AF7}"/>
              </a:ext>
            </a:extLst>
          </p:cNvPr>
          <p:cNvSpPr/>
          <p:nvPr/>
        </p:nvSpPr>
        <p:spPr>
          <a:xfrm rot="18903724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926083-4F77-46C1-8946-B9D9E8716CA5}"/>
              </a:ext>
            </a:extLst>
          </p:cNvPr>
          <p:cNvSpPr/>
          <p:nvPr/>
        </p:nvSpPr>
        <p:spPr>
          <a:xfrm rot="18903724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E478CC21-7C28-4B2E-9562-08301399F298}"/>
              </a:ext>
            </a:extLst>
          </p:cNvPr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082C16F2-9B1C-484E-A48F-586BAC055541}"/>
              </a:ext>
            </a:extLst>
          </p:cNvPr>
          <p:cNvSpPr/>
          <p:nvPr/>
        </p:nvSpPr>
        <p:spPr>
          <a:xfrm flipH="1">
            <a:off x="1396978" y="1831357"/>
            <a:ext cx="9067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pc="-150" sz="60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38086539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5"/>
      <p:bldP grpId="0" spid="3"/>
      <p:bldP grpId="0" spid="4"/>
      <p:bldP grpId="0" spid="6"/>
      <p:bldP grpId="0" spid="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7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自定义</PresentationFormat>
  <Paragraphs>220</Paragraphs>
  <Slides>26</Slides>
  <Notes>26</Notes>
  <TotalTime>243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2">
      <vt:lpstr>Arial</vt:lpstr>
      <vt:lpstr>Calibri Light</vt:lpstr>
      <vt:lpstr>Calibri</vt:lpstr>
      <vt:lpstr>等线 Light</vt:lpstr>
      <vt:lpstr>等线</vt:lpstr>
      <vt:lpstr>Agency FB</vt:lpstr>
      <vt:lpstr>方正兰亭中粗黑_GBK</vt:lpstr>
      <vt:lpstr>Open Sans</vt:lpstr>
      <vt:lpstr>方正兰亭准黑_GBK</vt:lpstr>
      <vt:lpstr>方正兰亭黑简体</vt:lpstr>
      <vt:lpstr>微软雅黑</vt:lpstr>
      <vt:lpstr>UKIJ Qolyazma</vt:lpstr>
      <vt:lpstr>宋体</vt:lpstr>
      <vt:lpstr>百度综艺简体</vt:lpstr>
      <vt:lpstr>方正兰亭纤黑简体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2017-08-07T14:44:08Z</dcterms:created>
  <cp:lastModifiedBy>优品PPT</cp:lastModifiedBy>
  <dcterms:modified xsi:type="dcterms:W3CDTF">2021-08-20T11:18:59Z</dcterms:modified>
  <cp:revision>65</cp:revision>
  <dc:title>PowerPoint 演示文稿</dc:title>
</cp:coreProperties>
</file>