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76" r:id="rId1"/>
    <p:sldMasterId id="2147483992" r:id="rId2"/>
  </p:sldMasterIdLst>
  <p:notesMasterIdLst>
    <p:notesMasterId r:id="rId3"/>
  </p:notesMasterIdLst>
  <p:handoutMasterIdLst>
    <p:handoutMasterId r:id="rId4"/>
  </p:handoutMasterIdLst>
  <p:sldIdLst>
    <p:sldId id="3288" r:id="rId5"/>
    <p:sldId id="3289" r:id="rId6"/>
    <p:sldId id="3290" r:id="rId7"/>
    <p:sldId id="3281" r:id="rId8"/>
    <p:sldId id="3268" r:id="rId9"/>
    <p:sldId id="3269" r:id="rId10"/>
    <p:sldId id="3294" r:id="rId11"/>
    <p:sldId id="3298" r:id="rId12"/>
    <p:sldId id="3303" r:id="rId13"/>
    <p:sldId id="3271" r:id="rId14"/>
    <p:sldId id="3272" r:id="rId15"/>
    <p:sldId id="3300" r:id="rId16"/>
    <p:sldId id="3301" r:id="rId17"/>
    <p:sldId id="3273" r:id="rId18"/>
    <p:sldId id="3305" r:id="rId19"/>
    <p:sldId id="3274" r:id="rId20"/>
    <p:sldId id="3299" r:id="rId21"/>
    <p:sldId id="3302" r:id="rId22"/>
    <p:sldId id="3275" r:id="rId23"/>
    <p:sldId id="3276" r:id="rId24"/>
    <p:sldId id="3306" r:id="rId25"/>
    <p:sldId id="3277" r:id="rId26"/>
    <p:sldId id="3278" r:id="rId27"/>
    <p:sldId id="3279" r:id="rId28"/>
    <p:sldId id="3280" r:id="rId29"/>
    <p:sldId id="3307" r:id="rId30"/>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7" autoAdjust="0"/>
    <p:restoredTop sz="92986" autoAdjust="0"/>
  </p:normalViewPr>
  <p:slideViewPr>
    <p:cSldViewPr>
      <p:cViewPr varScale="1">
        <p:scale>
          <a:sx n="84" d="100"/>
          <a:sy n="84" d="100"/>
        </p:scale>
        <p:origin x="252" y="90"/>
      </p:cViewPr>
      <p:guideLst>
        <p:guide orient="horz" pos="328"/>
        <p:guide pos="4050"/>
        <p:guide orient="horz" pos="4183"/>
        <p:guide pos="7588"/>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spPr>
            <a:solidFill>
              <a:schemeClr val="accent1"/>
            </a:solidFill>
            <a:ln>
              <a:noFill/>
            </a:ln>
            <a:effectLst/>
          </c:spPr>
          <c:invertIfNegative val="0"/>
          <c:dPt>
            <c:idx val="1"/>
            <c:invertIfNegative val="0"/>
            <c:spPr>
              <a:solidFill>
                <a:schemeClr val="accent2"/>
              </a:solidFill>
              <a:ln>
                <a:noFill/>
              </a:ln>
              <a:effectLst/>
            </c:spPr>
            <c:extLst>
              <c:ext xmlns:c16="http://schemas.microsoft.com/office/drawing/2014/chart" uri="{C3380CC4-5D6E-409C-BE32-E72D297353CC}">
                <c16:uniqueId val="{00000001-2155-4E9F-BEB5-D9041A6B9788}"/>
              </c:ext>
            </c:extLst>
          </c:dPt>
          <c:dPt>
            <c:idx val="2"/>
            <c:invertIfNegative val="0"/>
            <c:spPr>
              <a:solidFill>
                <a:schemeClr val="accent3"/>
              </a:solidFill>
              <a:ln>
                <a:noFill/>
              </a:ln>
              <a:effectLst/>
            </c:spPr>
            <c:extLst>
              <c:ext xmlns:c16="http://schemas.microsoft.com/office/drawing/2014/chart" uri="{C3380CC4-5D6E-409C-BE32-E72D297353CC}">
                <c16:uniqueId val="{00000003-2155-4E9F-BEB5-D9041A6B9788}"/>
              </c:ext>
            </c:extLst>
          </c:dPt>
          <c:dPt>
            <c:idx val="3"/>
            <c:invertIfNegative val="0"/>
            <c:spPr>
              <a:solidFill>
                <a:schemeClr val="accent4"/>
              </a:solidFill>
              <a:ln>
                <a:noFill/>
              </a:ln>
              <a:effectLst/>
            </c:spPr>
            <c:extLst>
              <c:ext xmlns:c16="http://schemas.microsoft.com/office/drawing/2014/chart" uri="{C3380CC4-5D6E-409C-BE32-E72D297353CC}">
                <c16:uniqueId val="{00000005-2155-4E9F-BEB5-D9041A6B9788}"/>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solidFill>
                <a:schemeClr val="bg1">
                  <a:lumMod val="50000"/>
                </a:schemeClr>
              </a:solidFill>
              <a:ln>
                <a:noFill/>
              </a:ln>
              <a:effectLst/>
            </c:spPr>
            <c:txPr>
              <a:bodyPr rot="0" spcFirstLastPara="1" vertOverflow="clip" horzOverflow="clip" vert="horz" wrap="square" lIns="36576" tIns="18288" rIns="36576" bIns="18288" anchor="ctr" anchorCtr="1">
                <a:spAutoFit/>
              </a:bodyPr>
              <a:p>
                <a:pPr>
                  <a:defRPr sz="1200" b="0" i="0" u="none" strike="noStrike" kern="1200" baseline="0" smtId="4294967295">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sz="1200" b="0" i="0" u="none" strike="noStrike" kern="1200" baseline="0" smtId="429496729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val>
            <c:numRef>
              <c:f>Sheet1!$B$2:$B$5</c:f>
              <c:numCache>
                <c:formatCode>0.00%</c:formatCode>
                <c:ptCount val="4"/>
                <c:pt idx="0">
                  <c:v>0.584</c:v>
                </c:pt>
                <c:pt idx="1">
                  <c:v>0.65</c:v>
                </c:pt>
                <c:pt idx="2">
                  <c:v>0.939</c:v>
                </c:pt>
                <c:pt idx="3">
                  <c:v>0.777</c:v>
                </c:pt>
              </c:numCache>
            </c:numRef>
          </c:val>
          <c:extLst>
            <c:ext xmlns:c16="http://schemas.microsoft.com/office/drawing/2014/chart" uri="{C3380CC4-5D6E-409C-BE32-E72D297353CC}">
              <c16:uniqueId val="{00000006-2155-4E9F-BEB5-D9041A6B9788}"/>
            </c:ext>
          </c:extLst>
        </c:ser>
        <c:dLbls>
          <c:showLegendKey val="0"/>
          <c:showVal val="0"/>
          <c:showCatName val="0"/>
          <c:showSerName val="0"/>
          <c:showPercent val="0"/>
          <c:showBubbleSize val="0"/>
          <c:showLeaderLines val="0"/>
        </c:dLbls>
        <c:gapWidth val="72"/>
        <c:overlap val="-27"/>
        <c:axId val="290259392"/>
        <c:axId val="290259952"/>
      </c:barChart>
      <c:catAx>
        <c:axId val="290259392"/>
        <c:scaling>
          <c:orientation/>
        </c:scaling>
        <c:delete val="1"/>
        <c:axPos val="b"/>
        <c:numFmt formatCode="General" sourceLinked="1"/>
        <c:majorTickMark val="none"/>
        <c:minorTickMark val="none"/>
        <c:crossAx val="290259952"/>
        <c:auto val="0"/>
        <c:lblAlgn val="ctr"/>
        <c:lblOffset/>
        <c:noMultiLvlLbl val="0"/>
      </c:catAx>
      <c:valAx>
        <c:axId val="290259952"/>
        <c:scaling>
          <c:orientation/>
        </c:scaling>
        <c:delete val="1"/>
        <c:axPos val="l"/>
        <c:numFmt formatCode="0.00%" sourceLinked="1"/>
        <c:majorTickMark val="none"/>
        <c:minorTickMark val="none"/>
        <c:crossAx val="290259392"/>
        <c:crossBetween val="between"/>
      </c:valAx>
      <c:spPr>
        <a:noFill/>
        <a:ln>
          <a:noFill/>
        </a:ln>
        <a:effectLst/>
      </c:spPr>
    </c:plotArea>
    <c:plotVisOnly val="1"/>
    <c:dispBlanksAs val="gap"/>
    <c:showDLblsOverMax val="0"/>
  </c:chart>
  <c:spPr>
    <a:noFill/>
    <a:ln>
      <a:noFill/>
    </a:ln>
    <a:effectLst/>
  </c:spPr>
  <c:txPr>
    <a:bodyPr/>
    <a:p>
      <a:pPr>
        <a:defRPr smtId="4294967295">
          <a:latin typeface="Arial" panose="020b0604020202020204" pitchFamily="34" charset="0"/>
          <a:ea typeface="微软雅黑" panose="020b0503020204020204" pitchFamily="34" charset="-122"/>
          <a:cs typeface="+mn-ea"/>
          <a:sym typeface="Arial" panose="020b0604020202020204" pitchFamily="34" charset="0"/>
        </a:defRPr>
      </a:pPr>
      <a:endParaRPr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12186813354"/>
          <c:y val="0.019316848367452621"/>
        </c:manualLayout>
      </c:layout>
      <c:overlay val="0"/>
      <c:spPr>
        <a:noFill/>
        <a:ln w="25382">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noFill/>
            <a:ln w="25382">
              <a:noFill/>
            </a:ln>
          </c:spPr>
          <c:dPt>
            <c:idx val="0"/>
            <c:invertIfNegative val="1"/>
            <c:spPr>
              <a:solidFill>
                <a:schemeClr val="accent1">
                  <a:lumMod val="50000"/>
                </a:schemeClr>
              </a:solidFill>
              <a:ln w="25382">
                <a:noFill/>
              </a:ln>
            </c:spPr>
            <c:extLst>
              <c:ext xmlns:c16="http://schemas.microsoft.com/office/drawing/2014/chart" uri="{C3380CC4-5D6E-409C-BE32-E72D297353CC}">
                <c16:uniqueId val="{00000001-2693-478B-B07A-7D1F228E1362}"/>
              </c:ext>
            </c:extLst>
          </c:dPt>
          <c:dPt>
            <c:idx val="1"/>
            <c:invertIfNegative val="1"/>
            <c:spPr>
              <a:solidFill>
                <a:schemeClr val="accent1"/>
              </a:solidFill>
              <a:ln w="25382">
                <a:noFill/>
              </a:ln>
            </c:spPr>
            <c:extLst>
              <c:ext xmlns:c16="http://schemas.microsoft.com/office/drawing/2014/chart" uri="{C3380CC4-5D6E-409C-BE32-E72D297353CC}">
                <c16:uniqueId val="{00000003-2693-478B-B07A-7D1F228E1362}"/>
              </c:ext>
            </c:extLst>
          </c:dPt>
          <c:val>
            <c:numRef>
              <c:f>Sheet1!$B$2:$C$2</c:f>
              <c:numCache>
                <c:formatCode>General</c:formatCode>
                <c:ptCount val="2"/>
                <c:pt idx="0">
                  <c:v>80</c:v>
                </c:pt>
                <c:pt idx="1">
                  <c:v>20</c:v>
                </c:pt>
              </c:numCache>
            </c:numRef>
          </c:val>
          <c:extLst>
            <c:ext xmlns:c16="http://schemas.microsoft.com/office/drawing/2014/chart" uri="{C3380CC4-5D6E-409C-BE32-E72D297353CC}">
              <c16:uniqueId val="{00000004-2693-478B-B07A-7D1F228E1362}"/>
            </c:ext>
          </c:extLst>
        </c:ser>
        <c:dLbls>
          <c:showLegendKey val="0"/>
          <c:showVal val="0"/>
          <c:showCatName val="0"/>
          <c:showSerName val="0"/>
          <c:showPercent val="0"/>
          <c:showBubbleSize val="0"/>
          <c:showLeaderLines val="0"/>
        </c:dLbls>
        <c:firstSliceAng/>
      </c:pieChart>
      <c:spPr>
        <a:noFill/>
        <a:ln w="25382">
          <a:noFill/>
        </a:ln>
      </c:spPr>
    </c:plotArea>
    <c:plotVisOnly val="1"/>
    <c:dispBlanksAs/>
    <c:showDLblsOverMax val="0"/>
  </c:chart>
  <c:spPr>
    <a:noFill/>
    <a:ln>
      <a:noFill/>
    </a:ln>
  </c:spPr>
  <c:txPr>
    <a:bodyPr/>
    <a:p>
      <a:pPr>
        <a:defRPr sz="3003"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sz="3003"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3246116638"/>
          <c:y val="0.019316771999001503"/>
        </c:manualLayout>
      </c:layout>
      <c:overlay val="0"/>
      <c:spPr>
        <a:noFill/>
        <a:ln w="25414">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chemeClr val="accent2"/>
            </a:solidFill>
            <a:ln w="25414">
              <a:noFill/>
            </a:ln>
          </c:spPr>
          <c:dPt>
            <c:idx val="0"/>
            <c:invertIfNegative val="1"/>
            <c:spPr>
              <a:solidFill>
                <a:schemeClr val="accent2">
                  <a:lumMod val="50000"/>
                </a:schemeClr>
              </a:solidFill>
              <a:ln w="25414">
                <a:noFill/>
              </a:ln>
            </c:spPr>
            <c:extLst>
              <c:ext xmlns:c16="http://schemas.microsoft.com/office/drawing/2014/chart" uri="{C3380CC4-5D6E-409C-BE32-E72D297353CC}">
                <c16:uniqueId val="{00000001-F5F0-4FC3-9775-104CBE6E390F}"/>
              </c:ext>
            </c:extLst>
          </c:dPt>
          <c:dPt>
            <c:idx val="1"/>
            <c:invertIfNegative val="1"/>
            <c:extLst>
              <c:ext xmlns:c16="http://schemas.microsoft.com/office/drawing/2014/chart" uri="{C3380CC4-5D6E-409C-BE32-E72D297353CC}">
                <c16:uniqueId val="{00000002-F5F0-4FC3-9775-104CBE6E390F}"/>
              </c:ext>
            </c:extLst>
          </c:dPt>
          <c:val>
            <c:numRef>
              <c:f>Sheet1!$B$2:$C$2</c:f>
              <c:numCache>
                <c:formatCode>General</c:formatCode>
                <c:ptCount val="2"/>
                <c:pt idx="0">
                  <c:v>50</c:v>
                </c:pt>
                <c:pt idx="1">
                  <c:v>59</c:v>
                </c:pt>
              </c:numCache>
            </c:numRef>
          </c:val>
          <c:extLst>
            <c:ext xmlns:c16="http://schemas.microsoft.com/office/drawing/2014/chart" uri="{C3380CC4-5D6E-409C-BE32-E72D297353CC}">
              <c16:uniqueId val="{00000003-F5F0-4FC3-9775-104CBE6E390F}"/>
            </c:ext>
          </c:extLst>
        </c:ser>
        <c:dLbls>
          <c:showLegendKey val="0"/>
          <c:showVal val="0"/>
          <c:showCatName val="0"/>
          <c:showSerName val="0"/>
          <c:showPercent val="0"/>
          <c:showBubbleSize val="0"/>
          <c:showLeaderLines val="0"/>
        </c:dLbls>
        <c:firstSliceAng/>
      </c:pieChart>
      <c:spPr>
        <a:noFill/>
        <a:ln w="25414">
          <a:noFill/>
        </a:ln>
      </c:spPr>
    </c:plotArea>
    <c:plotVisOnly val="1"/>
    <c:dispBlanksAs/>
    <c:showDLblsOverMax val="0"/>
  </c:chart>
  <c:spPr>
    <a:noFill/>
    <a:ln>
      <a:noFill/>
    </a:ln>
  </c:spPr>
  <c:txPr>
    <a:bodyPr/>
    <a:p>
      <a:pPr>
        <a:defRPr sz="3002"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sz="3002"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3246116638"/>
          <c:y val="0.019316771999001503"/>
        </c:manualLayout>
      </c:layout>
      <c:overlay val="0"/>
      <c:spPr>
        <a:noFill/>
        <a:ln w="25416">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2C2C2C"/>
            </a:solidFill>
            <a:ln w="25416">
              <a:noFill/>
            </a:ln>
          </c:spPr>
          <c:dPt>
            <c:idx val="0"/>
            <c:invertIfNegative val="1"/>
            <c:spPr>
              <a:solidFill>
                <a:schemeClr val="accent3">
                  <a:lumMod val="50000"/>
                </a:schemeClr>
              </a:solidFill>
              <a:ln w="25416">
                <a:noFill/>
              </a:ln>
            </c:spPr>
            <c:extLst>
              <c:ext xmlns:c16="http://schemas.microsoft.com/office/drawing/2014/chart" uri="{C3380CC4-5D6E-409C-BE32-E72D297353CC}">
                <c16:uniqueId val="{00000001-C938-4F23-9E75-65932C50934D}"/>
              </c:ext>
            </c:extLst>
          </c:dPt>
          <c:dPt>
            <c:idx val="1"/>
            <c:invertIfNegative val="1"/>
            <c:spPr>
              <a:solidFill>
                <a:schemeClr val="accent3"/>
              </a:solidFill>
              <a:ln w="25416">
                <a:noFill/>
              </a:ln>
            </c:spPr>
            <c:extLst>
              <c:ext xmlns:c16="http://schemas.microsoft.com/office/drawing/2014/chart" uri="{C3380CC4-5D6E-409C-BE32-E72D297353CC}">
                <c16:uniqueId val="{00000003-C938-4F23-9E75-65932C50934D}"/>
              </c:ext>
            </c:extLst>
          </c:dPt>
          <c:val>
            <c:numRef>
              <c:f>Sheet1!$B$2:$C$2</c:f>
              <c:numCache>
                <c:formatCode>General</c:formatCode>
                <c:ptCount val="2"/>
                <c:pt idx="0">
                  <c:v>30</c:v>
                </c:pt>
                <c:pt idx="1">
                  <c:v>70</c:v>
                </c:pt>
              </c:numCache>
            </c:numRef>
          </c:val>
          <c:extLst>
            <c:ext xmlns:c16="http://schemas.microsoft.com/office/drawing/2014/chart" uri="{C3380CC4-5D6E-409C-BE32-E72D297353CC}">
              <c16:uniqueId val="{00000004-C938-4F23-9E75-65932C50934D}"/>
            </c:ext>
          </c:extLst>
        </c:ser>
        <c:dLbls>
          <c:showLegendKey val="0"/>
          <c:showVal val="0"/>
          <c:showCatName val="0"/>
          <c:showSerName val="0"/>
          <c:showPercent val="0"/>
          <c:showBubbleSize val="0"/>
          <c:showLeaderLines val="0"/>
        </c:dLbls>
        <c:firstSliceAng/>
      </c:pieChart>
      <c:spPr>
        <a:noFill/>
        <a:ln w="25416">
          <a:noFill/>
        </a:ln>
      </c:spPr>
    </c:plotArea>
    <c:plotVisOnly val="1"/>
    <c:dispBlanksAs/>
    <c:showDLblsOverMax val="0"/>
  </c:chart>
  <c:spPr>
    <a:noFill/>
    <a:ln>
      <a:noFill/>
    </a:ln>
  </c:spPr>
  <c:txPr>
    <a:bodyPr/>
    <a:p>
      <a:pPr>
        <a:defRPr sz="3002"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sz="3002"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9206581116"/>
          <c:y val="0.019316859543323517"/>
        </c:manualLayout>
      </c:layout>
      <c:overlay val="0"/>
      <c:spPr>
        <a:noFill/>
        <a:ln w="25383">
          <a:noFill/>
        </a:ln>
      </c:spPr>
    </c:title>
    <c:autoTitleDeleted val="0"/>
    <c:plotArea>
      <c:layout>
        <c:manualLayout>
          <c:layoutTarget val="inner"/>
          <c:xMode val="edge"/>
          <c:yMode val="edge"/>
          <c:x val="0.0746835470199585"/>
          <c:y val="0.0014858840731903911"/>
          <c:w val="0.851898729801178"/>
          <c:h val="1"/>
        </c:manualLayout>
      </c:layout>
      <c:pieChart>
        <c:varyColors val="0"/>
        <c:ser>
          <c:idx val="0"/>
          <c:order val="0"/>
          <c:spPr>
            <a:solidFill>
              <a:srgbClr val="2C2C2C"/>
            </a:solidFill>
            <a:ln w="25383">
              <a:noFill/>
            </a:ln>
          </c:spPr>
          <c:dPt>
            <c:idx val="0"/>
            <c:invertIfNegative val="1"/>
            <c:spPr>
              <a:solidFill>
                <a:schemeClr val="accent4">
                  <a:lumMod val="50000"/>
                </a:schemeClr>
              </a:solidFill>
              <a:ln w="25383">
                <a:noFill/>
              </a:ln>
            </c:spPr>
            <c:extLst>
              <c:ext xmlns:c16="http://schemas.microsoft.com/office/drawing/2014/chart" uri="{C3380CC4-5D6E-409C-BE32-E72D297353CC}">
                <c16:uniqueId val="{00000001-C851-41BA-9C63-B7F64C6BA8E5}"/>
              </c:ext>
            </c:extLst>
          </c:dPt>
          <c:dPt>
            <c:idx val="1"/>
            <c:invertIfNegative val="1"/>
            <c:spPr>
              <a:solidFill>
                <a:schemeClr val="accent4"/>
              </a:solidFill>
              <a:ln w="25383">
                <a:noFill/>
              </a:ln>
            </c:spPr>
            <c:extLst>
              <c:ext xmlns:c16="http://schemas.microsoft.com/office/drawing/2014/chart" uri="{C3380CC4-5D6E-409C-BE32-E72D297353CC}">
                <c16:uniqueId val="{00000003-C851-41BA-9C63-B7F64C6BA8E5}"/>
              </c:ext>
            </c:extLst>
          </c:dPt>
          <c:val>
            <c:numRef>
              <c:f>Sheet1!$B$2:$C$2</c:f>
              <c:numCache>
                <c:formatCode>General</c:formatCode>
                <c:ptCount val="2"/>
                <c:pt idx="0">
                  <c:v>70</c:v>
                </c:pt>
                <c:pt idx="1">
                  <c:v>30</c:v>
                </c:pt>
              </c:numCache>
            </c:numRef>
          </c:val>
          <c:extLst>
            <c:ext xmlns:c16="http://schemas.microsoft.com/office/drawing/2014/chart" uri="{C3380CC4-5D6E-409C-BE32-E72D297353CC}">
              <c16:uniqueId val="{00000004-C851-41BA-9C63-B7F64C6BA8E5}"/>
            </c:ext>
          </c:extLst>
        </c:ser>
        <c:dLbls>
          <c:showLegendKey val="0"/>
          <c:showVal val="0"/>
          <c:showCatName val="0"/>
          <c:showSerName val="0"/>
          <c:showPercent val="0"/>
          <c:showBubbleSize val="0"/>
          <c:showLeaderLines val="0"/>
        </c:dLbls>
        <c:firstSliceAng/>
      </c:pieChart>
      <c:spPr>
        <a:noFill/>
        <a:ln w="25383">
          <a:noFill/>
        </a:ln>
      </c:spPr>
    </c:plotArea>
    <c:plotVisOnly val="1"/>
    <c:dispBlanksAs/>
    <c:showDLblsOverMax val="0"/>
  </c:chart>
  <c:spPr>
    <a:noFill/>
    <a:ln>
      <a:noFill/>
    </a:ln>
  </c:spPr>
  <c:txPr>
    <a:bodyPr/>
    <a:p>
      <a:pPr>
        <a:defRPr sz="2998"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sz="2998" b="0" i="0" u="none" strike="noStrike" baseline="0" smtId="4294967295">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2017/6/23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2017/6/23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68589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179583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558610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793105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218486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980255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485122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91763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94580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670941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298208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377351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086509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51295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1844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724905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994497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368595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348533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371178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03257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276850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619316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584268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492806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631930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84238" y="6704013"/>
            <a:ext cx="2892425" cy="384175"/>
          </a:xfrm>
          <a:prstGeom prst="rect">
            <a:avLst/>
          </a:prstGeom>
        </p:spPr>
        <p:txBody>
          <a:bodyPr/>
          <a:lstStyle/>
          <a:p>
            <a:fld id="{06512E57-95F0-4912-AC44-F2D43C571B90}" type="datetimeFigureOut">
              <a:rPr lang="zh-CN" altLang="en-US" smtClean="0"/>
              <a:t>2017/6/23</a:t>
            </a:fld>
            <a:endParaRPr lang="zh-CN" altLang="en-US"/>
          </a:p>
        </p:txBody>
      </p:sp>
      <p:sp>
        <p:nvSpPr>
          <p:cNvPr id="3" name="页脚占位符 2"/>
          <p:cNvSpPr>
            <a:spLocks noGrp="1"/>
          </p:cNvSpPr>
          <p:nvPr>
            <p:ph type="ftr" sz="quarter" idx="11"/>
          </p:nvPr>
        </p:nvSpPr>
        <p:spPr>
          <a:xfrm>
            <a:off x="4259263" y="6704013"/>
            <a:ext cx="4340225" cy="3841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2088" y="6704013"/>
            <a:ext cx="2892425" cy="384175"/>
          </a:xfrm>
          <a:prstGeom prst="rect">
            <a:avLst/>
          </a:prstGeom>
        </p:spPr>
        <p:txBody>
          <a:bodyPr/>
          <a:lstStyle/>
          <a:p>
            <a:fld id="{96A97911-2034-46D6-AA50-87A8D7B235F2}" type="slidenum">
              <a:rPr lang="zh-CN" altLang="en-US" smtClean="0"/>
              <a:t>‹#›</a:t>
            </a:fld>
            <a:endParaRPr lang="zh-CN" altLang="en-US"/>
          </a:p>
        </p:txBody>
      </p:sp>
    </p:spTree>
    <p:extLst>
      <p:ext uri="{BB962C8B-B14F-4D97-AF65-F5344CB8AC3E}">
        <p14:creationId val="187524198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67523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284860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38811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53871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672868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33875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973723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bg>
      <p:bgRef idx="1001">
        <a:schemeClr val="bg1"/>
      </p:bgRef>
    </p:bg>
    <p:spTree>
      <p:nvGrpSpPr>
        <p:cNvPr id="1" name=""/>
        <p:cNvGrpSpPr/>
        <p:nvPr/>
      </p:nvGrpSpPr>
      <p:grpSpPr>
        <a:xfrm>
          <a:off x="0" y="0"/>
          <a: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56" indent="0" algn="ctr">
              <a:buNone/>
              <a:defRPr>
                <a:solidFill>
                  <a:schemeClr val="tx1">
                    <a:tint val="75000"/>
                  </a:schemeClr>
                </a:solidFill>
              </a:defRPr>
            </a:lvl2pPr>
            <a:lvl3pPr marL="1285309" indent="0" algn="ctr">
              <a:buNone/>
              <a:defRPr>
                <a:solidFill>
                  <a:schemeClr val="tx1">
                    <a:tint val="75000"/>
                  </a:schemeClr>
                </a:solidFill>
              </a:defRPr>
            </a:lvl3pPr>
            <a:lvl4pPr marL="1927964" indent="0" algn="ctr">
              <a:buNone/>
              <a:defRPr>
                <a:solidFill>
                  <a:schemeClr val="tx1">
                    <a:tint val="75000"/>
                  </a:schemeClr>
                </a:solidFill>
              </a:defRPr>
            </a:lvl4pPr>
            <a:lvl5pPr marL="2570621" indent="0" algn="ctr">
              <a:buNone/>
              <a:defRPr>
                <a:solidFill>
                  <a:schemeClr val="tx1">
                    <a:tint val="75000"/>
                  </a:schemeClr>
                </a:solidFill>
              </a:defRPr>
            </a:lvl5pPr>
            <a:lvl6pPr marL="3213275" indent="0" algn="ctr">
              <a:buNone/>
              <a:defRPr>
                <a:solidFill>
                  <a:schemeClr val="tx1">
                    <a:tint val="75000"/>
                  </a:schemeClr>
                </a:solidFill>
              </a:defRPr>
            </a:lvl6pPr>
            <a:lvl7pPr marL="3855930" indent="0" algn="ctr">
              <a:buNone/>
              <a:defRPr>
                <a:solidFill>
                  <a:schemeClr val="tx1">
                    <a:tint val="75000"/>
                  </a:schemeClr>
                </a:solidFill>
              </a:defRPr>
            </a:lvl7pPr>
            <a:lvl8pPr marL="4498585" indent="0" algn="ctr">
              <a:buNone/>
              <a:defRPr>
                <a:solidFill>
                  <a:schemeClr val="tx1">
                    <a:tint val="75000"/>
                  </a:schemeClr>
                </a:solidFill>
              </a:defRPr>
            </a:lvl8pPr>
            <a:lvl9pPr marL="514124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8B4E67A1-5C53-42BD-AB2C-709FEF61F269}" type="datetimeFigureOut">
              <a:rPr lang="zh-CN" altLang="en-US"/>
              <a:pPr>
                <a:defRPr/>
              </a:pPr>
              <a:t>2017/6/23</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t>‹#›</a:t>
            </a:fld>
            <a:endParaRPr lang="zh-CN" altLang="en-US"/>
          </a:p>
        </p:txBody>
      </p:sp>
    </p:spTree>
    <p:extLst>
      <p:ext uri="{BB962C8B-B14F-4D97-AF65-F5344CB8AC3E}">
        <p14:creationId val="3976099467"/>
      </p:ext>
    </p:extLst>
  </p:cSld>
  <p:clrMapOvr>
    <a:overrideClrMapping bg1="lt1" tx1="dk1" bg2="lt2" tx2="dk2" accent1="accent1" accent2="accent2" accent3="accent3" accent4="accent4" accent5="accent5" accent6="accent6" hlink="hlink" folHlink="folHlink"/>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olio #1">
    <p:spTree>
      <p:nvGrpSpPr>
        <p:cNvPr id="1" name=""/>
        <p:cNvGrpSpPr/>
        <p:nvPr/>
      </p:nvGrpSpPr>
      <p:grpSpPr>
        <a:xfrm>
          <a:off x="0" y="0"/>
          <a:ext cx="0" cy="0"/>
        </a:xfrm>
      </p:grpSpPr>
      <p:sp>
        <p:nvSpPr>
          <p:cNvPr id="6" name="Picture Placeholder 5"/>
          <p:cNvSpPr>
            <a:spLocks noGrp="1"/>
          </p:cNvSpPr>
          <p:nvPr>
            <p:ph type="pic" sz="quarter" idx="10" hasCustomPrompt="1"/>
          </p:nvPr>
        </p:nvSpPr>
        <p:spPr>
          <a:xfrm>
            <a:off x="125575" y="110499"/>
            <a:ext cx="7068964" cy="7009979"/>
          </a:xfrm>
          <a:prstGeom prst="rect">
            <a:avLst/>
          </a:prstGeom>
          <a:solidFill>
            <a:schemeClr val="bg1">
              <a:lumMod val="65000"/>
            </a:schemeClr>
          </a:solidFill>
        </p:spPr>
        <p:txBody>
          <a:bodyPr/>
          <a:lstStyle>
            <a:lvl1pPr marL="0" indent="0">
              <a:buNone/>
              <a:defRPr sz="1055" b="1">
                <a:solidFill>
                  <a:schemeClr val="bg1"/>
                </a:solidFill>
              </a:defRPr>
            </a:lvl1pPr>
          </a:lstStyle>
          <a:p>
            <a:r>
              <a:rPr lang="zh-CN" altLang="en-US" smtClean="0"/>
              <a:t>请替换文字内容</a:t>
            </a:r>
            <a:r>
              <a:rPr lang="en-US" smtClean="0"/>
              <a:t>Image</a:t>
            </a:r>
            <a:endParaRPr lang="en-US"/>
          </a:p>
        </p:txBody>
      </p:sp>
      <p:sp>
        <p:nvSpPr>
          <p:cNvPr id="7" name="Picture Placeholder 5"/>
          <p:cNvSpPr>
            <a:spLocks noGrp="1"/>
          </p:cNvSpPr>
          <p:nvPr>
            <p:ph type="pic" sz="quarter" idx="11" hasCustomPrompt="1"/>
          </p:nvPr>
        </p:nvSpPr>
        <p:spPr>
          <a:xfrm>
            <a:off x="7261456" y="110498"/>
            <a:ext cx="2700339" cy="3472748"/>
          </a:xfrm>
          <a:prstGeom prst="rect">
            <a:avLst/>
          </a:prstGeom>
          <a:solidFill>
            <a:schemeClr val="bg1">
              <a:lumMod val="65000"/>
            </a:schemeClr>
          </a:solidFill>
        </p:spPr>
        <p:txBody>
          <a:bodyPr/>
          <a:lstStyle>
            <a:lvl1pPr marL="0" indent="0">
              <a:buNone/>
              <a:defRPr sz="1055" b="1">
                <a:solidFill>
                  <a:schemeClr val="bg1"/>
                </a:solidFill>
              </a:defRPr>
            </a:lvl1pPr>
          </a:lstStyle>
          <a:p>
            <a:r>
              <a:rPr lang="zh-CN" altLang="en-US" smtClean="0"/>
              <a:t>请替换文字内容</a:t>
            </a:r>
            <a:r>
              <a:rPr lang="en-US" smtClean="0"/>
              <a:t>Image</a:t>
            </a:r>
            <a:endParaRPr lang="en-US"/>
          </a:p>
        </p:txBody>
      </p:sp>
      <p:sp>
        <p:nvSpPr>
          <p:cNvPr id="8" name="Picture Placeholder 5"/>
          <p:cNvSpPr>
            <a:spLocks noGrp="1"/>
          </p:cNvSpPr>
          <p:nvPr>
            <p:ph type="pic" sz="quarter" idx="12" hasCustomPrompt="1"/>
          </p:nvPr>
        </p:nvSpPr>
        <p:spPr>
          <a:xfrm>
            <a:off x="10029074" y="3649404"/>
            <a:ext cx="2700339" cy="3472748"/>
          </a:xfrm>
          <a:prstGeom prst="rect">
            <a:avLst/>
          </a:prstGeom>
          <a:solidFill>
            <a:schemeClr val="bg1">
              <a:lumMod val="65000"/>
            </a:schemeClr>
          </a:solidFill>
        </p:spPr>
        <p:txBody>
          <a:bodyPr/>
          <a:lstStyle>
            <a:lvl1pPr marL="0" indent="0">
              <a:buNone/>
              <a:defRPr sz="1055" b="1">
                <a:solidFill>
                  <a:schemeClr val="bg1"/>
                </a:solidFill>
              </a:defRPr>
            </a:lvl1pPr>
          </a:lstStyle>
          <a:p>
            <a:r>
              <a:rPr lang="zh-CN" altLang="en-US" smtClean="0"/>
              <a:t>请替换文字内容</a:t>
            </a:r>
            <a:r>
              <a:rPr lang="en-US" smtClean="0"/>
              <a:t>Image</a:t>
            </a:r>
            <a:endParaRPr lang="en-US"/>
          </a:p>
        </p:txBody>
      </p:sp>
    </p:spTree>
    <p:extLst>
      <p:ext uri="{BB962C8B-B14F-4D97-AF65-F5344CB8AC3E}">
        <p14:creationId val="11814876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olio #5">
    <p:spTree>
      <p:nvGrpSpPr>
        <p:cNvPr id="1" name=""/>
        <p:cNvGrpSpPr/>
        <p:nvPr/>
      </p:nvGrpSpPr>
      <p:grpSpPr>
        <a:xfrm>
          <a:off x="0" y="0"/>
          <a:ext cx="0" cy="0"/>
        </a:xfrm>
      </p:grpSpPr>
      <p:sp>
        <p:nvSpPr>
          <p:cNvPr id="8" name="Picture Placeholder 7"/>
          <p:cNvSpPr>
            <a:spLocks noGrp="1"/>
          </p:cNvSpPr>
          <p:nvPr>
            <p:ph type="pic" sz="quarter" idx="10" hasCustomPrompt="1"/>
          </p:nvPr>
        </p:nvSpPr>
        <p:spPr>
          <a:xfrm>
            <a:off x="-229076" y="2767433"/>
            <a:ext cx="1842016" cy="1311521"/>
          </a:xfrm>
          <a:prstGeom prst="roundRect">
            <a:avLst>
              <a:gd name="adj" fmla="val 6163"/>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9" name="Picture Placeholder 7"/>
          <p:cNvSpPr>
            <a:spLocks noGrp="1"/>
          </p:cNvSpPr>
          <p:nvPr>
            <p:ph type="pic" sz="quarter" idx="11" hasCustomPrompt="1"/>
          </p:nvPr>
        </p:nvSpPr>
        <p:spPr>
          <a:xfrm>
            <a:off x="11244752" y="2767433"/>
            <a:ext cx="1842016" cy="1311521"/>
          </a:xfrm>
          <a:prstGeom prst="roundRect">
            <a:avLst>
              <a:gd name="adj" fmla="val 6163"/>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10" name="Picture Placeholder 7"/>
          <p:cNvSpPr>
            <a:spLocks noGrp="1"/>
          </p:cNvSpPr>
          <p:nvPr>
            <p:ph type="pic" sz="quarter" idx="12" hasCustomPrompt="1"/>
          </p:nvPr>
        </p:nvSpPr>
        <p:spPr>
          <a:xfrm>
            <a:off x="1772903"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11" name="Picture Placeholder 7"/>
          <p:cNvSpPr>
            <a:spLocks noGrp="1"/>
          </p:cNvSpPr>
          <p:nvPr>
            <p:ph type="pic" sz="quarter" idx="13" hasCustomPrompt="1"/>
          </p:nvPr>
        </p:nvSpPr>
        <p:spPr>
          <a:xfrm>
            <a:off x="4931244"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12" name="Picture Placeholder 7"/>
          <p:cNvSpPr>
            <a:spLocks noGrp="1"/>
          </p:cNvSpPr>
          <p:nvPr>
            <p:ph type="pic" sz="quarter" idx="14" hasCustomPrompt="1"/>
          </p:nvPr>
        </p:nvSpPr>
        <p:spPr>
          <a:xfrm>
            <a:off x="8088527" y="2266987"/>
            <a:ext cx="2996262" cy="2129614"/>
          </a:xfrm>
          <a:prstGeom prst="roundRect">
            <a:avLst>
              <a:gd name="adj" fmla="val 5624"/>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Tree>
    <p:extLst>
      <p:ext uri="{BB962C8B-B14F-4D97-AF65-F5344CB8AC3E}">
        <p14:creationId val="289690299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val="349563444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131113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82288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010235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34280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340931633"/>
      </p:ext>
    </p:extLst>
  </p:cSld>
  <p:clrMap bg1="lt1" tx1="dk1" bg2="lt2" tx2="dk2" accent1="accent1" accent2="accent2" accent3="accent3" accent4="accent4" accent5="accent5" accent6="accent6" hlink="hlink" folHlink="folHlink"/>
  <p:sldLayoutIdLst>
    <p:sldLayoutId id="2147483983" r:id="rId1"/>
    <p:sldLayoutId id="2147483987" r:id="rId2"/>
    <p:sldLayoutId id="2147483989" r:id="rId3"/>
    <p:sldLayoutId id="2147483990" r:id="rId4"/>
    <p:sldLayoutId id="2147483991" r:id="rId5"/>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2017/6/23</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219011371"/>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jpeg" Type="http://schemas.openxmlformats.org/officeDocument/2006/relationships/image"/><Relationship Id="rId7" Target="../media/image2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3.jpeg" Type="http://schemas.openxmlformats.org/officeDocument/2006/relationships/image"/><Relationship Id="rId4"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2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jpeg" Type="http://schemas.openxmlformats.org/officeDocument/2006/relationships/image"/><Relationship Id="rId4"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charts/chart1.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 Id="rId6" Target="../charts/chart5.xml" Type="http://schemas.openxmlformats.org/officeDocument/2006/relationships/chart"/></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 Id="rId4"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411003" y="-16917"/>
            <a:ext cx="6466797" cy="7258931"/>
            <a:chOff x="6411003" y="-16917"/>
            <a:chExt cx="6466797" cy="7258931"/>
          </a:xfrm>
        </p:grpSpPr>
        <p:sp>
          <p:nvSpPr>
            <p:cNvPr id="6" name="矩形 5"/>
            <p:cNvSpPr/>
            <p:nvPr/>
          </p:nvSpPr>
          <p:spPr>
            <a:xfrm>
              <a:off x="6411009" y="-16917"/>
              <a:ext cx="6466791" cy="7258931"/>
            </a:xfrm>
            <a:prstGeom prst="rect">
              <a:avLst/>
            </a:prstGeom>
            <a:solidFill>
              <a:srgbClr val="008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8217" lIns="96433" rIns="96433" rtlCol="0" tIns="48217"/>
            <a:lstStyle/>
            <a:p>
              <a:pPr algn="ctr"/>
              <a:endParaRPr altLang="en-US" lang="zh-CN"/>
            </a:p>
          </p:txBody>
        </p:sp>
        <p:sp>
          <p:nvSpPr>
            <p:cNvPr id="2" name="等腰三角形 1"/>
            <p:cNvSpPr/>
            <p:nvPr/>
          </p:nvSpPr>
          <p:spPr>
            <a:xfrm rot="5400000">
              <a:off x="6389018" y="3203828"/>
              <a:ext cx="447774" cy="40380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8217" lIns="96433" rIns="96433" rtlCol="0" tIns="48217"/>
            <a:lstStyle/>
            <a:p>
              <a:pPr algn="ctr"/>
              <a:endParaRPr altLang="en-US" lang="zh-CN"/>
            </a:p>
          </p:txBody>
        </p:sp>
      </p:grpSp>
      <p:pic>
        <p:nvPicPr>
          <p:cNvPr id="18" name="图片 17"/>
          <p:cNvPicPr>
            <a:picLocks noChangeAspect="1"/>
          </p:cNvPicPr>
          <p:nvPr/>
        </p:nvPicPr>
        <p:blipFill>
          <a:blip r:embed="rId4">
            <a:extLst>
              <a:ext uri="{28A0092B-C50C-407E-A947-70E740481C1C}">
                <a14:useLocalDpi val="0"/>
              </a:ext>
            </a:extLst>
          </a:blip>
          <a:stretch>
            <a:fillRect/>
          </a:stretch>
        </p:blipFill>
        <p:spPr>
          <a:xfrm>
            <a:off x="800028" y="1547630"/>
            <a:ext cx="4273192" cy="4163974"/>
          </a:xfrm>
          <a:prstGeom prst="rect">
            <a:avLst/>
          </a:prstGeom>
        </p:spPr>
      </p:pic>
      <p:sp>
        <p:nvSpPr>
          <p:cNvPr id="19" name="矩形 259"/>
          <p:cNvSpPr>
            <a:spLocks noChangeArrowheads="1"/>
          </p:cNvSpPr>
          <p:nvPr/>
        </p:nvSpPr>
        <p:spPr bwMode="auto">
          <a:xfrm>
            <a:off x="6844002" y="3669723"/>
            <a:ext cx="416710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mtClean="0" sz="1800">
                <a:solidFill>
                  <a:schemeClr val="bg1"/>
                </a:solidFill>
                <a:latin charset="0" panose="020b0604020202020204" pitchFamily="34" typeface="Arial"/>
                <a:cs charset="0" panose="020b0604020202020204" pitchFamily="34" typeface="Arial"/>
              </a:rPr>
              <a:t>CHINA TELECOM INDUSTRY PPT</a:t>
            </a:r>
          </a:p>
        </p:txBody>
      </p:sp>
      <p:sp>
        <p:nvSpPr>
          <p:cNvPr id="20" name="矩形 259"/>
          <p:cNvSpPr>
            <a:spLocks noChangeArrowheads="1"/>
          </p:cNvSpPr>
          <p:nvPr/>
        </p:nvSpPr>
        <p:spPr bwMode="auto">
          <a:xfrm>
            <a:off x="6844004" y="4311846"/>
            <a:ext cx="506565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cap="all" lang="zh-CN" smtClean="0" sz="1800">
                <a:solidFill>
                  <a:schemeClr val="bg1"/>
                </a:solidFill>
                <a:cs charset="0" panose="020b0604020202020204" pitchFamily="34" typeface="Arial"/>
              </a:rPr>
              <a:t>中国电信公司</a:t>
            </a:r>
          </a:p>
        </p:txBody>
      </p:sp>
      <p:sp>
        <p:nvSpPr>
          <p:cNvPr id="21" name="TextBox 10"/>
          <p:cNvSpPr txBox="1"/>
          <p:nvPr/>
        </p:nvSpPr>
        <p:spPr>
          <a:xfrm>
            <a:off x="6844002" y="2987526"/>
            <a:ext cx="4709160" cy="800100"/>
          </a:xfrm>
          <a:prstGeom prst="rect">
            <a:avLst/>
          </a:prstGeom>
          <a:noFill/>
        </p:spPr>
        <p:txBody>
          <a:bodyPr bIns="34290" lIns="68580" rIns="68580" tIns="34290" wrap="none">
            <a:spAutoFit/>
          </a:bodyPr>
          <a:lstStyle/>
          <a:p>
            <a:pPr>
              <a:buNone/>
            </a:pPr>
            <a:r>
              <a:rPr altLang="en-US" cap="all" lang="zh-CN" smtClean="0" sz="4800">
                <a:solidFill>
                  <a:schemeClr val="bg1"/>
                </a:solidFill>
                <a:latin charset="-122" panose="02000000000000000000" pitchFamily="2" typeface="方正粗谭黑简体"/>
                <a:ea charset="-122" panose="02000000000000000000" pitchFamily="2" typeface="方正粗谭黑简体"/>
                <a:cs charset="0" panose="020b0604020202020204" pitchFamily="34" typeface="Arial"/>
              </a:rPr>
              <a:t>中国电信专用PPT</a:t>
            </a:r>
          </a:p>
        </p:txBody>
      </p:sp>
      <p:sp>
        <p:nvSpPr>
          <p:cNvPr id="22" name="矩形 259"/>
          <p:cNvSpPr>
            <a:spLocks noChangeArrowheads="1"/>
          </p:cNvSpPr>
          <p:nvPr/>
        </p:nvSpPr>
        <p:spPr bwMode="auto">
          <a:xfrm>
            <a:off x="6844001" y="4705183"/>
            <a:ext cx="567692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mtClean="0" sz="1000">
                <a:solidFill>
                  <a:schemeClr val="bg1"/>
                </a:solidFill>
                <a:cs charset="0" panose="020b0604020202020204" pitchFamily="34" typeface="Arial"/>
              </a:rPr>
              <a:t>| | Is suitable for the financial industry | stock fund work summary | | performance report| | Is suitable for the financial industry | stock fund | performance report| | Is suitable for the financial industry | stock fund work summary | | performance report</a:t>
            </a:r>
          </a:p>
        </p:txBody>
      </p:sp>
      <p:sp>
        <p:nvSpPr>
          <p:cNvPr id="23" name="TextBox 10"/>
          <p:cNvSpPr txBox="1"/>
          <p:nvPr/>
        </p:nvSpPr>
        <p:spPr>
          <a:xfrm>
            <a:off x="6844003" y="2189264"/>
            <a:ext cx="1832610" cy="982980"/>
          </a:xfrm>
          <a:prstGeom prst="rect">
            <a:avLst/>
          </a:prstGeom>
          <a:noFill/>
        </p:spPr>
        <p:txBody>
          <a:bodyPr bIns="34290" lIns="68580" rIns="68580" tIns="34290" wrap="none">
            <a:spAutoFit/>
          </a:bodyPr>
          <a:lstStyle/>
          <a:p>
            <a:pPr>
              <a:buNone/>
            </a:pPr>
            <a:r>
              <a:rPr altLang="zh-CN" cap="all" lang="en-US" smtClean="0" sz="6000">
                <a:solidFill>
                  <a:schemeClr val="bg1"/>
                </a:solidFill>
                <a:latin charset="0" panose="020b0604020202020204" pitchFamily="34" typeface="Arial"/>
                <a:ea charset="-122" panose="020b0503020204020204" pitchFamily="34" typeface="微软雅黑"/>
                <a:cs charset="0" panose="020b0604020202020204" pitchFamily="34" typeface="Arial"/>
              </a:rPr>
              <a:t>2017</a:t>
            </a:r>
          </a:p>
        </p:txBody>
      </p:sp>
    </p:spTree>
    <p:extLst>
      <p:ext uri="{BB962C8B-B14F-4D97-AF65-F5344CB8AC3E}">
        <p14:creationId val="3610539535"/>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accel="40000" fill="hold" id="10" nodeType="afterEffect" presetClass="entr" presetID="2" presetSubtype="4">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1000" fill="hold" id="12"/>
                                        <p:tgtEl>
                                          <p:spTgt spid="18"/>
                                        </p:tgtEl>
                                        <p:attrNameLst>
                                          <p:attrName>ppt_x</p:attrName>
                                        </p:attrNameLst>
                                      </p:cBhvr>
                                      <p:tavLst>
                                        <p:tav tm="0">
                                          <p:val>
                                            <p:strVal val="#ppt_x"/>
                                          </p:val>
                                        </p:tav>
                                        <p:tav tm="100000">
                                          <p:val>
                                            <p:strVal val="#ppt_x"/>
                                          </p:val>
                                        </p:tav>
                                      </p:tavLst>
                                    </p:anim>
                                    <p:anim calcmode="lin" valueType="num">
                                      <p:cBhvr additive="base">
                                        <p:cTn dur="1000" fill="hold" id="13"/>
                                        <p:tgtEl>
                                          <p:spTgt spid="18"/>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 presetSubtype="2">
                                  <p:stCondLst>
                                    <p:cond delay="0"/>
                                  </p:stCondLst>
                                  <p:iterate type="lt">
                                    <p:tmPct val="10000"/>
                                  </p:iterate>
                                  <p:childTnLst>
                                    <p:set>
                                      <p:cBhvr>
                                        <p:cTn dur="1" fill="hold" id="16">
                                          <p:stCondLst>
                                            <p:cond delay="0"/>
                                          </p:stCondLst>
                                        </p:cTn>
                                        <p:tgtEl>
                                          <p:spTgt spid="21"/>
                                        </p:tgtEl>
                                        <p:attrNameLst>
                                          <p:attrName>style.visibility</p:attrName>
                                        </p:attrNameLst>
                                      </p:cBhvr>
                                      <p:to>
                                        <p:strVal val="visible"/>
                                      </p:to>
                                    </p:set>
                                    <p:anim calcmode="lin" valueType="num">
                                      <p:cBhvr additive="base">
                                        <p:cTn dur="800" fill="hold" id="17"/>
                                        <p:tgtEl>
                                          <p:spTgt spid="21"/>
                                        </p:tgtEl>
                                        <p:attrNameLst>
                                          <p:attrName>ppt_x</p:attrName>
                                        </p:attrNameLst>
                                      </p:cBhvr>
                                      <p:tavLst>
                                        <p:tav tm="0">
                                          <p:val>
                                            <p:strVal val="1+#ppt_w/2"/>
                                          </p:val>
                                        </p:tav>
                                        <p:tav tm="100000">
                                          <p:val>
                                            <p:strVal val="#ppt_x"/>
                                          </p:val>
                                        </p:tav>
                                      </p:tavLst>
                                    </p:anim>
                                    <p:anim calcmode="lin" valueType="num">
                                      <p:cBhvr additive="base">
                                        <p:cTn dur="800" fill="hold" id="18"/>
                                        <p:tgtEl>
                                          <p:spTgt spid="2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3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19"/>
                                        </p:tgtEl>
                                        <p:attrNameLst>
                                          <p:attrName>style.visibility</p:attrName>
                                        </p:attrNameLst>
                                      </p:cBhvr>
                                      <p:to>
                                        <p:strVal val="visible"/>
                                      </p:to>
                                    </p:set>
                                    <p:anim calcmode="lin" valueType="num">
                                      <p:cBhvr>
                                        <p:cTn dur="500" fill="hold" id="22"/>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19"/>
                                        </p:tgtEl>
                                        <p:attrNameLst>
                                          <p:attrName>ppt_y</p:attrName>
                                        </p:attrNameLst>
                                      </p:cBhvr>
                                      <p:tavLst>
                                        <p:tav tm="0">
                                          <p:val>
                                            <p:strVal val="#ppt_y"/>
                                          </p:val>
                                        </p:tav>
                                        <p:tav tm="100000">
                                          <p:val>
                                            <p:strVal val="#ppt_y"/>
                                          </p:val>
                                        </p:tav>
                                      </p:tavLst>
                                    </p:anim>
                                    <p:anim calcmode="lin" valueType="num">
                                      <p:cBhvr>
                                        <p:cTn dur="500" fill="hold" id="24"/>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19"/>
                                        </p:tgtEl>
                                      </p:cBhvr>
                                    </p:animEffect>
                                  </p:childTnLst>
                                </p:cTn>
                              </p:par>
                            </p:childTnLst>
                          </p:cTn>
                        </p:par>
                        <p:par>
                          <p:cTn fill="hold" id="27" nodeType="afterGroup">
                            <p:stCondLst>
                              <p:cond delay="2800"/>
                            </p:stCondLst>
                            <p:childTnLst>
                              <p:par>
                                <p:cTn fill="hold" grpId="0" id="28" nodeType="afterEffect" presetClass="entr" presetID="41" presetSubtype="0">
                                  <p:stCondLst>
                                    <p:cond delay="0"/>
                                  </p:stCondLst>
                                  <p:iterate type="lt">
                                    <p:tmPct val="10000"/>
                                  </p:iterate>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20"/>
                                        </p:tgtEl>
                                        <p:attrNameLst>
                                          <p:attrName>ppt_y</p:attrName>
                                        </p:attrNameLst>
                                      </p:cBhvr>
                                      <p:tavLst>
                                        <p:tav tm="0">
                                          <p:val>
                                            <p:strVal val="#ppt_y"/>
                                          </p:val>
                                        </p:tav>
                                        <p:tav tm="100000">
                                          <p:val>
                                            <p:strVal val="#ppt_y"/>
                                          </p:val>
                                        </p:tav>
                                      </p:tavLst>
                                    </p:anim>
                                    <p:anim calcmode="lin" valueType="num">
                                      <p:cBhvr>
                                        <p:cTn dur="500" fill="hold" id="32"/>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4" tmFilter="0,0; .5, 1; 1, 1"/>
                                        <p:tgtEl>
                                          <p:spTgt spid="20"/>
                                        </p:tgtEl>
                                      </p:cBhvr>
                                    </p:animEffect>
                                  </p:childTnLst>
                                </p:cTn>
                              </p:par>
                            </p:childTnLst>
                          </p:cTn>
                        </p:par>
                        <p:par>
                          <p:cTn fill="hold" id="35" nodeType="afterGroup">
                            <p:stCondLst>
                              <p:cond delay="3300"/>
                            </p:stCondLst>
                            <p:childTnLst>
                              <p:par>
                                <p:cTn fill="hold" grpId="1" id="36" nodeType="afterEffect" presetClass="emph" presetID="26" presetSubtype="0">
                                  <p:stCondLst>
                                    <p:cond delay="0"/>
                                  </p:stCondLst>
                                  <p:iterate type="lt">
                                    <p:tmPct val="0"/>
                                  </p:iterate>
                                  <p:childTnLst>
                                    <p:animEffect filter="fade" transition="out">
                                      <p:cBhvr>
                                        <p:cTn dur="500" id="37" tmFilter="0, 0; .2, .5; .8, .5; 1, 0"/>
                                        <p:tgtEl>
                                          <p:spTgt spid="20"/>
                                        </p:tgtEl>
                                      </p:cBhvr>
                                    </p:animEffect>
                                    <p:animScale>
                                      <p:cBhvr>
                                        <p:cTn autoRev="1" dur="250" fill="hold" id="38"/>
                                        <p:tgtEl>
                                          <p:spTgt spid="20"/>
                                        </p:tgtEl>
                                      </p:cBhvr>
                                      <p:by x="105000" y="105000"/>
                                    </p:animScale>
                                  </p:childTnLst>
                                </p:cTn>
                              </p:par>
                              <p:par>
                                <p:cTn fill="hold" grpId="0" id="39" nodeType="withEffect" presetClass="entr" presetID="41" presetSubtype="0">
                                  <p:stCondLst>
                                    <p:cond delay="250"/>
                                  </p:stCondLst>
                                  <p:iterate type="lt">
                                    <p:tmPct val="10000"/>
                                  </p:iterate>
                                  <p:childTnLst>
                                    <p:set>
                                      <p:cBhvr>
                                        <p:cTn dur="1" fill="hold" id="40">
                                          <p:stCondLst>
                                            <p:cond delay="0"/>
                                          </p:stCondLst>
                                        </p:cTn>
                                        <p:tgtEl>
                                          <p:spTgt spid="22"/>
                                        </p:tgtEl>
                                        <p:attrNameLst>
                                          <p:attrName>style.visibility</p:attrName>
                                        </p:attrNameLst>
                                      </p:cBhvr>
                                      <p:to>
                                        <p:strVal val="visible"/>
                                      </p:to>
                                    </p:set>
                                    <p:anim calcmode="lin" valueType="num">
                                      <p:cBhvr>
                                        <p:cTn dur="500" fill="hold" id="41"/>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22"/>
                                        </p:tgtEl>
                                        <p:attrNameLst>
                                          <p:attrName>ppt_y</p:attrName>
                                        </p:attrNameLst>
                                      </p:cBhvr>
                                      <p:tavLst>
                                        <p:tav tm="0">
                                          <p:val>
                                            <p:strVal val="#ppt_y"/>
                                          </p:val>
                                        </p:tav>
                                        <p:tav tm="100000">
                                          <p:val>
                                            <p:strVal val="#ppt_y"/>
                                          </p:val>
                                        </p:tav>
                                      </p:tavLst>
                                    </p:anim>
                                    <p:anim calcmode="lin" valueType="num">
                                      <p:cBhvr>
                                        <p:cTn dur="500" fill="hold" id="43"/>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22"/>
                                        </p:tgtEl>
                                      </p:cBhvr>
                                    </p:animEffect>
                                  </p:childTnLst>
                                </p:cTn>
                              </p:par>
                            </p:childTnLst>
                          </p:cTn>
                        </p:par>
                        <p:par>
                          <p:cTn fill="hold" id="46" nodeType="afterGroup">
                            <p:stCondLst>
                              <p:cond delay="4050"/>
                            </p:stCondLst>
                            <p:childTnLst>
                              <p:par>
                                <p:cTn fill="hold" grpId="0" id="47" nodeType="afterEffect" presetClass="entr" presetID="2" presetSubtype="2">
                                  <p:stCondLst>
                                    <p:cond delay="0"/>
                                  </p:stCondLst>
                                  <p:iterate type="lt">
                                    <p:tmPct val="10000"/>
                                  </p:iterate>
                                  <p:childTnLst>
                                    <p:set>
                                      <p:cBhvr>
                                        <p:cTn dur="1" fill="hold" id="48">
                                          <p:stCondLst>
                                            <p:cond delay="0"/>
                                          </p:stCondLst>
                                        </p:cTn>
                                        <p:tgtEl>
                                          <p:spTgt spid="23"/>
                                        </p:tgtEl>
                                        <p:attrNameLst>
                                          <p:attrName>style.visibility</p:attrName>
                                        </p:attrNameLst>
                                      </p:cBhvr>
                                      <p:to>
                                        <p:strVal val="visible"/>
                                      </p:to>
                                    </p:set>
                                    <p:anim calcmode="lin" valueType="num">
                                      <p:cBhvr additive="base">
                                        <p:cTn dur="800" fill="hold" id="49"/>
                                        <p:tgtEl>
                                          <p:spTgt spid="23"/>
                                        </p:tgtEl>
                                        <p:attrNameLst>
                                          <p:attrName>ppt_x</p:attrName>
                                        </p:attrNameLst>
                                      </p:cBhvr>
                                      <p:tavLst>
                                        <p:tav tm="0">
                                          <p:val>
                                            <p:strVal val="1+#ppt_w/2"/>
                                          </p:val>
                                        </p:tav>
                                        <p:tav tm="100000">
                                          <p:val>
                                            <p:strVal val="#ppt_x"/>
                                          </p:val>
                                        </p:tav>
                                      </p:tavLst>
                                    </p:anim>
                                    <p:anim calcmode="lin" valueType="num">
                                      <p:cBhvr additive="base">
                                        <p:cTn dur="800" fill="hold" id="50"/>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1" spid="20"/>
      <p:bldP grpId="0" spid="21"/>
      <p:bldP grpId="0" spid="22"/>
      <p:bldP grpId="0" spid="2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6489706" y="1960141"/>
            <a:ext cx="4559775" cy="4461526"/>
            <a:chOff x="5935480" y="1522617"/>
            <a:chExt cx="5018173" cy="4910048"/>
          </a:xfrm>
        </p:grpSpPr>
        <p:sp>
          <p:nvSpPr>
            <p:cNvPr id="25" name="Freeform 5"/>
            <p:cNvSpPr/>
            <p:nvPr/>
          </p:nvSpPr>
          <p:spPr bwMode="auto">
            <a:xfrm>
              <a:off x="7220387" y="3756948"/>
              <a:ext cx="231061" cy="1336007"/>
            </a:xfrm>
            <a:custGeom>
              <a:gdLst>
                <a:gd fmla="*/ 132 w 132" name="T0"/>
                <a:gd fmla="*/ 0 h 763" name="T1"/>
                <a:gd fmla="*/ 132 w 132" name="T2"/>
                <a:gd fmla="*/ 743 h 763" name="T3"/>
                <a:gd fmla="*/ 112 w 132" name="T4"/>
                <a:gd fmla="*/ 763 h 763" name="T5"/>
                <a:gd fmla="*/ 0 w 132" name="T6"/>
                <a:gd fmla="*/ 763 h 763" name="T7"/>
              </a:gdLst>
              <a:cxnLst>
                <a:cxn ang="0">
                  <a:pos x="T0" y="T1"/>
                </a:cxn>
                <a:cxn ang="0">
                  <a:pos x="T2" y="T3"/>
                </a:cxn>
                <a:cxn ang="0">
                  <a:pos x="T4" y="T5"/>
                </a:cxn>
                <a:cxn ang="0">
                  <a:pos x="T6" y="T7"/>
                </a:cxn>
              </a:cxnLst>
              <a:rect b="b" l="0" r="r" t="0"/>
              <a:pathLst>
                <a:path h="763" w="132">
                  <a:moveTo>
                    <a:pt x="132" y="0"/>
                  </a:moveTo>
                  <a:cubicBezTo>
                    <a:pt x="132" y="743"/>
                    <a:pt x="132" y="743"/>
                    <a:pt x="132" y="743"/>
                  </a:cubicBezTo>
                  <a:cubicBezTo>
                    <a:pt x="132" y="754"/>
                    <a:pt x="123" y="763"/>
                    <a:pt x="112" y="763"/>
                  </a:cubicBezTo>
                  <a:cubicBezTo>
                    <a:pt x="0" y="763"/>
                    <a:pt x="0" y="763"/>
                    <a:pt x="0" y="763"/>
                  </a:cubicBezTo>
                </a:path>
              </a:pathLst>
            </a:custGeom>
            <a:noFill/>
            <a:ln cap="flat" w="60325">
              <a:solidFill>
                <a:schemeClr val="tx2">
                  <a:lumMod val="60000"/>
                  <a:lumOff val="40000"/>
                </a:schemeClr>
              </a:solidFill>
              <a:prstDash val="solid"/>
              <a:miter lim="800000"/>
            </a:ln>
            <a:extLst>
              <a:ext uri="{909E8E84-426E-40DD-AFC4-6F175D3DCCD1}">
                <a14:hiddenFill>
                  <a:solidFill>
                    <a:srgbClr val="FFFFFF"/>
                  </a:solidFill>
                </a14:hiddenFill>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6"/>
            <p:cNvSpPr/>
            <p:nvPr/>
          </p:nvSpPr>
          <p:spPr bwMode="auto">
            <a:xfrm>
              <a:off x="5935480" y="6024605"/>
              <a:ext cx="1498935" cy="37029"/>
            </a:xfrm>
            <a:custGeom>
              <a:gdLst>
                <a:gd fmla="*/ 0 w 856" name="T0"/>
                <a:gd fmla="*/ 0 h 21" name="T1"/>
                <a:gd fmla="*/ 0 w 856" name="T2"/>
                <a:gd fmla="*/ 18 h 21" name="T3"/>
                <a:gd fmla="*/ 4 w 856" name="T4"/>
                <a:gd fmla="*/ 21 h 21" name="T5"/>
                <a:gd fmla="*/ 853 w 856" name="T6"/>
                <a:gd fmla="*/ 21 h 21" name="T7"/>
                <a:gd fmla="*/ 856 w 856" name="T8"/>
                <a:gd fmla="*/ 18 h 21" name="T9"/>
                <a:gd fmla="*/ 856 w 856" name="T10"/>
                <a:gd fmla="*/ 0 h 21" name="T11"/>
                <a:gd fmla="*/ 0 w 856"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856">
                  <a:moveTo>
                    <a:pt x="0" y="0"/>
                  </a:moveTo>
                  <a:cubicBezTo>
                    <a:pt x="0" y="18"/>
                    <a:pt x="0" y="18"/>
                    <a:pt x="0" y="18"/>
                  </a:cubicBezTo>
                  <a:cubicBezTo>
                    <a:pt x="0" y="20"/>
                    <a:pt x="2" y="21"/>
                    <a:pt x="4" y="21"/>
                  </a:cubicBezTo>
                  <a:cubicBezTo>
                    <a:pt x="853" y="21"/>
                    <a:pt x="853" y="21"/>
                    <a:pt x="853" y="21"/>
                  </a:cubicBezTo>
                  <a:cubicBezTo>
                    <a:pt x="855" y="21"/>
                    <a:pt x="856" y="20"/>
                    <a:pt x="856" y="18"/>
                  </a:cubicBezTo>
                  <a:cubicBezTo>
                    <a:pt x="856" y="0"/>
                    <a:pt x="856" y="0"/>
                    <a:pt x="856" y="0"/>
                  </a:cubicBezTo>
                  <a:lnTo>
                    <a:pt x="0" y="0"/>
                  </a:ln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7"/>
            <p:cNvSpPr/>
            <p:nvPr/>
          </p:nvSpPr>
          <p:spPr bwMode="auto">
            <a:xfrm>
              <a:off x="6175428" y="5009269"/>
              <a:ext cx="1020520" cy="662079"/>
            </a:xfrm>
            <a:custGeom>
              <a:gdLst>
                <a:gd fmla="*/ 583 w 583" name="T0"/>
                <a:gd fmla="*/ 375 h 378" name="T1"/>
                <a:gd fmla="*/ 579 w 583" name="T2"/>
                <a:gd fmla="*/ 378 h 378" name="T3"/>
                <a:gd fmla="*/ 3 w 583" name="T4"/>
                <a:gd fmla="*/ 378 h 378" name="T5"/>
                <a:gd fmla="*/ 0 w 583" name="T6"/>
                <a:gd fmla="*/ 375 h 378" name="T7"/>
                <a:gd fmla="*/ 0 w 583" name="T8"/>
                <a:gd fmla="*/ 3 h 378" name="T9"/>
                <a:gd fmla="*/ 3 w 583" name="T10"/>
                <a:gd fmla="*/ 0 h 378" name="T11"/>
                <a:gd fmla="*/ 579 w 583" name="T12"/>
                <a:gd fmla="*/ 0 h 378" name="T13"/>
                <a:gd fmla="*/ 583 w 583" name="T14"/>
                <a:gd fmla="*/ 3 h 378" name="T15"/>
                <a:gd fmla="*/ 583 w 583" name="T16"/>
                <a:gd fmla="*/ 375 h 3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8" w="583">
                  <a:moveTo>
                    <a:pt x="583" y="375"/>
                  </a:moveTo>
                  <a:cubicBezTo>
                    <a:pt x="583" y="377"/>
                    <a:pt x="581" y="378"/>
                    <a:pt x="579" y="378"/>
                  </a:cubicBezTo>
                  <a:cubicBezTo>
                    <a:pt x="3" y="378"/>
                    <a:pt x="3" y="378"/>
                    <a:pt x="3" y="378"/>
                  </a:cubicBezTo>
                  <a:cubicBezTo>
                    <a:pt x="1" y="378"/>
                    <a:pt x="0" y="377"/>
                    <a:pt x="0" y="375"/>
                  </a:cubicBezTo>
                  <a:cubicBezTo>
                    <a:pt x="0" y="3"/>
                    <a:pt x="0" y="3"/>
                    <a:pt x="0" y="3"/>
                  </a:cubicBezTo>
                  <a:cubicBezTo>
                    <a:pt x="0" y="2"/>
                    <a:pt x="1" y="0"/>
                    <a:pt x="3" y="0"/>
                  </a:cubicBezTo>
                  <a:cubicBezTo>
                    <a:pt x="579" y="0"/>
                    <a:pt x="579" y="0"/>
                    <a:pt x="579" y="0"/>
                  </a:cubicBezTo>
                  <a:cubicBezTo>
                    <a:pt x="581" y="0"/>
                    <a:pt x="583" y="2"/>
                    <a:pt x="583" y="3"/>
                  </a:cubicBezTo>
                  <a:lnTo>
                    <a:pt x="583" y="375"/>
                  </a:ln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Rectangle 8"/>
            <p:cNvSpPr>
              <a:spLocks noChangeArrowheads="1"/>
            </p:cNvSpPr>
            <p:nvPr/>
          </p:nvSpPr>
          <p:spPr bwMode="auto">
            <a:xfrm>
              <a:off x="6215419" y="5047780"/>
              <a:ext cx="940537" cy="585059"/>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Freeform 9"/>
            <p:cNvSpPr/>
            <p:nvPr/>
          </p:nvSpPr>
          <p:spPr bwMode="auto">
            <a:xfrm>
              <a:off x="5935480" y="5672830"/>
              <a:ext cx="1500416" cy="355479"/>
            </a:xfrm>
            <a:custGeom>
              <a:gdLst>
                <a:gd fmla="*/ 856 w 857" name="T0"/>
                <a:gd fmla="*/ 200 h 203" name="T1"/>
                <a:gd fmla="*/ 853 w 857" name="T2"/>
                <a:gd fmla="*/ 203 h 203" name="T3"/>
                <a:gd fmla="*/ 4 w 857" name="T4"/>
                <a:gd fmla="*/ 203 h 203" name="T5"/>
                <a:gd fmla="*/ 1 w 857" name="T6"/>
                <a:gd fmla="*/ 200 h 203" name="T7"/>
                <a:gd fmla="*/ 134 w 857" name="T8"/>
                <a:gd fmla="*/ 2 h 203" name="T9"/>
                <a:gd fmla="*/ 139 w 857" name="T10"/>
                <a:gd fmla="*/ 0 h 203" name="T11"/>
                <a:gd fmla="*/ 718 w 857" name="T12"/>
                <a:gd fmla="*/ 0 h 203" name="T13"/>
                <a:gd fmla="*/ 723 w 857" name="T14"/>
                <a:gd fmla="*/ 2 h 203" name="T15"/>
                <a:gd fmla="*/ 856 w 857" name="T16"/>
                <a:gd fmla="*/ 200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857">
                  <a:moveTo>
                    <a:pt x="856" y="200"/>
                  </a:moveTo>
                  <a:cubicBezTo>
                    <a:pt x="857" y="202"/>
                    <a:pt x="855" y="203"/>
                    <a:pt x="853" y="203"/>
                  </a:cubicBezTo>
                  <a:cubicBezTo>
                    <a:pt x="563" y="203"/>
                    <a:pt x="294" y="203"/>
                    <a:pt x="4" y="203"/>
                  </a:cubicBezTo>
                  <a:cubicBezTo>
                    <a:pt x="1" y="203"/>
                    <a:pt x="0" y="202"/>
                    <a:pt x="1" y="200"/>
                  </a:cubicBezTo>
                  <a:cubicBezTo>
                    <a:pt x="48" y="129"/>
                    <a:pt x="86" y="74"/>
                    <a:pt x="134" y="2"/>
                  </a:cubicBezTo>
                  <a:cubicBezTo>
                    <a:pt x="135" y="1"/>
                    <a:pt x="137" y="0"/>
                    <a:pt x="139" y="0"/>
                  </a:cubicBezTo>
                  <a:cubicBezTo>
                    <a:pt x="332" y="0"/>
                    <a:pt x="525" y="0"/>
                    <a:pt x="718" y="0"/>
                  </a:cubicBezTo>
                  <a:cubicBezTo>
                    <a:pt x="720" y="0"/>
                    <a:pt x="722" y="1"/>
                    <a:pt x="723" y="2"/>
                  </a:cubicBezTo>
                  <a:cubicBezTo>
                    <a:pt x="771" y="74"/>
                    <a:pt x="808" y="129"/>
                    <a:pt x="856" y="200"/>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Freeform 10"/>
            <p:cNvSpPr/>
            <p:nvPr/>
          </p:nvSpPr>
          <p:spPr bwMode="auto">
            <a:xfrm>
              <a:off x="6084337" y="5846125"/>
              <a:ext cx="91091" cy="42213"/>
            </a:xfrm>
            <a:custGeom>
              <a:gdLst>
                <a:gd fmla="*/ 51 w 52" name="T0"/>
                <a:gd fmla="*/ 3 h 24" name="T1"/>
                <a:gd fmla="*/ 48 w 52" name="T2"/>
                <a:gd fmla="*/ 0 h 24" name="T3"/>
                <a:gd fmla="*/ 18 w 52" name="T4"/>
                <a:gd fmla="*/ 0 h 24" name="T5"/>
                <a:gd fmla="*/ 12 w 52" name="T6"/>
                <a:gd fmla="*/ 3 h 24" name="T7"/>
                <a:gd fmla="*/ 1 w 52" name="T8"/>
                <a:gd fmla="*/ 21 h 24" name="T9"/>
                <a:gd fmla="*/ 4 w 52" name="T10"/>
                <a:gd fmla="*/ 24 h 24" name="T11"/>
                <a:gd fmla="*/ 35 w 52" name="T12"/>
                <a:gd fmla="*/ 24 h 24" name="T13"/>
                <a:gd fmla="*/ 41 w 52" name="T14"/>
                <a:gd fmla="*/ 21 h 24" name="T15"/>
                <a:gd fmla="*/ 51 w 52"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52">
                  <a:moveTo>
                    <a:pt x="51" y="3"/>
                  </a:moveTo>
                  <a:cubicBezTo>
                    <a:pt x="52" y="1"/>
                    <a:pt x="50" y="0"/>
                    <a:pt x="48" y="0"/>
                  </a:cubicBezTo>
                  <a:cubicBezTo>
                    <a:pt x="38" y="0"/>
                    <a:pt x="28" y="0"/>
                    <a:pt x="18" y="0"/>
                  </a:cubicBezTo>
                  <a:cubicBezTo>
                    <a:pt x="16" y="0"/>
                    <a:pt x="13" y="1"/>
                    <a:pt x="12" y="3"/>
                  </a:cubicBezTo>
                  <a:cubicBezTo>
                    <a:pt x="8" y="9"/>
                    <a:pt x="5" y="15"/>
                    <a:pt x="1" y="21"/>
                  </a:cubicBezTo>
                  <a:cubicBezTo>
                    <a:pt x="0" y="23"/>
                    <a:pt x="1" y="24"/>
                    <a:pt x="4" y="24"/>
                  </a:cubicBezTo>
                  <a:cubicBezTo>
                    <a:pt x="14" y="24"/>
                    <a:pt x="25" y="24"/>
                    <a:pt x="35" y="24"/>
                  </a:cubicBezTo>
                  <a:cubicBezTo>
                    <a:pt x="38" y="24"/>
                    <a:pt x="40" y="23"/>
                    <a:pt x="41" y="21"/>
                  </a:cubicBezTo>
                  <a:cubicBezTo>
                    <a:pt x="44" y="15"/>
                    <a:pt x="48" y="9"/>
                    <a:pt x="51"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Freeform 11"/>
            <p:cNvSpPr/>
            <p:nvPr/>
          </p:nvSpPr>
          <p:spPr bwMode="auto">
            <a:xfrm>
              <a:off x="6171725" y="5846125"/>
              <a:ext cx="87388" cy="42213"/>
            </a:xfrm>
            <a:custGeom>
              <a:gdLst>
                <a:gd fmla="*/ 49 w 50" name="T0"/>
                <a:gd fmla="*/ 3 h 24" name="T1"/>
                <a:gd fmla="*/ 46 w 50" name="T2"/>
                <a:gd fmla="*/ 0 h 24" name="T3"/>
                <a:gd fmla="*/ 16 w 50" name="T4"/>
                <a:gd fmla="*/ 0 h 24" name="T5"/>
                <a:gd fmla="*/ 10 w 50" name="T6"/>
                <a:gd fmla="*/ 3 h 24" name="T7"/>
                <a:gd fmla="*/ 0 w 50" name="T8"/>
                <a:gd fmla="*/ 21 h 24" name="T9"/>
                <a:gd fmla="*/ 3 w 50" name="T10"/>
                <a:gd fmla="*/ 24 h 24" name="T11"/>
                <a:gd fmla="*/ 35 w 50" name="T12"/>
                <a:gd fmla="*/ 24 h 24" name="T13"/>
                <a:gd fmla="*/ 41 w 50" name="T14"/>
                <a:gd fmla="*/ 21 h 24" name="T15"/>
                <a:gd fmla="*/ 49 w 50"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50">
                  <a:moveTo>
                    <a:pt x="49" y="3"/>
                  </a:moveTo>
                  <a:cubicBezTo>
                    <a:pt x="50" y="1"/>
                    <a:pt x="48" y="0"/>
                    <a:pt x="46" y="0"/>
                  </a:cubicBezTo>
                  <a:cubicBezTo>
                    <a:pt x="36" y="0"/>
                    <a:pt x="26" y="0"/>
                    <a:pt x="16" y="0"/>
                  </a:cubicBezTo>
                  <a:cubicBezTo>
                    <a:pt x="13" y="0"/>
                    <a:pt x="11" y="1"/>
                    <a:pt x="10" y="3"/>
                  </a:cubicBezTo>
                  <a:cubicBezTo>
                    <a:pt x="7" y="9"/>
                    <a:pt x="4" y="15"/>
                    <a:pt x="0" y="21"/>
                  </a:cubicBezTo>
                  <a:cubicBezTo>
                    <a:pt x="0" y="23"/>
                    <a:pt x="1" y="24"/>
                    <a:pt x="3" y="24"/>
                  </a:cubicBezTo>
                  <a:cubicBezTo>
                    <a:pt x="14" y="24"/>
                    <a:pt x="24" y="24"/>
                    <a:pt x="35" y="24"/>
                  </a:cubicBezTo>
                  <a:cubicBezTo>
                    <a:pt x="37" y="24"/>
                    <a:pt x="40" y="23"/>
                    <a:pt x="41" y="21"/>
                  </a:cubicBezTo>
                  <a:cubicBezTo>
                    <a:pt x="43" y="15"/>
                    <a:pt x="46" y="9"/>
                    <a:pt x="4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Freeform 12"/>
            <p:cNvSpPr/>
            <p:nvPr/>
          </p:nvSpPr>
          <p:spPr bwMode="auto">
            <a:xfrm>
              <a:off x="6257632" y="5846125"/>
              <a:ext cx="83686" cy="42213"/>
            </a:xfrm>
            <a:custGeom>
              <a:gdLst>
                <a:gd fmla="*/ 48 w 48" name="T0"/>
                <a:gd fmla="*/ 3 h 24" name="T1"/>
                <a:gd fmla="*/ 45 w 48" name="T2"/>
                <a:gd fmla="*/ 0 h 24" name="T3"/>
                <a:gd fmla="*/ 14 w 48" name="T4"/>
                <a:gd fmla="*/ 0 h 24" name="T5"/>
                <a:gd fmla="*/ 9 w 48" name="T6"/>
                <a:gd fmla="*/ 3 h 24" name="T7"/>
                <a:gd fmla="*/ 1 w 48" name="T8"/>
                <a:gd fmla="*/ 21 h 24" name="T9"/>
                <a:gd fmla="*/ 4 w 48" name="T10"/>
                <a:gd fmla="*/ 24 h 24" name="T11"/>
                <a:gd fmla="*/ 36 w 48" name="T12"/>
                <a:gd fmla="*/ 24 h 24" name="T13"/>
                <a:gd fmla="*/ 41 w 48" name="T14"/>
                <a:gd fmla="*/ 21 h 24" name="T15"/>
                <a:gd fmla="*/ 48 w 48"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8">
                  <a:moveTo>
                    <a:pt x="48" y="3"/>
                  </a:moveTo>
                  <a:cubicBezTo>
                    <a:pt x="48" y="1"/>
                    <a:pt x="47" y="0"/>
                    <a:pt x="45" y="0"/>
                  </a:cubicBezTo>
                  <a:cubicBezTo>
                    <a:pt x="35" y="0"/>
                    <a:pt x="24" y="0"/>
                    <a:pt x="14" y="0"/>
                  </a:cubicBezTo>
                  <a:cubicBezTo>
                    <a:pt x="12" y="0"/>
                    <a:pt x="10" y="1"/>
                    <a:pt x="9" y="3"/>
                  </a:cubicBezTo>
                  <a:cubicBezTo>
                    <a:pt x="6" y="9"/>
                    <a:pt x="4" y="15"/>
                    <a:pt x="1" y="21"/>
                  </a:cubicBezTo>
                  <a:cubicBezTo>
                    <a:pt x="0" y="23"/>
                    <a:pt x="2" y="24"/>
                    <a:pt x="4" y="24"/>
                  </a:cubicBezTo>
                  <a:cubicBezTo>
                    <a:pt x="15" y="24"/>
                    <a:pt x="25" y="24"/>
                    <a:pt x="36" y="24"/>
                  </a:cubicBezTo>
                  <a:cubicBezTo>
                    <a:pt x="38" y="24"/>
                    <a:pt x="41" y="23"/>
                    <a:pt x="41" y="21"/>
                  </a:cubicBezTo>
                  <a:cubicBezTo>
                    <a:pt x="43" y="15"/>
                    <a:pt x="46" y="9"/>
                    <a:pt x="48"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Freeform 13"/>
            <p:cNvSpPr/>
            <p:nvPr/>
          </p:nvSpPr>
          <p:spPr bwMode="auto">
            <a:xfrm>
              <a:off x="6345021" y="5846125"/>
              <a:ext cx="80723" cy="42213"/>
            </a:xfrm>
            <a:custGeom>
              <a:gdLst>
                <a:gd fmla="*/ 46 w 46" name="T0"/>
                <a:gd fmla="*/ 3 h 24" name="T1"/>
                <a:gd fmla="*/ 42 w 46" name="T2"/>
                <a:gd fmla="*/ 0 h 24" name="T3"/>
                <a:gd fmla="*/ 12 w 46" name="T4"/>
                <a:gd fmla="*/ 0 h 24" name="T5"/>
                <a:gd fmla="*/ 7 w 46" name="T6"/>
                <a:gd fmla="*/ 3 h 24" name="T7"/>
                <a:gd fmla="*/ 1 w 46" name="T8"/>
                <a:gd fmla="*/ 21 h 24" name="T9"/>
                <a:gd fmla="*/ 4 w 46" name="T10"/>
                <a:gd fmla="*/ 24 h 24" name="T11"/>
                <a:gd fmla="*/ 36 w 46" name="T12"/>
                <a:gd fmla="*/ 24 h 24" name="T13"/>
                <a:gd fmla="*/ 41 w 46" name="T14"/>
                <a:gd fmla="*/ 21 h 24" name="T15"/>
                <a:gd fmla="*/ 46 w 46"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6">
                  <a:moveTo>
                    <a:pt x="46" y="3"/>
                  </a:moveTo>
                  <a:cubicBezTo>
                    <a:pt x="46" y="1"/>
                    <a:pt x="45" y="0"/>
                    <a:pt x="42" y="0"/>
                  </a:cubicBezTo>
                  <a:cubicBezTo>
                    <a:pt x="32" y="0"/>
                    <a:pt x="22" y="0"/>
                    <a:pt x="12" y="0"/>
                  </a:cubicBezTo>
                  <a:cubicBezTo>
                    <a:pt x="10" y="0"/>
                    <a:pt x="7" y="1"/>
                    <a:pt x="7" y="3"/>
                  </a:cubicBezTo>
                  <a:cubicBezTo>
                    <a:pt x="5" y="9"/>
                    <a:pt x="3" y="15"/>
                    <a:pt x="1" y="21"/>
                  </a:cubicBezTo>
                  <a:cubicBezTo>
                    <a:pt x="0" y="23"/>
                    <a:pt x="2" y="24"/>
                    <a:pt x="4" y="24"/>
                  </a:cubicBezTo>
                  <a:cubicBezTo>
                    <a:pt x="15" y="24"/>
                    <a:pt x="25" y="24"/>
                    <a:pt x="36" y="24"/>
                  </a:cubicBezTo>
                  <a:cubicBezTo>
                    <a:pt x="38" y="24"/>
                    <a:pt x="40" y="23"/>
                    <a:pt x="41" y="21"/>
                  </a:cubicBezTo>
                  <a:cubicBezTo>
                    <a:pt x="42" y="15"/>
                    <a:pt x="44" y="9"/>
                    <a:pt x="4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Freeform 14"/>
            <p:cNvSpPr/>
            <p:nvPr/>
          </p:nvSpPr>
          <p:spPr bwMode="auto">
            <a:xfrm>
              <a:off x="6432409" y="5846125"/>
              <a:ext cx="77020" cy="42213"/>
            </a:xfrm>
            <a:custGeom>
              <a:gdLst>
                <a:gd fmla="*/ 44 w 44" name="T0"/>
                <a:gd fmla="*/ 3 h 24" name="T1"/>
                <a:gd fmla="*/ 40 w 44" name="T2"/>
                <a:gd fmla="*/ 0 h 24" name="T3"/>
                <a:gd fmla="*/ 10 w 44" name="T4"/>
                <a:gd fmla="*/ 0 h 24" name="T5"/>
                <a:gd fmla="*/ 5 w 44" name="T6"/>
                <a:gd fmla="*/ 3 h 24" name="T7"/>
                <a:gd fmla="*/ 0 w 44" name="T8"/>
                <a:gd fmla="*/ 21 h 24" name="T9"/>
                <a:gd fmla="*/ 4 w 44" name="T10"/>
                <a:gd fmla="*/ 24 h 24" name="T11"/>
                <a:gd fmla="*/ 36 w 44" name="T12"/>
                <a:gd fmla="*/ 24 h 24" name="T13"/>
                <a:gd fmla="*/ 40 w 44" name="T14"/>
                <a:gd fmla="*/ 21 h 24" name="T15"/>
                <a:gd fmla="*/ 44 w 44"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4">
                  <a:moveTo>
                    <a:pt x="44" y="3"/>
                  </a:moveTo>
                  <a:cubicBezTo>
                    <a:pt x="44" y="1"/>
                    <a:pt x="42" y="0"/>
                    <a:pt x="40" y="0"/>
                  </a:cubicBezTo>
                  <a:cubicBezTo>
                    <a:pt x="30" y="0"/>
                    <a:pt x="20" y="0"/>
                    <a:pt x="10" y="0"/>
                  </a:cubicBezTo>
                  <a:cubicBezTo>
                    <a:pt x="8" y="0"/>
                    <a:pt x="5" y="1"/>
                    <a:pt x="5" y="3"/>
                  </a:cubicBezTo>
                  <a:cubicBezTo>
                    <a:pt x="3" y="9"/>
                    <a:pt x="2" y="15"/>
                    <a:pt x="0" y="21"/>
                  </a:cubicBezTo>
                  <a:cubicBezTo>
                    <a:pt x="0" y="23"/>
                    <a:pt x="1" y="24"/>
                    <a:pt x="4" y="24"/>
                  </a:cubicBezTo>
                  <a:cubicBezTo>
                    <a:pt x="14" y="24"/>
                    <a:pt x="25" y="24"/>
                    <a:pt x="36" y="24"/>
                  </a:cubicBezTo>
                  <a:cubicBezTo>
                    <a:pt x="38" y="24"/>
                    <a:pt x="40" y="23"/>
                    <a:pt x="40" y="21"/>
                  </a:cubicBezTo>
                  <a:cubicBezTo>
                    <a:pt x="42" y="15"/>
                    <a:pt x="43" y="9"/>
                    <a:pt x="4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Freeform 15"/>
            <p:cNvSpPr/>
            <p:nvPr/>
          </p:nvSpPr>
          <p:spPr bwMode="auto">
            <a:xfrm>
              <a:off x="6519798" y="5846125"/>
              <a:ext cx="74058" cy="42213"/>
            </a:xfrm>
            <a:custGeom>
              <a:gdLst>
                <a:gd fmla="*/ 42 w 42" name="T0"/>
                <a:gd fmla="*/ 3 h 24" name="T1"/>
                <a:gd fmla="*/ 38 w 42" name="T2"/>
                <a:gd fmla="*/ 0 h 24" name="T3"/>
                <a:gd fmla="*/ 8 w 42" name="T4"/>
                <a:gd fmla="*/ 0 h 24" name="T5"/>
                <a:gd fmla="*/ 3 w 42" name="T6"/>
                <a:gd fmla="*/ 3 h 24" name="T7"/>
                <a:gd fmla="*/ 0 w 42" name="T8"/>
                <a:gd fmla="*/ 21 h 24" name="T9"/>
                <a:gd fmla="*/ 4 w 42" name="T10"/>
                <a:gd fmla="*/ 24 h 24" name="T11"/>
                <a:gd fmla="*/ 35 w 42" name="T12"/>
                <a:gd fmla="*/ 24 h 24" name="T13"/>
                <a:gd fmla="*/ 40 w 42" name="T14"/>
                <a:gd fmla="*/ 21 h 24" name="T15"/>
                <a:gd fmla="*/ 42 w 42"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2">
                  <a:moveTo>
                    <a:pt x="42" y="3"/>
                  </a:moveTo>
                  <a:cubicBezTo>
                    <a:pt x="42" y="1"/>
                    <a:pt x="40" y="0"/>
                    <a:pt x="38" y="0"/>
                  </a:cubicBezTo>
                  <a:cubicBezTo>
                    <a:pt x="28" y="0"/>
                    <a:pt x="18" y="0"/>
                    <a:pt x="8" y="0"/>
                  </a:cubicBezTo>
                  <a:cubicBezTo>
                    <a:pt x="5" y="0"/>
                    <a:pt x="3" y="1"/>
                    <a:pt x="3" y="3"/>
                  </a:cubicBezTo>
                  <a:cubicBezTo>
                    <a:pt x="2" y="9"/>
                    <a:pt x="1" y="15"/>
                    <a:pt x="0" y="21"/>
                  </a:cubicBezTo>
                  <a:cubicBezTo>
                    <a:pt x="0" y="23"/>
                    <a:pt x="1" y="24"/>
                    <a:pt x="4" y="24"/>
                  </a:cubicBezTo>
                  <a:cubicBezTo>
                    <a:pt x="14" y="24"/>
                    <a:pt x="25" y="24"/>
                    <a:pt x="35" y="24"/>
                  </a:cubicBezTo>
                  <a:cubicBezTo>
                    <a:pt x="38" y="24"/>
                    <a:pt x="40" y="23"/>
                    <a:pt x="40" y="21"/>
                  </a:cubicBezTo>
                  <a:cubicBezTo>
                    <a:pt x="41" y="15"/>
                    <a:pt x="41" y="9"/>
                    <a:pt x="4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Freeform 16"/>
            <p:cNvSpPr/>
            <p:nvPr/>
          </p:nvSpPr>
          <p:spPr bwMode="auto">
            <a:xfrm>
              <a:off x="6605705" y="5846125"/>
              <a:ext cx="71836" cy="42213"/>
            </a:xfrm>
            <a:custGeom>
              <a:gdLst>
                <a:gd fmla="*/ 41 w 41" name="T0"/>
                <a:gd fmla="*/ 3 h 24" name="T1"/>
                <a:gd fmla="*/ 37 w 41" name="T2"/>
                <a:gd fmla="*/ 0 h 24" name="T3"/>
                <a:gd fmla="*/ 6 w 41" name="T4"/>
                <a:gd fmla="*/ 0 h 24" name="T5"/>
                <a:gd fmla="*/ 2 w 41" name="T6"/>
                <a:gd fmla="*/ 3 h 24" name="T7"/>
                <a:gd fmla="*/ 0 w 41" name="T8"/>
                <a:gd fmla="*/ 21 h 24" name="T9"/>
                <a:gd fmla="*/ 5 w 41" name="T10"/>
                <a:gd fmla="*/ 24 h 24" name="T11"/>
                <a:gd fmla="*/ 36 w 41" name="T12"/>
                <a:gd fmla="*/ 24 h 24" name="T13"/>
                <a:gd fmla="*/ 41 w 41" name="T14"/>
                <a:gd fmla="*/ 21 h 24" name="T15"/>
                <a:gd fmla="*/ 41 w 41"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1">
                  <a:moveTo>
                    <a:pt x="41" y="3"/>
                  </a:moveTo>
                  <a:cubicBezTo>
                    <a:pt x="41" y="1"/>
                    <a:pt x="39" y="0"/>
                    <a:pt x="37" y="0"/>
                  </a:cubicBezTo>
                  <a:cubicBezTo>
                    <a:pt x="27" y="0"/>
                    <a:pt x="16" y="0"/>
                    <a:pt x="6" y="0"/>
                  </a:cubicBezTo>
                  <a:cubicBezTo>
                    <a:pt x="4" y="0"/>
                    <a:pt x="2" y="1"/>
                    <a:pt x="2" y="3"/>
                  </a:cubicBezTo>
                  <a:cubicBezTo>
                    <a:pt x="1" y="9"/>
                    <a:pt x="1" y="15"/>
                    <a:pt x="0" y="21"/>
                  </a:cubicBezTo>
                  <a:cubicBezTo>
                    <a:pt x="0" y="23"/>
                    <a:pt x="2" y="24"/>
                    <a:pt x="5" y="24"/>
                  </a:cubicBezTo>
                  <a:cubicBezTo>
                    <a:pt x="15" y="24"/>
                    <a:pt x="26" y="24"/>
                    <a:pt x="36" y="24"/>
                  </a:cubicBezTo>
                  <a:cubicBezTo>
                    <a:pt x="39" y="24"/>
                    <a:pt x="41" y="23"/>
                    <a:pt x="41" y="21"/>
                  </a:cubicBezTo>
                  <a:cubicBezTo>
                    <a:pt x="41" y="15"/>
                    <a:pt x="41" y="9"/>
                    <a:pt x="41"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Freeform 17"/>
            <p:cNvSpPr/>
            <p:nvPr/>
          </p:nvSpPr>
          <p:spPr bwMode="auto">
            <a:xfrm>
              <a:off x="6693094" y="5846125"/>
              <a:ext cx="70355" cy="42213"/>
            </a:xfrm>
            <a:custGeom>
              <a:gdLst>
                <a:gd fmla="*/ 39 w 40" name="T0"/>
                <a:gd fmla="*/ 3 h 24" name="T1"/>
                <a:gd fmla="*/ 34 w 40" name="T2"/>
                <a:gd fmla="*/ 0 h 24" name="T3"/>
                <a:gd fmla="*/ 4 w 40" name="T4"/>
                <a:gd fmla="*/ 0 h 24" name="T5"/>
                <a:gd fmla="*/ 0 w 40" name="T6"/>
                <a:gd fmla="*/ 3 h 24" name="T7"/>
                <a:gd fmla="*/ 0 w 40" name="T8"/>
                <a:gd fmla="*/ 21 h 24" name="T9"/>
                <a:gd fmla="*/ 4 w 40" name="T10"/>
                <a:gd fmla="*/ 24 h 24" name="T11"/>
                <a:gd fmla="*/ 36 w 40" name="T12"/>
                <a:gd fmla="*/ 24 h 24" name="T13"/>
                <a:gd fmla="*/ 40 w 40" name="T14"/>
                <a:gd fmla="*/ 21 h 24" name="T15"/>
                <a:gd fmla="*/ 39 w 40"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0">
                  <a:moveTo>
                    <a:pt x="39" y="3"/>
                  </a:moveTo>
                  <a:cubicBezTo>
                    <a:pt x="39" y="1"/>
                    <a:pt x="37" y="0"/>
                    <a:pt x="34" y="0"/>
                  </a:cubicBezTo>
                  <a:cubicBezTo>
                    <a:pt x="24" y="0"/>
                    <a:pt x="14" y="0"/>
                    <a:pt x="4" y="0"/>
                  </a:cubicBezTo>
                  <a:cubicBezTo>
                    <a:pt x="2" y="0"/>
                    <a:pt x="0" y="1"/>
                    <a:pt x="0" y="3"/>
                  </a:cubicBezTo>
                  <a:cubicBezTo>
                    <a:pt x="0" y="9"/>
                    <a:pt x="0" y="15"/>
                    <a:pt x="0" y="21"/>
                  </a:cubicBezTo>
                  <a:cubicBezTo>
                    <a:pt x="0" y="23"/>
                    <a:pt x="2" y="24"/>
                    <a:pt x="4" y="24"/>
                  </a:cubicBezTo>
                  <a:cubicBezTo>
                    <a:pt x="15" y="24"/>
                    <a:pt x="26" y="24"/>
                    <a:pt x="36" y="24"/>
                  </a:cubicBezTo>
                  <a:cubicBezTo>
                    <a:pt x="38" y="24"/>
                    <a:pt x="40" y="23"/>
                    <a:pt x="40" y="21"/>
                  </a:cubicBezTo>
                  <a:cubicBezTo>
                    <a:pt x="40" y="15"/>
                    <a:pt x="39" y="9"/>
                    <a:pt x="3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Freeform 18"/>
            <p:cNvSpPr/>
            <p:nvPr/>
          </p:nvSpPr>
          <p:spPr bwMode="auto">
            <a:xfrm>
              <a:off x="6777520" y="5846125"/>
              <a:ext cx="73317" cy="42213"/>
            </a:xfrm>
            <a:custGeom>
              <a:gdLst>
                <a:gd fmla="*/ 39 w 42" name="T0"/>
                <a:gd fmla="*/ 3 h 24" name="T1"/>
                <a:gd fmla="*/ 34 w 42" name="T2"/>
                <a:gd fmla="*/ 0 h 24" name="T3"/>
                <a:gd fmla="*/ 4 w 42" name="T4"/>
                <a:gd fmla="*/ 0 h 24" name="T5"/>
                <a:gd fmla="*/ 0 w 42" name="T6"/>
                <a:gd fmla="*/ 3 h 24" name="T7"/>
                <a:gd fmla="*/ 2 w 42" name="T8"/>
                <a:gd fmla="*/ 21 h 24" name="T9"/>
                <a:gd fmla="*/ 6 w 42" name="T10"/>
                <a:gd fmla="*/ 24 h 24" name="T11"/>
                <a:gd fmla="*/ 38 w 42" name="T12"/>
                <a:gd fmla="*/ 24 h 24" name="T13"/>
                <a:gd fmla="*/ 42 w 42" name="T14"/>
                <a:gd fmla="*/ 21 h 24" name="T15"/>
                <a:gd fmla="*/ 39 w 42"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2">
                  <a:moveTo>
                    <a:pt x="39" y="3"/>
                  </a:moveTo>
                  <a:cubicBezTo>
                    <a:pt x="38" y="1"/>
                    <a:pt x="36" y="0"/>
                    <a:pt x="34" y="0"/>
                  </a:cubicBezTo>
                  <a:cubicBezTo>
                    <a:pt x="24" y="0"/>
                    <a:pt x="14" y="0"/>
                    <a:pt x="4" y="0"/>
                  </a:cubicBezTo>
                  <a:cubicBezTo>
                    <a:pt x="1" y="0"/>
                    <a:pt x="0" y="1"/>
                    <a:pt x="0" y="3"/>
                  </a:cubicBezTo>
                  <a:cubicBezTo>
                    <a:pt x="0" y="9"/>
                    <a:pt x="1" y="15"/>
                    <a:pt x="2" y="21"/>
                  </a:cubicBezTo>
                  <a:cubicBezTo>
                    <a:pt x="2" y="23"/>
                    <a:pt x="4" y="24"/>
                    <a:pt x="6" y="24"/>
                  </a:cubicBezTo>
                  <a:cubicBezTo>
                    <a:pt x="17" y="24"/>
                    <a:pt x="27" y="24"/>
                    <a:pt x="38" y="24"/>
                  </a:cubicBezTo>
                  <a:cubicBezTo>
                    <a:pt x="40" y="24"/>
                    <a:pt x="42" y="23"/>
                    <a:pt x="42" y="21"/>
                  </a:cubicBezTo>
                  <a:cubicBezTo>
                    <a:pt x="41" y="15"/>
                    <a:pt x="40" y="9"/>
                    <a:pt x="3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9" name="Freeform 19"/>
            <p:cNvSpPr/>
            <p:nvPr/>
          </p:nvSpPr>
          <p:spPr bwMode="auto">
            <a:xfrm>
              <a:off x="6861206" y="5846125"/>
              <a:ext cx="77020" cy="42213"/>
            </a:xfrm>
            <a:custGeom>
              <a:gdLst>
                <a:gd fmla="*/ 39 w 44" name="T0"/>
                <a:gd fmla="*/ 3 h 24" name="T1"/>
                <a:gd fmla="*/ 34 w 44" name="T2"/>
                <a:gd fmla="*/ 0 h 24" name="T3"/>
                <a:gd fmla="*/ 4 w 44" name="T4"/>
                <a:gd fmla="*/ 0 h 24" name="T5"/>
                <a:gd fmla="*/ 0 w 44" name="T6"/>
                <a:gd fmla="*/ 3 h 24" name="T7"/>
                <a:gd fmla="*/ 3 w 44" name="T8"/>
                <a:gd fmla="*/ 21 h 24" name="T9"/>
                <a:gd fmla="*/ 8 w 44" name="T10"/>
                <a:gd fmla="*/ 24 h 24" name="T11"/>
                <a:gd fmla="*/ 40 w 44" name="T12"/>
                <a:gd fmla="*/ 24 h 24" name="T13"/>
                <a:gd fmla="*/ 43 w 44" name="T14"/>
                <a:gd fmla="*/ 21 h 24" name="T15"/>
                <a:gd fmla="*/ 39 w 44"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4">
                  <a:moveTo>
                    <a:pt x="39" y="3"/>
                  </a:moveTo>
                  <a:cubicBezTo>
                    <a:pt x="38" y="1"/>
                    <a:pt x="36" y="0"/>
                    <a:pt x="34" y="0"/>
                  </a:cubicBezTo>
                  <a:cubicBezTo>
                    <a:pt x="24" y="0"/>
                    <a:pt x="14" y="0"/>
                    <a:pt x="4" y="0"/>
                  </a:cubicBezTo>
                  <a:cubicBezTo>
                    <a:pt x="1" y="0"/>
                    <a:pt x="0" y="1"/>
                    <a:pt x="0" y="3"/>
                  </a:cubicBezTo>
                  <a:cubicBezTo>
                    <a:pt x="1" y="9"/>
                    <a:pt x="2" y="15"/>
                    <a:pt x="3" y="21"/>
                  </a:cubicBezTo>
                  <a:cubicBezTo>
                    <a:pt x="4" y="23"/>
                    <a:pt x="6" y="24"/>
                    <a:pt x="8" y="24"/>
                  </a:cubicBezTo>
                  <a:cubicBezTo>
                    <a:pt x="19" y="24"/>
                    <a:pt x="29" y="24"/>
                    <a:pt x="40" y="24"/>
                  </a:cubicBezTo>
                  <a:cubicBezTo>
                    <a:pt x="42" y="24"/>
                    <a:pt x="44" y="23"/>
                    <a:pt x="43" y="21"/>
                  </a:cubicBezTo>
                  <a:cubicBezTo>
                    <a:pt x="42" y="15"/>
                    <a:pt x="40" y="9"/>
                    <a:pt x="3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0" name="Freeform 20"/>
            <p:cNvSpPr/>
            <p:nvPr/>
          </p:nvSpPr>
          <p:spPr bwMode="auto">
            <a:xfrm>
              <a:off x="6944151" y="5846125"/>
              <a:ext cx="82204" cy="42213"/>
            </a:xfrm>
            <a:custGeom>
              <a:gdLst>
                <a:gd fmla="*/ 40 w 47" name="T0"/>
                <a:gd fmla="*/ 3 h 24" name="T1"/>
                <a:gd fmla="*/ 35 w 47" name="T2"/>
                <a:gd fmla="*/ 0 h 24" name="T3"/>
                <a:gd fmla="*/ 4 w 47" name="T4"/>
                <a:gd fmla="*/ 0 h 24" name="T5"/>
                <a:gd fmla="*/ 1 w 47" name="T6"/>
                <a:gd fmla="*/ 3 h 24" name="T7"/>
                <a:gd fmla="*/ 6 w 47" name="T8"/>
                <a:gd fmla="*/ 21 h 24" name="T9"/>
                <a:gd fmla="*/ 11 w 47" name="T10"/>
                <a:gd fmla="*/ 24 h 24" name="T11"/>
                <a:gd fmla="*/ 43 w 47" name="T12"/>
                <a:gd fmla="*/ 24 h 24" name="T13"/>
                <a:gd fmla="*/ 46 w 47" name="T14"/>
                <a:gd fmla="*/ 21 h 24" name="T15"/>
                <a:gd fmla="*/ 40 w 47"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7">
                  <a:moveTo>
                    <a:pt x="40" y="3"/>
                  </a:moveTo>
                  <a:cubicBezTo>
                    <a:pt x="39" y="1"/>
                    <a:pt x="37" y="0"/>
                    <a:pt x="35" y="0"/>
                  </a:cubicBezTo>
                  <a:cubicBezTo>
                    <a:pt x="25" y="0"/>
                    <a:pt x="14" y="0"/>
                    <a:pt x="4" y="0"/>
                  </a:cubicBezTo>
                  <a:cubicBezTo>
                    <a:pt x="2" y="0"/>
                    <a:pt x="0" y="1"/>
                    <a:pt x="1" y="3"/>
                  </a:cubicBezTo>
                  <a:cubicBezTo>
                    <a:pt x="3" y="9"/>
                    <a:pt x="4" y="15"/>
                    <a:pt x="6" y="21"/>
                  </a:cubicBezTo>
                  <a:cubicBezTo>
                    <a:pt x="6" y="23"/>
                    <a:pt x="9" y="24"/>
                    <a:pt x="11" y="24"/>
                  </a:cubicBezTo>
                  <a:cubicBezTo>
                    <a:pt x="22" y="24"/>
                    <a:pt x="32" y="24"/>
                    <a:pt x="43" y="24"/>
                  </a:cubicBezTo>
                  <a:cubicBezTo>
                    <a:pt x="45" y="24"/>
                    <a:pt x="47" y="23"/>
                    <a:pt x="46" y="21"/>
                  </a:cubicBezTo>
                  <a:cubicBezTo>
                    <a:pt x="44" y="15"/>
                    <a:pt x="42" y="9"/>
                    <a:pt x="4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Freeform 21"/>
            <p:cNvSpPr/>
            <p:nvPr/>
          </p:nvSpPr>
          <p:spPr bwMode="auto">
            <a:xfrm>
              <a:off x="7027836" y="5846125"/>
              <a:ext cx="84426" cy="42213"/>
            </a:xfrm>
            <a:custGeom>
              <a:gdLst>
                <a:gd fmla="*/ 40 w 48" name="T0"/>
                <a:gd fmla="*/ 3 h 24" name="T1"/>
                <a:gd fmla="*/ 34 w 48" name="T2"/>
                <a:gd fmla="*/ 0 h 24" name="T3"/>
                <a:gd fmla="*/ 4 w 48" name="T4"/>
                <a:gd fmla="*/ 0 h 24" name="T5"/>
                <a:gd fmla="*/ 1 w 48" name="T6"/>
                <a:gd fmla="*/ 3 h 24" name="T7"/>
                <a:gd fmla="*/ 8 w 48" name="T8"/>
                <a:gd fmla="*/ 21 h 24" name="T9"/>
                <a:gd fmla="*/ 13 w 48" name="T10"/>
                <a:gd fmla="*/ 24 h 24" name="T11"/>
                <a:gd fmla="*/ 44 w 48" name="T12"/>
                <a:gd fmla="*/ 24 h 24" name="T13"/>
                <a:gd fmla="*/ 48 w 48" name="T14"/>
                <a:gd fmla="*/ 21 h 24" name="T15"/>
                <a:gd fmla="*/ 40 w 48"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8">
                  <a:moveTo>
                    <a:pt x="40" y="3"/>
                  </a:moveTo>
                  <a:cubicBezTo>
                    <a:pt x="39" y="1"/>
                    <a:pt x="37" y="0"/>
                    <a:pt x="34" y="0"/>
                  </a:cubicBezTo>
                  <a:cubicBezTo>
                    <a:pt x="24" y="0"/>
                    <a:pt x="14" y="0"/>
                    <a:pt x="4" y="0"/>
                  </a:cubicBezTo>
                  <a:cubicBezTo>
                    <a:pt x="2" y="0"/>
                    <a:pt x="0" y="1"/>
                    <a:pt x="1" y="3"/>
                  </a:cubicBezTo>
                  <a:cubicBezTo>
                    <a:pt x="3" y="9"/>
                    <a:pt x="5" y="15"/>
                    <a:pt x="8" y="21"/>
                  </a:cubicBezTo>
                  <a:cubicBezTo>
                    <a:pt x="8" y="23"/>
                    <a:pt x="10" y="24"/>
                    <a:pt x="13" y="24"/>
                  </a:cubicBezTo>
                  <a:cubicBezTo>
                    <a:pt x="23" y="24"/>
                    <a:pt x="34" y="24"/>
                    <a:pt x="44" y="24"/>
                  </a:cubicBezTo>
                  <a:cubicBezTo>
                    <a:pt x="47" y="24"/>
                    <a:pt x="48" y="23"/>
                    <a:pt x="48" y="21"/>
                  </a:cubicBezTo>
                  <a:cubicBezTo>
                    <a:pt x="45" y="15"/>
                    <a:pt x="42" y="9"/>
                    <a:pt x="4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22"/>
            <p:cNvSpPr/>
            <p:nvPr/>
          </p:nvSpPr>
          <p:spPr bwMode="auto">
            <a:xfrm>
              <a:off x="7112262" y="5846125"/>
              <a:ext cx="87388" cy="42213"/>
            </a:xfrm>
            <a:custGeom>
              <a:gdLst>
                <a:gd fmla="*/ 40 w 50" name="T0"/>
                <a:gd fmla="*/ 3 h 24" name="T1"/>
                <a:gd fmla="*/ 34 w 50" name="T2"/>
                <a:gd fmla="*/ 0 h 24" name="T3"/>
                <a:gd fmla="*/ 4 w 50" name="T4"/>
                <a:gd fmla="*/ 0 h 24" name="T5"/>
                <a:gd fmla="*/ 1 w 50" name="T6"/>
                <a:gd fmla="*/ 3 h 24" name="T7"/>
                <a:gd fmla="*/ 9 w 50" name="T8"/>
                <a:gd fmla="*/ 21 h 24" name="T9"/>
                <a:gd fmla="*/ 15 w 50" name="T10"/>
                <a:gd fmla="*/ 24 h 24" name="T11"/>
                <a:gd fmla="*/ 46 w 50" name="T12"/>
                <a:gd fmla="*/ 24 h 24" name="T13"/>
                <a:gd fmla="*/ 49 w 50" name="T14"/>
                <a:gd fmla="*/ 21 h 24" name="T15"/>
                <a:gd fmla="*/ 40 w 50"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50">
                  <a:moveTo>
                    <a:pt x="40" y="3"/>
                  </a:moveTo>
                  <a:cubicBezTo>
                    <a:pt x="39" y="1"/>
                    <a:pt x="36" y="0"/>
                    <a:pt x="34" y="0"/>
                  </a:cubicBezTo>
                  <a:cubicBezTo>
                    <a:pt x="24" y="0"/>
                    <a:pt x="14" y="0"/>
                    <a:pt x="4" y="0"/>
                  </a:cubicBezTo>
                  <a:cubicBezTo>
                    <a:pt x="1" y="0"/>
                    <a:pt x="0" y="1"/>
                    <a:pt x="1" y="3"/>
                  </a:cubicBezTo>
                  <a:cubicBezTo>
                    <a:pt x="4" y="9"/>
                    <a:pt x="6" y="15"/>
                    <a:pt x="9" y="21"/>
                  </a:cubicBezTo>
                  <a:cubicBezTo>
                    <a:pt x="10" y="23"/>
                    <a:pt x="12" y="24"/>
                    <a:pt x="15" y="24"/>
                  </a:cubicBezTo>
                  <a:cubicBezTo>
                    <a:pt x="25" y="24"/>
                    <a:pt x="36" y="24"/>
                    <a:pt x="46" y="24"/>
                  </a:cubicBezTo>
                  <a:cubicBezTo>
                    <a:pt x="49" y="24"/>
                    <a:pt x="50" y="23"/>
                    <a:pt x="49" y="21"/>
                  </a:cubicBezTo>
                  <a:cubicBezTo>
                    <a:pt x="46" y="15"/>
                    <a:pt x="43" y="9"/>
                    <a:pt x="4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 name="Freeform 23"/>
            <p:cNvSpPr/>
            <p:nvPr/>
          </p:nvSpPr>
          <p:spPr bwMode="auto">
            <a:xfrm>
              <a:off x="7195948" y="5846125"/>
              <a:ext cx="91091" cy="42213"/>
            </a:xfrm>
            <a:custGeom>
              <a:gdLst>
                <a:gd fmla="*/ 40 w 52" name="T0"/>
                <a:gd fmla="*/ 3 h 24" name="T1"/>
                <a:gd fmla="*/ 34 w 52" name="T2"/>
                <a:gd fmla="*/ 0 h 24" name="T3"/>
                <a:gd fmla="*/ 4 w 52" name="T4"/>
                <a:gd fmla="*/ 0 h 24" name="T5"/>
                <a:gd fmla="*/ 1 w 52" name="T6"/>
                <a:gd fmla="*/ 3 h 24" name="T7"/>
                <a:gd fmla="*/ 11 w 52" name="T8"/>
                <a:gd fmla="*/ 21 h 24" name="T9"/>
                <a:gd fmla="*/ 16 w 52" name="T10"/>
                <a:gd fmla="*/ 24 h 24" name="T11"/>
                <a:gd fmla="*/ 48 w 52" name="T12"/>
                <a:gd fmla="*/ 24 h 24" name="T13"/>
                <a:gd fmla="*/ 51 w 52" name="T14"/>
                <a:gd fmla="*/ 21 h 24" name="T15"/>
                <a:gd fmla="*/ 40 w 52"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52">
                  <a:moveTo>
                    <a:pt x="40" y="3"/>
                  </a:moveTo>
                  <a:cubicBezTo>
                    <a:pt x="39" y="1"/>
                    <a:pt x="36" y="0"/>
                    <a:pt x="34" y="0"/>
                  </a:cubicBezTo>
                  <a:cubicBezTo>
                    <a:pt x="24" y="0"/>
                    <a:pt x="14" y="0"/>
                    <a:pt x="4" y="0"/>
                  </a:cubicBezTo>
                  <a:cubicBezTo>
                    <a:pt x="1" y="0"/>
                    <a:pt x="0" y="1"/>
                    <a:pt x="1" y="3"/>
                  </a:cubicBezTo>
                  <a:cubicBezTo>
                    <a:pt x="4" y="9"/>
                    <a:pt x="7" y="15"/>
                    <a:pt x="11" y="21"/>
                  </a:cubicBezTo>
                  <a:cubicBezTo>
                    <a:pt x="12" y="23"/>
                    <a:pt x="14" y="24"/>
                    <a:pt x="16" y="24"/>
                  </a:cubicBezTo>
                  <a:cubicBezTo>
                    <a:pt x="27" y="24"/>
                    <a:pt x="38" y="24"/>
                    <a:pt x="48" y="24"/>
                  </a:cubicBezTo>
                  <a:cubicBezTo>
                    <a:pt x="51" y="24"/>
                    <a:pt x="52" y="23"/>
                    <a:pt x="51" y="21"/>
                  </a:cubicBezTo>
                  <a:cubicBezTo>
                    <a:pt x="47" y="15"/>
                    <a:pt x="43" y="9"/>
                    <a:pt x="4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Freeform 24"/>
            <p:cNvSpPr/>
            <p:nvPr/>
          </p:nvSpPr>
          <p:spPr bwMode="auto">
            <a:xfrm>
              <a:off x="6113960" y="5797247"/>
              <a:ext cx="87388" cy="39991"/>
            </a:xfrm>
            <a:custGeom>
              <a:gdLst>
                <a:gd fmla="*/ 49 w 50" name="T0"/>
                <a:gd fmla="*/ 2 h 23" name="T1"/>
                <a:gd fmla="*/ 47 w 50" name="T2"/>
                <a:gd fmla="*/ 0 h 23" name="T3"/>
                <a:gd fmla="*/ 18 w 50" name="T4"/>
                <a:gd fmla="*/ 0 h 23" name="T5"/>
                <a:gd fmla="*/ 13 w 50" name="T6"/>
                <a:gd fmla="*/ 2 h 23" name="T7"/>
                <a:gd fmla="*/ 1 w 50" name="T8"/>
                <a:gd fmla="*/ 21 h 23" name="T9"/>
                <a:gd fmla="*/ 4 w 50" name="T10"/>
                <a:gd fmla="*/ 23 h 23" name="T11"/>
                <a:gd fmla="*/ 34 w 50" name="T12"/>
                <a:gd fmla="*/ 23 h 23" name="T13"/>
                <a:gd fmla="*/ 39 w 50" name="T14"/>
                <a:gd fmla="*/ 21 h 23" name="T15"/>
                <a:gd fmla="*/ 49 w 50"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50">
                  <a:moveTo>
                    <a:pt x="49" y="2"/>
                  </a:moveTo>
                  <a:cubicBezTo>
                    <a:pt x="50" y="1"/>
                    <a:pt x="49" y="0"/>
                    <a:pt x="47" y="0"/>
                  </a:cubicBezTo>
                  <a:cubicBezTo>
                    <a:pt x="37" y="0"/>
                    <a:pt x="28" y="0"/>
                    <a:pt x="18" y="0"/>
                  </a:cubicBezTo>
                  <a:cubicBezTo>
                    <a:pt x="16" y="0"/>
                    <a:pt x="13" y="1"/>
                    <a:pt x="13" y="2"/>
                  </a:cubicBezTo>
                  <a:cubicBezTo>
                    <a:pt x="9" y="9"/>
                    <a:pt x="5" y="15"/>
                    <a:pt x="1" y="21"/>
                  </a:cubicBezTo>
                  <a:cubicBezTo>
                    <a:pt x="0" y="22"/>
                    <a:pt x="1" y="23"/>
                    <a:pt x="4" y="23"/>
                  </a:cubicBezTo>
                  <a:cubicBezTo>
                    <a:pt x="14" y="23"/>
                    <a:pt x="24" y="23"/>
                    <a:pt x="34" y="23"/>
                  </a:cubicBezTo>
                  <a:cubicBezTo>
                    <a:pt x="36" y="23"/>
                    <a:pt x="39" y="22"/>
                    <a:pt x="39" y="21"/>
                  </a:cubicBezTo>
                  <a:cubicBezTo>
                    <a:pt x="43" y="15"/>
                    <a:pt x="46" y="9"/>
                    <a:pt x="49"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Freeform 25"/>
            <p:cNvSpPr/>
            <p:nvPr/>
          </p:nvSpPr>
          <p:spPr bwMode="auto">
            <a:xfrm>
              <a:off x="6197645" y="5797247"/>
              <a:ext cx="82204" cy="39991"/>
            </a:xfrm>
            <a:custGeom>
              <a:gdLst>
                <a:gd fmla="*/ 47 w 47" name="T0"/>
                <a:gd fmla="*/ 2 h 23" name="T1"/>
                <a:gd fmla="*/ 44 w 47" name="T2"/>
                <a:gd fmla="*/ 0 h 23" name="T3"/>
                <a:gd fmla="*/ 15 w 47" name="T4"/>
                <a:gd fmla="*/ 0 h 23" name="T5"/>
                <a:gd fmla="*/ 10 w 47" name="T6"/>
                <a:gd fmla="*/ 2 h 23" name="T7"/>
                <a:gd fmla="*/ 0 w 47" name="T8"/>
                <a:gd fmla="*/ 21 h 23" name="T9"/>
                <a:gd fmla="*/ 3 w 47" name="T10"/>
                <a:gd fmla="*/ 23 h 23" name="T11"/>
                <a:gd fmla="*/ 33 w 47" name="T12"/>
                <a:gd fmla="*/ 23 h 23" name="T13"/>
                <a:gd fmla="*/ 38 w 47" name="T14"/>
                <a:gd fmla="*/ 21 h 23" name="T15"/>
                <a:gd fmla="*/ 47 w 47"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7">
                  <a:moveTo>
                    <a:pt x="47" y="2"/>
                  </a:moveTo>
                  <a:cubicBezTo>
                    <a:pt x="47" y="1"/>
                    <a:pt x="46" y="0"/>
                    <a:pt x="44" y="0"/>
                  </a:cubicBezTo>
                  <a:cubicBezTo>
                    <a:pt x="34" y="0"/>
                    <a:pt x="25" y="0"/>
                    <a:pt x="15" y="0"/>
                  </a:cubicBezTo>
                  <a:cubicBezTo>
                    <a:pt x="13" y="0"/>
                    <a:pt x="11" y="1"/>
                    <a:pt x="10" y="2"/>
                  </a:cubicBezTo>
                  <a:cubicBezTo>
                    <a:pt x="7" y="9"/>
                    <a:pt x="4" y="15"/>
                    <a:pt x="0" y="21"/>
                  </a:cubicBezTo>
                  <a:cubicBezTo>
                    <a:pt x="0" y="22"/>
                    <a:pt x="1" y="23"/>
                    <a:pt x="3" y="23"/>
                  </a:cubicBezTo>
                  <a:cubicBezTo>
                    <a:pt x="13" y="23"/>
                    <a:pt x="23" y="23"/>
                    <a:pt x="33" y="23"/>
                  </a:cubicBezTo>
                  <a:cubicBezTo>
                    <a:pt x="35" y="23"/>
                    <a:pt x="38" y="22"/>
                    <a:pt x="38" y="21"/>
                  </a:cubicBezTo>
                  <a:cubicBezTo>
                    <a:pt x="41" y="15"/>
                    <a:pt x="44" y="9"/>
                    <a:pt x="47"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Freeform 26"/>
            <p:cNvSpPr/>
            <p:nvPr/>
          </p:nvSpPr>
          <p:spPr bwMode="auto">
            <a:xfrm>
              <a:off x="6279850" y="5797247"/>
              <a:ext cx="80723" cy="39991"/>
            </a:xfrm>
            <a:custGeom>
              <a:gdLst>
                <a:gd fmla="*/ 45 w 46" name="T0"/>
                <a:gd fmla="*/ 2 h 23" name="T1"/>
                <a:gd fmla="*/ 42 w 46" name="T2"/>
                <a:gd fmla="*/ 0 h 23" name="T3"/>
                <a:gd fmla="*/ 13 w 46" name="T4"/>
                <a:gd fmla="*/ 0 h 23" name="T5"/>
                <a:gd fmla="*/ 8 w 46" name="T6"/>
                <a:gd fmla="*/ 2 h 23" name="T7"/>
                <a:gd fmla="*/ 0 w 46" name="T8"/>
                <a:gd fmla="*/ 21 h 23" name="T9"/>
                <a:gd fmla="*/ 3 w 46" name="T10"/>
                <a:gd fmla="*/ 23 h 23" name="T11"/>
                <a:gd fmla="*/ 33 w 46" name="T12"/>
                <a:gd fmla="*/ 23 h 23" name="T13"/>
                <a:gd fmla="*/ 38 w 46" name="T14"/>
                <a:gd fmla="*/ 21 h 23" name="T15"/>
                <a:gd fmla="*/ 45 w 46"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6">
                  <a:moveTo>
                    <a:pt x="45" y="2"/>
                  </a:moveTo>
                  <a:cubicBezTo>
                    <a:pt x="46" y="1"/>
                    <a:pt x="44" y="0"/>
                    <a:pt x="42" y="0"/>
                  </a:cubicBezTo>
                  <a:cubicBezTo>
                    <a:pt x="33" y="0"/>
                    <a:pt x="23" y="0"/>
                    <a:pt x="13" y="0"/>
                  </a:cubicBezTo>
                  <a:cubicBezTo>
                    <a:pt x="11" y="0"/>
                    <a:pt x="9" y="1"/>
                    <a:pt x="8" y="2"/>
                  </a:cubicBezTo>
                  <a:cubicBezTo>
                    <a:pt x="6" y="9"/>
                    <a:pt x="3" y="15"/>
                    <a:pt x="0" y="21"/>
                  </a:cubicBezTo>
                  <a:cubicBezTo>
                    <a:pt x="0" y="22"/>
                    <a:pt x="1" y="23"/>
                    <a:pt x="3" y="23"/>
                  </a:cubicBezTo>
                  <a:cubicBezTo>
                    <a:pt x="13" y="23"/>
                    <a:pt x="23" y="23"/>
                    <a:pt x="33" y="23"/>
                  </a:cubicBezTo>
                  <a:cubicBezTo>
                    <a:pt x="36" y="23"/>
                    <a:pt x="38" y="22"/>
                    <a:pt x="38" y="21"/>
                  </a:cubicBezTo>
                  <a:cubicBezTo>
                    <a:pt x="41" y="15"/>
                    <a:pt x="43" y="9"/>
                    <a:pt x="45"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Freeform 27"/>
            <p:cNvSpPr/>
            <p:nvPr/>
          </p:nvSpPr>
          <p:spPr bwMode="auto">
            <a:xfrm>
              <a:off x="6362795" y="5797247"/>
              <a:ext cx="77020" cy="39991"/>
            </a:xfrm>
            <a:custGeom>
              <a:gdLst>
                <a:gd fmla="*/ 44 w 44" name="T0"/>
                <a:gd fmla="*/ 2 h 23" name="T1"/>
                <a:gd fmla="*/ 40 w 44" name="T2"/>
                <a:gd fmla="*/ 0 h 23" name="T3"/>
                <a:gd fmla="*/ 12 w 44" name="T4"/>
                <a:gd fmla="*/ 0 h 23" name="T5"/>
                <a:gd fmla="*/ 7 w 44" name="T6"/>
                <a:gd fmla="*/ 2 h 23" name="T7"/>
                <a:gd fmla="*/ 0 w 44" name="T8"/>
                <a:gd fmla="*/ 21 h 23" name="T9"/>
                <a:gd fmla="*/ 4 w 44" name="T10"/>
                <a:gd fmla="*/ 23 h 23" name="T11"/>
                <a:gd fmla="*/ 34 w 44" name="T12"/>
                <a:gd fmla="*/ 23 h 23" name="T13"/>
                <a:gd fmla="*/ 39 w 44" name="T14"/>
                <a:gd fmla="*/ 21 h 23" name="T15"/>
                <a:gd fmla="*/ 44 w 44"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4">
                  <a:moveTo>
                    <a:pt x="44" y="2"/>
                  </a:moveTo>
                  <a:cubicBezTo>
                    <a:pt x="44" y="1"/>
                    <a:pt x="43" y="0"/>
                    <a:pt x="40" y="0"/>
                  </a:cubicBezTo>
                  <a:cubicBezTo>
                    <a:pt x="31" y="0"/>
                    <a:pt x="21" y="0"/>
                    <a:pt x="12" y="0"/>
                  </a:cubicBezTo>
                  <a:cubicBezTo>
                    <a:pt x="10" y="0"/>
                    <a:pt x="7" y="1"/>
                    <a:pt x="7" y="2"/>
                  </a:cubicBezTo>
                  <a:cubicBezTo>
                    <a:pt x="5" y="9"/>
                    <a:pt x="3" y="15"/>
                    <a:pt x="0" y="21"/>
                  </a:cubicBezTo>
                  <a:cubicBezTo>
                    <a:pt x="0" y="22"/>
                    <a:pt x="1" y="23"/>
                    <a:pt x="4" y="23"/>
                  </a:cubicBezTo>
                  <a:cubicBezTo>
                    <a:pt x="14" y="23"/>
                    <a:pt x="24" y="23"/>
                    <a:pt x="34" y="23"/>
                  </a:cubicBezTo>
                  <a:cubicBezTo>
                    <a:pt x="36" y="23"/>
                    <a:pt x="38" y="22"/>
                    <a:pt x="39" y="21"/>
                  </a:cubicBezTo>
                  <a:cubicBezTo>
                    <a:pt x="40" y="15"/>
                    <a:pt x="42" y="9"/>
                    <a:pt x="4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8" name="Freeform 28"/>
            <p:cNvSpPr/>
            <p:nvPr/>
          </p:nvSpPr>
          <p:spPr bwMode="auto">
            <a:xfrm>
              <a:off x="6444999" y="5797247"/>
              <a:ext cx="73317" cy="39991"/>
            </a:xfrm>
            <a:custGeom>
              <a:gdLst>
                <a:gd fmla="*/ 42 w 42" name="T0"/>
                <a:gd fmla="*/ 2 h 23" name="T1"/>
                <a:gd fmla="*/ 39 w 42" name="T2"/>
                <a:gd fmla="*/ 0 h 23" name="T3"/>
                <a:gd fmla="*/ 10 w 42" name="T4"/>
                <a:gd fmla="*/ 0 h 23" name="T5"/>
                <a:gd fmla="*/ 5 w 42" name="T6"/>
                <a:gd fmla="*/ 2 h 23" name="T7"/>
                <a:gd fmla="*/ 1 w 42" name="T8"/>
                <a:gd fmla="*/ 21 h 23" name="T9"/>
                <a:gd fmla="*/ 4 w 42" name="T10"/>
                <a:gd fmla="*/ 23 h 23" name="T11"/>
                <a:gd fmla="*/ 34 w 42" name="T12"/>
                <a:gd fmla="*/ 23 h 23" name="T13"/>
                <a:gd fmla="*/ 39 w 42" name="T14"/>
                <a:gd fmla="*/ 21 h 23" name="T15"/>
                <a:gd fmla="*/ 42 w 42"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2">
                  <a:moveTo>
                    <a:pt x="42" y="2"/>
                  </a:moveTo>
                  <a:cubicBezTo>
                    <a:pt x="42" y="1"/>
                    <a:pt x="41" y="0"/>
                    <a:pt x="39" y="0"/>
                  </a:cubicBezTo>
                  <a:cubicBezTo>
                    <a:pt x="29" y="0"/>
                    <a:pt x="19" y="0"/>
                    <a:pt x="10" y="0"/>
                  </a:cubicBezTo>
                  <a:cubicBezTo>
                    <a:pt x="8" y="0"/>
                    <a:pt x="6" y="1"/>
                    <a:pt x="5" y="2"/>
                  </a:cubicBezTo>
                  <a:cubicBezTo>
                    <a:pt x="4" y="9"/>
                    <a:pt x="2" y="15"/>
                    <a:pt x="1" y="21"/>
                  </a:cubicBezTo>
                  <a:cubicBezTo>
                    <a:pt x="0" y="22"/>
                    <a:pt x="2" y="23"/>
                    <a:pt x="4" y="23"/>
                  </a:cubicBezTo>
                  <a:cubicBezTo>
                    <a:pt x="14" y="23"/>
                    <a:pt x="24" y="23"/>
                    <a:pt x="34" y="23"/>
                  </a:cubicBezTo>
                  <a:cubicBezTo>
                    <a:pt x="36" y="23"/>
                    <a:pt x="38" y="22"/>
                    <a:pt x="39" y="21"/>
                  </a:cubicBezTo>
                  <a:cubicBezTo>
                    <a:pt x="40" y="15"/>
                    <a:pt x="41" y="9"/>
                    <a:pt x="4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29"/>
            <p:cNvSpPr/>
            <p:nvPr/>
          </p:nvSpPr>
          <p:spPr bwMode="auto">
            <a:xfrm>
              <a:off x="6527204" y="5797247"/>
              <a:ext cx="71836" cy="39991"/>
            </a:xfrm>
            <a:custGeom>
              <a:gdLst>
                <a:gd fmla="*/ 41 w 41" name="T0"/>
                <a:gd fmla="*/ 2 h 23" name="T1"/>
                <a:gd fmla="*/ 37 w 41" name="T2"/>
                <a:gd fmla="*/ 0 h 23" name="T3"/>
                <a:gd fmla="*/ 8 w 41" name="T4"/>
                <a:gd fmla="*/ 0 h 23" name="T5"/>
                <a:gd fmla="*/ 4 w 41" name="T6"/>
                <a:gd fmla="*/ 2 h 23" name="T7"/>
                <a:gd fmla="*/ 1 w 41" name="T8"/>
                <a:gd fmla="*/ 21 h 23" name="T9"/>
                <a:gd fmla="*/ 4 w 41" name="T10"/>
                <a:gd fmla="*/ 23 h 23" name="T11"/>
                <a:gd fmla="*/ 34 w 41" name="T12"/>
                <a:gd fmla="*/ 23 h 23" name="T13"/>
                <a:gd fmla="*/ 39 w 41" name="T14"/>
                <a:gd fmla="*/ 21 h 23" name="T15"/>
                <a:gd fmla="*/ 41 w 41"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1">
                  <a:moveTo>
                    <a:pt x="41" y="2"/>
                  </a:moveTo>
                  <a:cubicBezTo>
                    <a:pt x="41" y="1"/>
                    <a:pt x="39" y="0"/>
                    <a:pt x="37" y="0"/>
                  </a:cubicBezTo>
                  <a:cubicBezTo>
                    <a:pt x="27" y="0"/>
                    <a:pt x="18" y="0"/>
                    <a:pt x="8" y="0"/>
                  </a:cubicBezTo>
                  <a:cubicBezTo>
                    <a:pt x="6" y="0"/>
                    <a:pt x="4" y="1"/>
                    <a:pt x="4" y="2"/>
                  </a:cubicBezTo>
                  <a:cubicBezTo>
                    <a:pt x="3" y="9"/>
                    <a:pt x="2" y="15"/>
                    <a:pt x="1" y="21"/>
                  </a:cubicBezTo>
                  <a:cubicBezTo>
                    <a:pt x="0" y="22"/>
                    <a:pt x="2" y="23"/>
                    <a:pt x="4" y="23"/>
                  </a:cubicBezTo>
                  <a:cubicBezTo>
                    <a:pt x="14" y="23"/>
                    <a:pt x="24" y="23"/>
                    <a:pt x="34" y="23"/>
                  </a:cubicBezTo>
                  <a:cubicBezTo>
                    <a:pt x="37" y="23"/>
                    <a:pt x="39" y="22"/>
                    <a:pt x="39" y="21"/>
                  </a:cubicBezTo>
                  <a:cubicBezTo>
                    <a:pt x="39" y="15"/>
                    <a:pt x="40" y="9"/>
                    <a:pt x="4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Freeform 30"/>
            <p:cNvSpPr/>
            <p:nvPr/>
          </p:nvSpPr>
          <p:spPr bwMode="auto">
            <a:xfrm>
              <a:off x="6610889" y="5797247"/>
              <a:ext cx="66652" cy="39991"/>
            </a:xfrm>
            <a:custGeom>
              <a:gdLst>
                <a:gd fmla="*/ 38 w 38" name="T0"/>
                <a:gd fmla="*/ 2 h 23" name="T1"/>
                <a:gd fmla="*/ 34 w 38" name="T2"/>
                <a:gd fmla="*/ 0 h 23" name="T3"/>
                <a:gd fmla="*/ 5 w 38" name="T4"/>
                <a:gd fmla="*/ 0 h 23" name="T5"/>
                <a:gd fmla="*/ 1 w 38" name="T6"/>
                <a:gd fmla="*/ 2 h 23" name="T7"/>
                <a:gd fmla="*/ 0 w 38" name="T8"/>
                <a:gd fmla="*/ 21 h 23" name="T9"/>
                <a:gd fmla="*/ 4 w 38" name="T10"/>
                <a:gd fmla="*/ 23 h 23" name="T11"/>
                <a:gd fmla="*/ 34 w 38" name="T12"/>
                <a:gd fmla="*/ 23 h 23" name="T13"/>
                <a:gd fmla="*/ 38 w 38" name="T14"/>
                <a:gd fmla="*/ 21 h 23" name="T15"/>
                <a:gd fmla="*/ 38 w 38"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8">
                  <a:moveTo>
                    <a:pt x="38" y="2"/>
                  </a:moveTo>
                  <a:cubicBezTo>
                    <a:pt x="38" y="1"/>
                    <a:pt x="36" y="0"/>
                    <a:pt x="34" y="0"/>
                  </a:cubicBezTo>
                  <a:cubicBezTo>
                    <a:pt x="25" y="0"/>
                    <a:pt x="15" y="0"/>
                    <a:pt x="5" y="0"/>
                  </a:cubicBezTo>
                  <a:cubicBezTo>
                    <a:pt x="3" y="0"/>
                    <a:pt x="1" y="1"/>
                    <a:pt x="1" y="2"/>
                  </a:cubicBezTo>
                  <a:cubicBezTo>
                    <a:pt x="1" y="9"/>
                    <a:pt x="0" y="15"/>
                    <a:pt x="0" y="21"/>
                  </a:cubicBezTo>
                  <a:cubicBezTo>
                    <a:pt x="0" y="22"/>
                    <a:pt x="1" y="23"/>
                    <a:pt x="4" y="23"/>
                  </a:cubicBezTo>
                  <a:cubicBezTo>
                    <a:pt x="14" y="23"/>
                    <a:pt x="24" y="23"/>
                    <a:pt x="34" y="23"/>
                  </a:cubicBezTo>
                  <a:cubicBezTo>
                    <a:pt x="36" y="23"/>
                    <a:pt x="38" y="22"/>
                    <a:pt x="38" y="21"/>
                  </a:cubicBezTo>
                  <a:cubicBezTo>
                    <a:pt x="38" y="15"/>
                    <a:pt x="38" y="9"/>
                    <a:pt x="38"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1" name="Freeform 31"/>
            <p:cNvSpPr/>
            <p:nvPr/>
          </p:nvSpPr>
          <p:spPr bwMode="auto">
            <a:xfrm>
              <a:off x="6693094" y="5797247"/>
              <a:ext cx="66652" cy="39991"/>
            </a:xfrm>
            <a:custGeom>
              <a:gdLst>
                <a:gd fmla="*/ 36 w 38" name="T0"/>
                <a:gd fmla="*/ 2 h 23" name="T1"/>
                <a:gd fmla="*/ 32 w 38" name="T2"/>
                <a:gd fmla="*/ 0 h 23" name="T3"/>
                <a:gd fmla="*/ 4 w 38" name="T4"/>
                <a:gd fmla="*/ 0 h 23" name="T5"/>
                <a:gd fmla="*/ 0 w 38" name="T6"/>
                <a:gd fmla="*/ 2 h 23" name="T7"/>
                <a:gd fmla="*/ 0 w 38" name="T8"/>
                <a:gd fmla="*/ 21 h 23" name="T9"/>
                <a:gd fmla="*/ 4 w 38" name="T10"/>
                <a:gd fmla="*/ 23 h 23" name="T11"/>
                <a:gd fmla="*/ 34 w 38" name="T12"/>
                <a:gd fmla="*/ 23 h 23" name="T13"/>
                <a:gd fmla="*/ 38 w 38" name="T14"/>
                <a:gd fmla="*/ 21 h 23" name="T15"/>
                <a:gd fmla="*/ 36 w 38"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8">
                  <a:moveTo>
                    <a:pt x="36" y="2"/>
                  </a:moveTo>
                  <a:cubicBezTo>
                    <a:pt x="36" y="1"/>
                    <a:pt x="34" y="0"/>
                    <a:pt x="32" y="0"/>
                  </a:cubicBezTo>
                  <a:cubicBezTo>
                    <a:pt x="23" y="0"/>
                    <a:pt x="13" y="0"/>
                    <a:pt x="4" y="0"/>
                  </a:cubicBezTo>
                  <a:cubicBezTo>
                    <a:pt x="1" y="0"/>
                    <a:pt x="0" y="1"/>
                    <a:pt x="0" y="2"/>
                  </a:cubicBezTo>
                  <a:cubicBezTo>
                    <a:pt x="0" y="9"/>
                    <a:pt x="0" y="15"/>
                    <a:pt x="0" y="21"/>
                  </a:cubicBezTo>
                  <a:cubicBezTo>
                    <a:pt x="0" y="22"/>
                    <a:pt x="2" y="23"/>
                    <a:pt x="4" y="23"/>
                  </a:cubicBezTo>
                  <a:cubicBezTo>
                    <a:pt x="14" y="23"/>
                    <a:pt x="24" y="23"/>
                    <a:pt x="34" y="23"/>
                  </a:cubicBezTo>
                  <a:cubicBezTo>
                    <a:pt x="36" y="23"/>
                    <a:pt x="38" y="22"/>
                    <a:pt x="38" y="21"/>
                  </a:cubicBezTo>
                  <a:cubicBezTo>
                    <a:pt x="37" y="15"/>
                    <a:pt x="37" y="9"/>
                    <a:pt x="36"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Freeform 32"/>
            <p:cNvSpPr/>
            <p:nvPr/>
          </p:nvSpPr>
          <p:spPr bwMode="auto">
            <a:xfrm>
              <a:off x="6772336" y="5797247"/>
              <a:ext cx="69615" cy="39991"/>
            </a:xfrm>
            <a:custGeom>
              <a:gdLst>
                <a:gd fmla="*/ 37 w 40" name="T0"/>
                <a:gd fmla="*/ 2 h 23" name="T1"/>
                <a:gd fmla="*/ 33 w 40" name="T2"/>
                <a:gd fmla="*/ 0 h 23" name="T3"/>
                <a:gd fmla="*/ 4 w 40" name="T4"/>
                <a:gd fmla="*/ 0 h 23" name="T5"/>
                <a:gd fmla="*/ 0 w 40" name="T6"/>
                <a:gd fmla="*/ 2 h 23" name="T7"/>
                <a:gd fmla="*/ 2 w 40" name="T8"/>
                <a:gd fmla="*/ 21 h 23" name="T9"/>
                <a:gd fmla="*/ 6 w 40" name="T10"/>
                <a:gd fmla="*/ 23 h 23" name="T11"/>
                <a:gd fmla="*/ 36 w 40" name="T12"/>
                <a:gd fmla="*/ 23 h 23" name="T13"/>
                <a:gd fmla="*/ 40 w 40" name="T14"/>
                <a:gd fmla="*/ 21 h 23" name="T15"/>
                <a:gd fmla="*/ 37 w 40"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0">
                  <a:moveTo>
                    <a:pt x="37" y="2"/>
                  </a:moveTo>
                  <a:cubicBezTo>
                    <a:pt x="37" y="1"/>
                    <a:pt x="35" y="0"/>
                    <a:pt x="33" y="0"/>
                  </a:cubicBezTo>
                  <a:cubicBezTo>
                    <a:pt x="23" y="0"/>
                    <a:pt x="13" y="0"/>
                    <a:pt x="4" y="0"/>
                  </a:cubicBezTo>
                  <a:cubicBezTo>
                    <a:pt x="2" y="0"/>
                    <a:pt x="0" y="1"/>
                    <a:pt x="0" y="2"/>
                  </a:cubicBezTo>
                  <a:cubicBezTo>
                    <a:pt x="1" y="9"/>
                    <a:pt x="1" y="15"/>
                    <a:pt x="2" y="21"/>
                  </a:cubicBezTo>
                  <a:cubicBezTo>
                    <a:pt x="2" y="22"/>
                    <a:pt x="4" y="23"/>
                    <a:pt x="6" y="23"/>
                  </a:cubicBezTo>
                  <a:cubicBezTo>
                    <a:pt x="16" y="23"/>
                    <a:pt x="26" y="23"/>
                    <a:pt x="36" y="23"/>
                  </a:cubicBezTo>
                  <a:cubicBezTo>
                    <a:pt x="39" y="23"/>
                    <a:pt x="40" y="22"/>
                    <a:pt x="40" y="21"/>
                  </a:cubicBezTo>
                  <a:cubicBezTo>
                    <a:pt x="39" y="15"/>
                    <a:pt x="38" y="9"/>
                    <a:pt x="37"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Freeform 33"/>
            <p:cNvSpPr/>
            <p:nvPr/>
          </p:nvSpPr>
          <p:spPr bwMode="auto">
            <a:xfrm>
              <a:off x="6850837" y="5797247"/>
              <a:ext cx="74058" cy="39991"/>
            </a:xfrm>
            <a:custGeom>
              <a:gdLst>
                <a:gd fmla="*/ 37 w 42" name="T0"/>
                <a:gd fmla="*/ 2 h 23" name="T1"/>
                <a:gd fmla="*/ 33 w 42" name="T2"/>
                <a:gd fmla="*/ 0 h 23" name="T3"/>
                <a:gd fmla="*/ 4 w 42" name="T4"/>
                <a:gd fmla="*/ 0 h 23" name="T5"/>
                <a:gd fmla="*/ 1 w 42" name="T6"/>
                <a:gd fmla="*/ 2 h 23" name="T7"/>
                <a:gd fmla="*/ 4 w 42" name="T8"/>
                <a:gd fmla="*/ 21 h 23" name="T9"/>
                <a:gd fmla="*/ 9 w 42" name="T10"/>
                <a:gd fmla="*/ 23 h 23" name="T11"/>
                <a:gd fmla="*/ 39 w 42" name="T12"/>
                <a:gd fmla="*/ 23 h 23" name="T13"/>
                <a:gd fmla="*/ 42 w 42" name="T14"/>
                <a:gd fmla="*/ 21 h 23" name="T15"/>
                <a:gd fmla="*/ 37 w 42"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2">
                  <a:moveTo>
                    <a:pt x="37" y="2"/>
                  </a:moveTo>
                  <a:cubicBezTo>
                    <a:pt x="37" y="1"/>
                    <a:pt x="35" y="0"/>
                    <a:pt x="33" y="0"/>
                  </a:cubicBezTo>
                  <a:cubicBezTo>
                    <a:pt x="23" y="0"/>
                    <a:pt x="14" y="0"/>
                    <a:pt x="4" y="0"/>
                  </a:cubicBezTo>
                  <a:cubicBezTo>
                    <a:pt x="2" y="0"/>
                    <a:pt x="0" y="1"/>
                    <a:pt x="1" y="2"/>
                  </a:cubicBezTo>
                  <a:cubicBezTo>
                    <a:pt x="2" y="9"/>
                    <a:pt x="3" y="15"/>
                    <a:pt x="4" y="21"/>
                  </a:cubicBezTo>
                  <a:cubicBezTo>
                    <a:pt x="4" y="22"/>
                    <a:pt x="6" y="23"/>
                    <a:pt x="9" y="23"/>
                  </a:cubicBezTo>
                  <a:cubicBezTo>
                    <a:pt x="19" y="23"/>
                    <a:pt x="29" y="23"/>
                    <a:pt x="39" y="23"/>
                  </a:cubicBezTo>
                  <a:cubicBezTo>
                    <a:pt x="41" y="23"/>
                    <a:pt x="42" y="22"/>
                    <a:pt x="42" y="21"/>
                  </a:cubicBezTo>
                  <a:cubicBezTo>
                    <a:pt x="41" y="15"/>
                    <a:pt x="39" y="9"/>
                    <a:pt x="37"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4" name="Freeform 34"/>
            <p:cNvSpPr/>
            <p:nvPr/>
          </p:nvSpPr>
          <p:spPr bwMode="auto">
            <a:xfrm>
              <a:off x="6931561" y="5797247"/>
              <a:ext cx="77020" cy="39991"/>
            </a:xfrm>
            <a:custGeom>
              <a:gdLst>
                <a:gd fmla="*/ 37 w 44" name="T0"/>
                <a:gd fmla="*/ 2 h 23" name="T1"/>
                <a:gd fmla="*/ 32 w 44" name="T2"/>
                <a:gd fmla="*/ 0 h 23" name="T3"/>
                <a:gd fmla="*/ 3 w 44" name="T4"/>
                <a:gd fmla="*/ 0 h 23" name="T5"/>
                <a:gd fmla="*/ 0 w 44" name="T6"/>
                <a:gd fmla="*/ 2 h 23" name="T7"/>
                <a:gd fmla="*/ 5 w 44" name="T8"/>
                <a:gd fmla="*/ 21 h 23" name="T9"/>
                <a:gd fmla="*/ 10 w 44" name="T10"/>
                <a:gd fmla="*/ 23 h 23" name="T11"/>
                <a:gd fmla="*/ 40 w 44" name="T12"/>
                <a:gd fmla="*/ 23 h 23" name="T13"/>
                <a:gd fmla="*/ 43 w 44" name="T14"/>
                <a:gd fmla="*/ 21 h 23" name="T15"/>
                <a:gd fmla="*/ 37 w 44"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4">
                  <a:moveTo>
                    <a:pt x="37" y="2"/>
                  </a:moveTo>
                  <a:cubicBezTo>
                    <a:pt x="36" y="1"/>
                    <a:pt x="34" y="0"/>
                    <a:pt x="32" y="0"/>
                  </a:cubicBezTo>
                  <a:cubicBezTo>
                    <a:pt x="22" y="0"/>
                    <a:pt x="13" y="0"/>
                    <a:pt x="3" y="0"/>
                  </a:cubicBezTo>
                  <a:cubicBezTo>
                    <a:pt x="1" y="0"/>
                    <a:pt x="0" y="1"/>
                    <a:pt x="0" y="2"/>
                  </a:cubicBezTo>
                  <a:cubicBezTo>
                    <a:pt x="2" y="9"/>
                    <a:pt x="3" y="15"/>
                    <a:pt x="5" y="21"/>
                  </a:cubicBezTo>
                  <a:cubicBezTo>
                    <a:pt x="5" y="22"/>
                    <a:pt x="8" y="23"/>
                    <a:pt x="10" y="23"/>
                  </a:cubicBezTo>
                  <a:cubicBezTo>
                    <a:pt x="20" y="23"/>
                    <a:pt x="30" y="23"/>
                    <a:pt x="40" y="23"/>
                  </a:cubicBezTo>
                  <a:cubicBezTo>
                    <a:pt x="42" y="23"/>
                    <a:pt x="44" y="22"/>
                    <a:pt x="43" y="21"/>
                  </a:cubicBezTo>
                  <a:cubicBezTo>
                    <a:pt x="41" y="15"/>
                    <a:pt x="39" y="9"/>
                    <a:pt x="37"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35"/>
            <p:cNvSpPr/>
            <p:nvPr/>
          </p:nvSpPr>
          <p:spPr bwMode="auto">
            <a:xfrm>
              <a:off x="7010062" y="5797247"/>
              <a:ext cx="80723" cy="39991"/>
            </a:xfrm>
            <a:custGeom>
              <a:gdLst>
                <a:gd fmla="*/ 37 w 46" name="T0"/>
                <a:gd fmla="*/ 2 h 23" name="T1"/>
                <a:gd fmla="*/ 32 w 46" name="T2"/>
                <a:gd fmla="*/ 0 h 23" name="T3"/>
                <a:gd fmla="*/ 3 w 46" name="T4"/>
                <a:gd fmla="*/ 0 h 23" name="T5"/>
                <a:gd fmla="*/ 0 w 46" name="T6"/>
                <a:gd fmla="*/ 2 h 23" name="T7"/>
                <a:gd fmla="*/ 7 w 46" name="T8"/>
                <a:gd fmla="*/ 21 h 23" name="T9"/>
                <a:gd fmla="*/ 12 w 46" name="T10"/>
                <a:gd fmla="*/ 23 h 23" name="T11"/>
                <a:gd fmla="*/ 42 w 46" name="T12"/>
                <a:gd fmla="*/ 23 h 23" name="T13"/>
                <a:gd fmla="*/ 45 w 46" name="T14"/>
                <a:gd fmla="*/ 21 h 23" name="T15"/>
                <a:gd fmla="*/ 37 w 46"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6">
                  <a:moveTo>
                    <a:pt x="37" y="2"/>
                  </a:moveTo>
                  <a:cubicBezTo>
                    <a:pt x="37" y="1"/>
                    <a:pt x="34" y="0"/>
                    <a:pt x="32" y="0"/>
                  </a:cubicBezTo>
                  <a:cubicBezTo>
                    <a:pt x="23" y="0"/>
                    <a:pt x="13" y="0"/>
                    <a:pt x="3" y="0"/>
                  </a:cubicBezTo>
                  <a:cubicBezTo>
                    <a:pt x="1" y="0"/>
                    <a:pt x="0" y="1"/>
                    <a:pt x="0" y="2"/>
                  </a:cubicBezTo>
                  <a:cubicBezTo>
                    <a:pt x="3" y="9"/>
                    <a:pt x="5" y="15"/>
                    <a:pt x="7" y="21"/>
                  </a:cubicBezTo>
                  <a:cubicBezTo>
                    <a:pt x="8" y="22"/>
                    <a:pt x="10" y="23"/>
                    <a:pt x="12" y="23"/>
                  </a:cubicBezTo>
                  <a:cubicBezTo>
                    <a:pt x="22" y="23"/>
                    <a:pt x="32" y="23"/>
                    <a:pt x="42" y="23"/>
                  </a:cubicBezTo>
                  <a:cubicBezTo>
                    <a:pt x="45" y="23"/>
                    <a:pt x="46" y="22"/>
                    <a:pt x="45" y="21"/>
                  </a:cubicBezTo>
                  <a:cubicBezTo>
                    <a:pt x="43" y="15"/>
                    <a:pt x="40" y="9"/>
                    <a:pt x="37"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6" name="Freeform 36"/>
            <p:cNvSpPr/>
            <p:nvPr/>
          </p:nvSpPr>
          <p:spPr bwMode="auto">
            <a:xfrm>
              <a:off x="7089304" y="5797247"/>
              <a:ext cx="83686" cy="39991"/>
            </a:xfrm>
            <a:custGeom>
              <a:gdLst>
                <a:gd fmla="*/ 38 w 48" name="T0"/>
                <a:gd fmla="*/ 2 h 23" name="T1"/>
                <a:gd fmla="*/ 32 w 48" name="T2"/>
                <a:gd fmla="*/ 0 h 23" name="T3"/>
                <a:gd fmla="*/ 4 w 48" name="T4"/>
                <a:gd fmla="*/ 0 h 23" name="T5"/>
                <a:gd fmla="*/ 1 w 48" name="T6"/>
                <a:gd fmla="*/ 2 h 23" name="T7"/>
                <a:gd fmla="*/ 9 w 48" name="T8"/>
                <a:gd fmla="*/ 21 h 23" name="T9"/>
                <a:gd fmla="*/ 15 w 48" name="T10"/>
                <a:gd fmla="*/ 23 h 23" name="T11"/>
                <a:gd fmla="*/ 45 w 48" name="T12"/>
                <a:gd fmla="*/ 23 h 23" name="T13"/>
                <a:gd fmla="*/ 47 w 48" name="T14"/>
                <a:gd fmla="*/ 21 h 23" name="T15"/>
                <a:gd fmla="*/ 38 w 48"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8">
                  <a:moveTo>
                    <a:pt x="38" y="2"/>
                  </a:moveTo>
                  <a:cubicBezTo>
                    <a:pt x="37" y="1"/>
                    <a:pt x="35" y="0"/>
                    <a:pt x="32" y="0"/>
                  </a:cubicBezTo>
                  <a:cubicBezTo>
                    <a:pt x="23" y="0"/>
                    <a:pt x="13" y="0"/>
                    <a:pt x="4" y="0"/>
                  </a:cubicBezTo>
                  <a:cubicBezTo>
                    <a:pt x="2" y="0"/>
                    <a:pt x="0" y="1"/>
                    <a:pt x="1" y="2"/>
                  </a:cubicBezTo>
                  <a:cubicBezTo>
                    <a:pt x="4" y="9"/>
                    <a:pt x="6" y="15"/>
                    <a:pt x="9" y="21"/>
                  </a:cubicBezTo>
                  <a:cubicBezTo>
                    <a:pt x="10" y="22"/>
                    <a:pt x="12" y="23"/>
                    <a:pt x="15" y="23"/>
                  </a:cubicBezTo>
                  <a:cubicBezTo>
                    <a:pt x="25" y="23"/>
                    <a:pt x="35" y="23"/>
                    <a:pt x="45" y="23"/>
                  </a:cubicBezTo>
                  <a:cubicBezTo>
                    <a:pt x="47" y="23"/>
                    <a:pt x="48" y="22"/>
                    <a:pt x="47" y="21"/>
                  </a:cubicBezTo>
                  <a:cubicBezTo>
                    <a:pt x="44" y="15"/>
                    <a:pt x="41" y="9"/>
                    <a:pt x="38"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7" name="Freeform 37"/>
            <p:cNvSpPr/>
            <p:nvPr/>
          </p:nvSpPr>
          <p:spPr bwMode="auto">
            <a:xfrm>
              <a:off x="7170028" y="5797247"/>
              <a:ext cx="85167" cy="39991"/>
            </a:xfrm>
            <a:custGeom>
              <a:gdLst>
                <a:gd fmla="*/ 37 w 49" name="T0"/>
                <a:gd fmla="*/ 2 h 23" name="T1"/>
                <a:gd fmla="*/ 32 w 49" name="T2"/>
                <a:gd fmla="*/ 0 h 23" name="T3"/>
                <a:gd fmla="*/ 3 w 49" name="T4"/>
                <a:gd fmla="*/ 0 h 23" name="T5"/>
                <a:gd fmla="*/ 0 w 49" name="T6"/>
                <a:gd fmla="*/ 2 h 23" name="T7"/>
                <a:gd fmla="*/ 10 w 49" name="T8"/>
                <a:gd fmla="*/ 21 h 23" name="T9"/>
                <a:gd fmla="*/ 16 w 49" name="T10"/>
                <a:gd fmla="*/ 23 h 23" name="T11"/>
                <a:gd fmla="*/ 46 w 49" name="T12"/>
                <a:gd fmla="*/ 23 h 23" name="T13"/>
                <a:gd fmla="*/ 48 w 49" name="T14"/>
                <a:gd fmla="*/ 21 h 23" name="T15"/>
                <a:gd fmla="*/ 37 w 49"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9">
                  <a:moveTo>
                    <a:pt x="37" y="2"/>
                  </a:moveTo>
                  <a:cubicBezTo>
                    <a:pt x="36" y="1"/>
                    <a:pt x="34" y="0"/>
                    <a:pt x="32" y="0"/>
                  </a:cubicBezTo>
                  <a:cubicBezTo>
                    <a:pt x="22" y="0"/>
                    <a:pt x="12" y="0"/>
                    <a:pt x="3" y="0"/>
                  </a:cubicBezTo>
                  <a:cubicBezTo>
                    <a:pt x="1" y="0"/>
                    <a:pt x="0" y="1"/>
                    <a:pt x="0" y="2"/>
                  </a:cubicBezTo>
                  <a:cubicBezTo>
                    <a:pt x="4" y="9"/>
                    <a:pt x="7" y="15"/>
                    <a:pt x="10" y="21"/>
                  </a:cubicBezTo>
                  <a:cubicBezTo>
                    <a:pt x="11" y="22"/>
                    <a:pt x="14" y="23"/>
                    <a:pt x="16" y="23"/>
                  </a:cubicBezTo>
                  <a:cubicBezTo>
                    <a:pt x="26" y="23"/>
                    <a:pt x="36" y="23"/>
                    <a:pt x="46" y="23"/>
                  </a:cubicBezTo>
                  <a:cubicBezTo>
                    <a:pt x="48" y="23"/>
                    <a:pt x="49" y="22"/>
                    <a:pt x="48" y="21"/>
                  </a:cubicBezTo>
                  <a:cubicBezTo>
                    <a:pt x="45" y="15"/>
                    <a:pt x="41" y="9"/>
                    <a:pt x="37"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Freeform 38"/>
            <p:cNvSpPr/>
            <p:nvPr/>
          </p:nvSpPr>
          <p:spPr bwMode="auto">
            <a:xfrm>
              <a:off x="6145064" y="5746147"/>
              <a:ext cx="82945" cy="42213"/>
            </a:xfrm>
            <a:custGeom>
              <a:gdLst>
                <a:gd fmla="*/ 47 w 47" name="T0"/>
                <a:gd fmla="*/ 3 h 24" name="T1"/>
                <a:gd fmla="*/ 44 w 47" name="T2"/>
                <a:gd fmla="*/ 0 h 24" name="T3"/>
                <a:gd fmla="*/ 17 w 47" name="T4"/>
                <a:gd fmla="*/ 0 h 24" name="T5"/>
                <a:gd fmla="*/ 12 w 47" name="T6"/>
                <a:gd fmla="*/ 3 h 24" name="T7"/>
                <a:gd fmla="*/ 1 w 47" name="T8"/>
                <a:gd fmla="*/ 21 h 24" name="T9"/>
                <a:gd fmla="*/ 3 w 47" name="T10"/>
                <a:gd fmla="*/ 24 h 24" name="T11"/>
                <a:gd fmla="*/ 31 w 47" name="T12"/>
                <a:gd fmla="*/ 24 h 24" name="T13"/>
                <a:gd fmla="*/ 37 w 47" name="T14"/>
                <a:gd fmla="*/ 21 h 24" name="T15"/>
                <a:gd fmla="*/ 47 w 47"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7">
                  <a:moveTo>
                    <a:pt x="47" y="3"/>
                  </a:moveTo>
                  <a:cubicBezTo>
                    <a:pt x="47" y="1"/>
                    <a:pt x="46" y="0"/>
                    <a:pt x="44" y="0"/>
                  </a:cubicBezTo>
                  <a:cubicBezTo>
                    <a:pt x="35" y="0"/>
                    <a:pt x="26" y="0"/>
                    <a:pt x="17" y="0"/>
                  </a:cubicBezTo>
                  <a:cubicBezTo>
                    <a:pt x="15" y="0"/>
                    <a:pt x="13" y="1"/>
                    <a:pt x="12" y="3"/>
                  </a:cubicBezTo>
                  <a:cubicBezTo>
                    <a:pt x="8" y="9"/>
                    <a:pt x="4" y="15"/>
                    <a:pt x="1" y="21"/>
                  </a:cubicBezTo>
                  <a:cubicBezTo>
                    <a:pt x="0" y="23"/>
                    <a:pt x="1" y="24"/>
                    <a:pt x="3" y="24"/>
                  </a:cubicBezTo>
                  <a:cubicBezTo>
                    <a:pt x="12" y="24"/>
                    <a:pt x="22" y="24"/>
                    <a:pt x="31" y="24"/>
                  </a:cubicBezTo>
                  <a:cubicBezTo>
                    <a:pt x="34" y="24"/>
                    <a:pt x="36" y="23"/>
                    <a:pt x="37" y="21"/>
                  </a:cubicBezTo>
                  <a:cubicBezTo>
                    <a:pt x="40" y="15"/>
                    <a:pt x="43" y="9"/>
                    <a:pt x="47"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9" name="Freeform 39"/>
            <p:cNvSpPr/>
            <p:nvPr/>
          </p:nvSpPr>
          <p:spPr bwMode="auto">
            <a:xfrm>
              <a:off x="6222085" y="5746147"/>
              <a:ext cx="80723" cy="42213"/>
            </a:xfrm>
            <a:custGeom>
              <a:gdLst>
                <a:gd fmla="*/ 46 w 46" name="T0"/>
                <a:gd fmla="*/ 3 h 24" name="T1"/>
                <a:gd fmla="*/ 43 w 46" name="T2"/>
                <a:gd fmla="*/ 0 h 24" name="T3"/>
                <a:gd fmla="*/ 16 w 46" name="T4"/>
                <a:gd fmla="*/ 0 h 24" name="T5"/>
                <a:gd fmla="*/ 11 w 46" name="T6"/>
                <a:gd fmla="*/ 3 h 24" name="T7"/>
                <a:gd fmla="*/ 1 w 46" name="T8"/>
                <a:gd fmla="*/ 21 h 24" name="T9"/>
                <a:gd fmla="*/ 4 w 46" name="T10"/>
                <a:gd fmla="*/ 24 h 24" name="T11"/>
                <a:gd fmla="*/ 32 w 46" name="T12"/>
                <a:gd fmla="*/ 24 h 24" name="T13"/>
                <a:gd fmla="*/ 37 w 46" name="T14"/>
                <a:gd fmla="*/ 21 h 24" name="T15"/>
                <a:gd fmla="*/ 46 w 46"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6">
                  <a:moveTo>
                    <a:pt x="46" y="3"/>
                  </a:moveTo>
                  <a:cubicBezTo>
                    <a:pt x="46" y="1"/>
                    <a:pt x="45" y="0"/>
                    <a:pt x="43" y="0"/>
                  </a:cubicBezTo>
                  <a:cubicBezTo>
                    <a:pt x="34" y="0"/>
                    <a:pt x="25" y="0"/>
                    <a:pt x="16" y="0"/>
                  </a:cubicBezTo>
                  <a:cubicBezTo>
                    <a:pt x="14" y="0"/>
                    <a:pt x="12" y="1"/>
                    <a:pt x="11" y="3"/>
                  </a:cubicBezTo>
                  <a:cubicBezTo>
                    <a:pt x="8" y="9"/>
                    <a:pt x="4" y="15"/>
                    <a:pt x="1" y="21"/>
                  </a:cubicBezTo>
                  <a:cubicBezTo>
                    <a:pt x="0" y="23"/>
                    <a:pt x="2" y="24"/>
                    <a:pt x="4" y="24"/>
                  </a:cubicBezTo>
                  <a:cubicBezTo>
                    <a:pt x="13" y="24"/>
                    <a:pt x="23" y="24"/>
                    <a:pt x="32" y="24"/>
                  </a:cubicBezTo>
                  <a:cubicBezTo>
                    <a:pt x="34" y="24"/>
                    <a:pt x="37" y="23"/>
                    <a:pt x="37" y="21"/>
                  </a:cubicBezTo>
                  <a:cubicBezTo>
                    <a:pt x="40" y="15"/>
                    <a:pt x="43" y="9"/>
                    <a:pt x="4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0" name="Freeform 40"/>
            <p:cNvSpPr/>
            <p:nvPr/>
          </p:nvSpPr>
          <p:spPr bwMode="auto">
            <a:xfrm>
              <a:off x="6301327" y="5746147"/>
              <a:ext cx="77020" cy="42213"/>
            </a:xfrm>
            <a:custGeom>
              <a:gdLst>
                <a:gd fmla="*/ 44 w 44" name="T0"/>
                <a:gd fmla="*/ 3 h 24" name="T1"/>
                <a:gd fmla="*/ 41 w 44" name="T2"/>
                <a:gd fmla="*/ 0 h 24" name="T3"/>
                <a:gd fmla="*/ 14 w 44" name="T4"/>
                <a:gd fmla="*/ 0 h 24" name="T5"/>
                <a:gd fmla="*/ 9 w 44" name="T6"/>
                <a:gd fmla="*/ 3 h 24" name="T7"/>
                <a:gd fmla="*/ 1 w 44" name="T8"/>
                <a:gd fmla="*/ 21 h 24" name="T9"/>
                <a:gd fmla="*/ 4 w 44" name="T10"/>
                <a:gd fmla="*/ 24 h 24" name="T11"/>
                <a:gd fmla="*/ 32 w 44" name="T12"/>
                <a:gd fmla="*/ 24 h 24" name="T13"/>
                <a:gd fmla="*/ 37 w 44" name="T14"/>
                <a:gd fmla="*/ 21 h 24" name="T15"/>
                <a:gd fmla="*/ 44 w 44"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4">
                  <a:moveTo>
                    <a:pt x="44" y="3"/>
                  </a:moveTo>
                  <a:cubicBezTo>
                    <a:pt x="44" y="1"/>
                    <a:pt x="43" y="0"/>
                    <a:pt x="41" y="0"/>
                  </a:cubicBezTo>
                  <a:cubicBezTo>
                    <a:pt x="32" y="0"/>
                    <a:pt x="23" y="0"/>
                    <a:pt x="14" y="0"/>
                  </a:cubicBezTo>
                  <a:cubicBezTo>
                    <a:pt x="12" y="0"/>
                    <a:pt x="9" y="1"/>
                    <a:pt x="9" y="3"/>
                  </a:cubicBezTo>
                  <a:cubicBezTo>
                    <a:pt x="6" y="9"/>
                    <a:pt x="3" y="15"/>
                    <a:pt x="1" y="21"/>
                  </a:cubicBezTo>
                  <a:cubicBezTo>
                    <a:pt x="0" y="23"/>
                    <a:pt x="1" y="24"/>
                    <a:pt x="4" y="24"/>
                  </a:cubicBezTo>
                  <a:cubicBezTo>
                    <a:pt x="13" y="24"/>
                    <a:pt x="23" y="24"/>
                    <a:pt x="32" y="24"/>
                  </a:cubicBezTo>
                  <a:cubicBezTo>
                    <a:pt x="34" y="24"/>
                    <a:pt x="36" y="23"/>
                    <a:pt x="37" y="21"/>
                  </a:cubicBezTo>
                  <a:cubicBezTo>
                    <a:pt x="39" y="15"/>
                    <a:pt x="41" y="9"/>
                    <a:pt x="4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Freeform 41"/>
            <p:cNvSpPr/>
            <p:nvPr/>
          </p:nvSpPr>
          <p:spPr bwMode="auto">
            <a:xfrm>
              <a:off x="6379828" y="5746147"/>
              <a:ext cx="74058" cy="42213"/>
            </a:xfrm>
            <a:custGeom>
              <a:gdLst>
                <a:gd fmla="*/ 41 w 42" name="T0"/>
                <a:gd fmla="*/ 3 h 24" name="T1"/>
                <a:gd fmla="*/ 38 w 42" name="T2"/>
                <a:gd fmla="*/ 0 h 24" name="T3"/>
                <a:gd fmla="*/ 11 w 42" name="T4"/>
                <a:gd fmla="*/ 0 h 24" name="T5"/>
                <a:gd fmla="*/ 7 w 42" name="T6"/>
                <a:gd fmla="*/ 3 h 24" name="T7"/>
                <a:gd fmla="*/ 0 w 42" name="T8"/>
                <a:gd fmla="*/ 21 h 24" name="T9"/>
                <a:gd fmla="*/ 3 w 42" name="T10"/>
                <a:gd fmla="*/ 24 h 24" name="T11"/>
                <a:gd fmla="*/ 32 w 42" name="T12"/>
                <a:gd fmla="*/ 24 h 24" name="T13"/>
                <a:gd fmla="*/ 36 w 42" name="T14"/>
                <a:gd fmla="*/ 21 h 24" name="T15"/>
                <a:gd fmla="*/ 41 w 42"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2">
                  <a:moveTo>
                    <a:pt x="41" y="3"/>
                  </a:moveTo>
                  <a:cubicBezTo>
                    <a:pt x="42" y="1"/>
                    <a:pt x="41" y="0"/>
                    <a:pt x="38" y="0"/>
                  </a:cubicBezTo>
                  <a:cubicBezTo>
                    <a:pt x="29" y="0"/>
                    <a:pt x="20" y="0"/>
                    <a:pt x="11" y="0"/>
                  </a:cubicBezTo>
                  <a:cubicBezTo>
                    <a:pt x="9" y="0"/>
                    <a:pt x="7" y="1"/>
                    <a:pt x="7" y="3"/>
                  </a:cubicBezTo>
                  <a:cubicBezTo>
                    <a:pt x="5" y="9"/>
                    <a:pt x="2" y="15"/>
                    <a:pt x="0" y="21"/>
                  </a:cubicBezTo>
                  <a:cubicBezTo>
                    <a:pt x="0" y="23"/>
                    <a:pt x="1" y="24"/>
                    <a:pt x="3" y="24"/>
                  </a:cubicBezTo>
                  <a:cubicBezTo>
                    <a:pt x="13" y="24"/>
                    <a:pt x="22" y="24"/>
                    <a:pt x="32" y="24"/>
                  </a:cubicBezTo>
                  <a:cubicBezTo>
                    <a:pt x="34" y="24"/>
                    <a:pt x="36" y="23"/>
                    <a:pt x="36" y="21"/>
                  </a:cubicBezTo>
                  <a:cubicBezTo>
                    <a:pt x="38" y="15"/>
                    <a:pt x="40" y="9"/>
                    <a:pt x="41"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2" name="Freeform 42"/>
            <p:cNvSpPr/>
            <p:nvPr/>
          </p:nvSpPr>
          <p:spPr bwMode="auto">
            <a:xfrm>
              <a:off x="6459070" y="5746147"/>
              <a:ext cx="69615" cy="42213"/>
            </a:xfrm>
            <a:custGeom>
              <a:gdLst>
                <a:gd fmla="*/ 39 w 40" name="T0"/>
                <a:gd fmla="*/ 3 h 24" name="T1"/>
                <a:gd fmla="*/ 36 w 40" name="T2"/>
                <a:gd fmla="*/ 0 h 24" name="T3"/>
                <a:gd fmla="*/ 9 w 40" name="T4"/>
                <a:gd fmla="*/ 0 h 24" name="T5"/>
                <a:gd fmla="*/ 5 w 40" name="T6"/>
                <a:gd fmla="*/ 3 h 24" name="T7"/>
                <a:gd fmla="*/ 0 w 40" name="T8"/>
                <a:gd fmla="*/ 21 h 24" name="T9"/>
                <a:gd fmla="*/ 3 w 40" name="T10"/>
                <a:gd fmla="*/ 24 h 24" name="T11"/>
                <a:gd fmla="*/ 32 w 40" name="T12"/>
                <a:gd fmla="*/ 24 h 24" name="T13"/>
                <a:gd fmla="*/ 36 w 40" name="T14"/>
                <a:gd fmla="*/ 21 h 24" name="T15"/>
                <a:gd fmla="*/ 39 w 40"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0">
                  <a:moveTo>
                    <a:pt x="39" y="3"/>
                  </a:moveTo>
                  <a:cubicBezTo>
                    <a:pt x="40" y="1"/>
                    <a:pt x="38" y="0"/>
                    <a:pt x="36" y="0"/>
                  </a:cubicBezTo>
                  <a:cubicBezTo>
                    <a:pt x="27" y="0"/>
                    <a:pt x="18" y="0"/>
                    <a:pt x="9" y="0"/>
                  </a:cubicBezTo>
                  <a:cubicBezTo>
                    <a:pt x="7" y="0"/>
                    <a:pt x="5" y="1"/>
                    <a:pt x="5" y="3"/>
                  </a:cubicBezTo>
                  <a:cubicBezTo>
                    <a:pt x="3" y="9"/>
                    <a:pt x="1" y="15"/>
                    <a:pt x="0" y="21"/>
                  </a:cubicBezTo>
                  <a:cubicBezTo>
                    <a:pt x="0" y="23"/>
                    <a:pt x="1" y="24"/>
                    <a:pt x="3" y="24"/>
                  </a:cubicBezTo>
                  <a:cubicBezTo>
                    <a:pt x="13" y="24"/>
                    <a:pt x="22" y="24"/>
                    <a:pt x="32" y="24"/>
                  </a:cubicBezTo>
                  <a:cubicBezTo>
                    <a:pt x="34" y="24"/>
                    <a:pt x="36" y="23"/>
                    <a:pt x="36" y="21"/>
                  </a:cubicBezTo>
                  <a:cubicBezTo>
                    <a:pt x="37" y="15"/>
                    <a:pt x="38" y="9"/>
                    <a:pt x="39"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3" name="Freeform 43"/>
            <p:cNvSpPr/>
            <p:nvPr/>
          </p:nvSpPr>
          <p:spPr bwMode="auto">
            <a:xfrm>
              <a:off x="6536091" y="5746147"/>
              <a:ext cx="66652" cy="42213"/>
            </a:xfrm>
            <a:custGeom>
              <a:gdLst>
                <a:gd fmla="*/ 38 w 38" name="T0"/>
                <a:gd fmla="*/ 3 h 24" name="T1"/>
                <a:gd fmla="*/ 35 w 38" name="T2"/>
                <a:gd fmla="*/ 0 h 24" name="T3"/>
                <a:gd fmla="*/ 8 w 38" name="T4"/>
                <a:gd fmla="*/ 0 h 24" name="T5"/>
                <a:gd fmla="*/ 4 w 38" name="T6"/>
                <a:gd fmla="*/ 3 h 24" name="T7"/>
                <a:gd fmla="*/ 0 w 38" name="T8"/>
                <a:gd fmla="*/ 21 h 24" name="T9"/>
                <a:gd fmla="*/ 4 w 38" name="T10"/>
                <a:gd fmla="*/ 24 h 24" name="T11"/>
                <a:gd fmla="*/ 32 w 38" name="T12"/>
                <a:gd fmla="*/ 24 h 24" name="T13"/>
                <a:gd fmla="*/ 37 w 38" name="T14"/>
                <a:gd fmla="*/ 21 h 24" name="T15"/>
                <a:gd fmla="*/ 38 w 38"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8">
                  <a:moveTo>
                    <a:pt x="38" y="3"/>
                  </a:moveTo>
                  <a:cubicBezTo>
                    <a:pt x="38" y="1"/>
                    <a:pt x="37" y="0"/>
                    <a:pt x="35" y="0"/>
                  </a:cubicBezTo>
                  <a:cubicBezTo>
                    <a:pt x="26" y="0"/>
                    <a:pt x="17" y="0"/>
                    <a:pt x="8" y="0"/>
                  </a:cubicBezTo>
                  <a:cubicBezTo>
                    <a:pt x="6" y="0"/>
                    <a:pt x="4" y="1"/>
                    <a:pt x="4" y="3"/>
                  </a:cubicBezTo>
                  <a:cubicBezTo>
                    <a:pt x="3" y="9"/>
                    <a:pt x="1" y="15"/>
                    <a:pt x="0" y="21"/>
                  </a:cubicBezTo>
                  <a:cubicBezTo>
                    <a:pt x="0" y="23"/>
                    <a:pt x="2" y="24"/>
                    <a:pt x="4" y="24"/>
                  </a:cubicBezTo>
                  <a:cubicBezTo>
                    <a:pt x="13" y="24"/>
                    <a:pt x="23" y="24"/>
                    <a:pt x="32" y="24"/>
                  </a:cubicBezTo>
                  <a:cubicBezTo>
                    <a:pt x="35" y="24"/>
                    <a:pt x="36" y="23"/>
                    <a:pt x="37" y="21"/>
                  </a:cubicBezTo>
                  <a:cubicBezTo>
                    <a:pt x="37" y="15"/>
                    <a:pt x="38" y="9"/>
                    <a:pt x="38"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4" name="Freeform 44"/>
            <p:cNvSpPr/>
            <p:nvPr/>
          </p:nvSpPr>
          <p:spPr bwMode="auto">
            <a:xfrm>
              <a:off x="6614592" y="5746147"/>
              <a:ext cx="62949" cy="42213"/>
            </a:xfrm>
            <a:custGeom>
              <a:gdLst>
                <a:gd fmla="*/ 36 w 36" name="T0"/>
                <a:gd fmla="*/ 3 h 24" name="T1"/>
                <a:gd fmla="*/ 33 w 36" name="T2"/>
                <a:gd fmla="*/ 0 h 24" name="T3"/>
                <a:gd fmla="*/ 5 w 36" name="T4"/>
                <a:gd fmla="*/ 0 h 24" name="T5"/>
                <a:gd fmla="*/ 2 w 36" name="T6"/>
                <a:gd fmla="*/ 3 h 24" name="T7"/>
                <a:gd fmla="*/ 0 w 36" name="T8"/>
                <a:gd fmla="*/ 21 h 24" name="T9"/>
                <a:gd fmla="*/ 4 w 36" name="T10"/>
                <a:gd fmla="*/ 24 h 24" name="T11"/>
                <a:gd fmla="*/ 32 w 36" name="T12"/>
                <a:gd fmla="*/ 24 h 24" name="T13"/>
                <a:gd fmla="*/ 36 w 36" name="T14"/>
                <a:gd fmla="*/ 21 h 24" name="T15"/>
                <a:gd fmla="*/ 36 w 36"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6">
                  <a:moveTo>
                    <a:pt x="36" y="3"/>
                  </a:moveTo>
                  <a:cubicBezTo>
                    <a:pt x="36" y="1"/>
                    <a:pt x="35" y="0"/>
                    <a:pt x="33" y="0"/>
                  </a:cubicBezTo>
                  <a:cubicBezTo>
                    <a:pt x="24" y="0"/>
                    <a:pt x="14" y="0"/>
                    <a:pt x="5" y="0"/>
                  </a:cubicBezTo>
                  <a:cubicBezTo>
                    <a:pt x="3" y="0"/>
                    <a:pt x="2" y="1"/>
                    <a:pt x="2" y="3"/>
                  </a:cubicBezTo>
                  <a:cubicBezTo>
                    <a:pt x="1" y="9"/>
                    <a:pt x="1" y="15"/>
                    <a:pt x="0" y="21"/>
                  </a:cubicBezTo>
                  <a:cubicBezTo>
                    <a:pt x="0" y="23"/>
                    <a:pt x="2" y="24"/>
                    <a:pt x="4" y="24"/>
                  </a:cubicBezTo>
                  <a:cubicBezTo>
                    <a:pt x="13" y="24"/>
                    <a:pt x="23" y="24"/>
                    <a:pt x="32" y="24"/>
                  </a:cubicBezTo>
                  <a:cubicBezTo>
                    <a:pt x="34" y="24"/>
                    <a:pt x="36" y="23"/>
                    <a:pt x="36" y="21"/>
                  </a:cubicBezTo>
                  <a:cubicBezTo>
                    <a:pt x="36" y="15"/>
                    <a:pt x="36" y="9"/>
                    <a:pt x="3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5" name="Freeform 45"/>
            <p:cNvSpPr/>
            <p:nvPr/>
          </p:nvSpPr>
          <p:spPr bwMode="auto">
            <a:xfrm>
              <a:off x="6691613" y="5746147"/>
              <a:ext cx="65171" cy="42213"/>
            </a:xfrm>
            <a:custGeom>
              <a:gdLst>
                <a:gd fmla="*/ 35 w 37" name="T0"/>
                <a:gd fmla="*/ 3 h 24" name="T1"/>
                <a:gd fmla="*/ 31 w 37" name="T2"/>
                <a:gd fmla="*/ 0 h 24" name="T3"/>
                <a:gd fmla="*/ 4 w 37" name="T4"/>
                <a:gd fmla="*/ 0 h 24" name="T5"/>
                <a:gd fmla="*/ 0 w 37" name="T6"/>
                <a:gd fmla="*/ 3 h 24" name="T7"/>
                <a:gd fmla="*/ 1 w 37" name="T8"/>
                <a:gd fmla="*/ 21 h 24" name="T9"/>
                <a:gd fmla="*/ 5 w 37" name="T10"/>
                <a:gd fmla="*/ 24 h 24" name="T11"/>
                <a:gd fmla="*/ 33 w 37" name="T12"/>
                <a:gd fmla="*/ 24 h 24" name="T13"/>
                <a:gd fmla="*/ 37 w 37" name="T14"/>
                <a:gd fmla="*/ 21 h 24" name="T15"/>
                <a:gd fmla="*/ 35 w 37"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7">
                  <a:moveTo>
                    <a:pt x="35" y="3"/>
                  </a:moveTo>
                  <a:cubicBezTo>
                    <a:pt x="35" y="1"/>
                    <a:pt x="33" y="0"/>
                    <a:pt x="31" y="0"/>
                  </a:cubicBezTo>
                  <a:cubicBezTo>
                    <a:pt x="22" y="0"/>
                    <a:pt x="13" y="0"/>
                    <a:pt x="4" y="0"/>
                  </a:cubicBezTo>
                  <a:cubicBezTo>
                    <a:pt x="2" y="0"/>
                    <a:pt x="0" y="1"/>
                    <a:pt x="0" y="3"/>
                  </a:cubicBezTo>
                  <a:cubicBezTo>
                    <a:pt x="0" y="9"/>
                    <a:pt x="1" y="15"/>
                    <a:pt x="1" y="21"/>
                  </a:cubicBezTo>
                  <a:cubicBezTo>
                    <a:pt x="1" y="23"/>
                    <a:pt x="2" y="24"/>
                    <a:pt x="5" y="24"/>
                  </a:cubicBezTo>
                  <a:cubicBezTo>
                    <a:pt x="14" y="24"/>
                    <a:pt x="23" y="24"/>
                    <a:pt x="33" y="24"/>
                  </a:cubicBezTo>
                  <a:cubicBezTo>
                    <a:pt x="35" y="24"/>
                    <a:pt x="37" y="23"/>
                    <a:pt x="37" y="21"/>
                  </a:cubicBezTo>
                  <a:cubicBezTo>
                    <a:pt x="36" y="15"/>
                    <a:pt x="36" y="9"/>
                    <a:pt x="35"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6" name="Freeform 46"/>
            <p:cNvSpPr/>
            <p:nvPr/>
          </p:nvSpPr>
          <p:spPr bwMode="auto">
            <a:xfrm>
              <a:off x="6767152" y="5746147"/>
              <a:ext cx="66652" cy="42213"/>
            </a:xfrm>
            <a:custGeom>
              <a:gdLst>
                <a:gd fmla="*/ 35 w 38" name="T0"/>
                <a:gd fmla="*/ 3 h 24" name="T1"/>
                <a:gd fmla="*/ 31 w 38" name="T2"/>
                <a:gd fmla="*/ 0 h 24" name="T3"/>
                <a:gd fmla="*/ 4 w 38" name="T4"/>
                <a:gd fmla="*/ 0 h 24" name="T5"/>
                <a:gd fmla="*/ 0 w 38" name="T6"/>
                <a:gd fmla="*/ 3 h 24" name="T7"/>
                <a:gd fmla="*/ 2 w 38" name="T8"/>
                <a:gd fmla="*/ 21 h 24" name="T9"/>
                <a:gd fmla="*/ 6 w 38" name="T10"/>
                <a:gd fmla="*/ 24 h 24" name="T11"/>
                <a:gd fmla="*/ 35 w 38" name="T12"/>
                <a:gd fmla="*/ 24 h 24" name="T13"/>
                <a:gd fmla="*/ 38 w 38" name="T14"/>
                <a:gd fmla="*/ 21 h 24" name="T15"/>
                <a:gd fmla="*/ 35 w 38"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8">
                  <a:moveTo>
                    <a:pt x="35" y="3"/>
                  </a:moveTo>
                  <a:cubicBezTo>
                    <a:pt x="35" y="1"/>
                    <a:pt x="33" y="0"/>
                    <a:pt x="31" y="0"/>
                  </a:cubicBezTo>
                  <a:cubicBezTo>
                    <a:pt x="22" y="0"/>
                    <a:pt x="13" y="0"/>
                    <a:pt x="4" y="0"/>
                  </a:cubicBezTo>
                  <a:cubicBezTo>
                    <a:pt x="2" y="0"/>
                    <a:pt x="0" y="1"/>
                    <a:pt x="0" y="3"/>
                  </a:cubicBezTo>
                  <a:cubicBezTo>
                    <a:pt x="1" y="9"/>
                    <a:pt x="2" y="15"/>
                    <a:pt x="2" y="21"/>
                  </a:cubicBezTo>
                  <a:cubicBezTo>
                    <a:pt x="2" y="23"/>
                    <a:pt x="4" y="24"/>
                    <a:pt x="6" y="24"/>
                  </a:cubicBezTo>
                  <a:cubicBezTo>
                    <a:pt x="16" y="24"/>
                    <a:pt x="25" y="24"/>
                    <a:pt x="35" y="24"/>
                  </a:cubicBezTo>
                  <a:cubicBezTo>
                    <a:pt x="37" y="24"/>
                    <a:pt x="38" y="23"/>
                    <a:pt x="38" y="21"/>
                  </a:cubicBezTo>
                  <a:cubicBezTo>
                    <a:pt x="37" y="15"/>
                    <a:pt x="36" y="9"/>
                    <a:pt x="35"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7" name="Freeform 47"/>
            <p:cNvSpPr/>
            <p:nvPr/>
          </p:nvSpPr>
          <p:spPr bwMode="auto">
            <a:xfrm>
              <a:off x="6841950" y="5746147"/>
              <a:ext cx="70355" cy="42213"/>
            </a:xfrm>
            <a:custGeom>
              <a:gdLst>
                <a:gd fmla="*/ 35 w 40" name="T0"/>
                <a:gd fmla="*/ 3 h 24" name="T1"/>
                <a:gd fmla="*/ 31 w 40" name="T2"/>
                <a:gd fmla="*/ 0 h 24" name="T3"/>
                <a:gd fmla="*/ 4 w 40" name="T4"/>
                <a:gd fmla="*/ 0 h 24" name="T5"/>
                <a:gd fmla="*/ 0 w 40" name="T6"/>
                <a:gd fmla="*/ 3 h 24" name="T7"/>
                <a:gd fmla="*/ 4 w 40" name="T8"/>
                <a:gd fmla="*/ 21 h 24" name="T9"/>
                <a:gd fmla="*/ 8 w 40" name="T10"/>
                <a:gd fmla="*/ 24 h 24" name="T11"/>
                <a:gd fmla="*/ 37 w 40" name="T12"/>
                <a:gd fmla="*/ 24 h 24" name="T13"/>
                <a:gd fmla="*/ 40 w 40" name="T14"/>
                <a:gd fmla="*/ 21 h 24" name="T15"/>
                <a:gd fmla="*/ 35 w 40"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0">
                  <a:moveTo>
                    <a:pt x="35" y="3"/>
                  </a:moveTo>
                  <a:cubicBezTo>
                    <a:pt x="35" y="1"/>
                    <a:pt x="33" y="0"/>
                    <a:pt x="31" y="0"/>
                  </a:cubicBezTo>
                  <a:cubicBezTo>
                    <a:pt x="22" y="0"/>
                    <a:pt x="13" y="0"/>
                    <a:pt x="4" y="0"/>
                  </a:cubicBezTo>
                  <a:cubicBezTo>
                    <a:pt x="1" y="0"/>
                    <a:pt x="0" y="1"/>
                    <a:pt x="0" y="3"/>
                  </a:cubicBezTo>
                  <a:cubicBezTo>
                    <a:pt x="1" y="9"/>
                    <a:pt x="3" y="15"/>
                    <a:pt x="4" y="21"/>
                  </a:cubicBezTo>
                  <a:cubicBezTo>
                    <a:pt x="4" y="23"/>
                    <a:pt x="6" y="24"/>
                    <a:pt x="8" y="24"/>
                  </a:cubicBezTo>
                  <a:cubicBezTo>
                    <a:pt x="18" y="24"/>
                    <a:pt x="27" y="24"/>
                    <a:pt x="37" y="24"/>
                  </a:cubicBezTo>
                  <a:cubicBezTo>
                    <a:pt x="39" y="24"/>
                    <a:pt x="40" y="23"/>
                    <a:pt x="40" y="21"/>
                  </a:cubicBezTo>
                  <a:cubicBezTo>
                    <a:pt x="38" y="15"/>
                    <a:pt x="37" y="9"/>
                    <a:pt x="35"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8" name="Freeform 48"/>
            <p:cNvSpPr/>
            <p:nvPr/>
          </p:nvSpPr>
          <p:spPr bwMode="auto">
            <a:xfrm>
              <a:off x="6917490" y="5746147"/>
              <a:ext cx="73317" cy="42213"/>
            </a:xfrm>
            <a:custGeom>
              <a:gdLst>
                <a:gd fmla="*/ 35 w 42" name="T0"/>
                <a:gd fmla="*/ 3 h 24" name="T1"/>
                <a:gd fmla="*/ 30 w 42" name="T2"/>
                <a:gd fmla="*/ 0 h 24" name="T3"/>
                <a:gd fmla="*/ 3 w 42" name="T4"/>
                <a:gd fmla="*/ 0 h 24" name="T5"/>
                <a:gd fmla="*/ 0 w 42" name="T6"/>
                <a:gd fmla="*/ 3 h 24" name="T7"/>
                <a:gd fmla="*/ 5 w 42" name="T8"/>
                <a:gd fmla="*/ 21 h 24" name="T9"/>
                <a:gd fmla="*/ 10 w 42" name="T10"/>
                <a:gd fmla="*/ 24 h 24" name="T11"/>
                <a:gd fmla="*/ 38 w 42" name="T12"/>
                <a:gd fmla="*/ 24 h 24" name="T13"/>
                <a:gd fmla="*/ 41 w 42" name="T14"/>
                <a:gd fmla="*/ 21 h 24" name="T15"/>
                <a:gd fmla="*/ 35 w 42"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2">
                  <a:moveTo>
                    <a:pt x="35" y="3"/>
                  </a:moveTo>
                  <a:cubicBezTo>
                    <a:pt x="34" y="1"/>
                    <a:pt x="32" y="0"/>
                    <a:pt x="30" y="0"/>
                  </a:cubicBezTo>
                  <a:cubicBezTo>
                    <a:pt x="21" y="0"/>
                    <a:pt x="12" y="0"/>
                    <a:pt x="3" y="0"/>
                  </a:cubicBezTo>
                  <a:cubicBezTo>
                    <a:pt x="1" y="0"/>
                    <a:pt x="0" y="1"/>
                    <a:pt x="0" y="3"/>
                  </a:cubicBezTo>
                  <a:cubicBezTo>
                    <a:pt x="2" y="9"/>
                    <a:pt x="4" y="15"/>
                    <a:pt x="5" y="21"/>
                  </a:cubicBezTo>
                  <a:cubicBezTo>
                    <a:pt x="6" y="23"/>
                    <a:pt x="8" y="24"/>
                    <a:pt x="10" y="24"/>
                  </a:cubicBezTo>
                  <a:cubicBezTo>
                    <a:pt x="19" y="24"/>
                    <a:pt x="29" y="24"/>
                    <a:pt x="38" y="24"/>
                  </a:cubicBezTo>
                  <a:cubicBezTo>
                    <a:pt x="40" y="24"/>
                    <a:pt x="42" y="23"/>
                    <a:pt x="41" y="21"/>
                  </a:cubicBezTo>
                  <a:cubicBezTo>
                    <a:pt x="39" y="15"/>
                    <a:pt x="37" y="9"/>
                    <a:pt x="35"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9" name="Freeform 49"/>
            <p:cNvSpPr/>
            <p:nvPr/>
          </p:nvSpPr>
          <p:spPr bwMode="auto">
            <a:xfrm>
              <a:off x="6993029" y="5746147"/>
              <a:ext cx="77020" cy="42213"/>
            </a:xfrm>
            <a:custGeom>
              <a:gdLst>
                <a:gd fmla="*/ 35 w 44" name="T0"/>
                <a:gd fmla="*/ 3 h 24" name="T1"/>
                <a:gd fmla="*/ 30 w 44" name="T2"/>
                <a:gd fmla="*/ 0 h 24" name="T3"/>
                <a:gd fmla="*/ 3 w 44" name="T4"/>
                <a:gd fmla="*/ 0 h 24" name="T5"/>
                <a:gd fmla="*/ 0 w 44" name="T6"/>
                <a:gd fmla="*/ 3 h 24" name="T7"/>
                <a:gd fmla="*/ 7 w 44" name="T8"/>
                <a:gd fmla="*/ 21 h 24" name="T9"/>
                <a:gd fmla="*/ 12 w 44" name="T10"/>
                <a:gd fmla="*/ 24 h 24" name="T11"/>
                <a:gd fmla="*/ 40 w 44" name="T12"/>
                <a:gd fmla="*/ 24 h 24" name="T13"/>
                <a:gd fmla="*/ 43 w 44" name="T14"/>
                <a:gd fmla="*/ 21 h 24" name="T15"/>
                <a:gd fmla="*/ 35 w 44"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4">
                  <a:moveTo>
                    <a:pt x="35" y="3"/>
                  </a:moveTo>
                  <a:cubicBezTo>
                    <a:pt x="34" y="1"/>
                    <a:pt x="32" y="0"/>
                    <a:pt x="30" y="0"/>
                  </a:cubicBezTo>
                  <a:cubicBezTo>
                    <a:pt x="21" y="0"/>
                    <a:pt x="12" y="0"/>
                    <a:pt x="3" y="0"/>
                  </a:cubicBezTo>
                  <a:cubicBezTo>
                    <a:pt x="1" y="0"/>
                    <a:pt x="0" y="1"/>
                    <a:pt x="0" y="3"/>
                  </a:cubicBezTo>
                  <a:cubicBezTo>
                    <a:pt x="2" y="9"/>
                    <a:pt x="5" y="15"/>
                    <a:pt x="7" y="21"/>
                  </a:cubicBezTo>
                  <a:cubicBezTo>
                    <a:pt x="7" y="23"/>
                    <a:pt x="10" y="24"/>
                    <a:pt x="12" y="24"/>
                  </a:cubicBezTo>
                  <a:cubicBezTo>
                    <a:pt x="21" y="24"/>
                    <a:pt x="31" y="24"/>
                    <a:pt x="40" y="24"/>
                  </a:cubicBezTo>
                  <a:cubicBezTo>
                    <a:pt x="42" y="24"/>
                    <a:pt x="44" y="23"/>
                    <a:pt x="43" y="21"/>
                  </a:cubicBezTo>
                  <a:cubicBezTo>
                    <a:pt x="40" y="15"/>
                    <a:pt x="38" y="9"/>
                    <a:pt x="35"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0" name="Freeform 50"/>
            <p:cNvSpPr/>
            <p:nvPr/>
          </p:nvSpPr>
          <p:spPr bwMode="auto">
            <a:xfrm>
              <a:off x="7066346" y="5746147"/>
              <a:ext cx="80723" cy="42213"/>
            </a:xfrm>
            <a:custGeom>
              <a:gdLst>
                <a:gd fmla="*/ 36 w 46" name="T0"/>
                <a:gd fmla="*/ 3 h 24" name="T1"/>
                <a:gd fmla="*/ 31 w 46" name="T2"/>
                <a:gd fmla="*/ 0 h 24" name="T3"/>
                <a:gd fmla="*/ 4 w 46" name="T4"/>
                <a:gd fmla="*/ 0 h 24" name="T5"/>
                <a:gd fmla="*/ 1 w 46" name="T6"/>
                <a:gd fmla="*/ 3 h 24" name="T7"/>
                <a:gd fmla="*/ 9 w 46" name="T8"/>
                <a:gd fmla="*/ 21 h 24" name="T9"/>
                <a:gd fmla="*/ 14 w 46" name="T10"/>
                <a:gd fmla="*/ 24 h 24" name="T11"/>
                <a:gd fmla="*/ 43 w 46" name="T12"/>
                <a:gd fmla="*/ 24 h 24" name="T13"/>
                <a:gd fmla="*/ 45 w 46" name="T14"/>
                <a:gd fmla="*/ 21 h 24" name="T15"/>
                <a:gd fmla="*/ 36 w 46"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6">
                  <a:moveTo>
                    <a:pt x="36" y="3"/>
                  </a:moveTo>
                  <a:cubicBezTo>
                    <a:pt x="35" y="1"/>
                    <a:pt x="33" y="0"/>
                    <a:pt x="31" y="0"/>
                  </a:cubicBezTo>
                  <a:cubicBezTo>
                    <a:pt x="22" y="0"/>
                    <a:pt x="13" y="0"/>
                    <a:pt x="4" y="0"/>
                  </a:cubicBezTo>
                  <a:cubicBezTo>
                    <a:pt x="2" y="0"/>
                    <a:pt x="0" y="1"/>
                    <a:pt x="1" y="3"/>
                  </a:cubicBezTo>
                  <a:cubicBezTo>
                    <a:pt x="4" y="9"/>
                    <a:pt x="7" y="15"/>
                    <a:pt x="9" y="21"/>
                  </a:cubicBezTo>
                  <a:cubicBezTo>
                    <a:pt x="10" y="23"/>
                    <a:pt x="12" y="24"/>
                    <a:pt x="14" y="24"/>
                  </a:cubicBezTo>
                  <a:cubicBezTo>
                    <a:pt x="24" y="24"/>
                    <a:pt x="33" y="24"/>
                    <a:pt x="43" y="24"/>
                  </a:cubicBezTo>
                  <a:cubicBezTo>
                    <a:pt x="45" y="24"/>
                    <a:pt x="46" y="23"/>
                    <a:pt x="45" y="21"/>
                  </a:cubicBezTo>
                  <a:cubicBezTo>
                    <a:pt x="42" y="15"/>
                    <a:pt x="39" y="9"/>
                    <a:pt x="3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1" name="Freeform 51"/>
            <p:cNvSpPr/>
            <p:nvPr/>
          </p:nvSpPr>
          <p:spPr bwMode="auto">
            <a:xfrm>
              <a:off x="7141886" y="5746147"/>
              <a:ext cx="83686" cy="42213"/>
            </a:xfrm>
            <a:custGeom>
              <a:gdLst>
                <a:gd fmla="*/ 36 w 48" name="T0"/>
                <a:gd fmla="*/ 3 h 24" name="T1"/>
                <a:gd fmla="*/ 30 w 48" name="T2"/>
                <a:gd fmla="*/ 0 h 24" name="T3"/>
                <a:gd fmla="*/ 3 w 48" name="T4"/>
                <a:gd fmla="*/ 0 h 24" name="T5"/>
                <a:gd fmla="*/ 1 w 48" name="T6"/>
                <a:gd fmla="*/ 3 h 24" name="T7"/>
                <a:gd fmla="*/ 11 w 48" name="T8"/>
                <a:gd fmla="*/ 21 h 24" name="T9"/>
                <a:gd fmla="*/ 16 w 48" name="T10"/>
                <a:gd fmla="*/ 24 h 24" name="T11"/>
                <a:gd fmla="*/ 45 w 48" name="T12"/>
                <a:gd fmla="*/ 24 h 24" name="T13"/>
                <a:gd fmla="*/ 47 w 48" name="T14"/>
                <a:gd fmla="*/ 21 h 24" name="T15"/>
                <a:gd fmla="*/ 36 w 48" name="T16"/>
                <a:gd fmla="*/ 3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48">
                  <a:moveTo>
                    <a:pt x="36" y="3"/>
                  </a:moveTo>
                  <a:cubicBezTo>
                    <a:pt x="35" y="1"/>
                    <a:pt x="32" y="0"/>
                    <a:pt x="30" y="0"/>
                  </a:cubicBezTo>
                  <a:cubicBezTo>
                    <a:pt x="21" y="0"/>
                    <a:pt x="12" y="0"/>
                    <a:pt x="3" y="0"/>
                  </a:cubicBezTo>
                  <a:cubicBezTo>
                    <a:pt x="1" y="0"/>
                    <a:pt x="0" y="1"/>
                    <a:pt x="1" y="3"/>
                  </a:cubicBezTo>
                  <a:cubicBezTo>
                    <a:pt x="4" y="9"/>
                    <a:pt x="8" y="15"/>
                    <a:pt x="11" y="21"/>
                  </a:cubicBezTo>
                  <a:cubicBezTo>
                    <a:pt x="12" y="23"/>
                    <a:pt x="14" y="24"/>
                    <a:pt x="16" y="24"/>
                  </a:cubicBezTo>
                  <a:cubicBezTo>
                    <a:pt x="26" y="24"/>
                    <a:pt x="35" y="24"/>
                    <a:pt x="45" y="24"/>
                  </a:cubicBezTo>
                  <a:cubicBezTo>
                    <a:pt x="47" y="24"/>
                    <a:pt x="48" y="23"/>
                    <a:pt x="47" y="21"/>
                  </a:cubicBezTo>
                  <a:cubicBezTo>
                    <a:pt x="43" y="15"/>
                    <a:pt x="39" y="9"/>
                    <a:pt x="3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2" name="Freeform 52"/>
            <p:cNvSpPr/>
            <p:nvPr/>
          </p:nvSpPr>
          <p:spPr bwMode="auto">
            <a:xfrm>
              <a:off x="6175428" y="5697269"/>
              <a:ext cx="79983" cy="40732"/>
            </a:xfrm>
            <a:custGeom>
              <a:gdLst>
                <a:gd fmla="*/ 45 w 46" name="T0"/>
                <a:gd fmla="*/ 2 h 23" name="T1"/>
                <a:gd fmla="*/ 43 w 46" name="T2"/>
                <a:gd fmla="*/ 0 h 23" name="T3"/>
                <a:gd fmla="*/ 17 w 46" name="T4"/>
                <a:gd fmla="*/ 0 h 23" name="T5"/>
                <a:gd fmla="*/ 12 w 46" name="T6"/>
                <a:gd fmla="*/ 2 h 23" name="T7"/>
                <a:gd fmla="*/ 1 w 46" name="T8"/>
                <a:gd fmla="*/ 21 h 23" name="T9"/>
                <a:gd fmla="*/ 3 w 46" name="T10"/>
                <a:gd fmla="*/ 23 h 23" name="T11"/>
                <a:gd fmla="*/ 30 w 46" name="T12"/>
                <a:gd fmla="*/ 23 h 23" name="T13"/>
                <a:gd fmla="*/ 35 w 46" name="T14"/>
                <a:gd fmla="*/ 21 h 23" name="T15"/>
                <a:gd fmla="*/ 45 w 46"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6">
                  <a:moveTo>
                    <a:pt x="45" y="2"/>
                  </a:moveTo>
                  <a:cubicBezTo>
                    <a:pt x="46" y="1"/>
                    <a:pt x="45" y="0"/>
                    <a:pt x="43" y="0"/>
                  </a:cubicBezTo>
                  <a:cubicBezTo>
                    <a:pt x="34" y="0"/>
                    <a:pt x="26" y="0"/>
                    <a:pt x="17" y="0"/>
                  </a:cubicBezTo>
                  <a:cubicBezTo>
                    <a:pt x="16" y="0"/>
                    <a:pt x="13" y="1"/>
                    <a:pt x="12" y="2"/>
                  </a:cubicBezTo>
                  <a:cubicBezTo>
                    <a:pt x="9" y="8"/>
                    <a:pt x="5" y="15"/>
                    <a:pt x="1" y="21"/>
                  </a:cubicBezTo>
                  <a:cubicBezTo>
                    <a:pt x="0" y="22"/>
                    <a:pt x="1" y="23"/>
                    <a:pt x="3" y="23"/>
                  </a:cubicBezTo>
                  <a:cubicBezTo>
                    <a:pt x="12" y="23"/>
                    <a:pt x="21" y="23"/>
                    <a:pt x="30" y="23"/>
                  </a:cubicBezTo>
                  <a:cubicBezTo>
                    <a:pt x="32" y="23"/>
                    <a:pt x="34" y="22"/>
                    <a:pt x="35" y="21"/>
                  </a:cubicBezTo>
                  <a:cubicBezTo>
                    <a:pt x="38" y="15"/>
                    <a:pt x="42" y="8"/>
                    <a:pt x="45"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 name="Freeform 53"/>
            <p:cNvSpPr/>
            <p:nvPr/>
          </p:nvSpPr>
          <p:spPr bwMode="auto">
            <a:xfrm>
              <a:off x="6248746" y="5697269"/>
              <a:ext cx="77020" cy="40732"/>
            </a:xfrm>
            <a:custGeom>
              <a:gdLst>
                <a:gd fmla="*/ 44 w 44" name="T0"/>
                <a:gd fmla="*/ 2 h 23" name="T1"/>
                <a:gd fmla="*/ 41 w 44" name="T2"/>
                <a:gd fmla="*/ 0 h 23" name="T3"/>
                <a:gd fmla="*/ 16 w 44" name="T4"/>
                <a:gd fmla="*/ 0 h 23" name="T5"/>
                <a:gd fmla="*/ 11 w 44" name="T6"/>
                <a:gd fmla="*/ 2 h 23" name="T7"/>
                <a:gd fmla="*/ 1 w 44" name="T8"/>
                <a:gd fmla="*/ 21 h 23" name="T9"/>
                <a:gd fmla="*/ 3 w 44" name="T10"/>
                <a:gd fmla="*/ 23 h 23" name="T11"/>
                <a:gd fmla="*/ 30 w 44" name="T12"/>
                <a:gd fmla="*/ 23 h 23" name="T13"/>
                <a:gd fmla="*/ 35 w 44" name="T14"/>
                <a:gd fmla="*/ 21 h 23" name="T15"/>
                <a:gd fmla="*/ 44 w 44"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4">
                  <a:moveTo>
                    <a:pt x="44" y="2"/>
                  </a:moveTo>
                  <a:cubicBezTo>
                    <a:pt x="44" y="1"/>
                    <a:pt x="43" y="0"/>
                    <a:pt x="41" y="0"/>
                  </a:cubicBezTo>
                  <a:cubicBezTo>
                    <a:pt x="33" y="0"/>
                    <a:pt x="24" y="0"/>
                    <a:pt x="16" y="0"/>
                  </a:cubicBezTo>
                  <a:cubicBezTo>
                    <a:pt x="14" y="0"/>
                    <a:pt x="12" y="1"/>
                    <a:pt x="11" y="2"/>
                  </a:cubicBezTo>
                  <a:cubicBezTo>
                    <a:pt x="8" y="8"/>
                    <a:pt x="4" y="15"/>
                    <a:pt x="1" y="21"/>
                  </a:cubicBezTo>
                  <a:cubicBezTo>
                    <a:pt x="0" y="22"/>
                    <a:pt x="1" y="23"/>
                    <a:pt x="3" y="23"/>
                  </a:cubicBezTo>
                  <a:cubicBezTo>
                    <a:pt x="12" y="23"/>
                    <a:pt x="21" y="23"/>
                    <a:pt x="30" y="23"/>
                  </a:cubicBezTo>
                  <a:cubicBezTo>
                    <a:pt x="32" y="23"/>
                    <a:pt x="35" y="22"/>
                    <a:pt x="35" y="21"/>
                  </a:cubicBezTo>
                  <a:cubicBezTo>
                    <a:pt x="38" y="15"/>
                    <a:pt x="41" y="8"/>
                    <a:pt x="4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4" name="Freeform 54"/>
            <p:cNvSpPr/>
            <p:nvPr/>
          </p:nvSpPr>
          <p:spPr bwMode="auto">
            <a:xfrm>
              <a:off x="6324285" y="5697269"/>
              <a:ext cx="71836" cy="40732"/>
            </a:xfrm>
            <a:custGeom>
              <a:gdLst>
                <a:gd fmla="*/ 41 w 41" name="T0"/>
                <a:gd fmla="*/ 2 h 23" name="T1"/>
                <a:gd fmla="*/ 38 w 41" name="T2"/>
                <a:gd fmla="*/ 0 h 23" name="T3"/>
                <a:gd fmla="*/ 13 w 41" name="T4"/>
                <a:gd fmla="*/ 0 h 23" name="T5"/>
                <a:gd fmla="*/ 8 w 41" name="T6"/>
                <a:gd fmla="*/ 2 h 23" name="T7"/>
                <a:gd fmla="*/ 0 w 41" name="T8"/>
                <a:gd fmla="*/ 21 h 23" name="T9"/>
                <a:gd fmla="*/ 3 w 41" name="T10"/>
                <a:gd fmla="*/ 23 h 23" name="T11"/>
                <a:gd fmla="*/ 30 w 41" name="T12"/>
                <a:gd fmla="*/ 23 h 23" name="T13"/>
                <a:gd fmla="*/ 34 w 41" name="T14"/>
                <a:gd fmla="*/ 21 h 23" name="T15"/>
                <a:gd fmla="*/ 41 w 41"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1">
                  <a:moveTo>
                    <a:pt x="41" y="2"/>
                  </a:moveTo>
                  <a:cubicBezTo>
                    <a:pt x="41" y="1"/>
                    <a:pt x="40" y="0"/>
                    <a:pt x="38" y="0"/>
                  </a:cubicBezTo>
                  <a:cubicBezTo>
                    <a:pt x="30" y="0"/>
                    <a:pt x="21" y="0"/>
                    <a:pt x="13" y="0"/>
                  </a:cubicBezTo>
                  <a:cubicBezTo>
                    <a:pt x="11" y="0"/>
                    <a:pt x="9" y="1"/>
                    <a:pt x="8" y="2"/>
                  </a:cubicBezTo>
                  <a:cubicBezTo>
                    <a:pt x="6" y="8"/>
                    <a:pt x="3" y="15"/>
                    <a:pt x="0" y="21"/>
                  </a:cubicBezTo>
                  <a:cubicBezTo>
                    <a:pt x="0" y="22"/>
                    <a:pt x="1" y="23"/>
                    <a:pt x="3" y="23"/>
                  </a:cubicBezTo>
                  <a:cubicBezTo>
                    <a:pt x="12" y="23"/>
                    <a:pt x="21" y="23"/>
                    <a:pt x="30" y="23"/>
                  </a:cubicBezTo>
                  <a:cubicBezTo>
                    <a:pt x="32" y="23"/>
                    <a:pt x="34" y="22"/>
                    <a:pt x="34" y="21"/>
                  </a:cubicBezTo>
                  <a:cubicBezTo>
                    <a:pt x="36" y="15"/>
                    <a:pt x="39" y="8"/>
                    <a:pt x="4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5" name="Freeform 55"/>
            <p:cNvSpPr/>
            <p:nvPr/>
          </p:nvSpPr>
          <p:spPr bwMode="auto">
            <a:xfrm>
              <a:off x="6397602" y="5697269"/>
              <a:ext cx="69615" cy="40732"/>
            </a:xfrm>
            <a:custGeom>
              <a:gdLst>
                <a:gd fmla="*/ 39 w 40" name="T0"/>
                <a:gd fmla="*/ 2 h 23" name="T1"/>
                <a:gd fmla="*/ 37 w 40" name="T2"/>
                <a:gd fmla="*/ 0 h 23" name="T3"/>
                <a:gd fmla="*/ 11 w 40" name="T4"/>
                <a:gd fmla="*/ 0 h 23" name="T5"/>
                <a:gd fmla="*/ 7 w 40" name="T6"/>
                <a:gd fmla="*/ 2 h 23" name="T7"/>
                <a:gd fmla="*/ 0 w 40" name="T8"/>
                <a:gd fmla="*/ 21 h 23" name="T9"/>
                <a:gd fmla="*/ 3 w 40" name="T10"/>
                <a:gd fmla="*/ 23 h 23" name="T11"/>
                <a:gd fmla="*/ 30 w 40" name="T12"/>
                <a:gd fmla="*/ 23 h 23" name="T13"/>
                <a:gd fmla="*/ 34 w 40" name="T14"/>
                <a:gd fmla="*/ 21 h 23" name="T15"/>
                <a:gd fmla="*/ 39 w 40"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0">
                  <a:moveTo>
                    <a:pt x="39" y="2"/>
                  </a:moveTo>
                  <a:cubicBezTo>
                    <a:pt x="40" y="1"/>
                    <a:pt x="38" y="0"/>
                    <a:pt x="37" y="0"/>
                  </a:cubicBezTo>
                  <a:cubicBezTo>
                    <a:pt x="28" y="0"/>
                    <a:pt x="19" y="0"/>
                    <a:pt x="11" y="0"/>
                  </a:cubicBezTo>
                  <a:cubicBezTo>
                    <a:pt x="9" y="0"/>
                    <a:pt x="7" y="1"/>
                    <a:pt x="7" y="2"/>
                  </a:cubicBezTo>
                  <a:cubicBezTo>
                    <a:pt x="4" y="8"/>
                    <a:pt x="2" y="15"/>
                    <a:pt x="0" y="21"/>
                  </a:cubicBezTo>
                  <a:cubicBezTo>
                    <a:pt x="0" y="22"/>
                    <a:pt x="1" y="23"/>
                    <a:pt x="3" y="23"/>
                  </a:cubicBezTo>
                  <a:cubicBezTo>
                    <a:pt x="12" y="23"/>
                    <a:pt x="21" y="23"/>
                    <a:pt x="30" y="23"/>
                  </a:cubicBezTo>
                  <a:cubicBezTo>
                    <a:pt x="32" y="23"/>
                    <a:pt x="34" y="22"/>
                    <a:pt x="34" y="21"/>
                  </a:cubicBezTo>
                  <a:cubicBezTo>
                    <a:pt x="36" y="15"/>
                    <a:pt x="38" y="8"/>
                    <a:pt x="39"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6" name="Freeform 56"/>
            <p:cNvSpPr/>
            <p:nvPr/>
          </p:nvSpPr>
          <p:spPr bwMode="auto">
            <a:xfrm>
              <a:off x="6470920" y="5697269"/>
              <a:ext cx="66652" cy="40732"/>
            </a:xfrm>
            <a:custGeom>
              <a:gdLst>
                <a:gd fmla="*/ 38 w 38" name="T0"/>
                <a:gd fmla="*/ 2 h 23" name="T1"/>
                <a:gd fmla="*/ 35 w 38" name="T2"/>
                <a:gd fmla="*/ 0 h 23" name="T3"/>
                <a:gd fmla="*/ 9 w 38" name="T4"/>
                <a:gd fmla="*/ 0 h 23" name="T5"/>
                <a:gd fmla="*/ 5 w 38" name="T6"/>
                <a:gd fmla="*/ 2 h 23" name="T7"/>
                <a:gd fmla="*/ 0 w 38" name="T8"/>
                <a:gd fmla="*/ 21 h 23" name="T9"/>
                <a:gd fmla="*/ 3 w 38" name="T10"/>
                <a:gd fmla="*/ 23 h 23" name="T11"/>
                <a:gd fmla="*/ 30 w 38" name="T12"/>
                <a:gd fmla="*/ 23 h 23" name="T13"/>
                <a:gd fmla="*/ 34 w 38" name="T14"/>
                <a:gd fmla="*/ 21 h 23" name="T15"/>
                <a:gd fmla="*/ 38 w 38"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8">
                  <a:moveTo>
                    <a:pt x="38" y="2"/>
                  </a:moveTo>
                  <a:cubicBezTo>
                    <a:pt x="38" y="1"/>
                    <a:pt x="37" y="0"/>
                    <a:pt x="35" y="0"/>
                  </a:cubicBezTo>
                  <a:cubicBezTo>
                    <a:pt x="26" y="0"/>
                    <a:pt x="18" y="0"/>
                    <a:pt x="9" y="0"/>
                  </a:cubicBezTo>
                  <a:cubicBezTo>
                    <a:pt x="7" y="0"/>
                    <a:pt x="5" y="1"/>
                    <a:pt x="5" y="2"/>
                  </a:cubicBezTo>
                  <a:cubicBezTo>
                    <a:pt x="3" y="8"/>
                    <a:pt x="2" y="15"/>
                    <a:pt x="0" y="21"/>
                  </a:cubicBezTo>
                  <a:cubicBezTo>
                    <a:pt x="0" y="22"/>
                    <a:pt x="1" y="23"/>
                    <a:pt x="3" y="23"/>
                  </a:cubicBezTo>
                  <a:cubicBezTo>
                    <a:pt x="12" y="23"/>
                    <a:pt x="21" y="23"/>
                    <a:pt x="30" y="23"/>
                  </a:cubicBezTo>
                  <a:cubicBezTo>
                    <a:pt x="32" y="23"/>
                    <a:pt x="34" y="22"/>
                    <a:pt x="34" y="21"/>
                  </a:cubicBezTo>
                  <a:cubicBezTo>
                    <a:pt x="35" y="15"/>
                    <a:pt x="37" y="8"/>
                    <a:pt x="38"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7" name="Freeform 57"/>
            <p:cNvSpPr/>
            <p:nvPr/>
          </p:nvSpPr>
          <p:spPr bwMode="auto">
            <a:xfrm>
              <a:off x="6544237" y="5697269"/>
              <a:ext cx="63690" cy="40732"/>
            </a:xfrm>
            <a:custGeom>
              <a:gdLst>
                <a:gd fmla="*/ 36 w 36" name="T0"/>
                <a:gd fmla="*/ 2 h 23" name="T1"/>
                <a:gd fmla="*/ 33 w 36" name="T2"/>
                <a:gd fmla="*/ 0 h 23" name="T3"/>
                <a:gd fmla="*/ 7 w 36" name="T4"/>
                <a:gd fmla="*/ 0 h 23" name="T5"/>
                <a:gd fmla="*/ 3 w 36" name="T6"/>
                <a:gd fmla="*/ 2 h 23" name="T7"/>
                <a:gd fmla="*/ 0 w 36" name="T8"/>
                <a:gd fmla="*/ 21 h 23" name="T9"/>
                <a:gd fmla="*/ 4 w 36" name="T10"/>
                <a:gd fmla="*/ 23 h 23" name="T11"/>
                <a:gd fmla="*/ 30 w 36" name="T12"/>
                <a:gd fmla="*/ 23 h 23" name="T13"/>
                <a:gd fmla="*/ 34 w 36" name="T14"/>
                <a:gd fmla="*/ 21 h 23" name="T15"/>
                <a:gd fmla="*/ 36 w 36"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6">
                  <a:moveTo>
                    <a:pt x="36" y="2"/>
                  </a:moveTo>
                  <a:cubicBezTo>
                    <a:pt x="36" y="1"/>
                    <a:pt x="35" y="0"/>
                    <a:pt x="33" y="0"/>
                  </a:cubicBezTo>
                  <a:cubicBezTo>
                    <a:pt x="24" y="0"/>
                    <a:pt x="16" y="0"/>
                    <a:pt x="7" y="0"/>
                  </a:cubicBezTo>
                  <a:cubicBezTo>
                    <a:pt x="5" y="0"/>
                    <a:pt x="4" y="1"/>
                    <a:pt x="3" y="2"/>
                  </a:cubicBezTo>
                  <a:cubicBezTo>
                    <a:pt x="2" y="8"/>
                    <a:pt x="1" y="15"/>
                    <a:pt x="0" y="21"/>
                  </a:cubicBezTo>
                  <a:cubicBezTo>
                    <a:pt x="0" y="22"/>
                    <a:pt x="1" y="23"/>
                    <a:pt x="4" y="23"/>
                  </a:cubicBezTo>
                  <a:cubicBezTo>
                    <a:pt x="12" y="23"/>
                    <a:pt x="21" y="23"/>
                    <a:pt x="30" y="23"/>
                  </a:cubicBezTo>
                  <a:cubicBezTo>
                    <a:pt x="32" y="23"/>
                    <a:pt x="34" y="22"/>
                    <a:pt x="34" y="21"/>
                  </a:cubicBezTo>
                  <a:cubicBezTo>
                    <a:pt x="35" y="15"/>
                    <a:pt x="35" y="8"/>
                    <a:pt x="36"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8" name="Freeform 58"/>
            <p:cNvSpPr/>
            <p:nvPr/>
          </p:nvSpPr>
          <p:spPr bwMode="auto">
            <a:xfrm>
              <a:off x="6618295" y="5697269"/>
              <a:ext cx="61468" cy="40732"/>
            </a:xfrm>
            <a:custGeom>
              <a:gdLst>
                <a:gd fmla="*/ 34 w 35" name="T0"/>
                <a:gd fmla="*/ 2 h 23" name="T1"/>
                <a:gd fmla="*/ 31 w 35" name="T2"/>
                <a:gd fmla="*/ 0 h 23" name="T3"/>
                <a:gd fmla="*/ 5 w 35" name="T4"/>
                <a:gd fmla="*/ 0 h 23" name="T5"/>
                <a:gd fmla="*/ 2 w 35" name="T6"/>
                <a:gd fmla="*/ 2 h 23" name="T7"/>
                <a:gd fmla="*/ 0 w 35" name="T8"/>
                <a:gd fmla="*/ 21 h 23" name="T9"/>
                <a:gd fmla="*/ 4 w 35" name="T10"/>
                <a:gd fmla="*/ 23 h 23" name="T11"/>
                <a:gd fmla="*/ 31 w 35" name="T12"/>
                <a:gd fmla="*/ 23 h 23" name="T13"/>
                <a:gd fmla="*/ 34 w 35" name="T14"/>
                <a:gd fmla="*/ 21 h 23" name="T15"/>
                <a:gd fmla="*/ 34 w 35"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5">
                  <a:moveTo>
                    <a:pt x="34" y="2"/>
                  </a:moveTo>
                  <a:cubicBezTo>
                    <a:pt x="35" y="1"/>
                    <a:pt x="33" y="0"/>
                    <a:pt x="31" y="0"/>
                  </a:cubicBezTo>
                  <a:cubicBezTo>
                    <a:pt x="23" y="0"/>
                    <a:pt x="14" y="0"/>
                    <a:pt x="5" y="0"/>
                  </a:cubicBezTo>
                  <a:cubicBezTo>
                    <a:pt x="4" y="0"/>
                    <a:pt x="2" y="1"/>
                    <a:pt x="2" y="2"/>
                  </a:cubicBezTo>
                  <a:cubicBezTo>
                    <a:pt x="1" y="8"/>
                    <a:pt x="1" y="15"/>
                    <a:pt x="0" y="21"/>
                  </a:cubicBezTo>
                  <a:cubicBezTo>
                    <a:pt x="0" y="22"/>
                    <a:pt x="2" y="23"/>
                    <a:pt x="4" y="23"/>
                  </a:cubicBezTo>
                  <a:cubicBezTo>
                    <a:pt x="13" y="23"/>
                    <a:pt x="22" y="23"/>
                    <a:pt x="31" y="23"/>
                  </a:cubicBezTo>
                  <a:cubicBezTo>
                    <a:pt x="33" y="23"/>
                    <a:pt x="34" y="22"/>
                    <a:pt x="34" y="21"/>
                  </a:cubicBezTo>
                  <a:cubicBezTo>
                    <a:pt x="34" y="15"/>
                    <a:pt x="34" y="8"/>
                    <a:pt x="3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9" name="Freeform 59"/>
            <p:cNvSpPr/>
            <p:nvPr/>
          </p:nvSpPr>
          <p:spPr bwMode="auto">
            <a:xfrm>
              <a:off x="6691613" y="5697269"/>
              <a:ext cx="59246" cy="40732"/>
            </a:xfrm>
            <a:custGeom>
              <a:gdLst>
                <a:gd fmla="*/ 33 w 34" name="T0"/>
                <a:gd fmla="*/ 2 h 23" name="T1"/>
                <a:gd fmla="*/ 29 w 34" name="T2"/>
                <a:gd fmla="*/ 0 h 23" name="T3"/>
                <a:gd fmla="*/ 4 w 34" name="T4"/>
                <a:gd fmla="*/ 0 h 23" name="T5"/>
                <a:gd fmla="*/ 0 w 34" name="T6"/>
                <a:gd fmla="*/ 2 h 23" name="T7"/>
                <a:gd fmla="*/ 0 w 34" name="T8"/>
                <a:gd fmla="*/ 21 h 23" name="T9"/>
                <a:gd fmla="*/ 4 w 34" name="T10"/>
                <a:gd fmla="*/ 23 h 23" name="T11"/>
                <a:gd fmla="*/ 31 w 34" name="T12"/>
                <a:gd fmla="*/ 23 h 23" name="T13"/>
                <a:gd fmla="*/ 34 w 34" name="T14"/>
                <a:gd fmla="*/ 21 h 23" name="T15"/>
                <a:gd fmla="*/ 33 w 34"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4">
                  <a:moveTo>
                    <a:pt x="33" y="2"/>
                  </a:moveTo>
                  <a:cubicBezTo>
                    <a:pt x="33" y="1"/>
                    <a:pt x="31" y="0"/>
                    <a:pt x="29" y="0"/>
                  </a:cubicBezTo>
                  <a:cubicBezTo>
                    <a:pt x="21" y="0"/>
                    <a:pt x="12" y="0"/>
                    <a:pt x="4" y="0"/>
                  </a:cubicBezTo>
                  <a:cubicBezTo>
                    <a:pt x="2" y="0"/>
                    <a:pt x="0" y="1"/>
                    <a:pt x="0" y="2"/>
                  </a:cubicBezTo>
                  <a:cubicBezTo>
                    <a:pt x="0" y="8"/>
                    <a:pt x="0" y="15"/>
                    <a:pt x="0" y="21"/>
                  </a:cubicBezTo>
                  <a:cubicBezTo>
                    <a:pt x="0" y="22"/>
                    <a:pt x="2" y="23"/>
                    <a:pt x="4" y="23"/>
                  </a:cubicBezTo>
                  <a:cubicBezTo>
                    <a:pt x="13" y="23"/>
                    <a:pt x="22" y="23"/>
                    <a:pt x="31" y="23"/>
                  </a:cubicBezTo>
                  <a:cubicBezTo>
                    <a:pt x="33" y="23"/>
                    <a:pt x="34" y="22"/>
                    <a:pt x="34" y="21"/>
                  </a:cubicBezTo>
                  <a:cubicBezTo>
                    <a:pt x="34" y="15"/>
                    <a:pt x="33" y="8"/>
                    <a:pt x="3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0" name="Freeform 60"/>
            <p:cNvSpPr/>
            <p:nvPr/>
          </p:nvSpPr>
          <p:spPr bwMode="auto">
            <a:xfrm>
              <a:off x="6761968" y="5697269"/>
              <a:ext cx="64430" cy="40732"/>
            </a:xfrm>
            <a:custGeom>
              <a:gdLst>
                <a:gd fmla="*/ 33 w 37" name="T0"/>
                <a:gd fmla="*/ 2 h 23" name="T1"/>
                <a:gd fmla="*/ 29 w 37" name="T2"/>
                <a:gd fmla="*/ 0 h 23" name="T3"/>
                <a:gd fmla="*/ 4 w 37" name="T4"/>
                <a:gd fmla="*/ 0 h 23" name="T5"/>
                <a:gd fmla="*/ 1 w 37" name="T6"/>
                <a:gd fmla="*/ 2 h 23" name="T7"/>
                <a:gd fmla="*/ 2 w 37" name="T8"/>
                <a:gd fmla="*/ 21 h 23" name="T9"/>
                <a:gd fmla="*/ 6 w 37" name="T10"/>
                <a:gd fmla="*/ 23 h 23" name="T11"/>
                <a:gd fmla="*/ 33 w 37" name="T12"/>
                <a:gd fmla="*/ 23 h 23" name="T13"/>
                <a:gd fmla="*/ 36 w 37" name="T14"/>
                <a:gd fmla="*/ 21 h 23" name="T15"/>
                <a:gd fmla="*/ 33 w 37"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7">
                  <a:moveTo>
                    <a:pt x="33" y="2"/>
                  </a:moveTo>
                  <a:cubicBezTo>
                    <a:pt x="33" y="1"/>
                    <a:pt x="31" y="0"/>
                    <a:pt x="29" y="0"/>
                  </a:cubicBezTo>
                  <a:cubicBezTo>
                    <a:pt x="21" y="0"/>
                    <a:pt x="12" y="0"/>
                    <a:pt x="4" y="0"/>
                  </a:cubicBezTo>
                  <a:cubicBezTo>
                    <a:pt x="2" y="0"/>
                    <a:pt x="0" y="1"/>
                    <a:pt x="1" y="2"/>
                  </a:cubicBezTo>
                  <a:cubicBezTo>
                    <a:pt x="1" y="8"/>
                    <a:pt x="2" y="15"/>
                    <a:pt x="2" y="21"/>
                  </a:cubicBezTo>
                  <a:cubicBezTo>
                    <a:pt x="3" y="22"/>
                    <a:pt x="4" y="23"/>
                    <a:pt x="6" y="23"/>
                  </a:cubicBezTo>
                  <a:cubicBezTo>
                    <a:pt x="15" y="23"/>
                    <a:pt x="24" y="23"/>
                    <a:pt x="33" y="23"/>
                  </a:cubicBezTo>
                  <a:cubicBezTo>
                    <a:pt x="35" y="23"/>
                    <a:pt x="37" y="22"/>
                    <a:pt x="36" y="21"/>
                  </a:cubicBezTo>
                  <a:cubicBezTo>
                    <a:pt x="35" y="15"/>
                    <a:pt x="34" y="8"/>
                    <a:pt x="3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1" name="Freeform 61"/>
            <p:cNvSpPr/>
            <p:nvPr/>
          </p:nvSpPr>
          <p:spPr bwMode="auto">
            <a:xfrm>
              <a:off x="6833804" y="5697269"/>
              <a:ext cx="65912" cy="40732"/>
            </a:xfrm>
            <a:custGeom>
              <a:gdLst>
                <a:gd fmla="*/ 33 w 38" name="T0"/>
                <a:gd fmla="*/ 2 h 23" name="T1"/>
                <a:gd fmla="*/ 29 w 38" name="T2"/>
                <a:gd fmla="*/ 0 h 23" name="T3"/>
                <a:gd fmla="*/ 3 w 38" name="T4"/>
                <a:gd fmla="*/ 0 h 23" name="T5"/>
                <a:gd fmla="*/ 0 w 38" name="T6"/>
                <a:gd fmla="*/ 2 h 23" name="T7"/>
                <a:gd fmla="*/ 3 w 38" name="T8"/>
                <a:gd fmla="*/ 21 h 23" name="T9"/>
                <a:gd fmla="*/ 8 w 38" name="T10"/>
                <a:gd fmla="*/ 23 h 23" name="T11"/>
                <a:gd fmla="*/ 34 w 38" name="T12"/>
                <a:gd fmla="*/ 23 h 23" name="T13"/>
                <a:gd fmla="*/ 37 w 38" name="T14"/>
                <a:gd fmla="*/ 21 h 23" name="T15"/>
                <a:gd fmla="*/ 33 w 38"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38">
                  <a:moveTo>
                    <a:pt x="33" y="2"/>
                  </a:moveTo>
                  <a:cubicBezTo>
                    <a:pt x="32" y="1"/>
                    <a:pt x="30" y="0"/>
                    <a:pt x="29" y="0"/>
                  </a:cubicBezTo>
                  <a:cubicBezTo>
                    <a:pt x="20" y="0"/>
                    <a:pt x="12" y="0"/>
                    <a:pt x="3" y="0"/>
                  </a:cubicBezTo>
                  <a:cubicBezTo>
                    <a:pt x="1" y="0"/>
                    <a:pt x="0" y="1"/>
                    <a:pt x="0" y="2"/>
                  </a:cubicBezTo>
                  <a:cubicBezTo>
                    <a:pt x="1" y="8"/>
                    <a:pt x="2" y="15"/>
                    <a:pt x="3" y="21"/>
                  </a:cubicBezTo>
                  <a:cubicBezTo>
                    <a:pt x="4" y="22"/>
                    <a:pt x="6" y="23"/>
                    <a:pt x="8" y="23"/>
                  </a:cubicBezTo>
                  <a:cubicBezTo>
                    <a:pt x="17" y="23"/>
                    <a:pt x="25" y="23"/>
                    <a:pt x="34" y="23"/>
                  </a:cubicBezTo>
                  <a:cubicBezTo>
                    <a:pt x="36" y="23"/>
                    <a:pt x="38" y="22"/>
                    <a:pt x="37" y="21"/>
                  </a:cubicBezTo>
                  <a:cubicBezTo>
                    <a:pt x="36" y="15"/>
                    <a:pt x="34" y="8"/>
                    <a:pt x="3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2" name="Freeform 62"/>
            <p:cNvSpPr/>
            <p:nvPr/>
          </p:nvSpPr>
          <p:spPr bwMode="auto">
            <a:xfrm>
              <a:off x="6903419" y="5697269"/>
              <a:ext cx="70355" cy="40732"/>
            </a:xfrm>
            <a:custGeom>
              <a:gdLst>
                <a:gd fmla="*/ 33 w 40" name="T0"/>
                <a:gd fmla="*/ 2 h 23" name="T1"/>
                <a:gd fmla="*/ 29 w 40" name="T2"/>
                <a:gd fmla="*/ 0 h 23" name="T3"/>
                <a:gd fmla="*/ 3 w 40" name="T4"/>
                <a:gd fmla="*/ 0 h 23" name="T5"/>
                <a:gd fmla="*/ 0 w 40" name="T6"/>
                <a:gd fmla="*/ 2 h 23" name="T7"/>
                <a:gd fmla="*/ 5 w 40" name="T8"/>
                <a:gd fmla="*/ 21 h 23" name="T9"/>
                <a:gd fmla="*/ 10 w 40" name="T10"/>
                <a:gd fmla="*/ 23 h 23" name="T11"/>
                <a:gd fmla="*/ 37 w 40" name="T12"/>
                <a:gd fmla="*/ 23 h 23" name="T13"/>
                <a:gd fmla="*/ 39 w 40" name="T14"/>
                <a:gd fmla="*/ 21 h 23" name="T15"/>
                <a:gd fmla="*/ 33 w 40"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0">
                  <a:moveTo>
                    <a:pt x="33" y="2"/>
                  </a:moveTo>
                  <a:cubicBezTo>
                    <a:pt x="33" y="1"/>
                    <a:pt x="31" y="0"/>
                    <a:pt x="29" y="0"/>
                  </a:cubicBezTo>
                  <a:cubicBezTo>
                    <a:pt x="20" y="0"/>
                    <a:pt x="12" y="0"/>
                    <a:pt x="3" y="0"/>
                  </a:cubicBezTo>
                  <a:cubicBezTo>
                    <a:pt x="1" y="0"/>
                    <a:pt x="0" y="1"/>
                    <a:pt x="0" y="2"/>
                  </a:cubicBezTo>
                  <a:cubicBezTo>
                    <a:pt x="2" y="8"/>
                    <a:pt x="4" y="15"/>
                    <a:pt x="5" y="21"/>
                  </a:cubicBezTo>
                  <a:cubicBezTo>
                    <a:pt x="6" y="22"/>
                    <a:pt x="8" y="23"/>
                    <a:pt x="10" y="23"/>
                  </a:cubicBezTo>
                  <a:cubicBezTo>
                    <a:pt x="19" y="23"/>
                    <a:pt x="28" y="23"/>
                    <a:pt x="37" y="23"/>
                  </a:cubicBezTo>
                  <a:cubicBezTo>
                    <a:pt x="39" y="23"/>
                    <a:pt x="40" y="22"/>
                    <a:pt x="39" y="21"/>
                  </a:cubicBezTo>
                  <a:cubicBezTo>
                    <a:pt x="37" y="15"/>
                    <a:pt x="35" y="8"/>
                    <a:pt x="3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3" name="Freeform 63"/>
            <p:cNvSpPr/>
            <p:nvPr/>
          </p:nvSpPr>
          <p:spPr bwMode="auto">
            <a:xfrm>
              <a:off x="6973774" y="5697269"/>
              <a:ext cx="73317" cy="40732"/>
            </a:xfrm>
            <a:custGeom>
              <a:gdLst>
                <a:gd fmla="*/ 33 w 42" name="T0"/>
                <a:gd fmla="*/ 2 h 23" name="T1"/>
                <a:gd fmla="*/ 29 w 42" name="T2"/>
                <a:gd fmla="*/ 0 h 23" name="T3"/>
                <a:gd fmla="*/ 3 w 42" name="T4"/>
                <a:gd fmla="*/ 0 h 23" name="T5"/>
                <a:gd fmla="*/ 1 w 42" name="T6"/>
                <a:gd fmla="*/ 2 h 23" name="T7"/>
                <a:gd fmla="*/ 8 w 42" name="T8"/>
                <a:gd fmla="*/ 21 h 23" name="T9"/>
                <a:gd fmla="*/ 12 w 42" name="T10"/>
                <a:gd fmla="*/ 23 h 23" name="T11"/>
                <a:gd fmla="*/ 39 w 42" name="T12"/>
                <a:gd fmla="*/ 23 h 23" name="T13"/>
                <a:gd fmla="*/ 42 w 42" name="T14"/>
                <a:gd fmla="*/ 21 h 23" name="T15"/>
                <a:gd fmla="*/ 33 w 42"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2">
                  <a:moveTo>
                    <a:pt x="33" y="2"/>
                  </a:moveTo>
                  <a:cubicBezTo>
                    <a:pt x="33" y="1"/>
                    <a:pt x="31" y="0"/>
                    <a:pt x="29" y="0"/>
                  </a:cubicBezTo>
                  <a:cubicBezTo>
                    <a:pt x="20" y="0"/>
                    <a:pt x="12" y="0"/>
                    <a:pt x="3" y="0"/>
                  </a:cubicBezTo>
                  <a:cubicBezTo>
                    <a:pt x="1" y="0"/>
                    <a:pt x="0" y="1"/>
                    <a:pt x="1" y="2"/>
                  </a:cubicBezTo>
                  <a:cubicBezTo>
                    <a:pt x="3" y="8"/>
                    <a:pt x="5" y="15"/>
                    <a:pt x="8" y="21"/>
                  </a:cubicBezTo>
                  <a:cubicBezTo>
                    <a:pt x="8" y="22"/>
                    <a:pt x="10" y="23"/>
                    <a:pt x="12" y="23"/>
                  </a:cubicBezTo>
                  <a:cubicBezTo>
                    <a:pt x="21" y="23"/>
                    <a:pt x="30" y="23"/>
                    <a:pt x="39" y="23"/>
                  </a:cubicBezTo>
                  <a:cubicBezTo>
                    <a:pt x="41" y="23"/>
                    <a:pt x="42" y="22"/>
                    <a:pt x="42" y="21"/>
                  </a:cubicBezTo>
                  <a:cubicBezTo>
                    <a:pt x="39" y="15"/>
                    <a:pt x="36" y="8"/>
                    <a:pt x="3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4" name="Freeform 64"/>
            <p:cNvSpPr/>
            <p:nvPr/>
          </p:nvSpPr>
          <p:spPr bwMode="auto">
            <a:xfrm>
              <a:off x="7045610" y="5697269"/>
              <a:ext cx="74799" cy="40732"/>
            </a:xfrm>
            <a:custGeom>
              <a:gdLst>
                <a:gd fmla="*/ 33 w 43" name="T0"/>
                <a:gd fmla="*/ 2 h 23" name="T1"/>
                <a:gd fmla="*/ 28 w 43" name="T2"/>
                <a:gd fmla="*/ 0 h 23" name="T3"/>
                <a:gd fmla="*/ 3 w 43" name="T4"/>
                <a:gd fmla="*/ 0 h 23" name="T5"/>
                <a:gd fmla="*/ 0 w 43" name="T6"/>
                <a:gd fmla="*/ 2 h 23" name="T7"/>
                <a:gd fmla="*/ 9 w 43" name="T8"/>
                <a:gd fmla="*/ 21 h 23" name="T9"/>
                <a:gd fmla="*/ 13 w 43" name="T10"/>
                <a:gd fmla="*/ 23 h 23" name="T11"/>
                <a:gd fmla="*/ 40 w 43" name="T12"/>
                <a:gd fmla="*/ 23 h 23" name="T13"/>
                <a:gd fmla="*/ 43 w 43" name="T14"/>
                <a:gd fmla="*/ 21 h 23" name="T15"/>
                <a:gd fmla="*/ 33 w 43"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3">
                  <a:moveTo>
                    <a:pt x="33" y="2"/>
                  </a:moveTo>
                  <a:cubicBezTo>
                    <a:pt x="32" y="1"/>
                    <a:pt x="30" y="0"/>
                    <a:pt x="28" y="0"/>
                  </a:cubicBezTo>
                  <a:cubicBezTo>
                    <a:pt x="20" y="0"/>
                    <a:pt x="11" y="0"/>
                    <a:pt x="3" y="0"/>
                  </a:cubicBezTo>
                  <a:cubicBezTo>
                    <a:pt x="1" y="0"/>
                    <a:pt x="0" y="1"/>
                    <a:pt x="0" y="2"/>
                  </a:cubicBezTo>
                  <a:cubicBezTo>
                    <a:pt x="3" y="8"/>
                    <a:pt x="6" y="15"/>
                    <a:pt x="9" y="21"/>
                  </a:cubicBezTo>
                  <a:cubicBezTo>
                    <a:pt x="9" y="22"/>
                    <a:pt x="11" y="23"/>
                    <a:pt x="13" y="23"/>
                  </a:cubicBezTo>
                  <a:cubicBezTo>
                    <a:pt x="22" y="23"/>
                    <a:pt x="31" y="23"/>
                    <a:pt x="40" y="23"/>
                  </a:cubicBezTo>
                  <a:cubicBezTo>
                    <a:pt x="42" y="23"/>
                    <a:pt x="43" y="22"/>
                    <a:pt x="43" y="21"/>
                  </a:cubicBezTo>
                  <a:cubicBezTo>
                    <a:pt x="39" y="15"/>
                    <a:pt x="36" y="8"/>
                    <a:pt x="3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 name="Freeform 65"/>
            <p:cNvSpPr/>
            <p:nvPr/>
          </p:nvSpPr>
          <p:spPr bwMode="auto">
            <a:xfrm>
              <a:off x="7115225" y="5697269"/>
              <a:ext cx="79242" cy="40732"/>
            </a:xfrm>
            <a:custGeom>
              <a:gdLst>
                <a:gd fmla="*/ 33 w 45" name="T0"/>
                <a:gd fmla="*/ 2 h 23" name="T1"/>
                <a:gd fmla="*/ 28 w 45" name="T2"/>
                <a:gd fmla="*/ 0 h 23" name="T3"/>
                <a:gd fmla="*/ 3 w 45" name="T4"/>
                <a:gd fmla="*/ 0 h 23" name="T5"/>
                <a:gd fmla="*/ 1 w 45" name="T6"/>
                <a:gd fmla="*/ 2 h 23" name="T7"/>
                <a:gd fmla="*/ 11 w 45" name="T8"/>
                <a:gd fmla="*/ 21 h 23" name="T9"/>
                <a:gd fmla="*/ 16 w 45" name="T10"/>
                <a:gd fmla="*/ 23 h 23" name="T11"/>
                <a:gd fmla="*/ 42 w 45" name="T12"/>
                <a:gd fmla="*/ 23 h 23" name="T13"/>
                <a:gd fmla="*/ 45 w 45" name="T14"/>
                <a:gd fmla="*/ 21 h 23" name="T15"/>
                <a:gd fmla="*/ 33 w 45" name="T16"/>
                <a:gd fmla="*/ 2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45">
                  <a:moveTo>
                    <a:pt x="33" y="2"/>
                  </a:moveTo>
                  <a:cubicBezTo>
                    <a:pt x="32" y="1"/>
                    <a:pt x="30" y="0"/>
                    <a:pt x="28" y="0"/>
                  </a:cubicBezTo>
                  <a:cubicBezTo>
                    <a:pt x="20" y="0"/>
                    <a:pt x="11" y="0"/>
                    <a:pt x="3" y="0"/>
                  </a:cubicBezTo>
                  <a:cubicBezTo>
                    <a:pt x="1" y="0"/>
                    <a:pt x="0" y="1"/>
                    <a:pt x="1" y="2"/>
                  </a:cubicBezTo>
                  <a:cubicBezTo>
                    <a:pt x="4" y="8"/>
                    <a:pt x="7" y="15"/>
                    <a:pt x="11" y="21"/>
                  </a:cubicBezTo>
                  <a:cubicBezTo>
                    <a:pt x="11" y="22"/>
                    <a:pt x="14" y="23"/>
                    <a:pt x="16" y="23"/>
                  </a:cubicBezTo>
                  <a:cubicBezTo>
                    <a:pt x="25" y="23"/>
                    <a:pt x="34" y="23"/>
                    <a:pt x="42" y="23"/>
                  </a:cubicBezTo>
                  <a:cubicBezTo>
                    <a:pt x="45" y="23"/>
                    <a:pt x="45" y="22"/>
                    <a:pt x="45" y="21"/>
                  </a:cubicBezTo>
                  <a:cubicBezTo>
                    <a:pt x="41" y="15"/>
                    <a:pt x="37" y="8"/>
                    <a:pt x="3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6" name="Freeform 66"/>
            <p:cNvSpPr/>
            <p:nvPr/>
          </p:nvSpPr>
          <p:spPr bwMode="auto">
            <a:xfrm>
              <a:off x="6493878" y="5921665"/>
              <a:ext cx="383621" cy="87388"/>
            </a:xfrm>
            <a:custGeom>
              <a:gdLst>
                <a:gd fmla="*/ 218 w 219" name="T0"/>
                <a:gd fmla="*/ 47 h 50" name="T1"/>
                <a:gd fmla="*/ 214 w 219" name="T2"/>
                <a:gd fmla="*/ 50 h 50" name="T3"/>
                <a:gd fmla="*/ 5 w 219" name="T4"/>
                <a:gd fmla="*/ 50 h 50" name="T5"/>
                <a:gd fmla="*/ 0 w 219" name="T6"/>
                <a:gd fmla="*/ 47 h 50" name="T7"/>
                <a:gd fmla="*/ 11 w 219" name="T8"/>
                <a:gd fmla="*/ 2 h 50" name="T9"/>
                <a:gd fmla="*/ 16 w 219" name="T10"/>
                <a:gd fmla="*/ 0 h 50" name="T11"/>
                <a:gd fmla="*/ 203 w 219" name="T12"/>
                <a:gd fmla="*/ 0 h 50" name="T13"/>
                <a:gd fmla="*/ 208 w 219" name="T14"/>
                <a:gd fmla="*/ 2 h 50" name="T15"/>
                <a:gd fmla="*/ 218 w 219" name="T16"/>
                <a:gd fmla="*/ 47 h 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 w="219">
                  <a:moveTo>
                    <a:pt x="218" y="47"/>
                  </a:moveTo>
                  <a:cubicBezTo>
                    <a:pt x="219" y="49"/>
                    <a:pt x="216" y="50"/>
                    <a:pt x="214" y="50"/>
                  </a:cubicBezTo>
                  <a:cubicBezTo>
                    <a:pt x="144" y="50"/>
                    <a:pt x="75" y="50"/>
                    <a:pt x="5" y="50"/>
                  </a:cubicBezTo>
                  <a:cubicBezTo>
                    <a:pt x="2" y="50"/>
                    <a:pt x="0" y="49"/>
                    <a:pt x="0" y="47"/>
                  </a:cubicBezTo>
                  <a:cubicBezTo>
                    <a:pt x="4" y="27"/>
                    <a:pt x="7" y="23"/>
                    <a:pt x="11" y="2"/>
                  </a:cubicBezTo>
                  <a:cubicBezTo>
                    <a:pt x="11" y="1"/>
                    <a:pt x="13" y="0"/>
                    <a:pt x="16" y="0"/>
                  </a:cubicBezTo>
                  <a:cubicBezTo>
                    <a:pt x="78" y="0"/>
                    <a:pt x="141" y="0"/>
                    <a:pt x="203" y="0"/>
                  </a:cubicBezTo>
                  <a:cubicBezTo>
                    <a:pt x="205" y="0"/>
                    <a:pt x="208" y="1"/>
                    <a:pt x="208" y="2"/>
                  </a:cubicBezTo>
                  <a:cubicBezTo>
                    <a:pt x="211" y="23"/>
                    <a:pt x="215" y="27"/>
                    <a:pt x="218"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7" name="Freeform 67"/>
            <p:cNvSpPr/>
            <p:nvPr/>
          </p:nvSpPr>
          <p:spPr bwMode="auto">
            <a:xfrm>
              <a:off x="7195948" y="5047780"/>
              <a:ext cx="139970" cy="91091"/>
            </a:xfrm>
            <a:custGeom>
              <a:gdLst>
                <a:gd fmla="*/ 60 w 80" name="T0"/>
                <a:gd fmla="*/ 0 h 52" name="T1"/>
                <a:gd fmla="*/ 0 w 80" name="T2"/>
                <a:gd fmla="*/ 0 h 52" name="T3"/>
                <a:gd fmla="*/ 0 w 80" name="T4"/>
                <a:gd fmla="*/ 52 h 52" name="T5"/>
                <a:gd fmla="*/ 60 w 80" name="T6"/>
                <a:gd fmla="*/ 52 h 52" name="T7"/>
                <a:gd fmla="*/ 80 w 80" name="T8"/>
                <a:gd fmla="*/ 32 h 52" name="T9"/>
                <a:gd fmla="*/ 80 w 80" name="T10"/>
                <a:gd fmla="*/ 20 h 52" name="T11"/>
                <a:gd fmla="*/ 60 w 80"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80">
                  <a:moveTo>
                    <a:pt x="60" y="0"/>
                  </a:moveTo>
                  <a:cubicBezTo>
                    <a:pt x="0" y="0"/>
                    <a:pt x="0" y="0"/>
                    <a:pt x="0" y="0"/>
                  </a:cubicBezTo>
                  <a:cubicBezTo>
                    <a:pt x="0" y="52"/>
                    <a:pt x="0" y="52"/>
                    <a:pt x="0" y="52"/>
                  </a:cubicBezTo>
                  <a:cubicBezTo>
                    <a:pt x="60" y="52"/>
                    <a:pt x="60" y="52"/>
                    <a:pt x="60" y="52"/>
                  </a:cubicBezTo>
                  <a:cubicBezTo>
                    <a:pt x="71" y="52"/>
                    <a:pt x="80" y="43"/>
                    <a:pt x="80" y="32"/>
                  </a:cubicBezTo>
                  <a:cubicBezTo>
                    <a:pt x="80" y="20"/>
                    <a:pt x="80" y="20"/>
                    <a:pt x="80" y="20"/>
                  </a:cubicBezTo>
                  <a:cubicBezTo>
                    <a:pt x="80" y="9"/>
                    <a:pt x="71" y="0"/>
                    <a:pt x="60" y="0"/>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8" name="Freeform 68"/>
            <p:cNvSpPr/>
            <p:nvPr/>
          </p:nvSpPr>
          <p:spPr bwMode="auto">
            <a:xfrm>
              <a:off x="9256983" y="3756948"/>
              <a:ext cx="231061" cy="1415249"/>
            </a:xfrm>
            <a:custGeom>
              <a:gdLst>
                <a:gd fmla="*/ 0 w 132" name="T0"/>
                <a:gd fmla="*/ 0 h 808" name="T1"/>
                <a:gd fmla="*/ 0 w 132" name="T2"/>
                <a:gd fmla="*/ 788 h 808" name="T3"/>
                <a:gd fmla="*/ 20 w 132" name="T4"/>
                <a:gd fmla="*/ 808 h 808" name="T5"/>
                <a:gd fmla="*/ 132 w 132" name="T6"/>
                <a:gd fmla="*/ 808 h 808" name="T7"/>
              </a:gdLst>
              <a:cxnLst>
                <a:cxn ang="0">
                  <a:pos x="T0" y="T1"/>
                </a:cxn>
                <a:cxn ang="0">
                  <a:pos x="T2" y="T3"/>
                </a:cxn>
                <a:cxn ang="0">
                  <a:pos x="T4" y="T5"/>
                </a:cxn>
                <a:cxn ang="0">
                  <a:pos x="T6" y="T7"/>
                </a:cxn>
              </a:cxnLst>
              <a:rect b="b" l="0" r="r" t="0"/>
              <a:pathLst>
                <a:path h="806" w="132">
                  <a:moveTo>
                    <a:pt x="0" y="0"/>
                  </a:moveTo>
                  <a:cubicBezTo>
                    <a:pt x="0" y="788"/>
                    <a:pt x="0" y="788"/>
                    <a:pt x="0" y="788"/>
                  </a:cubicBezTo>
                  <a:cubicBezTo>
                    <a:pt x="0" y="799"/>
                    <a:pt x="9" y="808"/>
                    <a:pt x="20" y="808"/>
                  </a:cubicBezTo>
                  <a:cubicBezTo>
                    <a:pt x="132" y="808"/>
                    <a:pt x="132" y="808"/>
                    <a:pt x="132" y="808"/>
                  </a:cubicBezTo>
                </a:path>
              </a:pathLst>
            </a:custGeom>
            <a:noFill/>
            <a:ln cap="flat" w="60325">
              <a:solidFill>
                <a:schemeClr val="tx2">
                  <a:lumMod val="60000"/>
                  <a:lumOff val="40000"/>
                </a:schemeClr>
              </a:solidFill>
              <a:prstDash val="solid"/>
              <a:miter lim="800000"/>
            </a:ln>
            <a:extLst>
              <a:ext uri="{909E8E84-426E-40DD-AFC4-6F175D3DCCD1}">
                <a14:hiddenFill>
                  <a:solidFill>
                    <a:srgbClr val="FFFFFF"/>
                  </a:solidFill>
                </a14:hiddenFill>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9" name="Rectangle 69"/>
            <p:cNvSpPr>
              <a:spLocks noChangeArrowheads="1"/>
            </p:cNvSpPr>
            <p:nvPr/>
          </p:nvSpPr>
          <p:spPr bwMode="auto">
            <a:xfrm>
              <a:off x="10092358" y="6029789"/>
              <a:ext cx="279939" cy="206622"/>
            </a:xfrm>
            <a:prstGeom prst="rect">
              <a:avLst/>
            </a:pr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0" name="Freeform 70"/>
            <p:cNvSpPr/>
            <p:nvPr/>
          </p:nvSpPr>
          <p:spPr bwMode="auto">
            <a:xfrm>
              <a:off x="9512483" y="5009269"/>
              <a:ext cx="1441170" cy="1052365"/>
            </a:xfrm>
            <a:custGeom>
              <a:gdLst>
                <a:gd fmla="*/ 823 w 823" name="T0"/>
                <a:gd fmla="*/ 596 h 601" name="T1"/>
                <a:gd fmla="*/ 817 w 823" name="T2"/>
                <a:gd fmla="*/ 601 h 601" name="T3"/>
                <a:gd fmla="*/ 5 w 823" name="T4"/>
                <a:gd fmla="*/ 601 h 601" name="T5"/>
                <a:gd fmla="*/ 0 w 823" name="T6"/>
                <a:gd fmla="*/ 596 h 601" name="T7"/>
                <a:gd fmla="*/ 0 w 823" name="T8"/>
                <a:gd fmla="*/ 5 h 601" name="T9"/>
                <a:gd fmla="*/ 5 w 823" name="T10"/>
                <a:gd fmla="*/ 0 h 601" name="T11"/>
                <a:gd fmla="*/ 817 w 823" name="T12"/>
                <a:gd fmla="*/ 0 h 601" name="T13"/>
                <a:gd fmla="*/ 823 w 823" name="T14"/>
                <a:gd fmla="*/ 5 h 601" name="T15"/>
                <a:gd fmla="*/ 823 w 823" name="T16"/>
                <a:gd fmla="*/ 596 h 6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1" w="823">
                  <a:moveTo>
                    <a:pt x="823" y="596"/>
                  </a:moveTo>
                  <a:cubicBezTo>
                    <a:pt x="823" y="599"/>
                    <a:pt x="820" y="601"/>
                    <a:pt x="817" y="601"/>
                  </a:cubicBezTo>
                  <a:cubicBezTo>
                    <a:pt x="5" y="601"/>
                    <a:pt x="5" y="601"/>
                    <a:pt x="5" y="601"/>
                  </a:cubicBezTo>
                  <a:cubicBezTo>
                    <a:pt x="3" y="601"/>
                    <a:pt x="0" y="599"/>
                    <a:pt x="0" y="596"/>
                  </a:cubicBezTo>
                  <a:cubicBezTo>
                    <a:pt x="0" y="5"/>
                    <a:pt x="0" y="5"/>
                    <a:pt x="0" y="5"/>
                  </a:cubicBezTo>
                  <a:cubicBezTo>
                    <a:pt x="0" y="2"/>
                    <a:pt x="3" y="0"/>
                    <a:pt x="5" y="0"/>
                  </a:cubicBezTo>
                  <a:cubicBezTo>
                    <a:pt x="817" y="0"/>
                    <a:pt x="817" y="0"/>
                    <a:pt x="817" y="0"/>
                  </a:cubicBezTo>
                  <a:cubicBezTo>
                    <a:pt x="820" y="0"/>
                    <a:pt x="823" y="2"/>
                    <a:pt x="823" y="5"/>
                  </a:cubicBezTo>
                  <a:lnTo>
                    <a:pt x="823" y="596"/>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1" name="Freeform 71"/>
            <p:cNvSpPr/>
            <p:nvPr/>
          </p:nvSpPr>
          <p:spPr bwMode="auto">
            <a:xfrm>
              <a:off x="9512483" y="5883154"/>
              <a:ext cx="1441170" cy="178480"/>
            </a:xfrm>
            <a:custGeom>
              <a:gdLst>
                <a:gd fmla="*/ 0 w 823" name="T0"/>
                <a:gd fmla="*/ 0 h 102" name="T1"/>
                <a:gd fmla="*/ 0 w 823" name="T2"/>
                <a:gd fmla="*/ 97 h 102" name="T3"/>
                <a:gd fmla="*/ 5 w 823" name="T4"/>
                <a:gd fmla="*/ 102 h 102" name="T5"/>
                <a:gd fmla="*/ 817 w 823" name="T6"/>
                <a:gd fmla="*/ 102 h 102" name="T7"/>
                <a:gd fmla="*/ 823 w 823" name="T8"/>
                <a:gd fmla="*/ 97 h 102" name="T9"/>
                <a:gd fmla="*/ 823 w 823" name="T10"/>
                <a:gd fmla="*/ 0 h 102" name="T11"/>
                <a:gd fmla="*/ 0 w 823" name="T12"/>
                <a:gd fmla="*/ 0 h 102" name="T13"/>
              </a:gdLst>
              <a:cxnLst>
                <a:cxn ang="0">
                  <a:pos x="T0" y="T1"/>
                </a:cxn>
                <a:cxn ang="0">
                  <a:pos x="T2" y="T3"/>
                </a:cxn>
                <a:cxn ang="0">
                  <a:pos x="T4" y="T5"/>
                </a:cxn>
                <a:cxn ang="0">
                  <a:pos x="T6" y="T7"/>
                </a:cxn>
                <a:cxn ang="0">
                  <a:pos x="T8" y="T9"/>
                </a:cxn>
                <a:cxn ang="0">
                  <a:pos x="T10" y="T11"/>
                </a:cxn>
                <a:cxn ang="0">
                  <a:pos x="T12" y="T13"/>
                </a:cxn>
              </a:cxnLst>
              <a:rect b="b" l="0" r="r" t="0"/>
              <a:pathLst>
                <a:path h="102" w="823">
                  <a:moveTo>
                    <a:pt x="0" y="0"/>
                  </a:moveTo>
                  <a:cubicBezTo>
                    <a:pt x="0" y="97"/>
                    <a:pt x="0" y="97"/>
                    <a:pt x="0" y="97"/>
                  </a:cubicBezTo>
                  <a:cubicBezTo>
                    <a:pt x="0" y="100"/>
                    <a:pt x="3" y="102"/>
                    <a:pt x="5" y="102"/>
                  </a:cubicBezTo>
                  <a:cubicBezTo>
                    <a:pt x="817" y="102"/>
                    <a:pt x="817" y="102"/>
                    <a:pt x="817" y="102"/>
                  </a:cubicBezTo>
                  <a:cubicBezTo>
                    <a:pt x="820" y="102"/>
                    <a:pt x="823" y="100"/>
                    <a:pt x="823" y="97"/>
                  </a:cubicBezTo>
                  <a:cubicBezTo>
                    <a:pt x="823" y="0"/>
                    <a:pt x="823" y="0"/>
                    <a:pt x="823" y="0"/>
                  </a:cubicBezTo>
                  <a:lnTo>
                    <a:pt x="0" y="0"/>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2" name="Rectangle 72"/>
            <p:cNvSpPr>
              <a:spLocks noChangeArrowheads="1"/>
            </p:cNvSpPr>
            <p:nvPr/>
          </p:nvSpPr>
          <p:spPr bwMode="auto">
            <a:xfrm>
              <a:off x="9575433" y="5068516"/>
              <a:ext cx="1315271" cy="8146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3" name="Rectangle 73"/>
            <p:cNvSpPr>
              <a:spLocks noChangeArrowheads="1"/>
            </p:cNvSpPr>
            <p:nvPr/>
          </p:nvSpPr>
          <p:spPr bwMode="auto">
            <a:xfrm>
              <a:off x="9930911" y="6210491"/>
              <a:ext cx="604314" cy="52581"/>
            </a:xfrm>
            <a:prstGeom prst="rect">
              <a:avLst/>
            </a:pr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4" name="Freeform 74"/>
            <p:cNvSpPr/>
            <p:nvPr/>
          </p:nvSpPr>
          <p:spPr bwMode="auto">
            <a:xfrm>
              <a:off x="9372514" y="5126281"/>
              <a:ext cx="139970" cy="91091"/>
            </a:xfrm>
            <a:custGeom>
              <a:gdLst>
                <a:gd fmla="*/ 20 w 80" name="T0"/>
                <a:gd fmla="*/ 0 h 52" name="T1"/>
                <a:gd fmla="*/ 80 w 80" name="T2"/>
                <a:gd fmla="*/ 0 h 52" name="T3"/>
                <a:gd fmla="*/ 80 w 80" name="T4"/>
                <a:gd fmla="*/ 52 h 52" name="T5"/>
                <a:gd fmla="*/ 20 w 80" name="T6"/>
                <a:gd fmla="*/ 52 h 52" name="T7"/>
                <a:gd fmla="*/ 0 w 80" name="T8"/>
                <a:gd fmla="*/ 32 h 52" name="T9"/>
                <a:gd fmla="*/ 0 w 80" name="T10"/>
                <a:gd fmla="*/ 20 h 52" name="T11"/>
                <a:gd fmla="*/ 20 w 80"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80">
                  <a:moveTo>
                    <a:pt x="20" y="0"/>
                  </a:moveTo>
                  <a:cubicBezTo>
                    <a:pt x="80" y="0"/>
                    <a:pt x="80" y="0"/>
                    <a:pt x="80" y="0"/>
                  </a:cubicBezTo>
                  <a:cubicBezTo>
                    <a:pt x="80" y="52"/>
                    <a:pt x="80" y="52"/>
                    <a:pt x="80" y="52"/>
                  </a:cubicBezTo>
                  <a:cubicBezTo>
                    <a:pt x="20" y="52"/>
                    <a:pt x="20" y="52"/>
                    <a:pt x="20" y="52"/>
                  </a:cubicBezTo>
                  <a:cubicBezTo>
                    <a:pt x="9" y="52"/>
                    <a:pt x="0" y="43"/>
                    <a:pt x="0" y="32"/>
                  </a:cubicBezTo>
                  <a:cubicBezTo>
                    <a:pt x="0" y="20"/>
                    <a:pt x="0" y="20"/>
                    <a:pt x="0" y="20"/>
                  </a:cubicBezTo>
                  <a:cubicBezTo>
                    <a:pt x="0" y="9"/>
                    <a:pt x="9" y="0"/>
                    <a:pt x="20" y="0"/>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5" name="Line 75"/>
            <p:cNvSpPr>
              <a:spLocks noChangeShapeType="1"/>
            </p:cNvSpPr>
            <p:nvPr/>
          </p:nvSpPr>
          <p:spPr bwMode="auto">
            <a:xfrm flipH="1">
              <a:off x="8623046" y="3756948"/>
              <a:ext cx="0" cy="1597432"/>
            </a:xfrm>
            <a:prstGeom prst="line">
              <a:avLst/>
            </a:prstGeom>
            <a:noFill/>
            <a:ln cap="flat" w="60325">
              <a:solidFill>
                <a:schemeClr val="tx2">
                  <a:lumMod val="60000"/>
                  <a:lumOff val="40000"/>
                </a:schemeClr>
              </a:solidFill>
              <a:prstDash val="solid"/>
              <a:miter lim="800000"/>
            </a:ln>
            <a:extLst>
              <a:ext uri="{909E8E84-426E-40DD-AFC4-6F175D3DCCD1}">
                <a14:hiddenFill>
                  <a:noFill/>
                </a14:hiddenFill>
              </a:ext>
            </a:extLst>
          </p:spPr>
          <p:txBody>
            <a:bodyPr anchor="t" anchorCtr="0" bIns="48216" compatLnSpc="1" lIns="96430" numCol="1" rIns="96430" tIns="48216" vert="horz" wrap="square">
              <a:prstTxWarp prst="textNoShape">
                <a:avLst/>
              </a:prstTxWarp>
            </a:bodyPr>
            <a:lstStyle/>
            <a:p>
              <a:endParaRPr lang="en-GB">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6" name="Freeform 76"/>
            <p:cNvSpPr/>
            <p:nvPr/>
          </p:nvSpPr>
          <p:spPr bwMode="auto">
            <a:xfrm>
              <a:off x="8463822" y="5376597"/>
              <a:ext cx="812417" cy="1056068"/>
            </a:xfrm>
            <a:custGeom>
              <a:gdLst>
                <a:gd fmla="*/ 464 w 464" name="T0"/>
                <a:gd fmla="*/ 586 h 603" name="T1"/>
                <a:gd fmla="*/ 446 w 464" name="T2"/>
                <a:gd fmla="*/ 603 h 603" name="T3"/>
                <a:gd fmla="*/ 18 w 464" name="T4"/>
                <a:gd fmla="*/ 603 h 603" name="T5"/>
                <a:gd fmla="*/ 0 w 464" name="T6"/>
                <a:gd fmla="*/ 586 h 603" name="T7"/>
                <a:gd fmla="*/ 0 w 464" name="T8"/>
                <a:gd fmla="*/ 18 h 603" name="T9"/>
                <a:gd fmla="*/ 18 w 464" name="T10"/>
                <a:gd fmla="*/ 0 h 603" name="T11"/>
                <a:gd fmla="*/ 446 w 464" name="T12"/>
                <a:gd fmla="*/ 0 h 603" name="T13"/>
                <a:gd fmla="*/ 464 w 464" name="T14"/>
                <a:gd fmla="*/ 18 h 603" name="T15"/>
                <a:gd fmla="*/ 464 w 464" name="T16"/>
                <a:gd fmla="*/ 586 h 6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3" w="462">
                  <a:moveTo>
                    <a:pt x="464" y="586"/>
                  </a:moveTo>
                  <a:cubicBezTo>
                    <a:pt x="464" y="596"/>
                    <a:pt x="456" y="603"/>
                    <a:pt x="446" y="603"/>
                  </a:cubicBezTo>
                  <a:cubicBezTo>
                    <a:pt x="18" y="603"/>
                    <a:pt x="18" y="603"/>
                    <a:pt x="18" y="603"/>
                  </a:cubicBezTo>
                  <a:cubicBezTo>
                    <a:pt x="8" y="603"/>
                    <a:pt x="0" y="596"/>
                    <a:pt x="0" y="586"/>
                  </a:cubicBezTo>
                  <a:cubicBezTo>
                    <a:pt x="0" y="18"/>
                    <a:pt x="0" y="18"/>
                    <a:pt x="0" y="18"/>
                  </a:cubicBezTo>
                  <a:cubicBezTo>
                    <a:pt x="0" y="8"/>
                    <a:pt x="8" y="0"/>
                    <a:pt x="18" y="0"/>
                  </a:cubicBezTo>
                  <a:cubicBezTo>
                    <a:pt x="446" y="0"/>
                    <a:pt x="446" y="0"/>
                    <a:pt x="446" y="0"/>
                  </a:cubicBezTo>
                  <a:cubicBezTo>
                    <a:pt x="456" y="0"/>
                    <a:pt x="464" y="8"/>
                    <a:pt x="464" y="18"/>
                  </a:cubicBezTo>
                  <a:lnTo>
                    <a:pt x="464" y="586"/>
                  </a:ln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7" name="Rectangle 77"/>
            <p:cNvSpPr>
              <a:spLocks noChangeArrowheads="1"/>
            </p:cNvSpPr>
            <p:nvPr/>
          </p:nvSpPr>
          <p:spPr bwMode="auto">
            <a:xfrm>
              <a:off x="8491964" y="5412145"/>
              <a:ext cx="756133" cy="93461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8" name="Oval 78"/>
            <p:cNvSpPr>
              <a:spLocks noChangeArrowheads="1"/>
            </p:cNvSpPr>
            <p:nvPr/>
          </p:nvSpPr>
          <p:spPr bwMode="auto">
            <a:xfrm>
              <a:off x="8843739" y="6360829"/>
              <a:ext cx="52581" cy="52581"/>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9" name="Freeform 79"/>
            <p:cNvSpPr/>
            <p:nvPr/>
          </p:nvSpPr>
          <p:spPr bwMode="auto">
            <a:xfrm>
              <a:off x="8577871" y="5236628"/>
              <a:ext cx="90351" cy="139970"/>
            </a:xfrm>
            <a:custGeom>
              <a:gdLst>
                <a:gd fmla="*/ 52 w 52" name="T0"/>
                <a:gd fmla="*/ 20 h 80" name="T1"/>
                <a:gd fmla="*/ 52 w 52" name="T2"/>
                <a:gd fmla="*/ 80 h 80" name="T3"/>
                <a:gd fmla="*/ 0 w 52" name="T4"/>
                <a:gd fmla="*/ 80 h 80" name="T5"/>
                <a:gd fmla="*/ 0 w 52" name="T6"/>
                <a:gd fmla="*/ 20 h 80" name="T7"/>
                <a:gd fmla="*/ 20 w 52" name="T8"/>
                <a:gd fmla="*/ 0 h 80" name="T9"/>
                <a:gd fmla="*/ 32 w 52" name="T10"/>
                <a:gd fmla="*/ 0 h 80" name="T11"/>
                <a:gd fmla="*/ 52 w 52" name="T12"/>
                <a:gd fmla="*/ 20 h 80" name="T13"/>
              </a:gdLst>
              <a:cxnLst>
                <a:cxn ang="0">
                  <a:pos x="T0" y="T1"/>
                </a:cxn>
                <a:cxn ang="0">
                  <a:pos x="T2" y="T3"/>
                </a:cxn>
                <a:cxn ang="0">
                  <a:pos x="T4" y="T5"/>
                </a:cxn>
                <a:cxn ang="0">
                  <a:pos x="T6" y="T7"/>
                </a:cxn>
                <a:cxn ang="0">
                  <a:pos x="T8" y="T9"/>
                </a:cxn>
                <a:cxn ang="0">
                  <a:pos x="T10" y="T11"/>
                </a:cxn>
                <a:cxn ang="0">
                  <a:pos x="T12" y="T13"/>
                </a:cxn>
              </a:cxnLst>
              <a:rect b="b" l="0" r="r" t="0"/>
              <a:pathLst>
                <a:path h="80" w="52">
                  <a:moveTo>
                    <a:pt x="52" y="20"/>
                  </a:moveTo>
                  <a:cubicBezTo>
                    <a:pt x="52" y="80"/>
                    <a:pt x="52" y="80"/>
                    <a:pt x="52" y="80"/>
                  </a:cubicBezTo>
                  <a:cubicBezTo>
                    <a:pt x="0" y="80"/>
                    <a:pt x="0" y="80"/>
                    <a:pt x="0" y="80"/>
                  </a:cubicBezTo>
                  <a:cubicBezTo>
                    <a:pt x="0" y="20"/>
                    <a:pt x="0" y="20"/>
                    <a:pt x="0" y="20"/>
                  </a:cubicBezTo>
                  <a:cubicBezTo>
                    <a:pt x="0" y="9"/>
                    <a:pt x="9" y="0"/>
                    <a:pt x="20" y="0"/>
                  </a:cubicBezTo>
                  <a:cubicBezTo>
                    <a:pt x="32" y="0"/>
                    <a:pt x="32" y="0"/>
                    <a:pt x="32" y="0"/>
                  </a:cubicBezTo>
                  <a:cubicBezTo>
                    <a:pt x="43" y="0"/>
                    <a:pt x="52" y="9"/>
                    <a:pt x="52" y="20"/>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0" name="Line 80"/>
            <p:cNvSpPr>
              <a:spLocks noChangeShapeType="1"/>
            </p:cNvSpPr>
            <p:nvPr/>
          </p:nvSpPr>
          <p:spPr bwMode="auto">
            <a:xfrm flipH="1">
              <a:off x="7868395" y="3756948"/>
              <a:ext cx="0" cy="1844045"/>
            </a:xfrm>
            <a:prstGeom prst="line">
              <a:avLst/>
            </a:prstGeom>
            <a:noFill/>
            <a:ln cap="flat" w="60325">
              <a:solidFill>
                <a:schemeClr val="tx2">
                  <a:lumMod val="60000"/>
                  <a:lumOff val="40000"/>
                </a:schemeClr>
              </a:solidFill>
              <a:prstDash val="solid"/>
              <a:miter lim="800000"/>
            </a:ln>
            <a:extLst>
              <a:ext uri="{909E8E84-426E-40DD-AFC4-6F175D3DCCD1}">
                <a14:hiddenFill>
                  <a:noFill/>
                </a14:hiddenFill>
              </a:ext>
            </a:extLst>
          </p:spPr>
          <p:txBody>
            <a:bodyPr anchor="t" anchorCtr="0" bIns="48216" compatLnSpc="1" lIns="96430" numCol="1" rIns="96430" tIns="48216" vert="horz" wrap="square">
              <a:prstTxWarp prst="textNoShape">
                <a:avLst/>
              </a:prstTxWarp>
            </a:bodyPr>
            <a:lstStyle/>
            <a:p>
              <a:endParaRPr lang="en-GB">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1" name="Freeform 81"/>
            <p:cNvSpPr/>
            <p:nvPr/>
          </p:nvSpPr>
          <p:spPr bwMode="auto">
            <a:xfrm>
              <a:off x="7647702" y="5625432"/>
              <a:ext cx="439905" cy="807233"/>
            </a:xfrm>
            <a:custGeom>
              <a:gdLst>
                <a:gd fmla="*/ 251 w 251" name="T0"/>
                <a:gd fmla="*/ 444 h 461" name="T1"/>
                <a:gd fmla="*/ 233 w 251" name="T2"/>
                <a:gd fmla="*/ 461 h 461" name="T3"/>
                <a:gd fmla="*/ 18 w 251" name="T4"/>
                <a:gd fmla="*/ 461 h 461" name="T5"/>
                <a:gd fmla="*/ 0 w 251" name="T6"/>
                <a:gd fmla="*/ 444 h 461" name="T7"/>
                <a:gd fmla="*/ 0 w 251" name="T8"/>
                <a:gd fmla="*/ 18 h 461" name="T9"/>
                <a:gd fmla="*/ 18 w 251" name="T10"/>
                <a:gd fmla="*/ 0 h 461" name="T11"/>
                <a:gd fmla="*/ 233 w 251" name="T12"/>
                <a:gd fmla="*/ 0 h 461" name="T13"/>
                <a:gd fmla="*/ 251 w 251" name="T14"/>
                <a:gd fmla="*/ 18 h 461" name="T15"/>
                <a:gd fmla="*/ 251 w 251" name="T16"/>
                <a:gd fmla="*/ 444 h 4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1" w="251">
                  <a:moveTo>
                    <a:pt x="251" y="444"/>
                  </a:moveTo>
                  <a:cubicBezTo>
                    <a:pt x="251" y="454"/>
                    <a:pt x="243" y="461"/>
                    <a:pt x="233" y="461"/>
                  </a:cubicBezTo>
                  <a:cubicBezTo>
                    <a:pt x="18" y="461"/>
                    <a:pt x="18" y="461"/>
                    <a:pt x="18" y="461"/>
                  </a:cubicBezTo>
                  <a:cubicBezTo>
                    <a:pt x="8" y="461"/>
                    <a:pt x="0" y="454"/>
                    <a:pt x="0" y="444"/>
                  </a:cubicBezTo>
                  <a:cubicBezTo>
                    <a:pt x="0" y="18"/>
                    <a:pt x="0" y="18"/>
                    <a:pt x="0" y="18"/>
                  </a:cubicBezTo>
                  <a:cubicBezTo>
                    <a:pt x="0" y="8"/>
                    <a:pt x="8" y="0"/>
                    <a:pt x="18" y="0"/>
                  </a:cubicBezTo>
                  <a:cubicBezTo>
                    <a:pt x="233" y="0"/>
                    <a:pt x="233" y="0"/>
                    <a:pt x="233" y="0"/>
                  </a:cubicBezTo>
                  <a:cubicBezTo>
                    <a:pt x="243" y="0"/>
                    <a:pt x="251" y="8"/>
                    <a:pt x="251" y="18"/>
                  </a:cubicBezTo>
                  <a:lnTo>
                    <a:pt x="251" y="444"/>
                  </a:ln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2" name="Freeform 82"/>
            <p:cNvSpPr/>
            <p:nvPr/>
          </p:nvSpPr>
          <p:spPr bwMode="auto">
            <a:xfrm>
              <a:off x="7786190" y="5649872"/>
              <a:ext cx="162928" cy="17774"/>
            </a:xfrm>
            <a:custGeom>
              <a:gdLst>
                <a:gd fmla="*/ 93 w 93" name="T0"/>
                <a:gd fmla="*/ 5 h 10" name="T1"/>
                <a:gd fmla="*/ 88 w 93" name="T2"/>
                <a:gd fmla="*/ 10 h 10" name="T3"/>
                <a:gd fmla="*/ 5 w 93" name="T4"/>
                <a:gd fmla="*/ 10 h 10" name="T5"/>
                <a:gd fmla="*/ 0 w 93" name="T6"/>
                <a:gd fmla="*/ 5 h 10" name="T7"/>
                <a:gd fmla="*/ 0 w 93" name="T8"/>
                <a:gd fmla="*/ 5 h 10" name="T9"/>
                <a:gd fmla="*/ 5 w 93" name="T10"/>
                <a:gd fmla="*/ 0 h 10" name="T11"/>
                <a:gd fmla="*/ 88 w 93" name="T12"/>
                <a:gd fmla="*/ 0 h 10" name="T13"/>
                <a:gd fmla="*/ 93 w 93" name="T14"/>
                <a:gd fmla="*/ 5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93">
                  <a:moveTo>
                    <a:pt x="93" y="5"/>
                  </a:moveTo>
                  <a:cubicBezTo>
                    <a:pt x="93" y="7"/>
                    <a:pt x="91" y="10"/>
                    <a:pt x="88" y="10"/>
                  </a:cubicBezTo>
                  <a:cubicBezTo>
                    <a:pt x="5" y="10"/>
                    <a:pt x="5" y="10"/>
                    <a:pt x="5" y="10"/>
                  </a:cubicBezTo>
                  <a:cubicBezTo>
                    <a:pt x="3" y="10"/>
                    <a:pt x="0" y="7"/>
                    <a:pt x="0" y="5"/>
                  </a:cubicBezTo>
                  <a:cubicBezTo>
                    <a:pt x="0" y="5"/>
                    <a:pt x="0" y="5"/>
                    <a:pt x="0" y="5"/>
                  </a:cubicBezTo>
                  <a:cubicBezTo>
                    <a:pt x="0" y="2"/>
                    <a:pt x="3" y="0"/>
                    <a:pt x="5" y="0"/>
                  </a:cubicBezTo>
                  <a:cubicBezTo>
                    <a:pt x="88" y="0"/>
                    <a:pt x="88" y="0"/>
                    <a:pt x="88" y="0"/>
                  </a:cubicBezTo>
                  <a:cubicBezTo>
                    <a:pt x="91" y="0"/>
                    <a:pt x="93" y="2"/>
                    <a:pt x="93" y="5"/>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3" name="Rectangle 83"/>
            <p:cNvSpPr>
              <a:spLocks noChangeArrowheads="1"/>
            </p:cNvSpPr>
            <p:nvPr/>
          </p:nvSpPr>
          <p:spPr bwMode="auto">
            <a:xfrm>
              <a:off x="7675844" y="5686901"/>
              <a:ext cx="383621" cy="65985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4" name="Oval 84"/>
            <p:cNvSpPr>
              <a:spLocks noChangeArrowheads="1"/>
            </p:cNvSpPr>
            <p:nvPr/>
          </p:nvSpPr>
          <p:spPr bwMode="auto">
            <a:xfrm>
              <a:off x="7842475" y="6360829"/>
              <a:ext cx="51841" cy="52581"/>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 name="Freeform 85"/>
            <p:cNvSpPr/>
            <p:nvPr/>
          </p:nvSpPr>
          <p:spPr bwMode="auto">
            <a:xfrm>
              <a:off x="7822479" y="5485463"/>
              <a:ext cx="89610" cy="139970"/>
            </a:xfrm>
            <a:custGeom>
              <a:gdLst>
                <a:gd fmla="*/ 51 w 51" name="T0"/>
                <a:gd fmla="*/ 20 h 80" name="T1"/>
                <a:gd fmla="*/ 51 w 51" name="T2"/>
                <a:gd fmla="*/ 80 h 80" name="T3"/>
                <a:gd fmla="*/ 0 w 51" name="T4"/>
                <a:gd fmla="*/ 80 h 80" name="T5"/>
                <a:gd fmla="*/ 0 w 51" name="T6"/>
                <a:gd fmla="*/ 20 h 80" name="T7"/>
                <a:gd fmla="*/ 20 w 51" name="T8"/>
                <a:gd fmla="*/ 0 h 80" name="T9"/>
                <a:gd fmla="*/ 31 w 51" name="T10"/>
                <a:gd fmla="*/ 0 h 80" name="T11"/>
                <a:gd fmla="*/ 51 w 51" name="T12"/>
                <a:gd fmla="*/ 20 h 80" name="T13"/>
              </a:gdLst>
              <a:cxnLst>
                <a:cxn ang="0">
                  <a:pos x="T0" y="T1"/>
                </a:cxn>
                <a:cxn ang="0">
                  <a:pos x="T2" y="T3"/>
                </a:cxn>
                <a:cxn ang="0">
                  <a:pos x="T4" y="T5"/>
                </a:cxn>
                <a:cxn ang="0">
                  <a:pos x="T6" y="T7"/>
                </a:cxn>
                <a:cxn ang="0">
                  <a:pos x="T8" y="T9"/>
                </a:cxn>
                <a:cxn ang="0">
                  <a:pos x="T10" y="T11"/>
                </a:cxn>
                <a:cxn ang="0">
                  <a:pos x="T12" y="T13"/>
                </a:cxn>
              </a:cxnLst>
              <a:rect b="b" l="0" r="r" t="0"/>
              <a:pathLst>
                <a:path h="80" w="51">
                  <a:moveTo>
                    <a:pt x="51" y="20"/>
                  </a:moveTo>
                  <a:cubicBezTo>
                    <a:pt x="51" y="80"/>
                    <a:pt x="51" y="80"/>
                    <a:pt x="51" y="80"/>
                  </a:cubicBezTo>
                  <a:cubicBezTo>
                    <a:pt x="0" y="80"/>
                    <a:pt x="0" y="80"/>
                    <a:pt x="0" y="80"/>
                  </a:cubicBezTo>
                  <a:cubicBezTo>
                    <a:pt x="0" y="20"/>
                    <a:pt x="0" y="20"/>
                    <a:pt x="0" y="20"/>
                  </a:cubicBezTo>
                  <a:cubicBezTo>
                    <a:pt x="0" y="9"/>
                    <a:pt x="9" y="0"/>
                    <a:pt x="20" y="0"/>
                  </a:cubicBezTo>
                  <a:cubicBezTo>
                    <a:pt x="31" y="0"/>
                    <a:pt x="31" y="0"/>
                    <a:pt x="31" y="0"/>
                  </a:cubicBezTo>
                  <a:cubicBezTo>
                    <a:pt x="43" y="0"/>
                    <a:pt x="51" y="9"/>
                    <a:pt x="51" y="20"/>
                  </a:cubicBez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6" name="Freeform 86"/>
            <p:cNvSpPr/>
            <p:nvPr/>
          </p:nvSpPr>
          <p:spPr bwMode="auto">
            <a:xfrm>
              <a:off x="6047308" y="1522617"/>
              <a:ext cx="4794518" cy="2824574"/>
            </a:xfrm>
            <a:custGeom>
              <a:gdLst>
                <a:gd fmla="*/ 2456 w 2738" name="T0"/>
                <a:gd fmla="*/ 830 h 1613" name="T1"/>
                <a:gd fmla="*/ 2348 w 2738" name="T2"/>
                <a:gd fmla="*/ 851 h 1613" name="T3"/>
                <a:gd fmla="*/ 2348 w 2738" name="T4"/>
                <a:gd fmla="*/ 850 h 1613" name="T5"/>
                <a:gd fmla="*/ 2025 w 2738" name="T6"/>
                <a:gd fmla="*/ 528 h 1613" name="T7"/>
                <a:gd fmla="*/ 1910 w 2738" name="T8"/>
                <a:gd fmla="*/ 549 h 1613" name="T9"/>
                <a:gd fmla="*/ 1812 w 2738" name="T10"/>
                <a:gd fmla="*/ 480 h 1613" name="T11"/>
                <a:gd fmla="*/ 1814 w 2738" name="T12"/>
                <a:gd fmla="*/ 435 h 1613" name="T13"/>
                <a:gd fmla="*/ 1379 w 2738" name="T14"/>
                <a:gd fmla="*/ 0 h 1613" name="T15"/>
                <a:gd fmla="*/ 1015 w 2738" name="T16"/>
                <a:gd fmla="*/ 196 h 1613" name="T17"/>
                <a:gd fmla="*/ 917 w 2738" name="T18"/>
                <a:gd fmla="*/ 162 h 1613" name="T19"/>
                <a:gd fmla="*/ 759 w 2738" name="T20"/>
                <a:gd fmla="*/ 320 h 1613" name="T21"/>
                <a:gd fmla="*/ 763 w 2738" name="T22"/>
                <a:gd fmla="*/ 356 h 1613" name="T23"/>
                <a:gd fmla="*/ 511 w 2738" name="T24"/>
                <a:gd fmla="*/ 621 h 1613" name="T25"/>
                <a:gd fmla="*/ 469 w 2738" name="T26"/>
                <a:gd fmla="*/ 616 h 1613" name="T27"/>
                <a:gd fmla="*/ 294 w 2738" name="T28"/>
                <a:gd fmla="*/ 791 h 1613" name="T29"/>
                <a:gd fmla="*/ 298 w 2738" name="T30"/>
                <a:gd fmla="*/ 830 h 1613" name="T31"/>
                <a:gd fmla="*/ 0 w 2738" name="T32"/>
                <a:gd fmla="*/ 1139 h 1613" name="T33"/>
                <a:gd fmla="*/ 309 w 2738" name="T34"/>
                <a:gd fmla="*/ 1449 h 1613" name="T35"/>
                <a:gd fmla="*/ 426 w 2738" name="T36"/>
                <a:gd fmla="*/ 1426 h 1613" name="T37"/>
                <a:gd fmla="*/ 737 w 2738" name="T38"/>
                <a:gd fmla="*/ 1573 h 1613" name="T39"/>
                <a:gd fmla="*/ 984 w 2738" name="T40"/>
                <a:gd fmla="*/ 1488 h 1613" name="T41"/>
                <a:gd fmla="*/ 1138 w 2738" name="T42"/>
                <a:gd fmla="*/ 1607 h 1613" name="T43"/>
                <a:gd fmla="*/ 1296 w 2738" name="T44"/>
                <a:gd fmla="*/ 1461 h 1613" name="T45"/>
                <a:gd fmla="*/ 1379 w 2738" name="T46"/>
                <a:gd fmla="*/ 1469 h 1613" name="T47"/>
                <a:gd fmla="*/ 1594 w 2738" name="T48"/>
                <a:gd fmla="*/ 1412 h 1613" name="T49"/>
                <a:gd fmla="*/ 1763 w 2738" name="T50"/>
                <a:gd fmla="*/ 1449 h 1613" name="T51"/>
                <a:gd fmla="*/ 1803 w 2738" name="T52"/>
                <a:gd fmla="*/ 1447 h 1613" name="T53"/>
                <a:gd fmla="*/ 2085 w 2738" name="T54"/>
                <a:gd fmla="*/ 1613 h 1613" name="T55"/>
                <a:gd fmla="*/ 2393 w 2738" name="T56"/>
                <a:gd fmla="*/ 1387 h 1613" name="T57"/>
                <a:gd fmla="*/ 2456 w 2738" name="T58"/>
                <a:gd fmla="*/ 1395 h 1613" name="T59"/>
                <a:gd fmla="*/ 2738 w 2738" name="T60"/>
                <a:gd fmla="*/ 1112 h 1613" name="T61"/>
                <a:gd fmla="*/ 2456 w 2738" name="T62"/>
                <a:gd fmla="*/ 830 h 161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13" w="2738">
                  <a:moveTo>
                    <a:pt x="2456" y="830"/>
                  </a:moveTo>
                  <a:cubicBezTo>
                    <a:pt x="2418" y="830"/>
                    <a:pt x="2381" y="837"/>
                    <a:pt x="2348" y="851"/>
                  </a:cubicBezTo>
                  <a:cubicBezTo>
                    <a:pt x="2348" y="851"/>
                    <a:pt x="2348" y="851"/>
                    <a:pt x="2348" y="850"/>
                  </a:cubicBezTo>
                  <a:cubicBezTo>
                    <a:pt x="2348" y="672"/>
                    <a:pt x="2203" y="528"/>
                    <a:pt x="2025" y="528"/>
                  </a:cubicBezTo>
                  <a:cubicBezTo>
                    <a:pt x="1985" y="528"/>
                    <a:pt x="1946" y="536"/>
                    <a:pt x="1910" y="549"/>
                  </a:cubicBezTo>
                  <a:cubicBezTo>
                    <a:pt x="1890" y="513"/>
                    <a:pt x="1854" y="487"/>
                    <a:pt x="1812" y="480"/>
                  </a:cubicBezTo>
                  <a:cubicBezTo>
                    <a:pt x="1813" y="465"/>
                    <a:pt x="1814" y="450"/>
                    <a:pt x="1814" y="435"/>
                  </a:cubicBezTo>
                  <a:cubicBezTo>
                    <a:pt x="1814" y="194"/>
                    <a:pt x="1619" y="0"/>
                    <a:pt x="1379" y="0"/>
                  </a:cubicBezTo>
                  <a:cubicBezTo>
                    <a:pt x="1227" y="0"/>
                    <a:pt x="1093" y="78"/>
                    <a:pt x="1015" y="196"/>
                  </a:cubicBezTo>
                  <a:cubicBezTo>
                    <a:pt x="988" y="175"/>
                    <a:pt x="954" y="162"/>
                    <a:pt x="917" y="162"/>
                  </a:cubicBezTo>
                  <a:cubicBezTo>
                    <a:pt x="829" y="162"/>
                    <a:pt x="759" y="233"/>
                    <a:pt x="759" y="320"/>
                  </a:cubicBezTo>
                  <a:cubicBezTo>
                    <a:pt x="759" y="333"/>
                    <a:pt x="760" y="344"/>
                    <a:pt x="763" y="356"/>
                  </a:cubicBezTo>
                  <a:cubicBezTo>
                    <a:pt x="642" y="398"/>
                    <a:pt x="547" y="497"/>
                    <a:pt x="511" y="621"/>
                  </a:cubicBezTo>
                  <a:cubicBezTo>
                    <a:pt x="497" y="618"/>
                    <a:pt x="483" y="616"/>
                    <a:pt x="469" y="616"/>
                  </a:cubicBezTo>
                  <a:cubicBezTo>
                    <a:pt x="372" y="616"/>
                    <a:pt x="294" y="694"/>
                    <a:pt x="294" y="791"/>
                  </a:cubicBezTo>
                  <a:cubicBezTo>
                    <a:pt x="294" y="805"/>
                    <a:pt x="295" y="818"/>
                    <a:pt x="298" y="830"/>
                  </a:cubicBezTo>
                  <a:cubicBezTo>
                    <a:pt x="132" y="836"/>
                    <a:pt x="0" y="972"/>
                    <a:pt x="0" y="1139"/>
                  </a:cubicBezTo>
                  <a:cubicBezTo>
                    <a:pt x="0" y="1310"/>
                    <a:pt x="138" y="1449"/>
                    <a:pt x="309" y="1449"/>
                  </a:cubicBezTo>
                  <a:cubicBezTo>
                    <a:pt x="351" y="1449"/>
                    <a:pt x="390" y="1441"/>
                    <a:pt x="426" y="1426"/>
                  </a:cubicBezTo>
                  <a:cubicBezTo>
                    <a:pt x="500" y="1516"/>
                    <a:pt x="612" y="1573"/>
                    <a:pt x="737" y="1573"/>
                  </a:cubicBezTo>
                  <a:cubicBezTo>
                    <a:pt x="830" y="1573"/>
                    <a:pt x="916" y="1541"/>
                    <a:pt x="984" y="1488"/>
                  </a:cubicBezTo>
                  <a:cubicBezTo>
                    <a:pt x="1002" y="1556"/>
                    <a:pt x="1064" y="1607"/>
                    <a:pt x="1138" y="1607"/>
                  </a:cubicBezTo>
                  <a:cubicBezTo>
                    <a:pt x="1221" y="1607"/>
                    <a:pt x="1290" y="1543"/>
                    <a:pt x="1296" y="1461"/>
                  </a:cubicBezTo>
                  <a:cubicBezTo>
                    <a:pt x="1323" y="1466"/>
                    <a:pt x="1351" y="1469"/>
                    <a:pt x="1379" y="1469"/>
                  </a:cubicBezTo>
                  <a:cubicBezTo>
                    <a:pt x="1457" y="1469"/>
                    <a:pt x="1531" y="1448"/>
                    <a:pt x="1594" y="1412"/>
                  </a:cubicBezTo>
                  <a:cubicBezTo>
                    <a:pt x="1646" y="1435"/>
                    <a:pt x="1703" y="1449"/>
                    <a:pt x="1763" y="1449"/>
                  </a:cubicBezTo>
                  <a:cubicBezTo>
                    <a:pt x="1777" y="1449"/>
                    <a:pt x="1790" y="1448"/>
                    <a:pt x="1803" y="1447"/>
                  </a:cubicBezTo>
                  <a:cubicBezTo>
                    <a:pt x="1858" y="1546"/>
                    <a:pt x="1964" y="1613"/>
                    <a:pt x="2085" y="1613"/>
                  </a:cubicBezTo>
                  <a:cubicBezTo>
                    <a:pt x="2229" y="1613"/>
                    <a:pt x="2351" y="1518"/>
                    <a:pt x="2393" y="1387"/>
                  </a:cubicBezTo>
                  <a:cubicBezTo>
                    <a:pt x="2413" y="1392"/>
                    <a:pt x="2434" y="1395"/>
                    <a:pt x="2456" y="1395"/>
                  </a:cubicBezTo>
                  <a:cubicBezTo>
                    <a:pt x="2612" y="1395"/>
                    <a:pt x="2738" y="1268"/>
                    <a:pt x="2738" y="1112"/>
                  </a:cubicBezTo>
                  <a:cubicBezTo>
                    <a:pt x="2738" y="956"/>
                    <a:pt x="2612" y="830"/>
                    <a:pt x="2456" y="830"/>
                  </a:cubicBezTo>
                  <a:close/>
                </a:path>
              </a:pathLst>
            </a:custGeom>
            <a:solidFill>
              <a:schemeClr val="tx2">
                <a:lumMod val="40000"/>
                <a:lumOff val="60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7" name="Freeform 87"/>
            <p:cNvSpPr>
              <a:spLocks noEditPoints="1"/>
            </p:cNvSpPr>
            <p:nvPr/>
          </p:nvSpPr>
          <p:spPr bwMode="auto">
            <a:xfrm>
              <a:off x="8797823" y="2898615"/>
              <a:ext cx="266609" cy="266609"/>
            </a:xfrm>
            <a:custGeom>
              <a:gdLst>
                <a:gd fmla="*/ 76 w 152" name="T0"/>
                <a:gd fmla="*/ 0 h 152" name="T1"/>
                <a:gd fmla="*/ 0 w 152" name="T2"/>
                <a:gd fmla="*/ 76 h 152" name="T3"/>
                <a:gd fmla="*/ 76 w 152" name="T4"/>
                <a:gd fmla="*/ 152 h 152" name="T5"/>
                <a:gd fmla="*/ 152 w 152" name="T6"/>
                <a:gd fmla="*/ 76 h 152" name="T7"/>
                <a:gd fmla="*/ 76 w 152" name="T8"/>
                <a:gd fmla="*/ 0 h 152" name="T9"/>
                <a:gd fmla="*/ 76 w 152" name="T10"/>
                <a:gd fmla="*/ 136 h 152" name="T11"/>
                <a:gd fmla="*/ 16 w 152" name="T12"/>
                <a:gd fmla="*/ 76 h 152" name="T13"/>
                <a:gd fmla="*/ 76 w 152" name="T14"/>
                <a:gd fmla="*/ 16 h 152" name="T15"/>
                <a:gd fmla="*/ 136 w 152" name="T16"/>
                <a:gd fmla="*/ 76 h 152" name="T17"/>
                <a:gd fmla="*/ 76 w 152" name="T18"/>
                <a:gd fmla="*/ 136 h 152" name="T19"/>
                <a:gd fmla="*/ 76 w 152" name="T20"/>
                <a:gd fmla="*/ 136 h 152" name="T21"/>
                <a:gd fmla="*/ 76 w 152" name="T22"/>
                <a:gd fmla="*/ 136 h 1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2" w="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36"/>
                  </a:moveTo>
                  <a:cubicBezTo>
                    <a:pt x="43" y="136"/>
                    <a:pt x="16" y="109"/>
                    <a:pt x="16" y="76"/>
                  </a:cubicBezTo>
                  <a:cubicBezTo>
                    <a:pt x="16" y="43"/>
                    <a:pt x="43" y="16"/>
                    <a:pt x="76" y="16"/>
                  </a:cubicBezTo>
                  <a:cubicBezTo>
                    <a:pt x="109" y="16"/>
                    <a:pt x="136" y="43"/>
                    <a:pt x="136" y="76"/>
                  </a:cubicBezTo>
                  <a:cubicBezTo>
                    <a:pt x="136" y="109"/>
                    <a:pt x="109" y="136"/>
                    <a:pt x="76" y="136"/>
                  </a:cubicBezTo>
                  <a:close/>
                  <a:moveTo>
                    <a:pt x="76" y="136"/>
                  </a:moveTo>
                  <a:cubicBezTo>
                    <a:pt x="76" y="136"/>
                    <a:pt x="76" y="136"/>
                    <a:pt x="76" y="13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8" name="Freeform 88"/>
            <p:cNvSpPr>
              <a:spLocks noEditPoints="1"/>
            </p:cNvSpPr>
            <p:nvPr/>
          </p:nvSpPr>
          <p:spPr bwMode="auto">
            <a:xfrm>
              <a:off x="8908170" y="3020071"/>
              <a:ext cx="44435" cy="96275"/>
            </a:xfrm>
            <a:custGeom>
              <a:gdLst>
                <a:gd fmla="*/ 21 w 25" name="T0"/>
                <a:gd fmla="*/ 0 h 55" name="T1"/>
                <a:gd fmla="*/ 5 w 25" name="T2"/>
                <a:gd fmla="*/ 0 h 55" name="T3"/>
                <a:gd fmla="*/ 0 w 25" name="T4"/>
                <a:gd fmla="*/ 4 h 55" name="T5"/>
                <a:gd fmla="*/ 0 w 25" name="T6"/>
                <a:gd fmla="*/ 50 h 55" name="T7"/>
                <a:gd fmla="*/ 5 w 25" name="T8"/>
                <a:gd fmla="*/ 55 h 55" name="T9"/>
                <a:gd fmla="*/ 21 w 25" name="T10"/>
                <a:gd fmla="*/ 55 h 55" name="T11"/>
                <a:gd fmla="*/ 25 w 25" name="T12"/>
                <a:gd fmla="*/ 50 h 55" name="T13"/>
                <a:gd fmla="*/ 25 w 25" name="T14"/>
                <a:gd fmla="*/ 4 h 55" name="T15"/>
                <a:gd fmla="*/ 21 w 25" name="T16"/>
                <a:gd fmla="*/ 0 h 55" name="T17"/>
                <a:gd fmla="*/ 21 w 25" name="T18"/>
                <a:gd fmla="*/ 0 h 55" name="T19"/>
                <a:gd fmla="*/ 21 w 25" name="T20"/>
                <a:gd fmla="*/ 0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25">
                  <a:moveTo>
                    <a:pt x="21" y="0"/>
                  </a:moveTo>
                  <a:cubicBezTo>
                    <a:pt x="5" y="0"/>
                    <a:pt x="5" y="0"/>
                    <a:pt x="5" y="0"/>
                  </a:cubicBezTo>
                  <a:cubicBezTo>
                    <a:pt x="2" y="0"/>
                    <a:pt x="0" y="2"/>
                    <a:pt x="0" y="4"/>
                  </a:cubicBezTo>
                  <a:cubicBezTo>
                    <a:pt x="0" y="50"/>
                    <a:pt x="0" y="50"/>
                    <a:pt x="0" y="50"/>
                  </a:cubicBezTo>
                  <a:cubicBezTo>
                    <a:pt x="0" y="53"/>
                    <a:pt x="2" y="55"/>
                    <a:pt x="5" y="55"/>
                  </a:cubicBezTo>
                  <a:cubicBezTo>
                    <a:pt x="21" y="55"/>
                    <a:pt x="21" y="55"/>
                    <a:pt x="21" y="55"/>
                  </a:cubicBezTo>
                  <a:cubicBezTo>
                    <a:pt x="23" y="55"/>
                    <a:pt x="25" y="53"/>
                    <a:pt x="25" y="50"/>
                  </a:cubicBezTo>
                  <a:cubicBezTo>
                    <a:pt x="25" y="4"/>
                    <a:pt x="25" y="4"/>
                    <a:pt x="25" y="4"/>
                  </a:cubicBezTo>
                  <a:cubicBezTo>
                    <a:pt x="25" y="2"/>
                    <a:pt x="23" y="0"/>
                    <a:pt x="21" y="0"/>
                  </a:cubicBezTo>
                  <a:close/>
                  <a:moveTo>
                    <a:pt x="21" y="0"/>
                  </a:moveTo>
                  <a:cubicBezTo>
                    <a:pt x="21" y="0"/>
                    <a:pt x="21" y="0"/>
                    <a:pt x="2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9" name="Freeform 89"/>
            <p:cNvSpPr>
              <a:spLocks noEditPoints="1"/>
            </p:cNvSpPr>
            <p:nvPr/>
          </p:nvSpPr>
          <p:spPr bwMode="auto">
            <a:xfrm>
              <a:off x="8906689" y="2948234"/>
              <a:ext cx="48878" cy="48878"/>
            </a:xfrm>
            <a:custGeom>
              <a:gdLst>
                <a:gd fmla="*/ 14 w 28" name="T0"/>
                <a:gd fmla="*/ 0 h 28" name="T1"/>
                <a:gd fmla="*/ 0 w 28" name="T2"/>
                <a:gd fmla="*/ 14 h 28" name="T3"/>
                <a:gd fmla="*/ 14 w 28" name="T4"/>
                <a:gd fmla="*/ 28 h 28" name="T5"/>
                <a:gd fmla="*/ 28 w 28" name="T6"/>
                <a:gd fmla="*/ 14 h 28" name="T7"/>
                <a:gd fmla="*/ 14 w 28" name="T8"/>
                <a:gd fmla="*/ 0 h 28" name="T9"/>
                <a:gd fmla="*/ 14 w 28" name="T10"/>
                <a:gd fmla="*/ 0 h 28" name="T11"/>
                <a:gd fmla="*/ 14 w 28"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28">
                  <a:moveTo>
                    <a:pt x="14" y="0"/>
                  </a:moveTo>
                  <a:cubicBezTo>
                    <a:pt x="6" y="0"/>
                    <a:pt x="0" y="6"/>
                    <a:pt x="0" y="14"/>
                  </a:cubicBezTo>
                  <a:cubicBezTo>
                    <a:pt x="0" y="22"/>
                    <a:pt x="6" y="28"/>
                    <a:pt x="14" y="28"/>
                  </a:cubicBezTo>
                  <a:cubicBezTo>
                    <a:pt x="21" y="28"/>
                    <a:pt x="28" y="22"/>
                    <a:pt x="28" y="14"/>
                  </a:cubicBezTo>
                  <a:cubicBezTo>
                    <a:pt x="28" y="6"/>
                    <a:pt x="21" y="0"/>
                    <a:pt x="14" y="0"/>
                  </a:cubicBezTo>
                  <a:close/>
                  <a:moveTo>
                    <a:pt x="14" y="0"/>
                  </a:moveTo>
                  <a:cubicBezTo>
                    <a:pt x="14" y="0"/>
                    <a:pt x="14" y="0"/>
                    <a:pt x="14"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0" name="Freeform 90"/>
            <p:cNvSpPr>
              <a:spLocks noEditPoints="1"/>
            </p:cNvSpPr>
            <p:nvPr/>
          </p:nvSpPr>
          <p:spPr bwMode="auto">
            <a:xfrm>
              <a:off x="6793072" y="3306675"/>
              <a:ext cx="266609" cy="266609"/>
            </a:xfrm>
            <a:custGeom>
              <a:gdLst>
                <a:gd fmla="*/ 76 w 152" name="T0"/>
                <a:gd fmla="*/ 0 h 152" name="T1"/>
                <a:gd fmla="*/ 0 w 152" name="T2"/>
                <a:gd fmla="*/ 76 h 152" name="T3"/>
                <a:gd fmla="*/ 76 w 152" name="T4"/>
                <a:gd fmla="*/ 152 h 152" name="T5"/>
                <a:gd fmla="*/ 152 w 152" name="T6"/>
                <a:gd fmla="*/ 76 h 152" name="T7"/>
                <a:gd fmla="*/ 76 w 152" name="T8"/>
                <a:gd fmla="*/ 0 h 152" name="T9"/>
                <a:gd fmla="*/ 76 w 152" name="T10"/>
                <a:gd fmla="*/ 136 h 152" name="T11"/>
                <a:gd fmla="*/ 16 w 152" name="T12"/>
                <a:gd fmla="*/ 76 h 152" name="T13"/>
                <a:gd fmla="*/ 76 w 152" name="T14"/>
                <a:gd fmla="*/ 16 h 152" name="T15"/>
                <a:gd fmla="*/ 136 w 152" name="T16"/>
                <a:gd fmla="*/ 76 h 152" name="T17"/>
                <a:gd fmla="*/ 76 w 152" name="T18"/>
                <a:gd fmla="*/ 136 h 152" name="T19"/>
                <a:gd fmla="*/ 76 w 152" name="T20"/>
                <a:gd fmla="*/ 136 h 152" name="T21"/>
                <a:gd fmla="*/ 76 w 152" name="T22"/>
                <a:gd fmla="*/ 136 h 1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2" w="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36"/>
                  </a:moveTo>
                  <a:cubicBezTo>
                    <a:pt x="43" y="136"/>
                    <a:pt x="16" y="109"/>
                    <a:pt x="16" y="76"/>
                  </a:cubicBezTo>
                  <a:cubicBezTo>
                    <a:pt x="16" y="43"/>
                    <a:pt x="43" y="16"/>
                    <a:pt x="76" y="16"/>
                  </a:cubicBezTo>
                  <a:cubicBezTo>
                    <a:pt x="109" y="16"/>
                    <a:pt x="136" y="43"/>
                    <a:pt x="136" y="76"/>
                  </a:cubicBezTo>
                  <a:cubicBezTo>
                    <a:pt x="136" y="109"/>
                    <a:pt x="109" y="136"/>
                    <a:pt x="76" y="136"/>
                  </a:cubicBezTo>
                  <a:close/>
                  <a:moveTo>
                    <a:pt x="76" y="136"/>
                  </a:moveTo>
                  <a:cubicBezTo>
                    <a:pt x="76" y="136"/>
                    <a:pt x="76" y="136"/>
                    <a:pt x="76" y="13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1" name="Freeform 91"/>
            <p:cNvSpPr>
              <a:spLocks noEditPoints="1"/>
            </p:cNvSpPr>
            <p:nvPr/>
          </p:nvSpPr>
          <p:spPr bwMode="auto">
            <a:xfrm>
              <a:off x="6905640" y="3428130"/>
              <a:ext cx="41473" cy="96275"/>
            </a:xfrm>
            <a:custGeom>
              <a:gdLst>
                <a:gd fmla="*/ 20 w 24" name="T0"/>
                <a:gd fmla="*/ 0 h 55" name="T1"/>
                <a:gd fmla="*/ 4 w 24" name="T2"/>
                <a:gd fmla="*/ 0 h 55" name="T3"/>
                <a:gd fmla="*/ 0 w 24" name="T4"/>
                <a:gd fmla="*/ 4 h 55" name="T5"/>
                <a:gd fmla="*/ 0 w 24" name="T6"/>
                <a:gd fmla="*/ 50 h 55" name="T7"/>
                <a:gd fmla="*/ 4 w 24" name="T8"/>
                <a:gd fmla="*/ 55 h 55" name="T9"/>
                <a:gd fmla="*/ 20 w 24" name="T10"/>
                <a:gd fmla="*/ 55 h 55" name="T11"/>
                <a:gd fmla="*/ 24 w 24" name="T12"/>
                <a:gd fmla="*/ 50 h 55" name="T13"/>
                <a:gd fmla="*/ 24 w 24" name="T14"/>
                <a:gd fmla="*/ 4 h 55" name="T15"/>
                <a:gd fmla="*/ 20 w 24" name="T16"/>
                <a:gd fmla="*/ 0 h 55" name="T17"/>
                <a:gd fmla="*/ 20 w 24" name="T18"/>
                <a:gd fmla="*/ 0 h 55" name="T19"/>
                <a:gd fmla="*/ 20 w 24" name="T20"/>
                <a:gd fmla="*/ 0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24">
                  <a:moveTo>
                    <a:pt x="20" y="0"/>
                  </a:moveTo>
                  <a:cubicBezTo>
                    <a:pt x="4" y="0"/>
                    <a:pt x="4" y="0"/>
                    <a:pt x="4" y="0"/>
                  </a:cubicBezTo>
                  <a:cubicBezTo>
                    <a:pt x="2" y="0"/>
                    <a:pt x="0" y="2"/>
                    <a:pt x="0" y="4"/>
                  </a:cubicBezTo>
                  <a:cubicBezTo>
                    <a:pt x="0" y="50"/>
                    <a:pt x="0" y="50"/>
                    <a:pt x="0" y="50"/>
                  </a:cubicBezTo>
                  <a:cubicBezTo>
                    <a:pt x="0" y="53"/>
                    <a:pt x="2" y="55"/>
                    <a:pt x="4" y="55"/>
                  </a:cubicBezTo>
                  <a:cubicBezTo>
                    <a:pt x="20" y="55"/>
                    <a:pt x="20" y="55"/>
                    <a:pt x="20" y="55"/>
                  </a:cubicBezTo>
                  <a:cubicBezTo>
                    <a:pt x="22" y="55"/>
                    <a:pt x="24" y="53"/>
                    <a:pt x="24" y="50"/>
                  </a:cubicBezTo>
                  <a:cubicBezTo>
                    <a:pt x="24" y="4"/>
                    <a:pt x="24" y="4"/>
                    <a:pt x="24" y="4"/>
                  </a:cubicBezTo>
                  <a:cubicBezTo>
                    <a:pt x="24" y="2"/>
                    <a:pt x="22" y="0"/>
                    <a:pt x="20" y="0"/>
                  </a:cubicBezTo>
                  <a:close/>
                  <a:moveTo>
                    <a:pt x="20" y="0"/>
                  </a:moveTo>
                  <a:cubicBezTo>
                    <a:pt x="20" y="0"/>
                    <a:pt x="20" y="0"/>
                    <a:pt x="2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2" name="Freeform 92"/>
            <p:cNvSpPr>
              <a:spLocks noEditPoints="1"/>
            </p:cNvSpPr>
            <p:nvPr/>
          </p:nvSpPr>
          <p:spPr bwMode="auto">
            <a:xfrm>
              <a:off x="6901937" y="3356294"/>
              <a:ext cx="48878" cy="48878"/>
            </a:xfrm>
            <a:custGeom>
              <a:gdLst>
                <a:gd fmla="*/ 14 w 28" name="T0"/>
                <a:gd fmla="*/ 0 h 28" name="T1"/>
                <a:gd fmla="*/ 0 w 28" name="T2"/>
                <a:gd fmla="*/ 14 h 28" name="T3"/>
                <a:gd fmla="*/ 14 w 28" name="T4"/>
                <a:gd fmla="*/ 28 h 28" name="T5"/>
                <a:gd fmla="*/ 28 w 28" name="T6"/>
                <a:gd fmla="*/ 14 h 28" name="T7"/>
                <a:gd fmla="*/ 14 w 28" name="T8"/>
                <a:gd fmla="*/ 0 h 28" name="T9"/>
                <a:gd fmla="*/ 14 w 28" name="T10"/>
                <a:gd fmla="*/ 0 h 28" name="T11"/>
                <a:gd fmla="*/ 14 w 28" name="T12"/>
                <a:gd fmla="*/ 0 h 28" name="T13"/>
              </a:gdLst>
              <a:cxnLst>
                <a:cxn ang="0">
                  <a:pos x="T0" y="T1"/>
                </a:cxn>
                <a:cxn ang="0">
                  <a:pos x="T2" y="T3"/>
                </a:cxn>
                <a:cxn ang="0">
                  <a:pos x="T4" y="T5"/>
                </a:cxn>
                <a:cxn ang="0">
                  <a:pos x="T6" y="T7"/>
                </a:cxn>
                <a:cxn ang="0">
                  <a:pos x="T8" y="T9"/>
                </a:cxn>
                <a:cxn ang="0">
                  <a:pos x="T10" y="T11"/>
                </a:cxn>
                <a:cxn ang="0">
                  <a:pos x="T12" y="T13"/>
                </a:cxn>
              </a:cxnLst>
              <a:rect b="b" l="0" r="r" t="0"/>
              <a:pathLst>
                <a:path h="28" w="28">
                  <a:moveTo>
                    <a:pt x="14" y="0"/>
                  </a:moveTo>
                  <a:cubicBezTo>
                    <a:pt x="6" y="0"/>
                    <a:pt x="0" y="6"/>
                    <a:pt x="0" y="14"/>
                  </a:cubicBezTo>
                  <a:cubicBezTo>
                    <a:pt x="0" y="21"/>
                    <a:pt x="6" y="28"/>
                    <a:pt x="14" y="28"/>
                  </a:cubicBezTo>
                  <a:cubicBezTo>
                    <a:pt x="22" y="28"/>
                    <a:pt x="28" y="21"/>
                    <a:pt x="28" y="14"/>
                  </a:cubicBezTo>
                  <a:cubicBezTo>
                    <a:pt x="28" y="6"/>
                    <a:pt x="22" y="0"/>
                    <a:pt x="14" y="0"/>
                  </a:cubicBezTo>
                  <a:close/>
                  <a:moveTo>
                    <a:pt x="14" y="0"/>
                  </a:moveTo>
                  <a:cubicBezTo>
                    <a:pt x="14" y="0"/>
                    <a:pt x="14" y="0"/>
                    <a:pt x="14"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3" name="Freeform 93"/>
            <p:cNvSpPr>
              <a:spLocks noEditPoints="1"/>
            </p:cNvSpPr>
            <p:nvPr/>
          </p:nvSpPr>
          <p:spPr bwMode="auto">
            <a:xfrm>
              <a:off x="9340669" y="3196329"/>
              <a:ext cx="487302" cy="705773"/>
            </a:xfrm>
            <a:custGeom>
              <a:gdLst>
                <a:gd fmla="*/ 163 w 278" name="T0"/>
                <a:gd fmla="*/ 16 h 403" name="T1"/>
                <a:gd fmla="*/ 17 w 278" name="T2"/>
                <a:gd fmla="*/ 201 h 403" name="T3"/>
                <a:gd fmla="*/ 24 w 278" name="T4"/>
                <a:gd fmla="*/ 337 h 403" name="T5"/>
                <a:gd fmla="*/ 48 w 278" name="T6"/>
                <a:gd fmla="*/ 356 h 403" name="T7"/>
                <a:gd fmla="*/ 68 w 278" name="T8"/>
                <a:gd fmla="*/ 395 h 403" name="T9"/>
                <a:gd fmla="*/ 123 w 278" name="T10"/>
                <a:gd fmla="*/ 379 h 403" name="T11"/>
                <a:gd fmla="*/ 139 w 278" name="T12"/>
                <a:gd fmla="*/ 376 h 403" name="T13"/>
                <a:gd fmla="*/ 172 w 278" name="T14"/>
                <a:gd fmla="*/ 288 h 403" name="T15"/>
                <a:gd fmla="*/ 263 w 278" name="T16"/>
                <a:gd fmla="*/ 172 h 403" name="T17"/>
                <a:gd fmla="*/ 90 w 278" name="T18"/>
                <a:gd fmla="*/ 152 h 403" name="T19"/>
                <a:gd fmla="*/ 119 w 278" name="T20"/>
                <a:gd fmla="*/ 165 h 403" name="T21"/>
                <a:gd fmla="*/ 128 w 278" name="T22"/>
                <a:gd fmla="*/ 167 h 403" name="T23"/>
                <a:gd fmla="*/ 151 w 278" name="T24"/>
                <a:gd fmla="*/ 171 h 403" name="T25"/>
                <a:gd fmla="*/ 158 w 278" name="T26"/>
                <a:gd fmla="*/ 176 h 403" name="T27"/>
                <a:gd fmla="*/ 129 w 278" name="T28"/>
                <a:gd fmla="*/ 261 h 403" name="T29"/>
                <a:gd fmla="*/ 144 w 278" name="T30"/>
                <a:gd fmla="*/ 292 h 403" name="T31"/>
                <a:gd fmla="*/ 60 w 278" name="T32"/>
                <a:gd fmla="*/ 296 h 403" name="T33"/>
                <a:gd fmla="*/ 144 w 278" name="T34"/>
                <a:gd fmla="*/ 292 h 403" name="T35"/>
                <a:gd fmla="*/ 57 w 278" name="T36"/>
                <a:gd fmla="*/ 308 h 403" name="T37"/>
                <a:gd fmla="*/ 132 w 278" name="T38"/>
                <a:gd fmla="*/ 348 h 403" name="T39"/>
                <a:gd fmla="*/ 156 w 278" name="T40"/>
                <a:gd fmla="*/ 267 h 403" name="T41"/>
                <a:gd fmla="*/ 196 w 278" name="T42"/>
                <a:gd fmla="*/ 165 h 403" name="T43"/>
                <a:gd fmla="*/ 178 w 278" name="T44"/>
                <a:gd fmla="*/ 157 h 403" name="T45"/>
                <a:gd fmla="*/ 162 w 278" name="T46"/>
                <a:gd fmla="*/ 162 h 403" name="T47"/>
                <a:gd fmla="*/ 152 w 278" name="T48"/>
                <a:gd fmla="*/ 135 h 403" name="T49"/>
                <a:gd fmla="*/ 125 w 278" name="T50"/>
                <a:gd fmla="*/ 152 h 403" name="T51"/>
                <a:gd fmla="*/ 106 w 278" name="T52"/>
                <a:gd fmla="*/ 132 h 403" name="T53"/>
                <a:gd fmla="*/ 90 w 278" name="T54"/>
                <a:gd fmla="*/ 138 h 403" name="T55"/>
                <a:gd fmla="*/ 71 w 278" name="T56"/>
                <a:gd fmla="*/ 138 h 403" name="T57"/>
                <a:gd fmla="*/ 64 w 278" name="T58"/>
                <a:gd fmla="*/ 247 h 403" name="T59"/>
                <a:gd fmla="*/ 32 w 278" name="T60"/>
                <a:gd fmla="*/ 121 h 403" name="T61"/>
                <a:gd fmla="*/ 237 w 278" name="T62"/>
                <a:gd fmla="*/ 166 h 403" name="T63"/>
                <a:gd fmla="*/ 156 w 278" name="T64"/>
                <a:gd fmla="*/ 267 h 403" name="T65"/>
                <a:gd fmla="*/ 156 w 278" name="T66"/>
                <a:gd fmla="*/ 267 h 40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02" w="278">
                  <a:moveTo>
                    <a:pt x="263" y="172"/>
                  </a:moveTo>
                  <a:cubicBezTo>
                    <a:pt x="278" y="101"/>
                    <a:pt x="234" y="31"/>
                    <a:pt x="163" y="16"/>
                  </a:cubicBezTo>
                  <a:cubicBezTo>
                    <a:pt x="92" y="0"/>
                    <a:pt x="22" y="45"/>
                    <a:pt x="7" y="116"/>
                  </a:cubicBezTo>
                  <a:cubicBezTo>
                    <a:pt x="0" y="145"/>
                    <a:pt x="4" y="174"/>
                    <a:pt x="17" y="201"/>
                  </a:cubicBezTo>
                  <a:cubicBezTo>
                    <a:pt x="26" y="219"/>
                    <a:pt x="34" y="240"/>
                    <a:pt x="41" y="259"/>
                  </a:cubicBezTo>
                  <a:cubicBezTo>
                    <a:pt x="24" y="337"/>
                    <a:pt x="24" y="337"/>
                    <a:pt x="24" y="337"/>
                  </a:cubicBezTo>
                  <a:cubicBezTo>
                    <a:pt x="22" y="344"/>
                    <a:pt x="27" y="351"/>
                    <a:pt x="34" y="353"/>
                  </a:cubicBezTo>
                  <a:cubicBezTo>
                    <a:pt x="48" y="356"/>
                    <a:pt x="48" y="356"/>
                    <a:pt x="48" y="356"/>
                  </a:cubicBezTo>
                  <a:cubicBezTo>
                    <a:pt x="47" y="362"/>
                    <a:pt x="47" y="362"/>
                    <a:pt x="47" y="362"/>
                  </a:cubicBezTo>
                  <a:cubicBezTo>
                    <a:pt x="44" y="377"/>
                    <a:pt x="53" y="392"/>
                    <a:pt x="68" y="395"/>
                  </a:cubicBezTo>
                  <a:cubicBezTo>
                    <a:pt x="90" y="400"/>
                    <a:pt x="90" y="400"/>
                    <a:pt x="90" y="400"/>
                  </a:cubicBezTo>
                  <a:cubicBezTo>
                    <a:pt x="105" y="403"/>
                    <a:pt x="120" y="394"/>
                    <a:pt x="123" y="379"/>
                  </a:cubicBezTo>
                  <a:cubicBezTo>
                    <a:pt x="125" y="373"/>
                    <a:pt x="125" y="373"/>
                    <a:pt x="125" y="373"/>
                  </a:cubicBezTo>
                  <a:cubicBezTo>
                    <a:pt x="139" y="376"/>
                    <a:pt x="139" y="376"/>
                    <a:pt x="139" y="376"/>
                  </a:cubicBezTo>
                  <a:cubicBezTo>
                    <a:pt x="146" y="378"/>
                    <a:pt x="153" y="373"/>
                    <a:pt x="155" y="366"/>
                  </a:cubicBezTo>
                  <a:cubicBezTo>
                    <a:pt x="172" y="288"/>
                    <a:pt x="172" y="288"/>
                    <a:pt x="172" y="288"/>
                  </a:cubicBezTo>
                  <a:cubicBezTo>
                    <a:pt x="186" y="273"/>
                    <a:pt x="202" y="258"/>
                    <a:pt x="218" y="245"/>
                  </a:cubicBezTo>
                  <a:cubicBezTo>
                    <a:pt x="241" y="226"/>
                    <a:pt x="257" y="201"/>
                    <a:pt x="263" y="172"/>
                  </a:cubicBezTo>
                  <a:close/>
                  <a:moveTo>
                    <a:pt x="91" y="253"/>
                  </a:moveTo>
                  <a:cubicBezTo>
                    <a:pt x="90" y="152"/>
                    <a:pt x="90" y="152"/>
                    <a:pt x="90" y="152"/>
                  </a:cubicBezTo>
                  <a:cubicBezTo>
                    <a:pt x="106" y="146"/>
                    <a:pt x="106" y="146"/>
                    <a:pt x="106" y="146"/>
                  </a:cubicBezTo>
                  <a:cubicBezTo>
                    <a:pt x="119" y="165"/>
                    <a:pt x="119" y="165"/>
                    <a:pt x="119" y="165"/>
                  </a:cubicBezTo>
                  <a:cubicBezTo>
                    <a:pt x="120" y="167"/>
                    <a:pt x="121" y="168"/>
                    <a:pt x="123" y="168"/>
                  </a:cubicBezTo>
                  <a:cubicBezTo>
                    <a:pt x="125" y="169"/>
                    <a:pt x="127" y="168"/>
                    <a:pt x="128" y="167"/>
                  </a:cubicBezTo>
                  <a:cubicBezTo>
                    <a:pt x="146" y="153"/>
                    <a:pt x="146" y="153"/>
                    <a:pt x="146" y="153"/>
                  </a:cubicBezTo>
                  <a:cubicBezTo>
                    <a:pt x="151" y="171"/>
                    <a:pt x="151" y="171"/>
                    <a:pt x="151" y="171"/>
                  </a:cubicBezTo>
                  <a:cubicBezTo>
                    <a:pt x="152" y="173"/>
                    <a:pt x="153" y="175"/>
                    <a:pt x="156" y="175"/>
                  </a:cubicBezTo>
                  <a:cubicBezTo>
                    <a:pt x="157" y="176"/>
                    <a:pt x="157" y="176"/>
                    <a:pt x="158" y="176"/>
                  </a:cubicBezTo>
                  <a:cubicBezTo>
                    <a:pt x="170" y="173"/>
                    <a:pt x="170" y="173"/>
                    <a:pt x="170" y="173"/>
                  </a:cubicBezTo>
                  <a:cubicBezTo>
                    <a:pt x="129" y="261"/>
                    <a:pt x="129" y="261"/>
                    <a:pt x="129" y="261"/>
                  </a:cubicBezTo>
                  <a:lnTo>
                    <a:pt x="91" y="253"/>
                  </a:lnTo>
                  <a:close/>
                  <a:moveTo>
                    <a:pt x="144" y="292"/>
                  </a:moveTo>
                  <a:cubicBezTo>
                    <a:pt x="140" y="313"/>
                    <a:pt x="140" y="313"/>
                    <a:pt x="140" y="313"/>
                  </a:cubicBezTo>
                  <a:cubicBezTo>
                    <a:pt x="60" y="296"/>
                    <a:pt x="60" y="296"/>
                    <a:pt x="60" y="296"/>
                  </a:cubicBezTo>
                  <a:cubicBezTo>
                    <a:pt x="64" y="274"/>
                    <a:pt x="64" y="274"/>
                    <a:pt x="64" y="274"/>
                  </a:cubicBezTo>
                  <a:lnTo>
                    <a:pt x="144" y="292"/>
                  </a:lnTo>
                  <a:close/>
                  <a:moveTo>
                    <a:pt x="52" y="330"/>
                  </a:moveTo>
                  <a:cubicBezTo>
                    <a:pt x="57" y="308"/>
                    <a:pt x="57" y="308"/>
                    <a:pt x="57" y="308"/>
                  </a:cubicBezTo>
                  <a:cubicBezTo>
                    <a:pt x="137" y="326"/>
                    <a:pt x="137" y="326"/>
                    <a:pt x="137" y="326"/>
                  </a:cubicBezTo>
                  <a:cubicBezTo>
                    <a:pt x="132" y="348"/>
                    <a:pt x="132" y="348"/>
                    <a:pt x="132" y="348"/>
                  </a:cubicBezTo>
                  <a:lnTo>
                    <a:pt x="52" y="330"/>
                  </a:lnTo>
                  <a:close/>
                  <a:moveTo>
                    <a:pt x="156" y="267"/>
                  </a:moveTo>
                  <a:cubicBezTo>
                    <a:pt x="148" y="266"/>
                    <a:pt x="148" y="266"/>
                    <a:pt x="148" y="266"/>
                  </a:cubicBezTo>
                  <a:cubicBezTo>
                    <a:pt x="196" y="165"/>
                    <a:pt x="196" y="165"/>
                    <a:pt x="196" y="165"/>
                  </a:cubicBezTo>
                  <a:cubicBezTo>
                    <a:pt x="198" y="160"/>
                    <a:pt x="196" y="154"/>
                    <a:pt x="191" y="152"/>
                  </a:cubicBezTo>
                  <a:cubicBezTo>
                    <a:pt x="186" y="150"/>
                    <a:pt x="180" y="152"/>
                    <a:pt x="178" y="157"/>
                  </a:cubicBezTo>
                  <a:cubicBezTo>
                    <a:pt x="177" y="159"/>
                    <a:pt x="177" y="159"/>
                    <a:pt x="177" y="159"/>
                  </a:cubicBezTo>
                  <a:cubicBezTo>
                    <a:pt x="162" y="162"/>
                    <a:pt x="162" y="162"/>
                    <a:pt x="162" y="162"/>
                  </a:cubicBezTo>
                  <a:cubicBezTo>
                    <a:pt x="156" y="140"/>
                    <a:pt x="156" y="140"/>
                    <a:pt x="156" y="140"/>
                  </a:cubicBezTo>
                  <a:cubicBezTo>
                    <a:pt x="156" y="138"/>
                    <a:pt x="154" y="136"/>
                    <a:pt x="152" y="135"/>
                  </a:cubicBezTo>
                  <a:cubicBezTo>
                    <a:pt x="150" y="134"/>
                    <a:pt x="148" y="135"/>
                    <a:pt x="146" y="136"/>
                  </a:cubicBezTo>
                  <a:cubicBezTo>
                    <a:pt x="125" y="152"/>
                    <a:pt x="125" y="152"/>
                    <a:pt x="125" y="152"/>
                  </a:cubicBezTo>
                  <a:cubicBezTo>
                    <a:pt x="114" y="135"/>
                    <a:pt x="114" y="135"/>
                    <a:pt x="114" y="135"/>
                  </a:cubicBezTo>
                  <a:cubicBezTo>
                    <a:pt x="112" y="132"/>
                    <a:pt x="109" y="131"/>
                    <a:pt x="106" y="132"/>
                  </a:cubicBezTo>
                  <a:cubicBezTo>
                    <a:pt x="90" y="138"/>
                    <a:pt x="90" y="138"/>
                    <a:pt x="90" y="138"/>
                  </a:cubicBezTo>
                  <a:cubicBezTo>
                    <a:pt x="90" y="138"/>
                    <a:pt x="90" y="138"/>
                    <a:pt x="90" y="138"/>
                  </a:cubicBezTo>
                  <a:cubicBezTo>
                    <a:pt x="90" y="132"/>
                    <a:pt x="86" y="128"/>
                    <a:pt x="80" y="128"/>
                  </a:cubicBezTo>
                  <a:cubicBezTo>
                    <a:pt x="75" y="128"/>
                    <a:pt x="71" y="132"/>
                    <a:pt x="71" y="138"/>
                  </a:cubicBezTo>
                  <a:cubicBezTo>
                    <a:pt x="72" y="249"/>
                    <a:pt x="72" y="249"/>
                    <a:pt x="72" y="249"/>
                  </a:cubicBezTo>
                  <a:cubicBezTo>
                    <a:pt x="64" y="247"/>
                    <a:pt x="64" y="247"/>
                    <a:pt x="64" y="247"/>
                  </a:cubicBezTo>
                  <a:cubicBezTo>
                    <a:pt x="58" y="228"/>
                    <a:pt x="50" y="208"/>
                    <a:pt x="41" y="189"/>
                  </a:cubicBezTo>
                  <a:cubicBezTo>
                    <a:pt x="30" y="168"/>
                    <a:pt x="27" y="144"/>
                    <a:pt x="32" y="121"/>
                  </a:cubicBezTo>
                  <a:cubicBezTo>
                    <a:pt x="45" y="65"/>
                    <a:pt x="101" y="29"/>
                    <a:pt x="157" y="41"/>
                  </a:cubicBezTo>
                  <a:cubicBezTo>
                    <a:pt x="214" y="54"/>
                    <a:pt x="250" y="110"/>
                    <a:pt x="237" y="166"/>
                  </a:cubicBezTo>
                  <a:cubicBezTo>
                    <a:pt x="232" y="189"/>
                    <a:pt x="220" y="210"/>
                    <a:pt x="201" y="225"/>
                  </a:cubicBezTo>
                  <a:cubicBezTo>
                    <a:pt x="185" y="238"/>
                    <a:pt x="170" y="252"/>
                    <a:pt x="156" y="267"/>
                  </a:cubicBezTo>
                  <a:close/>
                  <a:moveTo>
                    <a:pt x="156" y="267"/>
                  </a:moveTo>
                  <a:cubicBezTo>
                    <a:pt x="156" y="267"/>
                    <a:pt x="156" y="267"/>
                    <a:pt x="156" y="26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4" name="Freeform 94"/>
            <p:cNvSpPr>
              <a:spLocks noEditPoints="1"/>
            </p:cNvSpPr>
            <p:nvPr/>
          </p:nvSpPr>
          <p:spPr bwMode="auto">
            <a:xfrm>
              <a:off x="6924895" y="3683631"/>
              <a:ext cx="208103" cy="302897"/>
            </a:xfrm>
            <a:custGeom>
              <a:gdLst>
                <a:gd fmla="*/ 69 w 119" name="T0"/>
                <a:gd fmla="*/ 7 h 173" name="T1"/>
                <a:gd fmla="*/ 7 w 119" name="T2"/>
                <a:gd fmla="*/ 86 h 173" name="T3"/>
                <a:gd fmla="*/ 10 w 119" name="T4"/>
                <a:gd fmla="*/ 145 h 173" name="T5"/>
                <a:gd fmla="*/ 20 w 119" name="T6"/>
                <a:gd fmla="*/ 153 h 173" name="T7"/>
                <a:gd fmla="*/ 29 w 119" name="T8"/>
                <a:gd fmla="*/ 169 h 173" name="T9"/>
                <a:gd fmla="*/ 52 w 119" name="T10"/>
                <a:gd fmla="*/ 162 h 173" name="T11"/>
                <a:gd fmla="*/ 59 w 119" name="T12"/>
                <a:gd fmla="*/ 161 h 173" name="T13"/>
                <a:gd fmla="*/ 73 w 119" name="T14"/>
                <a:gd fmla="*/ 124 h 173" name="T15"/>
                <a:gd fmla="*/ 112 w 119" name="T16"/>
                <a:gd fmla="*/ 74 h 173" name="T17"/>
                <a:gd fmla="*/ 38 w 119" name="T18"/>
                <a:gd fmla="*/ 65 h 173" name="T19"/>
                <a:gd fmla="*/ 50 w 119" name="T20"/>
                <a:gd fmla="*/ 71 h 173" name="T21"/>
                <a:gd fmla="*/ 54 w 119" name="T22"/>
                <a:gd fmla="*/ 72 h 173" name="T23"/>
                <a:gd fmla="*/ 64 w 119" name="T24"/>
                <a:gd fmla="*/ 73 h 173" name="T25"/>
                <a:gd fmla="*/ 67 w 119" name="T26"/>
                <a:gd fmla="*/ 75 h 173" name="T27"/>
                <a:gd fmla="*/ 54 w 119" name="T28"/>
                <a:gd fmla="*/ 112 h 173" name="T29"/>
                <a:gd fmla="*/ 61 w 119" name="T30"/>
                <a:gd fmla="*/ 125 h 173" name="T31"/>
                <a:gd fmla="*/ 25 w 119" name="T32"/>
                <a:gd fmla="*/ 127 h 173" name="T33"/>
                <a:gd fmla="*/ 61 w 119" name="T34"/>
                <a:gd fmla="*/ 125 h 173" name="T35"/>
                <a:gd fmla="*/ 24 w 119" name="T36"/>
                <a:gd fmla="*/ 132 h 173" name="T37"/>
                <a:gd fmla="*/ 56 w 119" name="T38"/>
                <a:gd fmla="*/ 149 h 173" name="T39"/>
                <a:gd fmla="*/ 66 w 119" name="T40"/>
                <a:gd fmla="*/ 115 h 173" name="T41"/>
                <a:gd fmla="*/ 83 w 119" name="T42"/>
                <a:gd fmla="*/ 71 h 173" name="T43"/>
                <a:gd fmla="*/ 76 w 119" name="T44"/>
                <a:gd fmla="*/ 67 h 173" name="T45"/>
                <a:gd fmla="*/ 69 w 119" name="T46"/>
                <a:gd fmla="*/ 69 h 173" name="T47"/>
                <a:gd fmla="*/ 65 w 119" name="T48"/>
                <a:gd fmla="*/ 58 h 173" name="T49"/>
                <a:gd fmla="*/ 53 w 119" name="T50"/>
                <a:gd fmla="*/ 65 h 173" name="T51"/>
                <a:gd fmla="*/ 45 w 119" name="T52"/>
                <a:gd fmla="*/ 57 h 173" name="T53"/>
                <a:gd fmla="*/ 38 w 119" name="T54"/>
                <a:gd fmla="*/ 59 h 173" name="T55"/>
                <a:gd fmla="*/ 30 w 119" name="T56"/>
                <a:gd fmla="*/ 59 h 173" name="T57"/>
                <a:gd fmla="*/ 27 w 119" name="T58"/>
                <a:gd fmla="*/ 106 h 173" name="T59"/>
                <a:gd fmla="*/ 13 w 119" name="T60"/>
                <a:gd fmla="*/ 52 h 173" name="T61"/>
                <a:gd fmla="*/ 101 w 119" name="T62"/>
                <a:gd fmla="*/ 71 h 173" name="T63"/>
                <a:gd fmla="*/ 66 w 119" name="T64"/>
                <a:gd fmla="*/ 115 h 173" name="T65"/>
                <a:gd fmla="*/ 66 w 119" name="T66"/>
                <a:gd fmla="*/ 115 h 17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3" w="119">
                  <a:moveTo>
                    <a:pt x="112" y="74"/>
                  </a:moveTo>
                  <a:cubicBezTo>
                    <a:pt x="119" y="44"/>
                    <a:pt x="99" y="14"/>
                    <a:pt x="69" y="7"/>
                  </a:cubicBezTo>
                  <a:cubicBezTo>
                    <a:pt x="39" y="0"/>
                    <a:pt x="9" y="20"/>
                    <a:pt x="2" y="50"/>
                  </a:cubicBezTo>
                  <a:cubicBezTo>
                    <a:pt x="0" y="62"/>
                    <a:pt x="1" y="75"/>
                    <a:pt x="7" y="86"/>
                  </a:cubicBezTo>
                  <a:cubicBezTo>
                    <a:pt x="11" y="94"/>
                    <a:pt x="14" y="103"/>
                    <a:pt x="17" y="111"/>
                  </a:cubicBezTo>
                  <a:cubicBezTo>
                    <a:pt x="10" y="145"/>
                    <a:pt x="10" y="145"/>
                    <a:pt x="10" y="145"/>
                  </a:cubicBezTo>
                  <a:cubicBezTo>
                    <a:pt x="9" y="148"/>
                    <a:pt x="11" y="151"/>
                    <a:pt x="14" y="151"/>
                  </a:cubicBezTo>
                  <a:cubicBezTo>
                    <a:pt x="20" y="153"/>
                    <a:pt x="20" y="153"/>
                    <a:pt x="20" y="153"/>
                  </a:cubicBezTo>
                  <a:cubicBezTo>
                    <a:pt x="19" y="155"/>
                    <a:pt x="19" y="155"/>
                    <a:pt x="19" y="155"/>
                  </a:cubicBezTo>
                  <a:cubicBezTo>
                    <a:pt x="18" y="162"/>
                    <a:pt x="22" y="168"/>
                    <a:pt x="29" y="169"/>
                  </a:cubicBezTo>
                  <a:cubicBezTo>
                    <a:pt x="38" y="172"/>
                    <a:pt x="38" y="172"/>
                    <a:pt x="38" y="172"/>
                  </a:cubicBezTo>
                  <a:cubicBezTo>
                    <a:pt x="45" y="173"/>
                    <a:pt x="51" y="169"/>
                    <a:pt x="52" y="162"/>
                  </a:cubicBezTo>
                  <a:cubicBezTo>
                    <a:pt x="53" y="160"/>
                    <a:pt x="53" y="160"/>
                    <a:pt x="53" y="160"/>
                  </a:cubicBezTo>
                  <a:cubicBezTo>
                    <a:pt x="59" y="161"/>
                    <a:pt x="59" y="161"/>
                    <a:pt x="59" y="161"/>
                  </a:cubicBezTo>
                  <a:cubicBezTo>
                    <a:pt x="62" y="162"/>
                    <a:pt x="65" y="160"/>
                    <a:pt x="66" y="157"/>
                  </a:cubicBezTo>
                  <a:cubicBezTo>
                    <a:pt x="73" y="124"/>
                    <a:pt x="73" y="124"/>
                    <a:pt x="73" y="124"/>
                  </a:cubicBezTo>
                  <a:cubicBezTo>
                    <a:pt x="79" y="117"/>
                    <a:pt x="86" y="111"/>
                    <a:pt x="93" y="105"/>
                  </a:cubicBezTo>
                  <a:cubicBezTo>
                    <a:pt x="103" y="97"/>
                    <a:pt x="109" y="86"/>
                    <a:pt x="112" y="74"/>
                  </a:cubicBezTo>
                  <a:close/>
                  <a:moveTo>
                    <a:pt x="39" y="109"/>
                  </a:moveTo>
                  <a:cubicBezTo>
                    <a:pt x="38" y="65"/>
                    <a:pt x="38" y="65"/>
                    <a:pt x="38" y="65"/>
                  </a:cubicBezTo>
                  <a:cubicBezTo>
                    <a:pt x="45" y="63"/>
                    <a:pt x="45" y="63"/>
                    <a:pt x="45" y="63"/>
                  </a:cubicBezTo>
                  <a:cubicBezTo>
                    <a:pt x="50" y="71"/>
                    <a:pt x="50" y="71"/>
                    <a:pt x="50" y="71"/>
                  </a:cubicBezTo>
                  <a:cubicBezTo>
                    <a:pt x="51" y="72"/>
                    <a:pt x="51" y="72"/>
                    <a:pt x="52" y="72"/>
                  </a:cubicBezTo>
                  <a:cubicBezTo>
                    <a:pt x="53" y="72"/>
                    <a:pt x="54" y="72"/>
                    <a:pt x="54" y="72"/>
                  </a:cubicBezTo>
                  <a:cubicBezTo>
                    <a:pt x="62" y="66"/>
                    <a:pt x="62" y="66"/>
                    <a:pt x="62" y="66"/>
                  </a:cubicBezTo>
                  <a:cubicBezTo>
                    <a:pt x="64" y="73"/>
                    <a:pt x="64" y="73"/>
                    <a:pt x="64" y="73"/>
                  </a:cubicBezTo>
                  <a:cubicBezTo>
                    <a:pt x="64" y="74"/>
                    <a:pt x="65" y="75"/>
                    <a:pt x="66" y="75"/>
                  </a:cubicBezTo>
                  <a:cubicBezTo>
                    <a:pt x="66" y="75"/>
                    <a:pt x="67" y="75"/>
                    <a:pt x="67" y="75"/>
                  </a:cubicBezTo>
                  <a:cubicBezTo>
                    <a:pt x="72" y="74"/>
                    <a:pt x="72" y="74"/>
                    <a:pt x="72" y="74"/>
                  </a:cubicBezTo>
                  <a:cubicBezTo>
                    <a:pt x="54" y="112"/>
                    <a:pt x="54" y="112"/>
                    <a:pt x="54" y="112"/>
                  </a:cubicBezTo>
                  <a:lnTo>
                    <a:pt x="39" y="109"/>
                  </a:lnTo>
                  <a:close/>
                  <a:moveTo>
                    <a:pt x="61" y="125"/>
                  </a:moveTo>
                  <a:cubicBezTo>
                    <a:pt x="59" y="134"/>
                    <a:pt x="59" y="134"/>
                    <a:pt x="59" y="134"/>
                  </a:cubicBezTo>
                  <a:cubicBezTo>
                    <a:pt x="25" y="127"/>
                    <a:pt x="25" y="127"/>
                    <a:pt x="25" y="127"/>
                  </a:cubicBezTo>
                  <a:cubicBezTo>
                    <a:pt x="27" y="118"/>
                    <a:pt x="27" y="118"/>
                    <a:pt x="27" y="118"/>
                  </a:cubicBezTo>
                  <a:lnTo>
                    <a:pt x="61" y="125"/>
                  </a:lnTo>
                  <a:close/>
                  <a:moveTo>
                    <a:pt x="22" y="142"/>
                  </a:moveTo>
                  <a:cubicBezTo>
                    <a:pt x="24" y="132"/>
                    <a:pt x="24" y="132"/>
                    <a:pt x="24" y="132"/>
                  </a:cubicBezTo>
                  <a:cubicBezTo>
                    <a:pt x="58" y="140"/>
                    <a:pt x="58" y="140"/>
                    <a:pt x="58" y="140"/>
                  </a:cubicBezTo>
                  <a:cubicBezTo>
                    <a:pt x="56" y="149"/>
                    <a:pt x="56" y="149"/>
                    <a:pt x="56" y="149"/>
                  </a:cubicBezTo>
                  <a:lnTo>
                    <a:pt x="22" y="142"/>
                  </a:lnTo>
                  <a:close/>
                  <a:moveTo>
                    <a:pt x="66" y="115"/>
                  </a:moveTo>
                  <a:cubicBezTo>
                    <a:pt x="63" y="114"/>
                    <a:pt x="63" y="114"/>
                    <a:pt x="63" y="114"/>
                  </a:cubicBezTo>
                  <a:cubicBezTo>
                    <a:pt x="83" y="71"/>
                    <a:pt x="83" y="71"/>
                    <a:pt x="83" y="71"/>
                  </a:cubicBezTo>
                  <a:cubicBezTo>
                    <a:pt x="84" y="69"/>
                    <a:pt x="83" y="66"/>
                    <a:pt x="81" y="65"/>
                  </a:cubicBezTo>
                  <a:cubicBezTo>
                    <a:pt x="79" y="64"/>
                    <a:pt x="77" y="65"/>
                    <a:pt x="76" y="67"/>
                  </a:cubicBezTo>
                  <a:cubicBezTo>
                    <a:pt x="75" y="68"/>
                    <a:pt x="75" y="68"/>
                    <a:pt x="75" y="68"/>
                  </a:cubicBezTo>
                  <a:cubicBezTo>
                    <a:pt x="69" y="69"/>
                    <a:pt x="69" y="69"/>
                    <a:pt x="69" y="69"/>
                  </a:cubicBezTo>
                  <a:cubicBezTo>
                    <a:pt x="66" y="60"/>
                    <a:pt x="66" y="60"/>
                    <a:pt x="66" y="60"/>
                  </a:cubicBezTo>
                  <a:cubicBezTo>
                    <a:pt x="66" y="59"/>
                    <a:pt x="65" y="58"/>
                    <a:pt x="65" y="58"/>
                  </a:cubicBezTo>
                  <a:cubicBezTo>
                    <a:pt x="64" y="58"/>
                    <a:pt x="63" y="58"/>
                    <a:pt x="62" y="59"/>
                  </a:cubicBezTo>
                  <a:cubicBezTo>
                    <a:pt x="53" y="65"/>
                    <a:pt x="53" y="65"/>
                    <a:pt x="53" y="65"/>
                  </a:cubicBezTo>
                  <a:cubicBezTo>
                    <a:pt x="48" y="58"/>
                    <a:pt x="48" y="58"/>
                    <a:pt x="48" y="58"/>
                  </a:cubicBezTo>
                  <a:cubicBezTo>
                    <a:pt x="47" y="57"/>
                    <a:pt x="46" y="56"/>
                    <a:pt x="45" y="57"/>
                  </a:cubicBezTo>
                  <a:cubicBezTo>
                    <a:pt x="38" y="59"/>
                    <a:pt x="38" y="59"/>
                    <a:pt x="38" y="59"/>
                  </a:cubicBezTo>
                  <a:cubicBezTo>
                    <a:pt x="38" y="59"/>
                    <a:pt x="38" y="59"/>
                    <a:pt x="38" y="59"/>
                  </a:cubicBezTo>
                  <a:cubicBezTo>
                    <a:pt x="38" y="57"/>
                    <a:pt x="36" y="55"/>
                    <a:pt x="34" y="55"/>
                  </a:cubicBezTo>
                  <a:cubicBezTo>
                    <a:pt x="32" y="55"/>
                    <a:pt x="30" y="57"/>
                    <a:pt x="30" y="59"/>
                  </a:cubicBezTo>
                  <a:cubicBezTo>
                    <a:pt x="30" y="107"/>
                    <a:pt x="30" y="107"/>
                    <a:pt x="30" y="107"/>
                  </a:cubicBezTo>
                  <a:cubicBezTo>
                    <a:pt x="27" y="106"/>
                    <a:pt x="27" y="106"/>
                    <a:pt x="27" y="106"/>
                  </a:cubicBezTo>
                  <a:cubicBezTo>
                    <a:pt x="24" y="98"/>
                    <a:pt x="21" y="89"/>
                    <a:pt x="17" y="81"/>
                  </a:cubicBezTo>
                  <a:cubicBezTo>
                    <a:pt x="12" y="72"/>
                    <a:pt x="11" y="62"/>
                    <a:pt x="13" y="52"/>
                  </a:cubicBezTo>
                  <a:cubicBezTo>
                    <a:pt x="19" y="28"/>
                    <a:pt x="43" y="13"/>
                    <a:pt x="67" y="18"/>
                  </a:cubicBezTo>
                  <a:cubicBezTo>
                    <a:pt x="91" y="23"/>
                    <a:pt x="106" y="47"/>
                    <a:pt x="101" y="71"/>
                  </a:cubicBezTo>
                  <a:cubicBezTo>
                    <a:pt x="99" y="81"/>
                    <a:pt x="94" y="90"/>
                    <a:pt x="86" y="96"/>
                  </a:cubicBezTo>
                  <a:cubicBezTo>
                    <a:pt x="79" y="102"/>
                    <a:pt x="72" y="108"/>
                    <a:pt x="66" y="115"/>
                  </a:cubicBezTo>
                  <a:close/>
                  <a:moveTo>
                    <a:pt x="66" y="115"/>
                  </a:moveTo>
                  <a:cubicBezTo>
                    <a:pt x="66" y="115"/>
                    <a:pt x="66" y="115"/>
                    <a:pt x="66" y="11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5" name="Freeform 95"/>
            <p:cNvSpPr>
              <a:spLocks noEditPoints="1"/>
            </p:cNvSpPr>
            <p:nvPr/>
          </p:nvSpPr>
          <p:spPr bwMode="auto">
            <a:xfrm>
              <a:off x="7745459" y="2105454"/>
              <a:ext cx="662079" cy="648008"/>
            </a:xfrm>
            <a:custGeom>
              <a:gdLst>
                <a:gd fmla="*/ 251 w 378" name="T0"/>
                <a:gd fmla="*/ 53 h 370" name="T1"/>
                <a:gd fmla="*/ 54 w 378" name="T2"/>
                <a:gd fmla="*/ 58 h 370" name="T3"/>
                <a:gd fmla="*/ 58 w 378" name="T4"/>
                <a:gd fmla="*/ 255 h 370" name="T5"/>
                <a:gd fmla="*/ 236 w 378" name="T6"/>
                <a:gd fmla="*/ 267 h 370" name="T7"/>
                <a:gd fmla="*/ 245 w 378" name="T8"/>
                <a:gd fmla="*/ 281 h 370" name="T9"/>
                <a:gd fmla="*/ 325 w 378" name="T10"/>
                <a:gd fmla="*/ 359 h 370" name="T11"/>
                <a:gd fmla="*/ 367 w 378" name="T12"/>
                <a:gd fmla="*/ 358 h 370" name="T13"/>
                <a:gd fmla="*/ 366 w 378" name="T14"/>
                <a:gd fmla="*/ 316 h 370" name="T15"/>
                <a:gd fmla="*/ 285 w 378" name="T16"/>
                <a:gd fmla="*/ 239 h 370" name="T17"/>
                <a:gd fmla="*/ 270 w 378" name="T18"/>
                <a:gd fmla="*/ 231 h 370" name="T19"/>
                <a:gd fmla="*/ 251 w 378" name="T20"/>
                <a:gd fmla="*/ 53 h 370" name="T21"/>
                <a:gd fmla="*/ 229 w 378" name="T22"/>
                <a:gd fmla="*/ 226 h 370" name="T23"/>
                <a:gd fmla="*/ 82 w 378" name="T24"/>
                <a:gd fmla="*/ 229 h 370" name="T25"/>
                <a:gd fmla="*/ 79 w 378" name="T26"/>
                <a:gd fmla="*/ 82 h 370" name="T27"/>
                <a:gd fmla="*/ 226 w 378" name="T28"/>
                <a:gd fmla="*/ 79 h 370" name="T29"/>
                <a:gd fmla="*/ 229 w 378" name="T30"/>
                <a:gd fmla="*/ 226 h 370" name="T31"/>
                <a:gd fmla="*/ 229 w 378" name="T32"/>
                <a:gd fmla="*/ 226 h 370" name="T33"/>
                <a:gd fmla="*/ 229 w 378" name="T34"/>
                <a:gd fmla="*/ 226 h 3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70" w="378">
                  <a:moveTo>
                    <a:pt x="251" y="53"/>
                  </a:moveTo>
                  <a:cubicBezTo>
                    <a:pt x="195" y="0"/>
                    <a:pt x="107" y="2"/>
                    <a:pt x="54" y="58"/>
                  </a:cubicBezTo>
                  <a:cubicBezTo>
                    <a:pt x="0" y="113"/>
                    <a:pt x="2" y="201"/>
                    <a:pt x="58" y="255"/>
                  </a:cubicBezTo>
                  <a:cubicBezTo>
                    <a:pt x="107" y="302"/>
                    <a:pt x="183" y="306"/>
                    <a:pt x="236" y="267"/>
                  </a:cubicBezTo>
                  <a:cubicBezTo>
                    <a:pt x="237" y="272"/>
                    <a:pt x="240" y="277"/>
                    <a:pt x="245" y="281"/>
                  </a:cubicBezTo>
                  <a:cubicBezTo>
                    <a:pt x="325" y="359"/>
                    <a:pt x="325" y="359"/>
                    <a:pt x="325" y="359"/>
                  </a:cubicBezTo>
                  <a:cubicBezTo>
                    <a:pt x="337" y="370"/>
                    <a:pt x="356" y="370"/>
                    <a:pt x="367" y="358"/>
                  </a:cubicBezTo>
                  <a:cubicBezTo>
                    <a:pt x="378" y="346"/>
                    <a:pt x="378" y="327"/>
                    <a:pt x="366" y="316"/>
                  </a:cubicBezTo>
                  <a:cubicBezTo>
                    <a:pt x="285" y="239"/>
                    <a:pt x="285" y="239"/>
                    <a:pt x="285" y="239"/>
                  </a:cubicBezTo>
                  <a:cubicBezTo>
                    <a:pt x="281" y="235"/>
                    <a:pt x="276" y="232"/>
                    <a:pt x="270" y="231"/>
                  </a:cubicBezTo>
                  <a:cubicBezTo>
                    <a:pt x="307" y="176"/>
                    <a:pt x="300" y="101"/>
                    <a:pt x="251" y="53"/>
                  </a:cubicBezTo>
                  <a:close/>
                  <a:moveTo>
                    <a:pt x="229" y="226"/>
                  </a:moveTo>
                  <a:cubicBezTo>
                    <a:pt x="190" y="267"/>
                    <a:pt x="124" y="269"/>
                    <a:pt x="82" y="229"/>
                  </a:cubicBezTo>
                  <a:cubicBezTo>
                    <a:pt x="41" y="189"/>
                    <a:pt x="39" y="123"/>
                    <a:pt x="79" y="82"/>
                  </a:cubicBezTo>
                  <a:cubicBezTo>
                    <a:pt x="119" y="41"/>
                    <a:pt x="185" y="39"/>
                    <a:pt x="226" y="79"/>
                  </a:cubicBezTo>
                  <a:cubicBezTo>
                    <a:pt x="268" y="119"/>
                    <a:pt x="269" y="185"/>
                    <a:pt x="229" y="226"/>
                  </a:cubicBezTo>
                  <a:close/>
                  <a:moveTo>
                    <a:pt x="229" y="226"/>
                  </a:moveTo>
                  <a:cubicBezTo>
                    <a:pt x="229" y="226"/>
                    <a:pt x="229" y="226"/>
                    <a:pt x="229" y="22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6" name="Freeform 96"/>
            <p:cNvSpPr>
              <a:spLocks noEditPoints="1"/>
            </p:cNvSpPr>
            <p:nvPr/>
          </p:nvSpPr>
          <p:spPr bwMode="auto">
            <a:xfrm>
              <a:off x="10445615" y="3240023"/>
              <a:ext cx="250316" cy="278458"/>
            </a:xfrm>
            <a:custGeom>
              <a:gdLst>
                <a:gd fmla="*/ 71 w 143" name="T0"/>
                <a:gd fmla="*/ 17 h 159" name="T1"/>
                <a:gd fmla="*/ 70 w 143" name="T2"/>
                <a:gd fmla="*/ 14 h 159" name="T3"/>
                <a:gd fmla="*/ 61 w 143" name="T4"/>
                <a:gd fmla="*/ 11 h 159" name="T5"/>
                <a:gd fmla="*/ 51 w 143" name="T6"/>
                <a:gd fmla="*/ 15 h 159" name="T7"/>
                <a:gd fmla="*/ 50 w 143" name="T8"/>
                <a:gd fmla="*/ 9 h 159" name="T9"/>
                <a:gd fmla="*/ 33 w 143" name="T10"/>
                <a:gd fmla="*/ 3 h 159" name="T11"/>
                <a:gd fmla="*/ 27 w 143" name="T12"/>
                <a:gd fmla="*/ 20 h 159" name="T13"/>
                <a:gd fmla="*/ 31 w 143" name="T14"/>
                <a:gd fmla="*/ 24 h 159" name="T15"/>
                <a:gd fmla="*/ 23 w 143" name="T16"/>
                <a:gd fmla="*/ 28 h 159" name="T17"/>
                <a:gd fmla="*/ 19 w 143" name="T18"/>
                <a:gd fmla="*/ 37 h 159" name="T19"/>
                <a:gd fmla="*/ 21 w 143" name="T20"/>
                <a:gd fmla="*/ 40 h 159" name="T21"/>
                <a:gd fmla="*/ 7 w 143" name="T22"/>
                <a:gd fmla="*/ 46 h 159" name="T23"/>
                <a:gd fmla="*/ 2 w 143" name="T24"/>
                <a:gd fmla="*/ 60 h 159" name="T25"/>
                <a:gd fmla="*/ 44 w 143" name="T26"/>
                <a:gd fmla="*/ 152 h 159" name="T27"/>
                <a:gd fmla="*/ 58 w 143" name="T28"/>
                <a:gd fmla="*/ 157 h 159" name="T29"/>
                <a:gd fmla="*/ 136 w 143" name="T30"/>
                <a:gd fmla="*/ 121 h 159" name="T31"/>
                <a:gd fmla="*/ 141 w 143" name="T32"/>
                <a:gd fmla="*/ 107 h 159" name="T33"/>
                <a:gd fmla="*/ 99 w 143" name="T34"/>
                <a:gd fmla="*/ 16 h 159" name="T35"/>
                <a:gd fmla="*/ 85 w 143" name="T36"/>
                <a:gd fmla="*/ 11 h 159" name="T37"/>
                <a:gd fmla="*/ 71 w 143" name="T38"/>
                <a:gd fmla="*/ 17 h 159" name="T39"/>
                <a:gd fmla="*/ 32 w 143" name="T40"/>
                <a:gd fmla="*/ 18 h 159" name="T41"/>
                <a:gd fmla="*/ 35 w 143" name="T42"/>
                <a:gd fmla="*/ 8 h 159" name="T43"/>
                <a:gd fmla="*/ 45 w 143" name="T44"/>
                <a:gd fmla="*/ 12 h 159" name="T45"/>
                <a:gd fmla="*/ 45 w 143" name="T46"/>
                <a:gd fmla="*/ 18 h 159" name="T47"/>
                <a:gd fmla="*/ 37 w 143" name="T48"/>
                <a:gd fmla="*/ 22 h 159" name="T49"/>
                <a:gd fmla="*/ 32 w 143" name="T50"/>
                <a:gd fmla="*/ 18 h 159" name="T51"/>
                <a:gd fmla="*/ 129 w 143" name="T52"/>
                <a:gd fmla="*/ 106 h 159" name="T53"/>
                <a:gd fmla="*/ 126 w 143" name="T54"/>
                <a:gd fmla="*/ 114 h 159" name="T55"/>
                <a:gd fmla="*/ 59 w 143" name="T56"/>
                <a:gd fmla="*/ 145 h 159" name="T57"/>
                <a:gd fmla="*/ 51 w 143" name="T58"/>
                <a:gd fmla="*/ 142 h 159" name="T59"/>
                <a:gd fmla="*/ 14 w 143" name="T60"/>
                <a:gd fmla="*/ 61 h 159" name="T61"/>
                <a:gd fmla="*/ 17 w 143" name="T62"/>
                <a:gd fmla="*/ 53 h 159" name="T63"/>
                <a:gd fmla="*/ 25 w 143" name="T64"/>
                <a:gd fmla="*/ 50 h 159" name="T65"/>
                <a:gd fmla="*/ 32 w 143" name="T66"/>
                <a:gd fmla="*/ 52 h 159" name="T67"/>
                <a:gd fmla="*/ 73 w 143" name="T68"/>
                <a:gd fmla="*/ 33 h 159" name="T69"/>
                <a:gd fmla="*/ 76 w 143" name="T70"/>
                <a:gd fmla="*/ 26 h 159" name="T71"/>
                <a:gd fmla="*/ 84 w 143" name="T72"/>
                <a:gd fmla="*/ 23 h 159" name="T73"/>
                <a:gd fmla="*/ 92 w 143" name="T74"/>
                <a:gd fmla="*/ 26 h 159" name="T75"/>
                <a:gd fmla="*/ 129 w 143" name="T76"/>
                <a:gd fmla="*/ 106 h 159" name="T77"/>
                <a:gd fmla="*/ 129 w 143" name="T78"/>
                <a:gd fmla="*/ 106 h 159" name="T79"/>
                <a:gd fmla="*/ 129 w 143" name="T80"/>
                <a:gd fmla="*/ 106 h 15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9" w="143">
                  <a:moveTo>
                    <a:pt x="71" y="17"/>
                  </a:moveTo>
                  <a:cubicBezTo>
                    <a:pt x="70" y="14"/>
                    <a:pt x="70" y="14"/>
                    <a:pt x="70" y="14"/>
                  </a:cubicBezTo>
                  <a:cubicBezTo>
                    <a:pt x="69" y="11"/>
                    <a:pt x="64" y="9"/>
                    <a:pt x="61" y="11"/>
                  </a:cubicBezTo>
                  <a:cubicBezTo>
                    <a:pt x="51" y="15"/>
                    <a:pt x="51" y="15"/>
                    <a:pt x="51" y="15"/>
                  </a:cubicBezTo>
                  <a:cubicBezTo>
                    <a:pt x="51" y="13"/>
                    <a:pt x="51" y="11"/>
                    <a:pt x="50" y="9"/>
                  </a:cubicBezTo>
                  <a:cubicBezTo>
                    <a:pt x="47" y="3"/>
                    <a:pt x="40" y="0"/>
                    <a:pt x="33" y="3"/>
                  </a:cubicBezTo>
                  <a:cubicBezTo>
                    <a:pt x="27" y="6"/>
                    <a:pt x="24" y="14"/>
                    <a:pt x="27" y="20"/>
                  </a:cubicBezTo>
                  <a:cubicBezTo>
                    <a:pt x="28" y="22"/>
                    <a:pt x="29" y="23"/>
                    <a:pt x="31" y="24"/>
                  </a:cubicBezTo>
                  <a:cubicBezTo>
                    <a:pt x="23" y="28"/>
                    <a:pt x="23" y="28"/>
                    <a:pt x="23" y="28"/>
                  </a:cubicBezTo>
                  <a:cubicBezTo>
                    <a:pt x="19" y="30"/>
                    <a:pt x="18" y="34"/>
                    <a:pt x="19" y="37"/>
                  </a:cubicBezTo>
                  <a:cubicBezTo>
                    <a:pt x="21" y="40"/>
                    <a:pt x="21" y="40"/>
                    <a:pt x="21" y="40"/>
                  </a:cubicBezTo>
                  <a:cubicBezTo>
                    <a:pt x="7" y="46"/>
                    <a:pt x="7" y="46"/>
                    <a:pt x="7" y="46"/>
                  </a:cubicBezTo>
                  <a:cubicBezTo>
                    <a:pt x="2" y="49"/>
                    <a:pt x="0" y="55"/>
                    <a:pt x="2" y="60"/>
                  </a:cubicBezTo>
                  <a:cubicBezTo>
                    <a:pt x="44" y="152"/>
                    <a:pt x="44" y="152"/>
                    <a:pt x="44" y="152"/>
                  </a:cubicBezTo>
                  <a:cubicBezTo>
                    <a:pt x="46" y="157"/>
                    <a:pt x="52" y="159"/>
                    <a:pt x="58" y="157"/>
                  </a:cubicBezTo>
                  <a:cubicBezTo>
                    <a:pt x="136" y="121"/>
                    <a:pt x="136" y="121"/>
                    <a:pt x="136" y="121"/>
                  </a:cubicBezTo>
                  <a:cubicBezTo>
                    <a:pt x="141" y="119"/>
                    <a:pt x="143" y="113"/>
                    <a:pt x="141" y="107"/>
                  </a:cubicBezTo>
                  <a:cubicBezTo>
                    <a:pt x="99" y="16"/>
                    <a:pt x="99" y="16"/>
                    <a:pt x="99" y="16"/>
                  </a:cubicBezTo>
                  <a:cubicBezTo>
                    <a:pt x="96" y="11"/>
                    <a:pt x="90" y="8"/>
                    <a:pt x="85" y="11"/>
                  </a:cubicBezTo>
                  <a:lnTo>
                    <a:pt x="71" y="17"/>
                  </a:lnTo>
                  <a:close/>
                  <a:moveTo>
                    <a:pt x="32" y="18"/>
                  </a:moveTo>
                  <a:cubicBezTo>
                    <a:pt x="30" y="14"/>
                    <a:pt x="32" y="10"/>
                    <a:pt x="35" y="8"/>
                  </a:cubicBezTo>
                  <a:cubicBezTo>
                    <a:pt x="39" y="6"/>
                    <a:pt x="44" y="8"/>
                    <a:pt x="45" y="12"/>
                  </a:cubicBezTo>
                  <a:cubicBezTo>
                    <a:pt x="46" y="14"/>
                    <a:pt x="46" y="16"/>
                    <a:pt x="45" y="18"/>
                  </a:cubicBezTo>
                  <a:cubicBezTo>
                    <a:pt x="37" y="22"/>
                    <a:pt x="37" y="22"/>
                    <a:pt x="37" y="22"/>
                  </a:cubicBezTo>
                  <a:cubicBezTo>
                    <a:pt x="35" y="21"/>
                    <a:pt x="33" y="20"/>
                    <a:pt x="32" y="18"/>
                  </a:cubicBezTo>
                  <a:close/>
                  <a:moveTo>
                    <a:pt x="129" y="106"/>
                  </a:moveTo>
                  <a:cubicBezTo>
                    <a:pt x="130" y="109"/>
                    <a:pt x="129" y="113"/>
                    <a:pt x="126" y="114"/>
                  </a:cubicBezTo>
                  <a:cubicBezTo>
                    <a:pt x="59" y="145"/>
                    <a:pt x="59" y="145"/>
                    <a:pt x="59" y="145"/>
                  </a:cubicBezTo>
                  <a:cubicBezTo>
                    <a:pt x="56" y="146"/>
                    <a:pt x="52" y="145"/>
                    <a:pt x="51" y="142"/>
                  </a:cubicBezTo>
                  <a:cubicBezTo>
                    <a:pt x="14" y="61"/>
                    <a:pt x="14" y="61"/>
                    <a:pt x="14" y="61"/>
                  </a:cubicBezTo>
                  <a:cubicBezTo>
                    <a:pt x="13" y="58"/>
                    <a:pt x="14" y="55"/>
                    <a:pt x="17" y="53"/>
                  </a:cubicBezTo>
                  <a:cubicBezTo>
                    <a:pt x="25" y="50"/>
                    <a:pt x="25" y="50"/>
                    <a:pt x="25" y="50"/>
                  </a:cubicBezTo>
                  <a:cubicBezTo>
                    <a:pt x="26" y="52"/>
                    <a:pt x="29" y="53"/>
                    <a:pt x="32" y="52"/>
                  </a:cubicBezTo>
                  <a:cubicBezTo>
                    <a:pt x="73" y="33"/>
                    <a:pt x="73" y="33"/>
                    <a:pt x="73" y="33"/>
                  </a:cubicBezTo>
                  <a:cubicBezTo>
                    <a:pt x="76" y="32"/>
                    <a:pt x="77" y="29"/>
                    <a:pt x="76" y="26"/>
                  </a:cubicBezTo>
                  <a:cubicBezTo>
                    <a:pt x="84" y="23"/>
                    <a:pt x="84" y="23"/>
                    <a:pt x="84" y="23"/>
                  </a:cubicBezTo>
                  <a:cubicBezTo>
                    <a:pt x="87" y="21"/>
                    <a:pt x="90" y="23"/>
                    <a:pt x="92" y="26"/>
                  </a:cubicBezTo>
                  <a:lnTo>
                    <a:pt x="129" y="106"/>
                  </a:lnTo>
                  <a:close/>
                  <a:moveTo>
                    <a:pt x="129" y="106"/>
                  </a:moveTo>
                  <a:cubicBezTo>
                    <a:pt x="129" y="106"/>
                    <a:pt x="129" y="106"/>
                    <a:pt x="129" y="10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7" name="Freeform 97"/>
            <p:cNvSpPr>
              <a:spLocks noEditPoints="1"/>
            </p:cNvSpPr>
            <p:nvPr/>
          </p:nvSpPr>
          <p:spPr bwMode="auto">
            <a:xfrm>
              <a:off x="10495234" y="3342223"/>
              <a:ext cx="34807" cy="36288"/>
            </a:xfrm>
            <a:custGeom>
              <a:gdLst>
                <a:gd fmla="*/ 18 w 20" name="T0"/>
                <a:gd fmla="*/ 7 h 21" name="T1"/>
                <a:gd fmla="*/ 14 w 20" name="T2"/>
                <a:gd fmla="*/ 19 h 21" name="T3"/>
                <a:gd fmla="*/ 2 w 20" name="T4"/>
                <a:gd fmla="*/ 14 h 21" name="T5"/>
                <a:gd fmla="*/ 6 w 20" name="T6"/>
                <a:gd fmla="*/ 2 h 21" name="T7"/>
                <a:gd fmla="*/ 18 w 20" name="T8"/>
                <a:gd fmla="*/ 7 h 21" name="T9"/>
                <a:gd fmla="*/ 18 w 20" name="T10"/>
                <a:gd fmla="*/ 7 h 21" name="T11"/>
                <a:gd fmla="*/ 18 w 20" name="T12"/>
                <a:gd fmla="*/ 7 h 21" name="T13"/>
              </a:gdLst>
              <a:cxnLst>
                <a:cxn ang="0">
                  <a:pos x="T0" y="T1"/>
                </a:cxn>
                <a:cxn ang="0">
                  <a:pos x="T2" y="T3"/>
                </a:cxn>
                <a:cxn ang="0">
                  <a:pos x="T4" y="T5"/>
                </a:cxn>
                <a:cxn ang="0">
                  <a:pos x="T6" y="T7"/>
                </a:cxn>
                <a:cxn ang="0">
                  <a:pos x="T8" y="T9"/>
                </a:cxn>
                <a:cxn ang="0">
                  <a:pos x="T10" y="T11"/>
                </a:cxn>
                <a:cxn ang="0">
                  <a:pos x="T12" y="T13"/>
                </a:cxn>
              </a:cxnLst>
              <a:rect b="b" l="0" r="r" t="0"/>
              <a:pathLst>
                <a:path h="21" w="20">
                  <a:moveTo>
                    <a:pt x="18" y="7"/>
                  </a:moveTo>
                  <a:cubicBezTo>
                    <a:pt x="20" y="11"/>
                    <a:pt x="18" y="17"/>
                    <a:pt x="14" y="19"/>
                  </a:cubicBezTo>
                  <a:cubicBezTo>
                    <a:pt x="9" y="21"/>
                    <a:pt x="4" y="19"/>
                    <a:pt x="2" y="14"/>
                  </a:cubicBezTo>
                  <a:cubicBezTo>
                    <a:pt x="0" y="10"/>
                    <a:pt x="2" y="5"/>
                    <a:pt x="6" y="2"/>
                  </a:cubicBezTo>
                  <a:cubicBezTo>
                    <a:pt x="11" y="0"/>
                    <a:pt x="16" y="2"/>
                    <a:pt x="18" y="7"/>
                  </a:cubicBezTo>
                  <a:close/>
                  <a:moveTo>
                    <a:pt x="18" y="7"/>
                  </a:moveTo>
                  <a:cubicBezTo>
                    <a:pt x="18" y="7"/>
                    <a:pt x="18" y="7"/>
                    <a:pt x="18" y="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8" name="Freeform 98"/>
            <p:cNvSpPr>
              <a:spLocks noEditPoints="1"/>
            </p:cNvSpPr>
            <p:nvPr/>
          </p:nvSpPr>
          <p:spPr bwMode="auto">
            <a:xfrm>
              <a:off x="10535225" y="3314081"/>
              <a:ext cx="68133" cy="42213"/>
            </a:xfrm>
            <a:custGeom>
              <a:gdLst>
                <a:gd fmla="*/ 31 w 39" name="T0"/>
                <a:gd fmla="*/ 1 h 24" name="T1"/>
                <a:gd fmla="*/ 3 w 39" name="T2"/>
                <a:gd fmla="*/ 14 h 24" name="T3"/>
                <a:gd fmla="*/ 1 w 39" name="T4"/>
                <a:gd fmla="*/ 20 h 24" name="T5"/>
                <a:gd fmla="*/ 7 w 39" name="T6"/>
                <a:gd fmla="*/ 23 h 24" name="T7"/>
                <a:gd fmla="*/ 35 w 39" name="T8"/>
                <a:gd fmla="*/ 10 h 24" name="T9"/>
                <a:gd fmla="*/ 38 w 39" name="T10"/>
                <a:gd fmla="*/ 3 h 24" name="T11"/>
                <a:gd fmla="*/ 31 w 39" name="T12"/>
                <a:gd fmla="*/ 1 h 24" name="T13"/>
                <a:gd fmla="*/ 31 w 39" name="T14"/>
                <a:gd fmla="*/ 1 h 24" name="T15"/>
                <a:gd fmla="*/ 31 w 39"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9">
                  <a:moveTo>
                    <a:pt x="31" y="1"/>
                  </a:moveTo>
                  <a:cubicBezTo>
                    <a:pt x="3" y="14"/>
                    <a:pt x="3" y="14"/>
                    <a:pt x="3" y="14"/>
                  </a:cubicBezTo>
                  <a:cubicBezTo>
                    <a:pt x="1" y="15"/>
                    <a:pt x="0" y="18"/>
                    <a:pt x="1" y="20"/>
                  </a:cubicBezTo>
                  <a:cubicBezTo>
                    <a:pt x="2" y="23"/>
                    <a:pt x="5" y="24"/>
                    <a:pt x="7" y="23"/>
                  </a:cubicBezTo>
                  <a:cubicBezTo>
                    <a:pt x="35" y="10"/>
                    <a:pt x="35" y="10"/>
                    <a:pt x="35" y="10"/>
                  </a:cubicBezTo>
                  <a:cubicBezTo>
                    <a:pt x="38" y="9"/>
                    <a:pt x="39" y="6"/>
                    <a:pt x="38" y="3"/>
                  </a:cubicBezTo>
                  <a:cubicBezTo>
                    <a:pt x="36" y="1"/>
                    <a:pt x="33" y="0"/>
                    <a:pt x="31" y="1"/>
                  </a:cubicBezTo>
                  <a:close/>
                  <a:moveTo>
                    <a:pt x="31" y="1"/>
                  </a:moveTo>
                  <a:cubicBezTo>
                    <a:pt x="31" y="1"/>
                    <a:pt x="31" y="1"/>
                    <a:pt x="31" y="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9" name="Freeform 99"/>
            <p:cNvSpPr>
              <a:spLocks noEditPoints="1"/>
            </p:cNvSpPr>
            <p:nvPr/>
          </p:nvSpPr>
          <p:spPr bwMode="auto">
            <a:xfrm>
              <a:off x="10512267" y="3382214"/>
              <a:ext cx="37029" cy="37029"/>
            </a:xfrm>
            <a:custGeom>
              <a:gdLst>
                <a:gd fmla="*/ 19 w 21" name="T0"/>
                <a:gd fmla="*/ 7 h 21" name="T1"/>
                <a:gd fmla="*/ 14 w 21" name="T2"/>
                <a:gd fmla="*/ 19 h 21" name="T3"/>
                <a:gd fmla="*/ 2 w 21" name="T4"/>
                <a:gd fmla="*/ 14 h 21" name="T5"/>
                <a:gd fmla="*/ 7 w 21" name="T6"/>
                <a:gd fmla="*/ 2 h 21" name="T7"/>
                <a:gd fmla="*/ 19 w 21" name="T8"/>
                <a:gd fmla="*/ 7 h 21" name="T9"/>
                <a:gd fmla="*/ 19 w 21" name="T10"/>
                <a:gd fmla="*/ 7 h 21" name="T11"/>
                <a:gd fmla="*/ 19 w 21" name="T12"/>
                <a:gd fmla="*/ 7 h 21" name="T13"/>
              </a:gdLst>
              <a:cxnLst>
                <a:cxn ang="0">
                  <a:pos x="T0" y="T1"/>
                </a:cxn>
                <a:cxn ang="0">
                  <a:pos x="T2" y="T3"/>
                </a:cxn>
                <a:cxn ang="0">
                  <a:pos x="T4" y="T5"/>
                </a:cxn>
                <a:cxn ang="0">
                  <a:pos x="T6" y="T7"/>
                </a:cxn>
                <a:cxn ang="0">
                  <a:pos x="T8" y="T9"/>
                </a:cxn>
                <a:cxn ang="0">
                  <a:pos x="T10" y="T11"/>
                </a:cxn>
                <a:cxn ang="0">
                  <a:pos x="T12" y="T13"/>
                </a:cxn>
              </a:cxnLst>
              <a:rect b="b" l="0" r="r" t="0"/>
              <a:pathLst>
                <a:path h="21" w="21">
                  <a:moveTo>
                    <a:pt x="19" y="7"/>
                  </a:moveTo>
                  <a:cubicBezTo>
                    <a:pt x="21" y="11"/>
                    <a:pt x="19" y="16"/>
                    <a:pt x="14" y="19"/>
                  </a:cubicBezTo>
                  <a:cubicBezTo>
                    <a:pt x="10" y="21"/>
                    <a:pt x="4" y="19"/>
                    <a:pt x="2" y="14"/>
                  </a:cubicBezTo>
                  <a:cubicBezTo>
                    <a:pt x="0" y="10"/>
                    <a:pt x="2" y="4"/>
                    <a:pt x="7" y="2"/>
                  </a:cubicBezTo>
                  <a:cubicBezTo>
                    <a:pt x="11" y="0"/>
                    <a:pt x="17" y="2"/>
                    <a:pt x="19" y="7"/>
                  </a:cubicBezTo>
                  <a:close/>
                  <a:moveTo>
                    <a:pt x="19" y="7"/>
                  </a:moveTo>
                  <a:cubicBezTo>
                    <a:pt x="19" y="7"/>
                    <a:pt x="19" y="7"/>
                    <a:pt x="19" y="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0" name="Freeform 100"/>
            <p:cNvSpPr>
              <a:spLocks noEditPoints="1"/>
            </p:cNvSpPr>
            <p:nvPr/>
          </p:nvSpPr>
          <p:spPr bwMode="auto">
            <a:xfrm>
              <a:off x="10552999" y="3354072"/>
              <a:ext cx="68133" cy="42213"/>
            </a:xfrm>
            <a:custGeom>
              <a:gdLst>
                <a:gd fmla="*/ 31 w 39" name="T0"/>
                <a:gd fmla="*/ 1 h 24" name="T1"/>
                <a:gd fmla="*/ 4 w 39" name="T2"/>
                <a:gd fmla="*/ 13 h 24" name="T3"/>
                <a:gd fmla="*/ 1 w 39" name="T4"/>
                <a:gd fmla="*/ 20 h 24" name="T5"/>
                <a:gd fmla="*/ 8 w 39" name="T6"/>
                <a:gd fmla="*/ 23 h 24" name="T7"/>
                <a:gd fmla="*/ 36 w 39" name="T8"/>
                <a:gd fmla="*/ 10 h 24" name="T9"/>
                <a:gd fmla="*/ 38 w 39" name="T10"/>
                <a:gd fmla="*/ 3 h 24" name="T11"/>
                <a:gd fmla="*/ 31 w 39" name="T12"/>
                <a:gd fmla="*/ 1 h 24" name="T13"/>
                <a:gd fmla="*/ 31 w 39" name="T14"/>
                <a:gd fmla="*/ 1 h 24" name="T15"/>
                <a:gd fmla="*/ 31 w 39"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9">
                  <a:moveTo>
                    <a:pt x="31" y="1"/>
                  </a:moveTo>
                  <a:cubicBezTo>
                    <a:pt x="4" y="13"/>
                    <a:pt x="4" y="13"/>
                    <a:pt x="4" y="13"/>
                  </a:cubicBezTo>
                  <a:cubicBezTo>
                    <a:pt x="1" y="15"/>
                    <a:pt x="0" y="18"/>
                    <a:pt x="1" y="20"/>
                  </a:cubicBezTo>
                  <a:cubicBezTo>
                    <a:pt x="2" y="23"/>
                    <a:pt x="5" y="24"/>
                    <a:pt x="8" y="23"/>
                  </a:cubicBezTo>
                  <a:cubicBezTo>
                    <a:pt x="36" y="10"/>
                    <a:pt x="36" y="10"/>
                    <a:pt x="36" y="10"/>
                  </a:cubicBezTo>
                  <a:cubicBezTo>
                    <a:pt x="38" y="9"/>
                    <a:pt x="39" y="6"/>
                    <a:pt x="38" y="3"/>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1" name="Freeform 101"/>
            <p:cNvSpPr>
              <a:spLocks noEditPoints="1"/>
            </p:cNvSpPr>
            <p:nvPr/>
          </p:nvSpPr>
          <p:spPr bwMode="auto">
            <a:xfrm>
              <a:off x="10533744" y="3425909"/>
              <a:ext cx="34807" cy="34807"/>
            </a:xfrm>
            <a:custGeom>
              <a:gdLst>
                <a:gd fmla="*/ 18 w 20" name="T0"/>
                <a:gd fmla="*/ 6 h 20" name="T1"/>
                <a:gd fmla="*/ 13 w 20" name="T2"/>
                <a:gd fmla="*/ 18 h 20" name="T3"/>
                <a:gd fmla="*/ 2 w 20" name="T4"/>
                <a:gd fmla="*/ 14 h 20" name="T5"/>
                <a:gd fmla="*/ 6 w 20" name="T6"/>
                <a:gd fmla="*/ 2 h 20" name="T7"/>
                <a:gd fmla="*/ 18 w 20" name="T8"/>
                <a:gd fmla="*/ 6 h 20" name="T9"/>
                <a:gd fmla="*/ 18 w 20" name="T10"/>
                <a:gd fmla="*/ 6 h 20" name="T11"/>
                <a:gd fmla="*/ 18 w 20" name="T12"/>
                <a:gd fmla="*/ 6 h 20" name="T13"/>
              </a:gdLst>
              <a:cxnLst>
                <a:cxn ang="0">
                  <a:pos x="T0" y="T1"/>
                </a:cxn>
                <a:cxn ang="0">
                  <a:pos x="T2" y="T3"/>
                </a:cxn>
                <a:cxn ang="0">
                  <a:pos x="T4" y="T5"/>
                </a:cxn>
                <a:cxn ang="0">
                  <a:pos x="T6" y="T7"/>
                </a:cxn>
                <a:cxn ang="0">
                  <a:pos x="T8" y="T9"/>
                </a:cxn>
                <a:cxn ang="0">
                  <a:pos x="T10" y="T11"/>
                </a:cxn>
                <a:cxn ang="0">
                  <a:pos x="T12" y="T13"/>
                </a:cxn>
              </a:cxnLst>
              <a:rect b="b" l="0" r="r" t="0"/>
              <a:pathLst>
                <a:path h="20" w="20">
                  <a:moveTo>
                    <a:pt x="18" y="6"/>
                  </a:moveTo>
                  <a:cubicBezTo>
                    <a:pt x="20" y="11"/>
                    <a:pt x="18" y="16"/>
                    <a:pt x="13" y="18"/>
                  </a:cubicBezTo>
                  <a:cubicBezTo>
                    <a:pt x="9" y="20"/>
                    <a:pt x="4" y="18"/>
                    <a:pt x="2" y="14"/>
                  </a:cubicBezTo>
                  <a:cubicBezTo>
                    <a:pt x="0" y="9"/>
                    <a:pt x="2" y="4"/>
                    <a:pt x="6" y="2"/>
                  </a:cubicBezTo>
                  <a:cubicBezTo>
                    <a:pt x="10" y="0"/>
                    <a:pt x="16" y="2"/>
                    <a:pt x="18" y="6"/>
                  </a:cubicBezTo>
                  <a:close/>
                  <a:moveTo>
                    <a:pt x="18" y="6"/>
                  </a:moveTo>
                  <a:cubicBezTo>
                    <a:pt x="18" y="6"/>
                    <a:pt x="18" y="6"/>
                    <a:pt x="18" y="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2" name="Freeform 102"/>
            <p:cNvSpPr>
              <a:spLocks noEditPoints="1"/>
            </p:cNvSpPr>
            <p:nvPr/>
          </p:nvSpPr>
          <p:spPr bwMode="auto">
            <a:xfrm>
              <a:off x="10572254" y="3396285"/>
              <a:ext cx="68133" cy="42213"/>
            </a:xfrm>
            <a:custGeom>
              <a:gdLst>
                <a:gd fmla="*/ 31 w 39" name="T0"/>
                <a:gd fmla="*/ 1 h 24" name="T1"/>
                <a:gd fmla="*/ 4 w 39" name="T2"/>
                <a:gd fmla="*/ 14 h 24" name="T3"/>
                <a:gd fmla="*/ 1 w 39" name="T4"/>
                <a:gd fmla="*/ 21 h 24" name="T5"/>
                <a:gd fmla="*/ 8 w 39" name="T6"/>
                <a:gd fmla="*/ 23 h 24" name="T7"/>
                <a:gd fmla="*/ 36 w 39" name="T8"/>
                <a:gd fmla="*/ 10 h 24" name="T9"/>
                <a:gd fmla="*/ 38 w 39" name="T10"/>
                <a:gd fmla="*/ 4 h 24" name="T11"/>
                <a:gd fmla="*/ 31 w 39" name="T12"/>
                <a:gd fmla="*/ 1 h 24" name="T13"/>
                <a:gd fmla="*/ 31 w 39" name="T14"/>
                <a:gd fmla="*/ 1 h 24" name="T15"/>
                <a:gd fmla="*/ 31 w 39"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9">
                  <a:moveTo>
                    <a:pt x="31" y="1"/>
                  </a:moveTo>
                  <a:cubicBezTo>
                    <a:pt x="4" y="14"/>
                    <a:pt x="4" y="14"/>
                    <a:pt x="4" y="14"/>
                  </a:cubicBezTo>
                  <a:cubicBezTo>
                    <a:pt x="1" y="15"/>
                    <a:pt x="0" y="18"/>
                    <a:pt x="1" y="21"/>
                  </a:cubicBezTo>
                  <a:cubicBezTo>
                    <a:pt x="3" y="23"/>
                    <a:pt x="6" y="24"/>
                    <a:pt x="8" y="23"/>
                  </a:cubicBezTo>
                  <a:cubicBezTo>
                    <a:pt x="36" y="10"/>
                    <a:pt x="36" y="10"/>
                    <a:pt x="36" y="10"/>
                  </a:cubicBezTo>
                  <a:cubicBezTo>
                    <a:pt x="38" y="9"/>
                    <a:pt x="39" y="6"/>
                    <a:pt x="38" y="4"/>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3" name="Freeform 103"/>
            <p:cNvSpPr>
              <a:spLocks noEditPoints="1"/>
            </p:cNvSpPr>
            <p:nvPr/>
          </p:nvSpPr>
          <p:spPr bwMode="auto">
            <a:xfrm>
              <a:off x="8318668" y="3474787"/>
              <a:ext cx="251797" cy="278458"/>
            </a:xfrm>
            <a:custGeom>
              <a:gdLst>
                <a:gd fmla="*/ 72 w 144" name="T0"/>
                <a:gd fmla="*/ 17 h 159" name="T1"/>
                <a:gd fmla="*/ 71 w 144" name="T2"/>
                <a:gd fmla="*/ 14 h 159" name="T3"/>
                <a:gd fmla="*/ 62 w 144" name="T4"/>
                <a:gd fmla="*/ 10 h 159" name="T5"/>
                <a:gd fmla="*/ 52 w 144" name="T6"/>
                <a:gd fmla="*/ 15 h 159" name="T7"/>
                <a:gd fmla="*/ 51 w 144" name="T8"/>
                <a:gd fmla="*/ 9 h 159" name="T9"/>
                <a:gd fmla="*/ 34 w 144" name="T10"/>
                <a:gd fmla="*/ 3 h 159" name="T11"/>
                <a:gd fmla="*/ 28 w 144" name="T12"/>
                <a:gd fmla="*/ 19 h 159" name="T13"/>
                <a:gd fmla="*/ 32 w 144" name="T14"/>
                <a:gd fmla="*/ 24 h 159" name="T15"/>
                <a:gd fmla="*/ 23 w 144" name="T16"/>
                <a:gd fmla="*/ 28 h 159" name="T17"/>
                <a:gd fmla="*/ 20 w 144" name="T18"/>
                <a:gd fmla="*/ 37 h 159" name="T19"/>
                <a:gd fmla="*/ 21 w 144" name="T20"/>
                <a:gd fmla="*/ 40 h 159" name="T21"/>
                <a:gd fmla="*/ 8 w 144" name="T22"/>
                <a:gd fmla="*/ 46 h 159" name="T23"/>
                <a:gd fmla="*/ 3 w 144" name="T24"/>
                <a:gd fmla="*/ 60 h 159" name="T25"/>
                <a:gd fmla="*/ 45 w 144" name="T26"/>
                <a:gd fmla="*/ 151 h 159" name="T27"/>
                <a:gd fmla="*/ 58 w 144" name="T28"/>
                <a:gd fmla="*/ 156 h 159" name="T29"/>
                <a:gd fmla="*/ 136 w 144" name="T30"/>
                <a:gd fmla="*/ 121 h 159" name="T31"/>
                <a:gd fmla="*/ 141 w 144" name="T32"/>
                <a:gd fmla="*/ 107 h 159" name="T33"/>
                <a:gd fmla="*/ 99 w 144" name="T34"/>
                <a:gd fmla="*/ 15 h 159" name="T35"/>
                <a:gd fmla="*/ 86 w 144" name="T36"/>
                <a:gd fmla="*/ 10 h 159" name="T37"/>
                <a:gd fmla="*/ 72 w 144" name="T38"/>
                <a:gd fmla="*/ 17 h 159" name="T39"/>
                <a:gd fmla="*/ 32 w 144" name="T40"/>
                <a:gd fmla="*/ 17 h 159" name="T41"/>
                <a:gd fmla="*/ 36 w 144" name="T42"/>
                <a:gd fmla="*/ 7 h 159" name="T43"/>
                <a:gd fmla="*/ 46 w 144" name="T44"/>
                <a:gd fmla="*/ 11 h 159" name="T45"/>
                <a:gd fmla="*/ 46 w 144" name="T46"/>
                <a:gd fmla="*/ 18 h 159" name="T47"/>
                <a:gd fmla="*/ 37 w 144" name="T48"/>
                <a:gd fmla="*/ 21 h 159" name="T49"/>
                <a:gd fmla="*/ 32 w 144" name="T50"/>
                <a:gd fmla="*/ 17 h 159" name="T51"/>
                <a:gd fmla="*/ 129 w 144" name="T52"/>
                <a:gd fmla="*/ 106 h 159" name="T53"/>
                <a:gd fmla="*/ 126 w 144" name="T54"/>
                <a:gd fmla="*/ 114 h 159" name="T55"/>
                <a:gd fmla="*/ 60 w 144" name="T56"/>
                <a:gd fmla="*/ 145 h 159" name="T57"/>
                <a:gd fmla="*/ 51 w 144" name="T58"/>
                <a:gd fmla="*/ 141 h 159" name="T59"/>
                <a:gd fmla="*/ 15 w 144" name="T60"/>
                <a:gd fmla="*/ 61 h 159" name="T61"/>
                <a:gd fmla="*/ 18 w 144" name="T62"/>
                <a:gd fmla="*/ 53 h 159" name="T63"/>
                <a:gd fmla="*/ 26 w 144" name="T64"/>
                <a:gd fmla="*/ 49 h 159" name="T65"/>
                <a:gd fmla="*/ 32 w 144" name="T66"/>
                <a:gd fmla="*/ 52 h 159" name="T67"/>
                <a:gd fmla="*/ 74 w 144" name="T68"/>
                <a:gd fmla="*/ 33 h 159" name="T69"/>
                <a:gd fmla="*/ 76 w 144" name="T70"/>
                <a:gd fmla="*/ 26 h 159" name="T71"/>
                <a:gd fmla="*/ 84 w 144" name="T72"/>
                <a:gd fmla="*/ 22 h 159" name="T73"/>
                <a:gd fmla="*/ 93 w 144" name="T74"/>
                <a:gd fmla="*/ 25 h 159" name="T75"/>
                <a:gd fmla="*/ 129 w 144" name="T76"/>
                <a:gd fmla="*/ 106 h 159" name="T77"/>
                <a:gd fmla="*/ 129 w 144" name="T78"/>
                <a:gd fmla="*/ 106 h 159" name="T79"/>
                <a:gd fmla="*/ 129 w 144" name="T80"/>
                <a:gd fmla="*/ 106 h 15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9" w="144">
                  <a:moveTo>
                    <a:pt x="72" y="17"/>
                  </a:moveTo>
                  <a:cubicBezTo>
                    <a:pt x="71" y="14"/>
                    <a:pt x="71" y="14"/>
                    <a:pt x="71" y="14"/>
                  </a:cubicBezTo>
                  <a:cubicBezTo>
                    <a:pt x="69" y="10"/>
                    <a:pt x="65" y="9"/>
                    <a:pt x="62" y="10"/>
                  </a:cubicBezTo>
                  <a:cubicBezTo>
                    <a:pt x="52" y="15"/>
                    <a:pt x="52" y="15"/>
                    <a:pt x="52" y="15"/>
                  </a:cubicBezTo>
                  <a:cubicBezTo>
                    <a:pt x="52" y="13"/>
                    <a:pt x="51" y="11"/>
                    <a:pt x="51" y="9"/>
                  </a:cubicBezTo>
                  <a:cubicBezTo>
                    <a:pt x="48" y="3"/>
                    <a:pt x="40" y="0"/>
                    <a:pt x="34" y="3"/>
                  </a:cubicBezTo>
                  <a:cubicBezTo>
                    <a:pt x="28" y="6"/>
                    <a:pt x="25" y="13"/>
                    <a:pt x="28" y="19"/>
                  </a:cubicBezTo>
                  <a:cubicBezTo>
                    <a:pt x="29" y="21"/>
                    <a:pt x="30" y="23"/>
                    <a:pt x="32" y="24"/>
                  </a:cubicBezTo>
                  <a:cubicBezTo>
                    <a:pt x="23" y="28"/>
                    <a:pt x="23" y="28"/>
                    <a:pt x="23" y="28"/>
                  </a:cubicBezTo>
                  <a:cubicBezTo>
                    <a:pt x="20" y="29"/>
                    <a:pt x="19" y="33"/>
                    <a:pt x="20" y="37"/>
                  </a:cubicBezTo>
                  <a:cubicBezTo>
                    <a:pt x="21" y="40"/>
                    <a:pt x="21" y="40"/>
                    <a:pt x="21" y="40"/>
                  </a:cubicBezTo>
                  <a:cubicBezTo>
                    <a:pt x="8" y="46"/>
                    <a:pt x="8" y="46"/>
                    <a:pt x="8" y="46"/>
                  </a:cubicBezTo>
                  <a:cubicBezTo>
                    <a:pt x="3" y="48"/>
                    <a:pt x="0" y="55"/>
                    <a:pt x="3" y="60"/>
                  </a:cubicBezTo>
                  <a:cubicBezTo>
                    <a:pt x="45" y="151"/>
                    <a:pt x="45" y="151"/>
                    <a:pt x="45" y="151"/>
                  </a:cubicBezTo>
                  <a:cubicBezTo>
                    <a:pt x="47" y="156"/>
                    <a:pt x="53" y="159"/>
                    <a:pt x="58" y="156"/>
                  </a:cubicBezTo>
                  <a:cubicBezTo>
                    <a:pt x="136" y="121"/>
                    <a:pt x="136" y="121"/>
                    <a:pt x="136" y="121"/>
                  </a:cubicBezTo>
                  <a:cubicBezTo>
                    <a:pt x="141" y="118"/>
                    <a:pt x="144" y="112"/>
                    <a:pt x="141" y="107"/>
                  </a:cubicBezTo>
                  <a:cubicBezTo>
                    <a:pt x="99" y="15"/>
                    <a:pt x="99" y="15"/>
                    <a:pt x="99" y="15"/>
                  </a:cubicBezTo>
                  <a:cubicBezTo>
                    <a:pt x="97" y="10"/>
                    <a:pt x="91" y="8"/>
                    <a:pt x="86" y="10"/>
                  </a:cubicBezTo>
                  <a:lnTo>
                    <a:pt x="72" y="17"/>
                  </a:lnTo>
                  <a:close/>
                  <a:moveTo>
                    <a:pt x="32" y="17"/>
                  </a:moveTo>
                  <a:cubicBezTo>
                    <a:pt x="31" y="14"/>
                    <a:pt x="32" y="9"/>
                    <a:pt x="36" y="7"/>
                  </a:cubicBezTo>
                  <a:cubicBezTo>
                    <a:pt x="40" y="6"/>
                    <a:pt x="44" y="7"/>
                    <a:pt x="46" y="11"/>
                  </a:cubicBezTo>
                  <a:cubicBezTo>
                    <a:pt x="47" y="13"/>
                    <a:pt x="47" y="16"/>
                    <a:pt x="46" y="18"/>
                  </a:cubicBezTo>
                  <a:cubicBezTo>
                    <a:pt x="37" y="21"/>
                    <a:pt x="37" y="21"/>
                    <a:pt x="37" y="21"/>
                  </a:cubicBezTo>
                  <a:cubicBezTo>
                    <a:pt x="35" y="21"/>
                    <a:pt x="33" y="19"/>
                    <a:pt x="32" y="17"/>
                  </a:cubicBezTo>
                  <a:close/>
                  <a:moveTo>
                    <a:pt x="129" y="106"/>
                  </a:moveTo>
                  <a:cubicBezTo>
                    <a:pt x="131" y="109"/>
                    <a:pt x="129" y="113"/>
                    <a:pt x="126" y="114"/>
                  </a:cubicBezTo>
                  <a:cubicBezTo>
                    <a:pt x="60" y="145"/>
                    <a:pt x="60" y="145"/>
                    <a:pt x="60" y="145"/>
                  </a:cubicBezTo>
                  <a:cubicBezTo>
                    <a:pt x="57" y="146"/>
                    <a:pt x="53" y="145"/>
                    <a:pt x="51" y="141"/>
                  </a:cubicBezTo>
                  <a:cubicBezTo>
                    <a:pt x="15" y="61"/>
                    <a:pt x="15" y="61"/>
                    <a:pt x="15" y="61"/>
                  </a:cubicBezTo>
                  <a:cubicBezTo>
                    <a:pt x="13" y="58"/>
                    <a:pt x="15" y="54"/>
                    <a:pt x="18" y="53"/>
                  </a:cubicBezTo>
                  <a:cubicBezTo>
                    <a:pt x="26" y="49"/>
                    <a:pt x="26" y="49"/>
                    <a:pt x="26" y="49"/>
                  </a:cubicBezTo>
                  <a:cubicBezTo>
                    <a:pt x="27" y="52"/>
                    <a:pt x="30" y="53"/>
                    <a:pt x="32" y="52"/>
                  </a:cubicBezTo>
                  <a:cubicBezTo>
                    <a:pt x="74" y="33"/>
                    <a:pt x="74" y="33"/>
                    <a:pt x="74" y="33"/>
                  </a:cubicBezTo>
                  <a:cubicBezTo>
                    <a:pt x="76" y="31"/>
                    <a:pt x="77" y="28"/>
                    <a:pt x="76" y="26"/>
                  </a:cubicBezTo>
                  <a:cubicBezTo>
                    <a:pt x="84" y="22"/>
                    <a:pt x="84" y="22"/>
                    <a:pt x="84" y="22"/>
                  </a:cubicBezTo>
                  <a:cubicBezTo>
                    <a:pt x="87" y="21"/>
                    <a:pt x="91" y="22"/>
                    <a:pt x="93" y="25"/>
                  </a:cubicBezTo>
                  <a:lnTo>
                    <a:pt x="129" y="106"/>
                  </a:lnTo>
                  <a:close/>
                  <a:moveTo>
                    <a:pt x="129" y="106"/>
                  </a:moveTo>
                  <a:cubicBezTo>
                    <a:pt x="129" y="106"/>
                    <a:pt x="129" y="106"/>
                    <a:pt x="129" y="10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4" name="Freeform 104"/>
            <p:cNvSpPr>
              <a:spLocks noEditPoints="1"/>
            </p:cNvSpPr>
            <p:nvPr/>
          </p:nvSpPr>
          <p:spPr bwMode="auto">
            <a:xfrm>
              <a:off x="8369027" y="3576987"/>
              <a:ext cx="34807" cy="34807"/>
            </a:xfrm>
            <a:custGeom>
              <a:gdLst>
                <a:gd fmla="*/ 18 w 20" name="T0"/>
                <a:gd fmla="*/ 6 h 20" name="T1"/>
                <a:gd fmla="*/ 13 w 20" name="T2"/>
                <a:gd fmla="*/ 18 h 20" name="T3"/>
                <a:gd fmla="*/ 2 w 20" name="T4"/>
                <a:gd fmla="*/ 14 h 20" name="T5"/>
                <a:gd fmla="*/ 6 w 20" name="T6"/>
                <a:gd fmla="*/ 2 h 20" name="T7"/>
                <a:gd fmla="*/ 18 w 20" name="T8"/>
                <a:gd fmla="*/ 6 h 20" name="T9"/>
                <a:gd fmla="*/ 18 w 20" name="T10"/>
                <a:gd fmla="*/ 6 h 20" name="T11"/>
                <a:gd fmla="*/ 18 w 20" name="T12"/>
                <a:gd fmla="*/ 6 h 20" name="T13"/>
              </a:gdLst>
              <a:cxnLst>
                <a:cxn ang="0">
                  <a:pos x="T0" y="T1"/>
                </a:cxn>
                <a:cxn ang="0">
                  <a:pos x="T2" y="T3"/>
                </a:cxn>
                <a:cxn ang="0">
                  <a:pos x="T4" y="T5"/>
                </a:cxn>
                <a:cxn ang="0">
                  <a:pos x="T6" y="T7"/>
                </a:cxn>
                <a:cxn ang="0">
                  <a:pos x="T8" y="T9"/>
                </a:cxn>
                <a:cxn ang="0">
                  <a:pos x="T10" y="T11"/>
                </a:cxn>
                <a:cxn ang="0">
                  <a:pos x="T12" y="T13"/>
                </a:cxn>
              </a:cxnLst>
              <a:rect b="b" l="0" r="r" t="0"/>
              <a:pathLst>
                <a:path h="20" w="20">
                  <a:moveTo>
                    <a:pt x="18" y="6"/>
                  </a:moveTo>
                  <a:cubicBezTo>
                    <a:pt x="20" y="11"/>
                    <a:pt x="18" y="16"/>
                    <a:pt x="13" y="18"/>
                  </a:cubicBezTo>
                  <a:cubicBezTo>
                    <a:pt x="9" y="20"/>
                    <a:pt x="4" y="18"/>
                    <a:pt x="2" y="14"/>
                  </a:cubicBezTo>
                  <a:cubicBezTo>
                    <a:pt x="0" y="9"/>
                    <a:pt x="1" y="4"/>
                    <a:pt x="6" y="2"/>
                  </a:cubicBezTo>
                  <a:cubicBezTo>
                    <a:pt x="10" y="0"/>
                    <a:pt x="16" y="2"/>
                    <a:pt x="18" y="6"/>
                  </a:cubicBezTo>
                  <a:close/>
                  <a:moveTo>
                    <a:pt x="18" y="6"/>
                  </a:moveTo>
                  <a:cubicBezTo>
                    <a:pt x="18" y="6"/>
                    <a:pt x="18" y="6"/>
                    <a:pt x="18" y="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5" name="Freeform 105"/>
            <p:cNvSpPr>
              <a:spLocks noEditPoints="1"/>
            </p:cNvSpPr>
            <p:nvPr/>
          </p:nvSpPr>
          <p:spPr bwMode="auto">
            <a:xfrm>
              <a:off x="8407537" y="3546623"/>
              <a:ext cx="68133" cy="42213"/>
            </a:xfrm>
            <a:custGeom>
              <a:gdLst>
                <a:gd fmla="*/ 31 w 39" name="T0"/>
                <a:gd fmla="*/ 2 h 24" name="T1"/>
                <a:gd fmla="*/ 4 w 39" name="T2"/>
                <a:gd fmla="*/ 14 h 24" name="T3"/>
                <a:gd fmla="*/ 1 w 39" name="T4"/>
                <a:gd fmla="*/ 21 h 24" name="T5"/>
                <a:gd fmla="*/ 8 w 39" name="T6"/>
                <a:gd fmla="*/ 23 h 24" name="T7"/>
                <a:gd fmla="*/ 36 w 39" name="T8"/>
                <a:gd fmla="*/ 11 h 24" name="T9"/>
                <a:gd fmla="*/ 38 w 39" name="T10"/>
                <a:gd fmla="*/ 4 h 24" name="T11"/>
                <a:gd fmla="*/ 31 w 39" name="T12"/>
                <a:gd fmla="*/ 2 h 24" name="T13"/>
                <a:gd fmla="*/ 31 w 39" name="T14"/>
                <a:gd fmla="*/ 2 h 24" name="T15"/>
                <a:gd fmla="*/ 31 w 39" name="T16"/>
                <a:gd fmla="*/ 2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9">
                  <a:moveTo>
                    <a:pt x="31" y="2"/>
                  </a:moveTo>
                  <a:cubicBezTo>
                    <a:pt x="4" y="14"/>
                    <a:pt x="4" y="14"/>
                    <a:pt x="4" y="14"/>
                  </a:cubicBezTo>
                  <a:cubicBezTo>
                    <a:pt x="1" y="15"/>
                    <a:pt x="0" y="18"/>
                    <a:pt x="1" y="21"/>
                  </a:cubicBezTo>
                  <a:cubicBezTo>
                    <a:pt x="3" y="23"/>
                    <a:pt x="6" y="24"/>
                    <a:pt x="8" y="23"/>
                  </a:cubicBezTo>
                  <a:cubicBezTo>
                    <a:pt x="36" y="11"/>
                    <a:pt x="36" y="11"/>
                    <a:pt x="36" y="11"/>
                  </a:cubicBezTo>
                  <a:cubicBezTo>
                    <a:pt x="38" y="10"/>
                    <a:pt x="39" y="7"/>
                    <a:pt x="38" y="4"/>
                  </a:cubicBezTo>
                  <a:cubicBezTo>
                    <a:pt x="37" y="2"/>
                    <a:pt x="34" y="0"/>
                    <a:pt x="31" y="2"/>
                  </a:cubicBezTo>
                  <a:close/>
                  <a:moveTo>
                    <a:pt x="31" y="2"/>
                  </a:moveTo>
                  <a:cubicBezTo>
                    <a:pt x="31" y="2"/>
                    <a:pt x="31" y="2"/>
                    <a:pt x="31" y="2"/>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6" name="Freeform 106"/>
            <p:cNvSpPr>
              <a:spLocks noEditPoints="1"/>
            </p:cNvSpPr>
            <p:nvPr/>
          </p:nvSpPr>
          <p:spPr bwMode="auto">
            <a:xfrm>
              <a:off x="8386801" y="3616978"/>
              <a:ext cx="34807" cy="34807"/>
            </a:xfrm>
            <a:custGeom>
              <a:gdLst>
                <a:gd fmla="*/ 18 w 20" name="T0"/>
                <a:gd fmla="*/ 6 h 20" name="T1"/>
                <a:gd fmla="*/ 14 w 20" name="T2"/>
                <a:gd fmla="*/ 18 h 20" name="T3"/>
                <a:gd fmla="*/ 2 w 20" name="T4"/>
                <a:gd fmla="*/ 14 h 20" name="T5"/>
                <a:gd fmla="*/ 6 w 20" name="T6"/>
                <a:gd fmla="*/ 2 h 20" name="T7"/>
                <a:gd fmla="*/ 18 w 20" name="T8"/>
                <a:gd fmla="*/ 6 h 20" name="T9"/>
                <a:gd fmla="*/ 18 w 20" name="T10"/>
                <a:gd fmla="*/ 6 h 20" name="T11"/>
                <a:gd fmla="*/ 18 w 20" name="T12"/>
                <a:gd fmla="*/ 6 h 20" name="T13"/>
              </a:gdLst>
              <a:cxnLst>
                <a:cxn ang="0">
                  <a:pos x="T0" y="T1"/>
                </a:cxn>
                <a:cxn ang="0">
                  <a:pos x="T2" y="T3"/>
                </a:cxn>
                <a:cxn ang="0">
                  <a:pos x="T4" y="T5"/>
                </a:cxn>
                <a:cxn ang="0">
                  <a:pos x="T6" y="T7"/>
                </a:cxn>
                <a:cxn ang="0">
                  <a:pos x="T8" y="T9"/>
                </a:cxn>
                <a:cxn ang="0">
                  <a:pos x="T10" y="T11"/>
                </a:cxn>
                <a:cxn ang="0">
                  <a:pos x="T12" y="T13"/>
                </a:cxn>
              </a:cxnLst>
              <a:rect b="b" l="0" r="r" t="0"/>
              <a:pathLst>
                <a:path h="20" w="20">
                  <a:moveTo>
                    <a:pt x="18" y="6"/>
                  </a:moveTo>
                  <a:cubicBezTo>
                    <a:pt x="20" y="11"/>
                    <a:pt x="18" y="16"/>
                    <a:pt x="14" y="18"/>
                  </a:cubicBezTo>
                  <a:cubicBezTo>
                    <a:pt x="9" y="20"/>
                    <a:pt x="4" y="18"/>
                    <a:pt x="2" y="14"/>
                  </a:cubicBezTo>
                  <a:cubicBezTo>
                    <a:pt x="0" y="9"/>
                    <a:pt x="2" y="4"/>
                    <a:pt x="6" y="2"/>
                  </a:cubicBezTo>
                  <a:cubicBezTo>
                    <a:pt x="11" y="0"/>
                    <a:pt x="16" y="2"/>
                    <a:pt x="18" y="6"/>
                  </a:cubicBezTo>
                  <a:close/>
                  <a:moveTo>
                    <a:pt x="18" y="6"/>
                  </a:moveTo>
                  <a:cubicBezTo>
                    <a:pt x="18" y="6"/>
                    <a:pt x="18" y="6"/>
                    <a:pt x="18" y="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7" name="Freeform 107"/>
            <p:cNvSpPr>
              <a:spLocks noEditPoints="1"/>
            </p:cNvSpPr>
            <p:nvPr/>
          </p:nvSpPr>
          <p:spPr bwMode="auto">
            <a:xfrm>
              <a:off x="8426793" y="3587355"/>
              <a:ext cx="68133" cy="41473"/>
            </a:xfrm>
            <a:custGeom>
              <a:gdLst>
                <a:gd fmla="*/ 31 w 39" name="T0"/>
                <a:gd fmla="*/ 1 h 24" name="T1"/>
                <a:gd fmla="*/ 3 w 39" name="T2"/>
                <a:gd fmla="*/ 14 h 24" name="T3"/>
                <a:gd fmla="*/ 1 w 39" name="T4"/>
                <a:gd fmla="*/ 21 h 24" name="T5"/>
                <a:gd fmla="*/ 8 w 39" name="T6"/>
                <a:gd fmla="*/ 23 h 24" name="T7"/>
                <a:gd fmla="*/ 35 w 39" name="T8"/>
                <a:gd fmla="*/ 11 h 24" name="T9"/>
                <a:gd fmla="*/ 38 w 39" name="T10"/>
                <a:gd fmla="*/ 4 h 24" name="T11"/>
                <a:gd fmla="*/ 31 w 39" name="T12"/>
                <a:gd fmla="*/ 1 h 24" name="T13"/>
                <a:gd fmla="*/ 31 w 39" name="T14"/>
                <a:gd fmla="*/ 1 h 24" name="T15"/>
                <a:gd fmla="*/ 31 w 39"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9">
                  <a:moveTo>
                    <a:pt x="31" y="1"/>
                  </a:moveTo>
                  <a:cubicBezTo>
                    <a:pt x="3" y="14"/>
                    <a:pt x="3" y="14"/>
                    <a:pt x="3" y="14"/>
                  </a:cubicBezTo>
                  <a:cubicBezTo>
                    <a:pt x="1" y="15"/>
                    <a:pt x="0" y="18"/>
                    <a:pt x="1" y="21"/>
                  </a:cubicBezTo>
                  <a:cubicBezTo>
                    <a:pt x="2" y="23"/>
                    <a:pt x="5" y="24"/>
                    <a:pt x="8" y="23"/>
                  </a:cubicBezTo>
                  <a:cubicBezTo>
                    <a:pt x="35" y="11"/>
                    <a:pt x="35" y="11"/>
                    <a:pt x="35" y="11"/>
                  </a:cubicBezTo>
                  <a:cubicBezTo>
                    <a:pt x="38" y="9"/>
                    <a:pt x="39" y="6"/>
                    <a:pt x="38" y="4"/>
                  </a:cubicBezTo>
                  <a:cubicBezTo>
                    <a:pt x="36" y="1"/>
                    <a:pt x="33" y="0"/>
                    <a:pt x="31" y="1"/>
                  </a:cubicBezTo>
                  <a:close/>
                  <a:moveTo>
                    <a:pt x="31" y="1"/>
                  </a:moveTo>
                  <a:cubicBezTo>
                    <a:pt x="31" y="1"/>
                    <a:pt x="31" y="1"/>
                    <a:pt x="31" y="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8" name="Freeform 108"/>
            <p:cNvSpPr>
              <a:spLocks noEditPoints="1"/>
            </p:cNvSpPr>
            <p:nvPr/>
          </p:nvSpPr>
          <p:spPr bwMode="auto">
            <a:xfrm>
              <a:off x="8406056" y="3659191"/>
              <a:ext cx="34807" cy="36288"/>
            </a:xfrm>
            <a:custGeom>
              <a:gdLst>
                <a:gd fmla="*/ 18 w 20" name="T0"/>
                <a:gd fmla="*/ 7 h 21" name="T1"/>
                <a:gd fmla="*/ 14 w 20" name="T2"/>
                <a:gd fmla="*/ 19 h 21" name="T3"/>
                <a:gd fmla="*/ 2 w 20" name="T4"/>
                <a:gd fmla="*/ 14 h 21" name="T5"/>
                <a:gd fmla="*/ 7 w 20" name="T6"/>
                <a:gd fmla="*/ 2 h 21" name="T7"/>
                <a:gd fmla="*/ 18 w 20" name="T8"/>
                <a:gd fmla="*/ 7 h 21" name="T9"/>
                <a:gd fmla="*/ 18 w 20" name="T10"/>
                <a:gd fmla="*/ 7 h 21" name="T11"/>
                <a:gd fmla="*/ 18 w 20" name="T12"/>
                <a:gd fmla="*/ 7 h 21" name="T13"/>
              </a:gdLst>
              <a:cxnLst>
                <a:cxn ang="0">
                  <a:pos x="T0" y="T1"/>
                </a:cxn>
                <a:cxn ang="0">
                  <a:pos x="T2" y="T3"/>
                </a:cxn>
                <a:cxn ang="0">
                  <a:pos x="T4" y="T5"/>
                </a:cxn>
                <a:cxn ang="0">
                  <a:pos x="T6" y="T7"/>
                </a:cxn>
                <a:cxn ang="0">
                  <a:pos x="T8" y="T9"/>
                </a:cxn>
                <a:cxn ang="0">
                  <a:pos x="T10" y="T11"/>
                </a:cxn>
                <a:cxn ang="0">
                  <a:pos x="T12" y="T13"/>
                </a:cxn>
              </a:cxnLst>
              <a:rect b="b" l="0" r="r" t="0"/>
              <a:pathLst>
                <a:path h="21" w="20">
                  <a:moveTo>
                    <a:pt x="18" y="7"/>
                  </a:moveTo>
                  <a:cubicBezTo>
                    <a:pt x="20" y="11"/>
                    <a:pt x="19" y="17"/>
                    <a:pt x="14" y="19"/>
                  </a:cubicBezTo>
                  <a:cubicBezTo>
                    <a:pt x="10" y="21"/>
                    <a:pt x="4" y="19"/>
                    <a:pt x="2" y="14"/>
                  </a:cubicBezTo>
                  <a:cubicBezTo>
                    <a:pt x="0" y="10"/>
                    <a:pt x="2" y="5"/>
                    <a:pt x="7" y="2"/>
                  </a:cubicBezTo>
                  <a:cubicBezTo>
                    <a:pt x="11" y="0"/>
                    <a:pt x="16" y="2"/>
                    <a:pt x="18" y="7"/>
                  </a:cubicBezTo>
                  <a:close/>
                  <a:moveTo>
                    <a:pt x="18" y="7"/>
                  </a:moveTo>
                  <a:cubicBezTo>
                    <a:pt x="18" y="7"/>
                    <a:pt x="18" y="7"/>
                    <a:pt x="18" y="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9" name="Freeform 109"/>
            <p:cNvSpPr>
              <a:spLocks noEditPoints="1"/>
            </p:cNvSpPr>
            <p:nvPr/>
          </p:nvSpPr>
          <p:spPr bwMode="auto">
            <a:xfrm>
              <a:off x="8446048" y="3631049"/>
              <a:ext cx="68133" cy="42213"/>
            </a:xfrm>
            <a:custGeom>
              <a:gdLst>
                <a:gd fmla="*/ 31 w 39" name="T0"/>
                <a:gd fmla="*/ 1 h 24" name="T1"/>
                <a:gd fmla="*/ 4 w 39" name="T2"/>
                <a:gd fmla="*/ 13 h 24" name="T3"/>
                <a:gd fmla="*/ 1 w 39" name="T4"/>
                <a:gd fmla="*/ 20 h 24" name="T5"/>
                <a:gd fmla="*/ 8 w 39" name="T6"/>
                <a:gd fmla="*/ 23 h 24" name="T7"/>
                <a:gd fmla="*/ 35 w 39" name="T8"/>
                <a:gd fmla="*/ 10 h 24" name="T9"/>
                <a:gd fmla="*/ 38 w 39" name="T10"/>
                <a:gd fmla="*/ 3 h 24" name="T11"/>
                <a:gd fmla="*/ 31 w 39" name="T12"/>
                <a:gd fmla="*/ 1 h 24" name="T13"/>
                <a:gd fmla="*/ 31 w 39" name="T14"/>
                <a:gd fmla="*/ 1 h 24" name="T15"/>
                <a:gd fmla="*/ 31 w 39" name="T16"/>
                <a:gd fmla="*/ 1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39">
                  <a:moveTo>
                    <a:pt x="31" y="1"/>
                  </a:moveTo>
                  <a:cubicBezTo>
                    <a:pt x="4" y="13"/>
                    <a:pt x="4" y="13"/>
                    <a:pt x="4" y="13"/>
                  </a:cubicBezTo>
                  <a:cubicBezTo>
                    <a:pt x="1" y="15"/>
                    <a:pt x="0" y="18"/>
                    <a:pt x="1" y="20"/>
                  </a:cubicBezTo>
                  <a:cubicBezTo>
                    <a:pt x="2" y="23"/>
                    <a:pt x="5" y="24"/>
                    <a:pt x="8" y="23"/>
                  </a:cubicBezTo>
                  <a:cubicBezTo>
                    <a:pt x="35" y="10"/>
                    <a:pt x="35" y="10"/>
                    <a:pt x="35" y="10"/>
                  </a:cubicBezTo>
                  <a:cubicBezTo>
                    <a:pt x="38" y="9"/>
                    <a:pt x="39" y="6"/>
                    <a:pt x="38" y="3"/>
                  </a:cubicBezTo>
                  <a:cubicBezTo>
                    <a:pt x="37" y="1"/>
                    <a:pt x="34" y="0"/>
                    <a:pt x="31" y="1"/>
                  </a:cubicBezTo>
                  <a:close/>
                  <a:moveTo>
                    <a:pt x="31" y="1"/>
                  </a:moveTo>
                  <a:cubicBezTo>
                    <a:pt x="31" y="1"/>
                    <a:pt x="31" y="1"/>
                    <a:pt x="31" y="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0" name="Freeform 110"/>
            <p:cNvSpPr>
              <a:spLocks noEditPoints="1"/>
            </p:cNvSpPr>
            <p:nvPr/>
          </p:nvSpPr>
          <p:spPr bwMode="auto">
            <a:xfrm>
              <a:off x="8348291" y="2331331"/>
              <a:ext cx="232542" cy="219212"/>
            </a:xfrm>
            <a:custGeom>
              <a:gdLst>
                <a:gd fmla="*/ 122 w 133" name="T0"/>
                <a:gd fmla="*/ 22 h 125" name="T1"/>
                <a:gd fmla="*/ 101 w 133" name="T2"/>
                <a:gd fmla="*/ 1 h 125" name="T3"/>
                <a:gd fmla="*/ 95 w 133" name="T4"/>
                <a:gd fmla="*/ 1 h 125" name="T5"/>
                <a:gd fmla="*/ 93 w 133" name="T6"/>
                <a:gd fmla="*/ 5 h 125" name="T7"/>
                <a:gd fmla="*/ 93 w 133" name="T8"/>
                <a:gd fmla="*/ 16 h 125" name="T9"/>
                <a:gd fmla="*/ 95 w 133" name="T10"/>
                <a:gd fmla="*/ 20 h 125" name="T11"/>
                <a:gd fmla="*/ 113 w 133" name="T12"/>
                <a:gd fmla="*/ 58 h 125" name="T13"/>
                <a:gd fmla="*/ 66 w 133" name="T14"/>
                <a:gd fmla="*/ 105 h 125" name="T15"/>
                <a:gd fmla="*/ 19 w 133" name="T16"/>
                <a:gd fmla="*/ 58 h 125" name="T17"/>
                <a:gd fmla="*/ 38 w 133" name="T18"/>
                <a:gd fmla="*/ 20 h 125" name="T19"/>
                <a:gd fmla="*/ 40 w 133" name="T20"/>
                <a:gd fmla="*/ 16 h 125" name="T21"/>
                <a:gd fmla="*/ 40 w 133" name="T22"/>
                <a:gd fmla="*/ 5 h 125" name="T23"/>
                <a:gd fmla="*/ 37 w 133" name="T24"/>
                <a:gd fmla="*/ 1 h 125" name="T25"/>
                <a:gd fmla="*/ 32 w 133" name="T26"/>
                <a:gd fmla="*/ 1 h 125" name="T27"/>
                <a:gd fmla="*/ 10 w 133" name="T28"/>
                <a:gd fmla="*/ 22 h 125" name="T29"/>
                <a:gd fmla="*/ 0 w 133" name="T30"/>
                <a:gd fmla="*/ 58 h 125" name="T31"/>
                <a:gd fmla="*/ 19 w 133" name="T32"/>
                <a:gd fmla="*/ 105 h 125" name="T33"/>
                <a:gd fmla="*/ 66 w 133" name="T34"/>
                <a:gd fmla="*/ 125 h 125" name="T35"/>
                <a:gd fmla="*/ 113 w 133" name="T36"/>
                <a:gd fmla="*/ 105 h 125" name="T37"/>
                <a:gd fmla="*/ 133 w 133" name="T38"/>
                <a:gd fmla="*/ 58 h 125" name="T39"/>
                <a:gd fmla="*/ 122 w 133" name="T40"/>
                <a:gd fmla="*/ 22 h 125" name="T41"/>
                <a:gd fmla="*/ 122 w 133" name="T42"/>
                <a:gd fmla="*/ 22 h 125" name="T43"/>
                <a:gd fmla="*/ 122 w 133" name="T44"/>
                <a:gd fmla="*/ 22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33">
                  <a:moveTo>
                    <a:pt x="122" y="22"/>
                  </a:moveTo>
                  <a:cubicBezTo>
                    <a:pt x="117" y="13"/>
                    <a:pt x="109" y="6"/>
                    <a:pt x="101" y="1"/>
                  </a:cubicBezTo>
                  <a:cubicBezTo>
                    <a:pt x="99" y="0"/>
                    <a:pt x="97" y="0"/>
                    <a:pt x="95" y="1"/>
                  </a:cubicBezTo>
                  <a:cubicBezTo>
                    <a:pt x="94" y="2"/>
                    <a:pt x="93" y="4"/>
                    <a:pt x="93" y="5"/>
                  </a:cubicBezTo>
                  <a:cubicBezTo>
                    <a:pt x="93" y="16"/>
                    <a:pt x="93" y="16"/>
                    <a:pt x="93" y="16"/>
                  </a:cubicBezTo>
                  <a:cubicBezTo>
                    <a:pt x="93" y="18"/>
                    <a:pt x="93" y="19"/>
                    <a:pt x="95" y="20"/>
                  </a:cubicBezTo>
                  <a:cubicBezTo>
                    <a:pt x="106" y="29"/>
                    <a:pt x="113" y="43"/>
                    <a:pt x="113" y="58"/>
                  </a:cubicBezTo>
                  <a:cubicBezTo>
                    <a:pt x="113" y="84"/>
                    <a:pt x="92" y="105"/>
                    <a:pt x="66" y="105"/>
                  </a:cubicBezTo>
                  <a:cubicBezTo>
                    <a:pt x="40" y="105"/>
                    <a:pt x="19" y="84"/>
                    <a:pt x="19" y="58"/>
                  </a:cubicBezTo>
                  <a:cubicBezTo>
                    <a:pt x="19" y="43"/>
                    <a:pt x="26" y="29"/>
                    <a:pt x="38" y="20"/>
                  </a:cubicBezTo>
                  <a:cubicBezTo>
                    <a:pt x="39" y="19"/>
                    <a:pt x="40" y="18"/>
                    <a:pt x="40" y="16"/>
                  </a:cubicBezTo>
                  <a:cubicBezTo>
                    <a:pt x="40" y="5"/>
                    <a:pt x="40" y="5"/>
                    <a:pt x="40" y="5"/>
                  </a:cubicBezTo>
                  <a:cubicBezTo>
                    <a:pt x="40" y="4"/>
                    <a:pt x="39" y="2"/>
                    <a:pt x="37" y="1"/>
                  </a:cubicBezTo>
                  <a:cubicBezTo>
                    <a:pt x="36" y="0"/>
                    <a:pt x="34" y="0"/>
                    <a:pt x="32" y="1"/>
                  </a:cubicBezTo>
                  <a:cubicBezTo>
                    <a:pt x="23" y="6"/>
                    <a:pt x="16" y="13"/>
                    <a:pt x="10" y="22"/>
                  </a:cubicBezTo>
                  <a:cubicBezTo>
                    <a:pt x="3" y="33"/>
                    <a:pt x="0" y="45"/>
                    <a:pt x="0" y="58"/>
                  </a:cubicBezTo>
                  <a:cubicBezTo>
                    <a:pt x="0" y="76"/>
                    <a:pt x="7" y="92"/>
                    <a:pt x="19" y="105"/>
                  </a:cubicBezTo>
                  <a:cubicBezTo>
                    <a:pt x="32" y="118"/>
                    <a:pt x="49" y="125"/>
                    <a:pt x="66" y="125"/>
                  </a:cubicBezTo>
                  <a:cubicBezTo>
                    <a:pt x="84" y="125"/>
                    <a:pt x="101" y="118"/>
                    <a:pt x="113" y="105"/>
                  </a:cubicBezTo>
                  <a:cubicBezTo>
                    <a:pt x="126" y="92"/>
                    <a:pt x="133" y="76"/>
                    <a:pt x="133" y="58"/>
                  </a:cubicBezTo>
                  <a:cubicBezTo>
                    <a:pt x="133" y="45"/>
                    <a:pt x="129" y="33"/>
                    <a:pt x="122" y="22"/>
                  </a:cubicBezTo>
                  <a:close/>
                  <a:moveTo>
                    <a:pt x="122" y="22"/>
                  </a:moveTo>
                  <a:cubicBezTo>
                    <a:pt x="122" y="22"/>
                    <a:pt x="122" y="22"/>
                    <a:pt x="122" y="22"/>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1" name="Freeform 111"/>
            <p:cNvSpPr>
              <a:spLocks noEditPoints="1"/>
            </p:cNvSpPr>
            <p:nvPr/>
          </p:nvSpPr>
          <p:spPr bwMode="auto">
            <a:xfrm>
              <a:off x="8444567" y="2301708"/>
              <a:ext cx="38510" cy="142191"/>
            </a:xfrm>
            <a:custGeom>
              <a:gdLst>
                <a:gd fmla="*/ 5 w 22" name="T0"/>
                <a:gd fmla="*/ 81 h 81" name="T1"/>
                <a:gd fmla="*/ 18 w 22" name="T2"/>
                <a:gd fmla="*/ 81 h 81" name="T3"/>
                <a:gd fmla="*/ 22 w 22" name="T4"/>
                <a:gd fmla="*/ 76 h 81" name="T5"/>
                <a:gd fmla="*/ 22 w 22" name="T6"/>
                <a:gd fmla="*/ 5 h 81" name="T7"/>
                <a:gd fmla="*/ 18 w 22" name="T8"/>
                <a:gd fmla="*/ 0 h 81" name="T9"/>
                <a:gd fmla="*/ 5 w 22" name="T10"/>
                <a:gd fmla="*/ 0 h 81" name="T11"/>
                <a:gd fmla="*/ 0 w 22" name="T12"/>
                <a:gd fmla="*/ 5 h 81" name="T13"/>
                <a:gd fmla="*/ 0 w 22" name="T14"/>
                <a:gd fmla="*/ 76 h 81" name="T15"/>
                <a:gd fmla="*/ 5 w 22" name="T16"/>
                <a:gd fmla="*/ 81 h 81" name="T17"/>
                <a:gd fmla="*/ 5 w 22" name="T18"/>
                <a:gd fmla="*/ 81 h 81" name="T19"/>
                <a:gd fmla="*/ 5 w 22" name="T20"/>
                <a:gd fmla="*/ 81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22">
                  <a:moveTo>
                    <a:pt x="5" y="81"/>
                  </a:moveTo>
                  <a:cubicBezTo>
                    <a:pt x="18" y="81"/>
                    <a:pt x="18" y="81"/>
                    <a:pt x="18" y="81"/>
                  </a:cubicBezTo>
                  <a:cubicBezTo>
                    <a:pt x="20" y="81"/>
                    <a:pt x="22" y="79"/>
                    <a:pt x="22" y="76"/>
                  </a:cubicBezTo>
                  <a:cubicBezTo>
                    <a:pt x="22" y="5"/>
                    <a:pt x="22" y="5"/>
                    <a:pt x="22" y="5"/>
                  </a:cubicBezTo>
                  <a:cubicBezTo>
                    <a:pt x="22" y="2"/>
                    <a:pt x="20" y="0"/>
                    <a:pt x="18" y="0"/>
                  </a:cubicBezTo>
                  <a:cubicBezTo>
                    <a:pt x="5" y="0"/>
                    <a:pt x="5" y="0"/>
                    <a:pt x="5" y="0"/>
                  </a:cubicBezTo>
                  <a:cubicBezTo>
                    <a:pt x="3" y="0"/>
                    <a:pt x="0" y="2"/>
                    <a:pt x="0" y="5"/>
                  </a:cubicBezTo>
                  <a:cubicBezTo>
                    <a:pt x="0" y="76"/>
                    <a:pt x="0" y="76"/>
                    <a:pt x="0" y="76"/>
                  </a:cubicBezTo>
                  <a:cubicBezTo>
                    <a:pt x="0" y="79"/>
                    <a:pt x="3" y="81"/>
                    <a:pt x="5" y="81"/>
                  </a:cubicBezTo>
                  <a:close/>
                  <a:moveTo>
                    <a:pt x="5" y="81"/>
                  </a:moveTo>
                  <a:cubicBezTo>
                    <a:pt x="5" y="81"/>
                    <a:pt x="5" y="81"/>
                    <a:pt x="5" y="8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2" name="Freeform 112"/>
            <p:cNvSpPr>
              <a:spLocks noEditPoints="1"/>
            </p:cNvSpPr>
            <p:nvPr/>
          </p:nvSpPr>
          <p:spPr bwMode="auto">
            <a:xfrm>
              <a:off x="8023917" y="3180776"/>
              <a:ext cx="233283" cy="219212"/>
            </a:xfrm>
            <a:custGeom>
              <a:gdLst>
                <a:gd fmla="*/ 122 w 133" name="T0"/>
                <a:gd fmla="*/ 22 h 125" name="T1"/>
                <a:gd fmla="*/ 101 w 133" name="T2"/>
                <a:gd fmla="*/ 1 h 125" name="T3"/>
                <a:gd fmla="*/ 95 w 133" name="T4"/>
                <a:gd fmla="*/ 1 h 125" name="T5"/>
                <a:gd fmla="*/ 93 w 133" name="T6"/>
                <a:gd fmla="*/ 6 h 125" name="T7"/>
                <a:gd fmla="*/ 93 w 133" name="T8"/>
                <a:gd fmla="*/ 17 h 125" name="T9"/>
                <a:gd fmla="*/ 95 w 133" name="T10"/>
                <a:gd fmla="*/ 21 h 125" name="T11"/>
                <a:gd fmla="*/ 113 w 133" name="T12"/>
                <a:gd fmla="*/ 59 h 125" name="T13"/>
                <a:gd fmla="*/ 66 w 133" name="T14"/>
                <a:gd fmla="*/ 106 h 125" name="T15"/>
                <a:gd fmla="*/ 19 w 133" name="T16"/>
                <a:gd fmla="*/ 59 h 125" name="T17"/>
                <a:gd fmla="*/ 38 w 133" name="T18"/>
                <a:gd fmla="*/ 21 h 125" name="T19"/>
                <a:gd fmla="*/ 40 w 133" name="T20"/>
                <a:gd fmla="*/ 17 h 125" name="T21"/>
                <a:gd fmla="*/ 40 w 133" name="T22"/>
                <a:gd fmla="*/ 6 h 125" name="T23"/>
                <a:gd fmla="*/ 37 w 133" name="T24"/>
                <a:gd fmla="*/ 1 h 125" name="T25"/>
                <a:gd fmla="*/ 32 w 133" name="T26"/>
                <a:gd fmla="*/ 1 h 125" name="T27"/>
                <a:gd fmla="*/ 10 w 133" name="T28"/>
                <a:gd fmla="*/ 22 h 125" name="T29"/>
                <a:gd fmla="*/ 0 w 133" name="T30"/>
                <a:gd fmla="*/ 59 h 125" name="T31"/>
                <a:gd fmla="*/ 19 w 133" name="T32"/>
                <a:gd fmla="*/ 106 h 125" name="T33"/>
                <a:gd fmla="*/ 66 w 133" name="T34"/>
                <a:gd fmla="*/ 125 h 125" name="T35"/>
                <a:gd fmla="*/ 113 w 133" name="T36"/>
                <a:gd fmla="*/ 106 h 125" name="T37"/>
                <a:gd fmla="*/ 133 w 133" name="T38"/>
                <a:gd fmla="*/ 59 h 125" name="T39"/>
                <a:gd fmla="*/ 122 w 133" name="T40"/>
                <a:gd fmla="*/ 22 h 125" name="T41"/>
                <a:gd fmla="*/ 122 w 133" name="T42"/>
                <a:gd fmla="*/ 22 h 125" name="T43"/>
                <a:gd fmla="*/ 122 w 133" name="T44"/>
                <a:gd fmla="*/ 22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33">
                  <a:moveTo>
                    <a:pt x="122" y="22"/>
                  </a:moveTo>
                  <a:cubicBezTo>
                    <a:pt x="117" y="14"/>
                    <a:pt x="109" y="7"/>
                    <a:pt x="101" y="1"/>
                  </a:cubicBezTo>
                  <a:cubicBezTo>
                    <a:pt x="99" y="0"/>
                    <a:pt x="97" y="0"/>
                    <a:pt x="95" y="1"/>
                  </a:cubicBezTo>
                  <a:cubicBezTo>
                    <a:pt x="94" y="2"/>
                    <a:pt x="93" y="4"/>
                    <a:pt x="93" y="6"/>
                  </a:cubicBezTo>
                  <a:cubicBezTo>
                    <a:pt x="93" y="17"/>
                    <a:pt x="93" y="17"/>
                    <a:pt x="93" y="17"/>
                  </a:cubicBezTo>
                  <a:cubicBezTo>
                    <a:pt x="93" y="19"/>
                    <a:pt x="93" y="20"/>
                    <a:pt x="95" y="21"/>
                  </a:cubicBezTo>
                  <a:cubicBezTo>
                    <a:pt x="106" y="30"/>
                    <a:pt x="113" y="44"/>
                    <a:pt x="113" y="59"/>
                  </a:cubicBezTo>
                  <a:cubicBezTo>
                    <a:pt x="113" y="84"/>
                    <a:pt x="92" y="106"/>
                    <a:pt x="66" y="106"/>
                  </a:cubicBezTo>
                  <a:cubicBezTo>
                    <a:pt x="40" y="106"/>
                    <a:pt x="19" y="84"/>
                    <a:pt x="19" y="59"/>
                  </a:cubicBezTo>
                  <a:cubicBezTo>
                    <a:pt x="19" y="44"/>
                    <a:pt x="26" y="30"/>
                    <a:pt x="38" y="21"/>
                  </a:cubicBezTo>
                  <a:cubicBezTo>
                    <a:pt x="39" y="20"/>
                    <a:pt x="40" y="19"/>
                    <a:pt x="40" y="17"/>
                  </a:cubicBezTo>
                  <a:cubicBezTo>
                    <a:pt x="40" y="6"/>
                    <a:pt x="40" y="6"/>
                    <a:pt x="40" y="6"/>
                  </a:cubicBezTo>
                  <a:cubicBezTo>
                    <a:pt x="40" y="4"/>
                    <a:pt x="39" y="2"/>
                    <a:pt x="37" y="1"/>
                  </a:cubicBezTo>
                  <a:cubicBezTo>
                    <a:pt x="36" y="0"/>
                    <a:pt x="34" y="0"/>
                    <a:pt x="32" y="1"/>
                  </a:cubicBezTo>
                  <a:cubicBezTo>
                    <a:pt x="23" y="7"/>
                    <a:pt x="16" y="14"/>
                    <a:pt x="10" y="22"/>
                  </a:cubicBezTo>
                  <a:cubicBezTo>
                    <a:pt x="3" y="33"/>
                    <a:pt x="0" y="46"/>
                    <a:pt x="0" y="59"/>
                  </a:cubicBezTo>
                  <a:cubicBezTo>
                    <a:pt x="0" y="76"/>
                    <a:pt x="7" y="93"/>
                    <a:pt x="19" y="106"/>
                  </a:cubicBezTo>
                  <a:cubicBezTo>
                    <a:pt x="32" y="118"/>
                    <a:pt x="48" y="125"/>
                    <a:pt x="66" y="125"/>
                  </a:cubicBezTo>
                  <a:cubicBezTo>
                    <a:pt x="84" y="125"/>
                    <a:pt x="101" y="118"/>
                    <a:pt x="113" y="106"/>
                  </a:cubicBezTo>
                  <a:cubicBezTo>
                    <a:pt x="126" y="93"/>
                    <a:pt x="133" y="76"/>
                    <a:pt x="133" y="59"/>
                  </a:cubicBezTo>
                  <a:cubicBezTo>
                    <a:pt x="133" y="46"/>
                    <a:pt x="129" y="33"/>
                    <a:pt x="122" y="22"/>
                  </a:cubicBezTo>
                  <a:close/>
                  <a:moveTo>
                    <a:pt x="122" y="22"/>
                  </a:moveTo>
                  <a:cubicBezTo>
                    <a:pt x="122" y="22"/>
                    <a:pt x="122" y="22"/>
                    <a:pt x="122" y="22"/>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3" name="Freeform 113"/>
            <p:cNvSpPr>
              <a:spLocks noEditPoints="1"/>
            </p:cNvSpPr>
            <p:nvPr/>
          </p:nvSpPr>
          <p:spPr bwMode="auto">
            <a:xfrm>
              <a:off x="8120192" y="3152634"/>
              <a:ext cx="38510" cy="142191"/>
            </a:xfrm>
            <a:custGeom>
              <a:gdLst>
                <a:gd fmla="*/ 5 w 22" name="T0"/>
                <a:gd fmla="*/ 81 h 81" name="T1"/>
                <a:gd fmla="*/ 17 w 22" name="T2"/>
                <a:gd fmla="*/ 81 h 81" name="T3"/>
                <a:gd fmla="*/ 22 w 22" name="T4"/>
                <a:gd fmla="*/ 76 h 81" name="T5"/>
                <a:gd fmla="*/ 22 w 22" name="T6"/>
                <a:gd fmla="*/ 5 h 81" name="T7"/>
                <a:gd fmla="*/ 17 w 22" name="T8"/>
                <a:gd fmla="*/ 0 h 81" name="T9"/>
                <a:gd fmla="*/ 5 w 22" name="T10"/>
                <a:gd fmla="*/ 0 h 81" name="T11"/>
                <a:gd fmla="*/ 0 w 22" name="T12"/>
                <a:gd fmla="*/ 5 h 81" name="T13"/>
                <a:gd fmla="*/ 0 w 22" name="T14"/>
                <a:gd fmla="*/ 76 h 81" name="T15"/>
                <a:gd fmla="*/ 5 w 22" name="T16"/>
                <a:gd fmla="*/ 81 h 81" name="T17"/>
                <a:gd fmla="*/ 5 w 22" name="T18"/>
                <a:gd fmla="*/ 81 h 81" name="T19"/>
                <a:gd fmla="*/ 5 w 22" name="T20"/>
                <a:gd fmla="*/ 81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22">
                  <a:moveTo>
                    <a:pt x="5" y="81"/>
                  </a:moveTo>
                  <a:cubicBezTo>
                    <a:pt x="17" y="81"/>
                    <a:pt x="17" y="81"/>
                    <a:pt x="17" y="81"/>
                  </a:cubicBezTo>
                  <a:cubicBezTo>
                    <a:pt x="20" y="81"/>
                    <a:pt x="22" y="78"/>
                    <a:pt x="22" y="76"/>
                  </a:cubicBezTo>
                  <a:cubicBezTo>
                    <a:pt x="22" y="5"/>
                    <a:pt x="22" y="5"/>
                    <a:pt x="22" y="5"/>
                  </a:cubicBezTo>
                  <a:cubicBezTo>
                    <a:pt x="22" y="2"/>
                    <a:pt x="20" y="0"/>
                    <a:pt x="17" y="0"/>
                  </a:cubicBezTo>
                  <a:cubicBezTo>
                    <a:pt x="5" y="0"/>
                    <a:pt x="5" y="0"/>
                    <a:pt x="5" y="0"/>
                  </a:cubicBezTo>
                  <a:cubicBezTo>
                    <a:pt x="2" y="0"/>
                    <a:pt x="0" y="2"/>
                    <a:pt x="0" y="5"/>
                  </a:cubicBezTo>
                  <a:cubicBezTo>
                    <a:pt x="0" y="76"/>
                    <a:pt x="0" y="76"/>
                    <a:pt x="0" y="76"/>
                  </a:cubicBezTo>
                  <a:cubicBezTo>
                    <a:pt x="0" y="78"/>
                    <a:pt x="2" y="81"/>
                    <a:pt x="5" y="81"/>
                  </a:cubicBezTo>
                  <a:close/>
                  <a:moveTo>
                    <a:pt x="5" y="81"/>
                  </a:moveTo>
                  <a:cubicBezTo>
                    <a:pt x="5" y="81"/>
                    <a:pt x="5" y="81"/>
                    <a:pt x="5" y="8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4" name="Freeform 114"/>
            <p:cNvSpPr>
              <a:spLocks noEditPoints="1"/>
            </p:cNvSpPr>
            <p:nvPr/>
          </p:nvSpPr>
          <p:spPr bwMode="auto">
            <a:xfrm>
              <a:off x="6828620" y="2762349"/>
              <a:ext cx="232542" cy="219212"/>
            </a:xfrm>
            <a:custGeom>
              <a:gdLst>
                <a:gd fmla="*/ 123 w 133" name="T0"/>
                <a:gd fmla="*/ 22 h 125" name="T1"/>
                <a:gd fmla="*/ 101 w 133" name="T2"/>
                <a:gd fmla="*/ 1 h 125" name="T3"/>
                <a:gd fmla="*/ 96 w 133" name="T4"/>
                <a:gd fmla="*/ 1 h 125" name="T5"/>
                <a:gd fmla="*/ 93 w 133" name="T6"/>
                <a:gd fmla="*/ 6 h 125" name="T7"/>
                <a:gd fmla="*/ 93 w 133" name="T8"/>
                <a:gd fmla="*/ 17 h 125" name="T9"/>
                <a:gd fmla="*/ 95 w 133" name="T10"/>
                <a:gd fmla="*/ 21 h 125" name="T11"/>
                <a:gd fmla="*/ 114 w 133" name="T12"/>
                <a:gd fmla="*/ 58 h 125" name="T13"/>
                <a:gd fmla="*/ 67 w 133" name="T14"/>
                <a:gd fmla="*/ 106 h 125" name="T15"/>
                <a:gd fmla="*/ 20 w 133" name="T16"/>
                <a:gd fmla="*/ 58 h 125" name="T17"/>
                <a:gd fmla="*/ 38 w 133" name="T18"/>
                <a:gd fmla="*/ 21 h 125" name="T19"/>
                <a:gd fmla="*/ 40 w 133" name="T20"/>
                <a:gd fmla="*/ 17 h 125" name="T21"/>
                <a:gd fmla="*/ 40 w 133" name="T22"/>
                <a:gd fmla="*/ 6 h 125" name="T23"/>
                <a:gd fmla="*/ 38 w 133" name="T24"/>
                <a:gd fmla="*/ 1 h 125" name="T25"/>
                <a:gd fmla="*/ 32 w 133" name="T26"/>
                <a:gd fmla="*/ 1 h 125" name="T27"/>
                <a:gd fmla="*/ 11 w 133" name="T28"/>
                <a:gd fmla="*/ 22 h 125" name="T29"/>
                <a:gd fmla="*/ 0 w 133" name="T30"/>
                <a:gd fmla="*/ 58 h 125" name="T31"/>
                <a:gd fmla="*/ 20 w 133" name="T32"/>
                <a:gd fmla="*/ 106 h 125" name="T33"/>
                <a:gd fmla="*/ 67 w 133" name="T34"/>
                <a:gd fmla="*/ 125 h 125" name="T35"/>
                <a:gd fmla="*/ 114 w 133" name="T36"/>
                <a:gd fmla="*/ 106 h 125" name="T37"/>
                <a:gd fmla="*/ 133 w 133" name="T38"/>
                <a:gd fmla="*/ 58 h 125" name="T39"/>
                <a:gd fmla="*/ 123 w 133" name="T40"/>
                <a:gd fmla="*/ 22 h 125" name="T41"/>
                <a:gd fmla="*/ 123 w 133" name="T42"/>
                <a:gd fmla="*/ 22 h 125" name="T43"/>
                <a:gd fmla="*/ 123 w 133" name="T44"/>
                <a:gd fmla="*/ 22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33">
                  <a:moveTo>
                    <a:pt x="123" y="22"/>
                  </a:moveTo>
                  <a:cubicBezTo>
                    <a:pt x="117" y="14"/>
                    <a:pt x="110" y="7"/>
                    <a:pt x="101" y="1"/>
                  </a:cubicBezTo>
                  <a:cubicBezTo>
                    <a:pt x="99" y="0"/>
                    <a:pt x="97" y="0"/>
                    <a:pt x="96" y="1"/>
                  </a:cubicBezTo>
                  <a:cubicBezTo>
                    <a:pt x="94" y="2"/>
                    <a:pt x="93" y="4"/>
                    <a:pt x="93" y="6"/>
                  </a:cubicBezTo>
                  <a:cubicBezTo>
                    <a:pt x="93" y="17"/>
                    <a:pt x="93" y="17"/>
                    <a:pt x="93" y="17"/>
                  </a:cubicBezTo>
                  <a:cubicBezTo>
                    <a:pt x="93" y="18"/>
                    <a:pt x="94" y="20"/>
                    <a:pt x="95" y="21"/>
                  </a:cubicBezTo>
                  <a:cubicBezTo>
                    <a:pt x="107" y="30"/>
                    <a:pt x="114" y="44"/>
                    <a:pt x="114" y="58"/>
                  </a:cubicBezTo>
                  <a:cubicBezTo>
                    <a:pt x="114" y="84"/>
                    <a:pt x="93" y="106"/>
                    <a:pt x="67" y="106"/>
                  </a:cubicBezTo>
                  <a:cubicBezTo>
                    <a:pt x="41" y="106"/>
                    <a:pt x="20" y="84"/>
                    <a:pt x="20" y="58"/>
                  </a:cubicBezTo>
                  <a:cubicBezTo>
                    <a:pt x="20" y="44"/>
                    <a:pt x="27" y="30"/>
                    <a:pt x="38" y="21"/>
                  </a:cubicBezTo>
                  <a:cubicBezTo>
                    <a:pt x="40" y="20"/>
                    <a:pt x="40" y="18"/>
                    <a:pt x="40" y="17"/>
                  </a:cubicBezTo>
                  <a:cubicBezTo>
                    <a:pt x="40" y="6"/>
                    <a:pt x="40" y="6"/>
                    <a:pt x="40" y="6"/>
                  </a:cubicBezTo>
                  <a:cubicBezTo>
                    <a:pt x="40" y="4"/>
                    <a:pt x="39" y="2"/>
                    <a:pt x="38" y="1"/>
                  </a:cubicBezTo>
                  <a:cubicBezTo>
                    <a:pt x="36" y="0"/>
                    <a:pt x="34" y="0"/>
                    <a:pt x="32" y="1"/>
                  </a:cubicBezTo>
                  <a:cubicBezTo>
                    <a:pt x="24" y="7"/>
                    <a:pt x="16" y="14"/>
                    <a:pt x="11" y="22"/>
                  </a:cubicBezTo>
                  <a:cubicBezTo>
                    <a:pt x="4" y="33"/>
                    <a:pt x="0" y="46"/>
                    <a:pt x="0" y="58"/>
                  </a:cubicBezTo>
                  <a:cubicBezTo>
                    <a:pt x="0" y="76"/>
                    <a:pt x="7" y="93"/>
                    <a:pt x="20" y="106"/>
                  </a:cubicBezTo>
                  <a:cubicBezTo>
                    <a:pt x="32" y="118"/>
                    <a:pt x="49" y="125"/>
                    <a:pt x="67" y="125"/>
                  </a:cubicBezTo>
                  <a:cubicBezTo>
                    <a:pt x="85" y="125"/>
                    <a:pt x="101" y="118"/>
                    <a:pt x="114" y="106"/>
                  </a:cubicBezTo>
                  <a:cubicBezTo>
                    <a:pt x="126" y="93"/>
                    <a:pt x="133" y="76"/>
                    <a:pt x="133" y="58"/>
                  </a:cubicBezTo>
                  <a:cubicBezTo>
                    <a:pt x="133" y="46"/>
                    <a:pt x="130" y="33"/>
                    <a:pt x="123" y="22"/>
                  </a:cubicBezTo>
                  <a:close/>
                  <a:moveTo>
                    <a:pt x="123" y="22"/>
                  </a:moveTo>
                  <a:cubicBezTo>
                    <a:pt x="123" y="22"/>
                    <a:pt x="123" y="22"/>
                    <a:pt x="123" y="22"/>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5" name="Freeform 115"/>
            <p:cNvSpPr>
              <a:spLocks noEditPoints="1"/>
            </p:cNvSpPr>
            <p:nvPr/>
          </p:nvSpPr>
          <p:spPr bwMode="auto">
            <a:xfrm>
              <a:off x="6926377" y="2734207"/>
              <a:ext cx="38510" cy="139970"/>
            </a:xfrm>
            <a:custGeom>
              <a:gdLst>
                <a:gd fmla="*/ 5 w 22" name="T0"/>
                <a:gd fmla="*/ 80 h 80" name="T1"/>
                <a:gd fmla="*/ 17 w 22" name="T2"/>
                <a:gd fmla="*/ 80 h 80" name="T3"/>
                <a:gd fmla="*/ 22 w 22" name="T4"/>
                <a:gd fmla="*/ 76 h 80" name="T5"/>
                <a:gd fmla="*/ 22 w 22" name="T6"/>
                <a:gd fmla="*/ 5 h 80" name="T7"/>
                <a:gd fmla="*/ 17 w 22" name="T8"/>
                <a:gd fmla="*/ 0 h 80" name="T9"/>
                <a:gd fmla="*/ 5 w 22" name="T10"/>
                <a:gd fmla="*/ 0 h 80" name="T11"/>
                <a:gd fmla="*/ 0 w 22" name="T12"/>
                <a:gd fmla="*/ 5 h 80" name="T13"/>
                <a:gd fmla="*/ 0 w 22" name="T14"/>
                <a:gd fmla="*/ 76 h 80" name="T15"/>
                <a:gd fmla="*/ 5 w 22" name="T16"/>
                <a:gd fmla="*/ 80 h 80" name="T17"/>
                <a:gd fmla="*/ 5 w 22" name="T18"/>
                <a:gd fmla="*/ 80 h 80" name="T19"/>
                <a:gd fmla="*/ 5 w 22" name="T20"/>
                <a:gd fmla="*/ 80 h 8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0" w="22">
                  <a:moveTo>
                    <a:pt x="5" y="80"/>
                  </a:moveTo>
                  <a:cubicBezTo>
                    <a:pt x="17" y="80"/>
                    <a:pt x="17" y="80"/>
                    <a:pt x="17" y="80"/>
                  </a:cubicBezTo>
                  <a:cubicBezTo>
                    <a:pt x="20" y="80"/>
                    <a:pt x="22" y="78"/>
                    <a:pt x="22" y="76"/>
                  </a:cubicBezTo>
                  <a:cubicBezTo>
                    <a:pt x="22" y="5"/>
                    <a:pt x="22" y="5"/>
                    <a:pt x="22" y="5"/>
                  </a:cubicBezTo>
                  <a:cubicBezTo>
                    <a:pt x="22" y="2"/>
                    <a:pt x="20" y="0"/>
                    <a:pt x="17" y="0"/>
                  </a:cubicBezTo>
                  <a:cubicBezTo>
                    <a:pt x="5" y="0"/>
                    <a:pt x="5" y="0"/>
                    <a:pt x="5" y="0"/>
                  </a:cubicBezTo>
                  <a:cubicBezTo>
                    <a:pt x="2" y="0"/>
                    <a:pt x="0" y="2"/>
                    <a:pt x="0" y="5"/>
                  </a:cubicBezTo>
                  <a:cubicBezTo>
                    <a:pt x="0" y="76"/>
                    <a:pt x="0" y="76"/>
                    <a:pt x="0" y="76"/>
                  </a:cubicBezTo>
                  <a:cubicBezTo>
                    <a:pt x="0" y="78"/>
                    <a:pt x="2" y="80"/>
                    <a:pt x="5" y="80"/>
                  </a:cubicBezTo>
                  <a:close/>
                  <a:moveTo>
                    <a:pt x="5" y="80"/>
                  </a:moveTo>
                  <a:cubicBezTo>
                    <a:pt x="5" y="80"/>
                    <a:pt x="5" y="80"/>
                    <a:pt x="5" y="8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6" name="Freeform 116"/>
            <p:cNvSpPr>
              <a:spLocks noEditPoints="1"/>
            </p:cNvSpPr>
            <p:nvPr/>
          </p:nvSpPr>
          <p:spPr bwMode="auto">
            <a:xfrm>
              <a:off x="9582839" y="2617195"/>
              <a:ext cx="108125" cy="77020"/>
            </a:xfrm>
            <a:custGeom>
              <a:gdLst>
                <a:gd fmla="*/ 2 w 62" name="T0"/>
                <a:gd fmla="*/ 25 h 44" name="T1"/>
                <a:gd fmla="*/ 50 w 62" name="T2"/>
                <a:gd fmla="*/ 44 h 44" name="T3"/>
                <a:gd fmla="*/ 53 w 62" name="T4"/>
                <a:gd fmla="*/ 42 h 44" name="T5"/>
                <a:gd fmla="*/ 62 w 62" name="T6"/>
                <a:gd fmla="*/ 21 h 44" name="T7"/>
                <a:gd fmla="*/ 9 w 62" name="T8"/>
                <a:gd fmla="*/ 0 h 44" name="T9"/>
                <a:gd fmla="*/ 0 w 62" name="T10"/>
                <a:gd fmla="*/ 21 h 44" name="T11"/>
                <a:gd fmla="*/ 2 w 62" name="T12"/>
                <a:gd fmla="*/ 25 h 44" name="T13"/>
                <a:gd fmla="*/ 2 w 62" name="T14"/>
                <a:gd fmla="*/ 25 h 44" name="T15"/>
                <a:gd fmla="*/ 2 w 62" name="T16"/>
                <a:gd fmla="*/ 25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62">
                  <a:moveTo>
                    <a:pt x="2" y="25"/>
                  </a:moveTo>
                  <a:cubicBezTo>
                    <a:pt x="50" y="44"/>
                    <a:pt x="50" y="44"/>
                    <a:pt x="50" y="44"/>
                  </a:cubicBezTo>
                  <a:cubicBezTo>
                    <a:pt x="51" y="44"/>
                    <a:pt x="53" y="44"/>
                    <a:pt x="53" y="42"/>
                  </a:cubicBezTo>
                  <a:cubicBezTo>
                    <a:pt x="62" y="21"/>
                    <a:pt x="62" y="21"/>
                    <a:pt x="62" y="21"/>
                  </a:cubicBezTo>
                  <a:cubicBezTo>
                    <a:pt x="9" y="0"/>
                    <a:pt x="9" y="0"/>
                    <a:pt x="9" y="0"/>
                  </a:cubicBezTo>
                  <a:cubicBezTo>
                    <a:pt x="0" y="21"/>
                    <a:pt x="0" y="21"/>
                    <a:pt x="0" y="21"/>
                  </a:cubicBezTo>
                  <a:cubicBezTo>
                    <a:pt x="0" y="22"/>
                    <a:pt x="0" y="24"/>
                    <a:pt x="2" y="25"/>
                  </a:cubicBezTo>
                  <a:close/>
                  <a:moveTo>
                    <a:pt x="2" y="25"/>
                  </a:moveTo>
                  <a:cubicBezTo>
                    <a:pt x="2" y="25"/>
                    <a:pt x="2" y="25"/>
                    <a:pt x="2"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7" name="Freeform 117"/>
            <p:cNvSpPr>
              <a:spLocks noEditPoints="1"/>
            </p:cNvSpPr>
            <p:nvPr/>
          </p:nvSpPr>
          <p:spPr bwMode="auto">
            <a:xfrm>
              <a:off x="9445831" y="2594237"/>
              <a:ext cx="285864" cy="308081"/>
            </a:xfrm>
            <a:custGeom>
              <a:gdLst>
                <a:gd fmla="*/ 162 w 163" name="T0"/>
                <a:gd fmla="*/ 81 h 176" name="T1"/>
                <a:gd fmla="*/ 146 w 163" name="T2"/>
                <a:gd fmla="*/ 43 h 176" name="T3"/>
                <a:gd fmla="*/ 140 w 163" name="T4"/>
                <a:gd fmla="*/ 59 h 176" name="T5"/>
                <a:gd fmla="*/ 124 w 163" name="T6"/>
                <a:gd fmla="*/ 65 h 176" name="T7"/>
                <a:gd fmla="*/ 76 w 163" name="T8"/>
                <a:gd fmla="*/ 46 h 176" name="T9"/>
                <a:gd fmla="*/ 70 w 163" name="T10"/>
                <a:gd fmla="*/ 30 h 176" name="T11"/>
                <a:gd fmla="*/ 78 w 163" name="T12"/>
                <a:gd fmla="*/ 9 h 176" name="T13"/>
                <a:gd fmla="*/ 61 w 163" name="T14"/>
                <a:gd fmla="*/ 2 h 176" name="T15"/>
                <a:gd fmla="*/ 44 w 163" name="T16"/>
                <a:gd fmla="*/ 9 h 176" name="T17"/>
                <a:gd fmla="*/ 2 w 163" name="T18"/>
                <a:gd fmla="*/ 114 h 176" name="T19"/>
                <a:gd fmla="*/ 9 w 163" name="T20"/>
                <a:gd fmla="*/ 131 h 176" name="T21"/>
                <a:gd fmla="*/ 114 w 163" name="T22"/>
                <a:gd fmla="*/ 173 h 176" name="T23"/>
                <a:gd fmla="*/ 130 w 163" name="T24"/>
                <a:gd fmla="*/ 166 h 176" name="T25"/>
                <a:gd fmla="*/ 162 w 163" name="T26"/>
                <a:gd fmla="*/ 87 h 176" name="T27"/>
                <a:gd fmla="*/ 162 w 163" name="T28"/>
                <a:gd fmla="*/ 81 h 176" name="T29"/>
                <a:gd fmla="*/ 117 w 163" name="T30"/>
                <a:gd fmla="*/ 143 h 176" name="T31"/>
                <a:gd fmla="*/ 107 w 163" name="T32"/>
                <a:gd fmla="*/ 147 h 176" name="T33"/>
                <a:gd fmla="*/ 32 w 163" name="T34"/>
                <a:gd fmla="*/ 117 h 176" name="T35"/>
                <a:gd fmla="*/ 28 w 163" name="T36"/>
                <a:gd fmla="*/ 107 h 176" name="T37"/>
                <a:gd fmla="*/ 43 w 163" name="T38"/>
                <a:gd fmla="*/ 71 h 176" name="T39"/>
                <a:gd fmla="*/ 52 w 163" name="T40"/>
                <a:gd fmla="*/ 67 h 176" name="T41"/>
                <a:gd fmla="*/ 127 w 163" name="T42"/>
                <a:gd fmla="*/ 97 h 176" name="T43"/>
                <a:gd fmla="*/ 131 w 163" name="T44"/>
                <a:gd fmla="*/ 107 h 176" name="T45"/>
                <a:gd fmla="*/ 117 w 163" name="T46"/>
                <a:gd fmla="*/ 143 h 176" name="T47"/>
                <a:gd fmla="*/ 117 w 163" name="T48"/>
                <a:gd fmla="*/ 143 h 176" name="T49"/>
                <a:gd fmla="*/ 117 w 163" name="T50"/>
                <a:gd fmla="*/ 143 h 17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6" w="163">
                  <a:moveTo>
                    <a:pt x="162" y="81"/>
                  </a:moveTo>
                  <a:cubicBezTo>
                    <a:pt x="146" y="43"/>
                    <a:pt x="146" y="43"/>
                    <a:pt x="146" y="43"/>
                  </a:cubicBezTo>
                  <a:cubicBezTo>
                    <a:pt x="140" y="59"/>
                    <a:pt x="140" y="59"/>
                    <a:pt x="140" y="59"/>
                  </a:cubicBezTo>
                  <a:cubicBezTo>
                    <a:pt x="137" y="65"/>
                    <a:pt x="130" y="68"/>
                    <a:pt x="124" y="65"/>
                  </a:cubicBezTo>
                  <a:cubicBezTo>
                    <a:pt x="76" y="46"/>
                    <a:pt x="76" y="46"/>
                    <a:pt x="76" y="46"/>
                  </a:cubicBezTo>
                  <a:cubicBezTo>
                    <a:pt x="70" y="44"/>
                    <a:pt x="67" y="37"/>
                    <a:pt x="70" y="30"/>
                  </a:cubicBezTo>
                  <a:cubicBezTo>
                    <a:pt x="78" y="9"/>
                    <a:pt x="78" y="9"/>
                    <a:pt x="78" y="9"/>
                  </a:cubicBezTo>
                  <a:cubicBezTo>
                    <a:pt x="61" y="2"/>
                    <a:pt x="61" y="2"/>
                    <a:pt x="61" y="2"/>
                  </a:cubicBezTo>
                  <a:cubicBezTo>
                    <a:pt x="54" y="0"/>
                    <a:pt x="47" y="3"/>
                    <a:pt x="44" y="9"/>
                  </a:cubicBezTo>
                  <a:cubicBezTo>
                    <a:pt x="2" y="114"/>
                    <a:pt x="2" y="114"/>
                    <a:pt x="2" y="114"/>
                  </a:cubicBezTo>
                  <a:cubicBezTo>
                    <a:pt x="0" y="121"/>
                    <a:pt x="3" y="128"/>
                    <a:pt x="9" y="131"/>
                  </a:cubicBezTo>
                  <a:cubicBezTo>
                    <a:pt x="114" y="173"/>
                    <a:pt x="114" y="173"/>
                    <a:pt x="114" y="173"/>
                  </a:cubicBezTo>
                  <a:cubicBezTo>
                    <a:pt x="120" y="176"/>
                    <a:pt x="128" y="172"/>
                    <a:pt x="130" y="166"/>
                  </a:cubicBezTo>
                  <a:cubicBezTo>
                    <a:pt x="162" y="87"/>
                    <a:pt x="162" y="87"/>
                    <a:pt x="162" y="87"/>
                  </a:cubicBezTo>
                  <a:cubicBezTo>
                    <a:pt x="163" y="85"/>
                    <a:pt x="163" y="83"/>
                    <a:pt x="162" y="81"/>
                  </a:cubicBezTo>
                  <a:close/>
                  <a:moveTo>
                    <a:pt x="117" y="143"/>
                  </a:moveTo>
                  <a:cubicBezTo>
                    <a:pt x="115" y="146"/>
                    <a:pt x="111" y="148"/>
                    <a:pt x="107" y="147"/>
                  </a:cubicBezTo>
                  <a:cubicBezTo>
                    <a:pt x="32" y="117"/>
                    <a:pt x="32" y="117"/>
                    <a:pt x="32" y="117"/>
                  </a:cubicBezTo>
                  <a:cubicBezTo>
                    <a:pt x="29" y="115"/>
                    <a:pt x="27" y="111"/>
                    <a:pt x="28" y="107"/>
                  </a:cubicBezTo>
                  <a:cubicBezTo>
                    <a:pt x="43" y="71"/>
                    <a:pt x="43" y="71"/>
                    <a:pt x="43" y="71"/>
                  </a:cubicBezTo>
                  <a:cubicBezTo>
                    <a:pt x="44" y="67"/>
                    <a:pt x="49" y="66"/>
                    <a:pt x="52" y="67"/>
                  </a:cubicBezTo>
                  <a:cubicBezTo>
                    <a:pt x="127" y="97"/>
                    <a:pt x="127" y="97"/>
                    <a:pt x="127" y="97"/>
                  </a:cubicBezTo>
                  <a:cubicBezTo>
                    <a:pt x="131" y="99"/>
                    <a:pt x="133" y="103"/>
                    <a:pt x="131" y="107"/>
                  </a:cubicBezTo>
                  <a:lnTo>
                    <a:pt x="117" y="143"/>
                  </a:lnTo>
                  <a:close/>
                  <a:moveTo>
                    <a:pt x="117" y="143"/>
                  </a:moveTo>
                  <a:cubicBezTo>
                    <a:pt x="117" y="143"/>
                    <a:pt x="117" y="143"/>
                    <a:pt x="117" y="14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8" name="Freeform 118"/>
            <p:cNvSpPr>
              <a:spLocks noEditPoints="1"/>
            </p:cNvSpPr>
            <p:nvPr/>
          </p:nvSpPr>
          <p:spPr bwMode="auto">
            <a:xfrm>
              <a:off x="9531739" y="2734207"/>
              <a:ext cx="120715" cy="61468"/>
            </a:xfrm>
            <a:custGeom>
              <a:gdLst>
                <a:gd fmla="*/ 66 w 69" name="T0"/>
                <a:gd fmla="*/ 25 h 35" name="T1"/>
                <a:gd fmla="*/ 7 w 69" name="T2"/>
                <a:gd fmla="*/ 1 h 35" name="T3"/>
                <a:gd fmla="*/ 1 w 69" name="T4"/>
                <a:gd fmla="*/ 4 h 35" name="T5"/>
                <a:gd fmla="*/ 3 w 69" name="T6"/>
                <a:gd fmla="*/ 10 h 35" name="T7"/>
                <a:gd fmla="*/ 62 w 69" name="T8"/>
                <a:gd fmla="*/ 34 h 35" name="T9"/>
                <a:gd fmla="*/ 68 w 69" name="T10"/>
                <a:gd fmla="*/ 31 h 35" name="T11"/>
                <a:gd fmla="*/ 66 w 69" name="T12"/>
                <a:gd fmla="*/ 25 h 35" name="T13"/>
                <a:gd fmla="*/ 66 w 69" name="T14"/>
                <a:gd fmla="*/ 25 h 35" name="T15"/>
                <a:gd fmla="*/ 66 w 69" name="T16"/>
                <a:gd fmla="*/ 2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69">
                  <a:moveTo>
                    <a:pt x="66" y="25"/>
                  </a:moveTo>
                  <a:cubicBezTo>
                    <a:pt x="7" y="1"/>
                    <a:pt x="7" y="1"/>
                    <a:pt x="7" y="1"/>
                  </a:cubicBezTo>
                  <a:cubicBezTo>
                    <a:pt x="4" y="0"/>
                    <a:pt x="2" y="1"/>
                    <a:pt x="1" y="4"/>
                  </a:cubicBezTo>
                  <a:cubicBezTo>
                    <a:pt x="0" y="6"/>
                    <a:pt x="1" y="9"/>
                    <a:pt x="3" y="10"/>
                  </a:cubicBezTo>
                  <a:cubicBezTo>
                    <a:pt x="62" y="34"/>
                    <a:pt x="62" y="34"/>
                    <a:pt x="62" y="34"/>
                  </a:cubicBezTo>
                  <a:cubicBezTo>
                    <a:pt x="65" y="35"/>
                    <a:pt x="67" y="33"/>
                    <a:pt x="68" y="31"/>
                  </a:cubicBezTo>
                  <a:cubicBezTo>
                    <a:pt x="69" y="29"/>
                    <a:pt x="68" y="26"/>
                    <a:pt x="66" y="25"/>
                  </a:cubicBezTo>
                  <a:close/>
                  <a:moveTo>
                    <a:pt x="66" y="25"/>
                  </a:moveTo>
                  <a:cubicBezTo>
                    <a:pt x="66" y="25"/>
                    <a:pt x="66" y="25"/>
                    <a:pt x="66"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9" name="Freeform 119"/>
            <p:cNvSpPr>
              <a:spLocks noEditPoints="1"/>
            </p:cNvSpPr>
            <p:nvPr/>
          </p:nvSpPr>
          <p:spPr bwMode="auto">
            <a:xfrm>
              <a:off x="9533220" y="2771236"/>
              <a:ext cx="93313" cy="47397"/>
            </a:xfrm>
            <a:custGeom>
              <a:gdLst>
                <a:gd fmla="*/ 49 w 53" name="T0"/>
                <a:gd fmla="*/ 18 h 27" name="T1"/>
                <a:gd fmla="*/ 7 w 53" name="T2"/>
                <a:gd fmla="*/ 1 h 27" name="T3"/>
                <a:gd fmla="*/ 1 w 53" name="T4"/>
                <a:gd fmla="*/ 3 h 27" name="T5"/>
                <a:gd fmla="*/ 4 w 53" name="T6"/>
                <a:gd fmla="*/ 9 h 27" name="T7"/>
                <a:gd fmla="*/ 46 w 53" name="T8"/>
                <a:gd fmla="*/ 26 h 27" name="T9"/>
                <a:gd fmla="*/ 52 w 53" name="T10"/>
                <a:gd fmla="*/ 24 h 27" name="T11"/>
                <a:gd fmla="*/ 49 w 53" name="T12"/>
                <a:gd fmla="*/ 18 h 27" name="T13"/>
                <a:gd fmla="*/ 49 w 53" name="T14"/>
                <a:gd fmla="*/ 18 h 27" name="T15"/>
                <a:gd fmla="*/ 49 w 53" name="T16"/>
                <a:gd fmla="*/ 18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52">
                  <a:moveTo>
                    <a:pt x="49" y="18"/>
                  </a:moveTo>
                  <a:cubicBezTo>
                    <a:pt x="7" y="1"/>
                    <a:pt x="7" y="1"/>
                    <a:pt x="7" y="1"/>
                  </a:cubicBezTo>
                  <a:cubicBezTo>
                    <a:pt x="5" y="0"/>
                    <a:pt x="2" y="1"/>
                    <a:pt x="1" y="3"/>
                  </a:cubicBezTo>
                  <a:cubicBezTo>
                    <a:pt x="0" y="6"/>
                    <a:pt x="2" y="8"/>
                    <a:pt x="4" y="9"/>
                  </a:cubicBezTo>
                  <a:cubicBezTo>
                    <a:pt x="46" y="26"/>
                    <a:pt x="46" y="26"/>
                    <a:pt x="46" y="26"/>
                  </a:cubicBezTo>
                  <a:cubicBezTo>
                    <a:pt x="48" y="27"/>
                    <a:pt x="51" y="26"/>
                    <a:pt x="52" y="24"/>
                  </a:cubicBezTo>
                  <a:cubicBezTo>
                    <a:pt x="53" y="21"/>
                    <a:pt x="52" y="19"/>
                    <a:pt x="49" y="18"/>
                  </a:cubicBezTo>
                  <a:close/>
                  <a:moveTo>
                    <a:pt x="49" y="18"/>
                  </a:moveTo>
                  <a:cubicBezTo>
                    <a:pt x="49" y="18"/>
                    <a:pt x="49" y="18"/>
                    <a:pt x="49" y="18"/>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0" name="Freeform 120"/>
            <p:cNvSpPr>
              <a:spLocks noEditPoints="1"/>
            </p:cNvSpPr>
            <p:nvPr/>
          </p:nvSpPr>
          <p:spPr bwMode="auto">
            <a:xfrm>
              <a:off x="7062643" y="2960084"/>
              <a:ext cx="110346" cy="79242"/>
            </a:xfrm>
            <a:custGeom>
              <a:gdLst>
                <a:gd fmla="*/ 60 w 63" name="T0"/>
                <a:gd fmla="*/ 25 h 45" name="T1"/>
                <a:gd fmla="*/ 62 w 63" name="T2"/>
                <a:gd fmla="*/ 21 h 45" name="T3"/>
                <a:gd fmla="*/ 53 w 63" name="T4"/>
                <a:gd fmla="*/ 0 h 45" name="T5"/>
                <a:gd fmla="*/ 0 w 63" name="T6"/>
                <a:gd fmla="*/ 22 h 45" name="T7"/>
                <a:gd fmla="*/ 9 w 63" name="T8"/>
                <a:gd fmla="*/ 43 h 45" name="T9"/>
                <a:gd fmla="*/ 13 w 63" name="T10"/>
                <a:gd fmla="*/ 44 h 45" name="T11"/>
                <a:gd fmla="*/ 60 w 63" name="T12"/>
                <a:gd fmla="*/ 25 h 45" name="T13"/>
                <a:gd fmla="*/ 60 w 63" name="T14"/>
                <a:gd fmla="*/ 25 h 45" name="T15"/>
                <a:gd fmla="*/ 60 w 63" name="T16"/>
                <a:gd fmla="*/ 25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62">
                  <a:moveTo>
                    <a:pt x="60" y="25"/>
                  </a:moveTo>
                  <a:cubicBezTo>
                    <a:pt x="62" y="24"/>
                    <a:pt x="63" y="23"/>
                    <a:pt x="62" y="21"/>
                  </a:cubicBezTo>
                  <a:cubicBezTo>
                    <a:pt x="53" y="0"/>
                    <a:pt x="53" y="0"/>
                    <a:pt x="53" y="0"/>
                  </a:cubicBezTo>
                  <a:cubicBezTo>
                    <a:pt x="0" y="22"/>
                    <a:pt x="0" y="22"/>
                    <a:pt x="0" y="22"/>
                  </a:cubicBezTo>
                  <a:cubicBezTo>
                    <a:pt x="9" y="43"/>
                    <a:pt x="9" y="43"/>
                    <a:pt x="9" y="43"/>
                  </a:cubicBezTo>
                  <a:cubicBezTo>
                    <a:pt x="9" y="44"/>
                    <a:pt x="11" y="45"/>
                    <a:pt x="13" y="44"/>
                  </a:cubicBezTo>
                  <a:cubicBezTo>
                    <a:pt x="60" y="25"/>
                    <a:pt x="60" y="25"/>
                    <a:pt x="60" y="25"/>
                  </a:cubicBezTo>
                  <a:close/>
                  <a:moveTo>
                    <a:pt x="60" y="25"/>
                  </a:moveTo>
                  <a:cubicBezTo>
                    <a:pt x="60" y="25"/>
                    <a:pt x="60" y="25"/>
                    <a:pt x="60"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1" name="Freeform 121"/>
            <p:cNvSpPr>
              <a:spLocks noEditPoints="1"/>
            </p:cNvSpPr>
            <p:nvPr/>
          </p:nvSpPr>
          <p:spPr bwMode="auto">
            <a:xfrm>
              <a:off x="7022652" y="2937126"/>
              <a:ext cx="287345" cy="308822"/>
            </a:xfrm>
            <a:custGeom>
              <a:gdLst>
                <a:gd fmla="*/ 1 w 164" name="T0"/>
                <a:gd fmla="*/ 81 h 176" name="T1"/>
                <a:gd fmla="*/ 1 w 164" name="T2"/>
                <a:gd fmla="*/ 87 h 176" name="T3"/>
                <a:gd fmla="*/ 33 w 164" name="T4"/>
                <a:gd fmla="*/ 166 h 176" name="T5"/>
                <a:gd fmla="*/ 49 w 164" name="T6"/>
                <a:gd fmla="*/ 173 h 176" name="T7"/>
                <a:gd fmla="*/ 154 w 164" name="T8"/>
                <a:gd fmla="*/ 131 h 176" name="T9"/>
                <a:gd fmla="*/ 161 w 164" name="T10"/>
                <a:gd fmla="*/ 114 h 176" name="T11"/>
                <a:gd fmla="*/ 119 w 164" name="T12"/>
                <a:gd fmla="*/ 10 h 176" name="T13"/>
                <a:gd fmla="*/ 102 w 164" name="T14"/>
                <a:gd fmla="*/ 3 h 176" name="T15"/>
                <a:gd fmla="*/ 85 w 164" name="T16"/>
                <a:gd fmla="*/ 10 h 176" name="T17"/>
                <a:gd fmla="*/ 94 w 164" name="T18"/>
                <a:gd fmla="*/ 31 h 176" name="T19"/>
                <a:gd fmla="*/ 87 w 164" name="T20"/>
                <a:gd fmla="*/ 46 h 176" name="T21"/>
                <a:gd fmla="*/ 39 w 164" name="T22"/>
                <a:gd fmla="*/ 66 h 176" name="T23"/>
                <a:gd fmla="*/ 23 w 164" name="T24"/>
                <a:gd fmla="*/ 59 h 176" name="T25"/>
                <a:gd fmla="*/ 17 w 164" name="T26"/>
                <a:gd fmla="*/ 43 h 176" name="T27"/>
                <a:gd fmla="*/ 1 w 164" name="T28"/>
                <a:gd fmla="*/ 81 h 176" name="T29"/>
                <a:gd fmla="*/ 32 w 164" name="T30"/>
                <a:gd fmla="*/ 107 h 176" name="T31"/>
                <a:gd fmla="*/ 36 w 164" name="T32"/>
                <a:gd fmla="*/ 98 h 176" name="T33"/>
                <a:gd fmla="*/ 111 w 164" name="T34"/>
                <a:gd fmla="*/ 67 h 176" name="T35"/>
                <a:gd fmla="*/ 121 w 164" name="T36"/>
                <a:gd fmla="*/ 71 h 176" name="T37"/>
                <a:gd fmla="*/ 135 w 164" name="T38"/>
                <a:gd fmla="*/ 107 h 176" name="T39"/>
                <a:gd fmla="*/ 131 w 164" name="T40"/>
                <a:gd fmla="*/ 117 h 176" name="T41"/>
                <a:gd fmla="*/ 56 w 164" name="T42"/>
                <a:gd fmla="*/ 147 h 176" name="T43"/>
                <a:gd fmla="*/ 47 w 164" name="T44"/>
                <a:gd fmla="*/ 143 h 176" name="T45"/>
                <a:gd fmla="*/ 32 w 164" name="T46"/>
                <a:gd fmla="*/ 107 h 176" name="T47"/>
                <a:gd fmla="*/ 47 w 164" name="T48"/>
                <a:gd fmla="*/ 143 h 176" name="T49"/>
                <a:gd fmla="*/ 47 w 164" name="T50"/>
                <a:gd fmla="*/ 143 h 17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6" w="164">
                  <a:moveTo>
                    <a:pt x="1" y="81"/>
                  </a:moveTo>
                  <a:cubicBezTo>
                    <a:pt x="0" y="83"/>
                    <a:pt x="0" y="85"/>
                    <a:pt x="1" y="87"/>
                  </a:cubicBezTo>
                  <a:cubicBezTo>
                    <a:pt x="33" y="166"/>
                    <a:pt x="33" y="166"/>
                    <a:pt x="33" y="166"/>
                  </a:cubicBezTo>
                  <a:cubicBezTo>
                    <a:pt x="35" y="173"/>
                    <a:pt x="43" y="176"/>
                    <a:pt x="49" y="173"/>
                  </a:cubicBezTo>
                  <a:cubicBezTo>
                    <a:pt x="154" y="131"/>
                    <a:pt x="154" y="131"/>
                    <a:pt x="154" y="131"/>
                  </a:cubicBezTo>
                  <a:cubicBezTo>
                    <a:pt x="161" y="128"/>
                    <a:pt x="164" y="121"/>
                    <a:pt x="161" y="114"/>
                  </a:cubicBezTo>
                  <a:cubicBezTo>
                    <a:pt x="119" y="10"/>
                    <a:pt x="119" y="10"/>
                    <a:pt x="119" y="10"/>
                  </a:cubicBezTo>
                  <a:cubicBezTo>
                    <a:pt x="116" y="3"/>
                    <a:pt x="109" y="0"/>
                    <a:pt x="102" y="3"/>
                  </a:cubicBezTo>
                  <a:cubicBezTo>
                    <a:pt x="85" y="10"/>
                    <a:pt x="85" y="10"/>
                    <a:pt x="85" y="10"/>
                  </a:cubicBezTo>
                  <a:cubicBezTo>
                    <a:pt x="94" y="31"/>
                    <a:pt x="94" y="31"/>
                    <a:pt x="94" y="31"/>
                  </a:cubicBezTo>
                  <a:cubicBezTo>
                    <a:pt x="96" y="37"/>
                    <a:pt x="93" y="44"/>
                    <a:pt x="87" y="46"/>
                  </a:cubicBezTo>
                  <a:cubicBezTo>
                    <a:pt x="39" y="66"/>
                    <a:pt x="39" y="66"/>
                    <a:pt x="39" y="66"/>
                  </a:cubicBezTo>
                  <a:cubicBezTo>
                    <a:pt x="33" y="68"/>
                    <a:pt x="26" y="65"/>
                    <a:pt x="23" y="59"/>
                  </a:cubicBezTo>
                  <a:cubicBezTo>
                    <a:pt x="17" y="43"/>
                    <a:pt x="17" y="43"/>
                    <a:pt x="17" y="43"/>
                  </a:cubicBezTo>
                  <a:cubicBezTo>
                    <a:pt x="1" y="81"/>
                    <a:pt x="1" y="81"/>
                    <a:pt x="1" y="81"/>
                  </a:cubicBezTo>
                  <a:close/>
                  <a:moveTo>
                    <a:pt x="32" y="107"/>
                  </a:moveTo>
                  <a:cubicBezTo>
                    <a:pt x="31" y="103"/>
                    <a:pt x="32" y="99"/>
                    <a:pt x="36" y="98"/>
                  </a:cubicBezTo>
                  <a:cubicBezTo>
                    <a:pt x="111" y="67"/>
                    <a:pt x="111" y="67"/>
                    <a:pt x="111" y="67"/>
                  </a:cubicBezTo>
                  <a:cubicBezTo>
                    <a:pt x="115" y="66"/>
                    <a:pt x="119" y="68"/>
                    <a:pt x="121" y="71"/>
                  </a:cubicBezTo>
                  <a:cubicBezTo>
                    <a:pt x="135" y="107"/>
                    <a:pt x="135" y="107"/>
                    <a:pt x="135" y="107"/>
                  </a:cubicBezTo>
                  <a:cubicBezTo>
                    <a:pt x="137" y="111"/>
                    <a:pt x="135" y="115"/>
                    <a:pt x="131" y="117"/>
                  </a:cubicBezTo>
                  <a:cubicBezTo>
                    <a:pt x="56" y="147"/>
                    <a:pt x="56" y="147"/>
                    <a:pt x="56" y="147"/>
                  </a:cubicBezTo>
                  <a:cubicBezTo>
                    <a:pt x="53" y="149"/>
                    <a:pt x="48" y="147"/>
                    <a:pt x="47" y="143"/>
                  </a:cubicBezTo>
                  <a:lnTo>
                    <a:pt x="32" y="107"/>
                  </a:lnTo>
                  <a:close/>
                  <a:moveTo>
                    <a:pt x="47" y="143"/>
                  </a:moveTo>
                  <a:cubicBezTo>
                    <a:pt x="47" y="143"/>
                    <a:pt x="47" y="143"/>
                    <a:pt x="47" y="14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2" name="Freeform 122"/>
            <p:cNvSpPr>
              <a:spLocks noEditPoints="1"/>
            </p:cNvSpPr>
            <p:nvPr/>
          </p:nvSpPr>
          <p:spPr bwMode="auto">
            <a:xfrm>
              <a:off x="7101154" y="3079317"/>
              <a:ext cx="121455" cy="59246"/>
            </a:xfrm>
            <a:custGeom>
              <a:gdLst>
                <a:gd fmla="*/ 4 w 69" name="T0"/>
                <a:gd fmla="*/ 24 h 34" name="T1"/>
                <a:gd fmla="*/ 1 w 69" name="T2"/>
                <a:gd fmla="*/ 30 h 34" name="T3"/>
                <a:gd fmla="*/ 7 w 69" name="T4"/>
                <a:gd fmla="*/ 33 h 34" name="T5"/>
                <a:gd fmla="*/ 66 w 69" name="T6"/>
                <a:gd fmla="*/ 9 h 34" name="T7"/>
                <a:gd fmla="*/ 69 w 69" name="T8"/>
                <a:gd fmla="*/ 3 h 34" name="T9"/>
                <a:gd fmla="*/ 63 w 69" name="T10"/>
                <a:gd fmla="*/ 1 h 34" name="T11"/>
                <a:gd fmla="*/ 4 w 69" name="T12"/>
                <a:gd fmla="*/ 24 h 34" name="T13"/>
                <a:gd fmla="*/ 4 w 69" name="T14"/>
                <a:gd fmla="*/ 24 h 34" name="T15"/>
                <a:gd fmla="*/ 4 w 69" name="T16"/>
                <a:gd fmla="*/ 24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69">
                  <a:moveTo>
                    <a:pt x="4" y="24"/>
                  </a:moveTo>
                  <a:cubicBezTo>
                    <a:pt x="1" y="25"/>
                    <a:pt x="0" y="28"/>
                    <a:pt x="1" y="30"/>
                  </a:cubicBezTo>
                  <a:cubicBezTo>
                    <a:pt x="2" y="33"/>
                    <a:pt x="5" y="34"/>
                    <a:pt x="7" y="33"/>
                  </a:cubicBezTo>
                  <a:cubicBezTo>
                    <a:pt x="66" y="9"/>
                    <a:pt x="66" y="9"/>
                    <a:pt x="66" y="9"/>
                  </a:cubicBezTo>
                  <a:cubicBezTo>
                    <a:pt x="68" y="8"/>
                    <a:pt x="69" y="5"/>
                    <a:pt x="69" y="3"/>
                  </a:cubicBezTo>
                  <a:cubicBezTo>
                    <a:pt x="68" y="1"/>
                    <a:pt x="65" y="0"/>
                    <a:pt x="63" y="1"/>
                  </a:cubicBezTo>
                  <a:cubicBezTo>
                    <a:pt x="4" y="24"/>
                    <a:pt x="4" y="24"/>
                    <a:pt x="4" y="24"/>
                  </a:cubicBezTo>
                  <a:close/>
                  <a:moveTo>
                    <a:pt x="4" y="24"/>
                  </a:moveTo>
                  <a:cubicBezTo>
                    <a:pt x="4" y="24"/>
                    <a:pt x="4" y="24"/>
                    <a:pt x="4" y="2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3" name="Freeform 123"/>
            <p:cNvSpPr>
              <a:spLocks noEditPoints="1"/>
            </p:cNvSpPr>
            <p:nvPr/>
          </p:nvSpPr>
          <p:spPr bwMode="auto">
            <a:xfrm>
              <a:off x="7129296" y="3114124"/>
              <a:ext cx="91091" cy="48878"/>
            </a:xfrm>
            <a:custGeom>
              <a:gdLst>
                <a:gd fmla="*/ 3 w 52" name="T0"/>
                <a:gd fmla="*/ 18 h 28" name="T1"/>
                <a:gd fmla="*/ 0 w 52" name="T2"/>
                <a:gd fmla="*/ 24 h 28" name="T3"/>
                <a:gd fmla="*/ 6 w 52" name="T4"/>
                <a:gd fmla="*/ 27 h 28" name="T5"/>
                <a:gd fmla="*/ 48 w 52" name="T6"/>
                <a:gd fmla="*/ 10 h 28" name="T7"/>
                <a:gd fmla="*/ 51 w 52" name="T8"/>
                <a:gd fmla="*/ 4 h 28" name="T9"/>
                <a:gd fmla="*/ 45 w 52" name="T10"/>
                <a:gd fmla="*/ 1 h 28" name="T11"/>
                <a:gd fmla="*/ 3 w 52" name="T12"/>
                <a:gd fmla="*/ 18 h 28" name="T13"/>
                <a:gd fmla="*/ 3 w 52" name="T14"/>
                <a:gd fmla="*/ 18 h 28" name="T15"/>
                <a:gd fmla="*/ 3 w 52" name="T16"/>
                <a:gd fmla="*/ 18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52">
                  <a:moveTo>
                    <a:pt x="3" y="18"/>
                  </a:moveTo>
                  <a:cubicBezTo>
                    <a:pt x="1" y="19"/>
                    <a:pt x="0" y="22"/>
                    <a:pt x="0" y="24"/>
                  </a:cubicBezTo>
                  <a:cubicBezTo>
                    <a:pt x="1" y="26"/>
                    <a:pt x="4" y="28"/>
                    <a:pt x="6" y="27"/>
                  </a:cubicBezTo>
                  <a:cubicBezTo>
                    <a:pt x="48" y="10"/>
                    <a:pt x="48" y="10"/>
                    <a:pt x="48" y="10"/>
                  </a:cubicBezTo>
                  <a:cubicBezTo>
                    <a:pt x="51" y="9"/>
                    <a:pt x="52" y="6"/>
                    <a:pt x="51" y="4"/>
                  </a:cubicBezTo>
                  <a:cubicBezTo>
                    <a:pt x="50" y="1"/>
                    <a:pt x="47" y="0"/>
                    <a:pt x="45" y="1"/>
                  </a:cubicBezTo>
                  <a:cubicBezTo>
                    <a:pt x="3" y="18"/>
                    <a:pt x="3" y="18"/>
                    <a:pt x="3" y="18"/>
                  </a:cubicBezTo>
                  <a:close/>
                  <a:moveTo>
                    <a:pt x="3" y="18"/>
                  </a:moveTo>
                  <a:cubicBezTo>
                    <a:pt x="3" y="18"/>
                    <a:pt x="3" y="18"/>
                    <a:pt x="3" y="18"/>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4" name="Freeform 124"/>
            <p:cNvSpPr>
              <a:spLocks noEditPoints="1"/>
            </p:cNvSpPr>
            <p:nvPr/>
          </p:nvSpPr>
          <p:spPr bwMode="auto">
            <a:xfrm>
              <a:off x="7833588" y="3758429"/>
              <a:ext cx="108125" cy="79242"/>
            </a:xfrm>
            <a:custGeom>
              <a:gdLst>
                <a:gd fmla="*/ 2 w 62" name="T0"/>
                <a:gd fmla="*/ 25 h 45" name="T1"/>
                <a:gd fmla="*/ 50 w 62" name="T2"/>
                <a:gd fmla="*/ 44 h 45" name="T3"/>
                <a:gd fmla="*/ 54 w 62" name="T4"/>
                <a:gd fmla="*/ 43 h 45" name="T5"/>
                <a:gd fmla="*/ 62 w 62" name="T6"/>
                <a:gd fmla="*/ 21 h 45" name="T7"/>
                <a:gd fmla="*/ 9 w 62" name="T8"/>
                <a:gd fmla="*/ 0 h 45" name="T9"/>
                <a:gd fmla="*/ 1 w 62" name="T10"/>
                <a:gd fmla="*/ 21 h 45" name="T11"/>
                <a:gd fmla="*/ 2 w 62" name="T12"/>
                <a:gd fmla="*/ 25 h 45" name="T13"/>
                <a:gd fmla="*/ 2 w 62" name="T14"/>
                <a:gd fmla="*/ 25 h 45" name="T15"/>
                <a:gd fmla="*/ 2 w 62" name="T16"/>
                <a:gd fmla="*/ 25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62">
                  <a:moveTo>
                    <a:pt x="2" y="25"/>
                  </a:moveTo>
                  <a:cubicBezTo>
                    <a:pt x="50" y="44"/>
                    <a:pt x="50" y="44"/>
                    <a:pt x="50" y="44"/>
                  </a:cubicBezTo>
                  <a:cubicBezTo>
                    <a:pt x="52" y="45"/>
                    <a:pt x="53" y="44"/>
                    <a:pt x="54" y="43"/>
                  </a:cubicBezTo>
                  <a:cubicBezTo>
                    <a:pt x="62" y="21"/>
                    <a:pt x="62" y="21"/>
                    <a:pt x="62" y="21"/>
                  </a:cubicBezTo>
                  <a:cubicBezTo>
                    <a:pt x="9" y="0"/>
                    <a:pt x="9" y="0"/>
                    <a:pt x="9" y="0"/>
                  </a:cubicBezTo>
                  <a:cubicBezTo>
                    <a:pt x="1" y="21"/>
                    <a:pt x="1" y="21"/>
                    <a:pt x="1" y="21"/>
                  </a:cubicBezTo>
                  <a:cubicBezTo>
                    <a:pt x="0" y="23"/>
                    <a:pt x="1" y="24"/>
                    <a:pt x="2" y="25"/>
                  </a:cubicBezTo>
                  <a:close/>
                  <a:moveTo>
                    <a:pt x="2" y="25"/>
                  </a:moveTo>
                  <a:cubicBezTo>
                    <a:pt x="2" y="25"/>
                    <a:pt x="2" y="25"/>
                    <a:pt x="2"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5" name="Freeform 125"/>
            <p:cNvSpPr>
              <a:spLocks noEditPoints="1"/>
            </p:cNvSpPr>
            <p:nvPr/>
          </p:nvSpPr>
          <p:spPr bwMode="auto">
            <a:xfrm>
              <a:off x="7696580" y="3736212"/>
              <a:ext cx="287345" cy="308081"/>
            </a:xfrm>
            <a:custGeom>
              <a:gdLst>
                <a:gd fmla="*/ 163 w 164" name="T0"/>
                <a:gd fmla="*/ 81 h 176" name="T1"/>
                <a:gd fmla="*/ 147 w 164" name="T2"/>
                <a:gd fmla="*/ 43 h 176" name="T3"/>
                <a:gd fmla="*/ 140 w 164" name="T4"/>
                <a:gd fmla="*/ 59 h 176" name="T5"/>
                <a:gd fmla="*/ 125 w 164" name="T6"/>
                <a:gd fmla="*/ 66 h 176" name="T7"/>
                <a:gd fmla="*/ 77 w 164" name="T8"/>
                <a:gd fmla="*/ 46 h 176" name="T9"/>
                <a:gd fmla="*/ 70 w 164" name="T10"/>
                <a:gd fmla="*/ 31 h 176" name="T11"/>
                <a:gd fmla="*/ 79 w 164" name="T12"/>
                <a:gd fmla="*/ 10 h 176" name="T13"/>
                <a:gd fmla="*/ 61 w 164" name="T14"/>
                <a:gd fmla="*/ 3 h 176" name="T15"/>
                <a:gd fmla="*/ 45 w 164" name="T16"/>
                <a:gd fmla="*/ 10 h 176" name="T17"/>
                <a:gd fmla="*/ 3 w 164" name="T18"/>
                <a:gd fmla="*/ 114 h 176" name="T19"/>
                <a:gd fmla="*/ 10 w 164" name="T20"/>
                <a:gd fmla="*/ 131 h 176" name="T21"/>
                <a:gd fmla="*/ 114 w 164" name="T22"/>
                <a:gd fmla="*/ 173 h 176" name="T23"/>
                <a:gd fmla="*/ 131 w 164" name="T24"/>
                <a:gd fmla="*/ 166 h 176" name="T25"/>
                <a:gd fmla="*/ 163 w 164" name="T26"/>
                <a:gd fmla="*/ 87 h 176" name="T27"/>
                <a:gd fmla="*/ 163 w 164" name="T28"/>
                <a:gd fmla="*/ 81 h 176" name="T29"/>
                <a:gd fmla="*/ 117 w 164" name="T30"/>
                <a:gd fmla="*/ 143 h 176" name="T31"/>
                <a:gd fmla="*/ 107 w 164" name="T32"/>
                <a:gd fmla="*/ 147 h 176" name="T33"/>
                <a:gd fmla="*/ 33 w 164" name="T34"/>
                <a:gd fmla="*/ 117 h 176" name="T35"/>
                <a:gd fmla="*/ 29 w 164" name="T36"/>
                <a:gd fmla="*/ 107 h 176" name="T37"/>
                <a:gd fmla="*/ 43 w 164" name="T38"/>
                <a:gd fmla="*/ 71 h 176" name="T39"/>
                <a:gd fmla="*/ 53 w 164" name="T40"/>
                <a:gd fmla="*/ 67 h 176" name="T41"/>
                <a:gd fmla="*/ 127 w 164" name="T42"/>
                <a:gd fmla="*/ 97 h 176" name="T43"/>
                <a:gd fmla="*/ 132 w 164" name="T44"/>
                <a:gd fmla="*/ 107 h 176" name="T45"/>
                <a:gd fmla="*/ 117 w 164" name="T46"/>
                <a:gd fmla="*/ 143 h 176" name="T47"/>
                <a:gd fmla="*/ 117 w 164" name="T48"/>
                <a:gd fmla="*/ 143 h 176" name="T49"/>
                <a:gd fmla="*/ 117 w 164" name="T50"/>
                <a:gd fmla="*/ 143 h 17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6" w="164">
                  <a:moveTo>
                    <a:pt x="163" y="81"/>
                  </a:moveTo>
                  <a:cubicBezTo>
                    <a:pt x="147" y="43"/>
                    <a:pt x="147" y="43"/>
                    <a:pt x="147" y="43"/>
                  </a:cubicBezTo>
                  <a:cubicBezTo>
                    <a:pt x="140" y="59"/>
                    <a:pt x="140" y="59"/>
                    <a:pt x="140" y="59"/>
                  </a:cubicBezTo>
                  <a:cubicBezTo>
                    <a:pt x="138" y="65"/>
                    <a:pt x="131" y="68"/>
                    <a:pt x="125" y="66"/>
                  </a:cubicBezTo>
                  <a:cubicBezTo>
                    <a:pt x="77" y="46"/>
                    <a:pt x="77" y="46"/>
                    <a:pt x="77" y="46"/>
                  </a:cubicBezTo>
                  <a:cubicBezTo>
                    <a:pt x="71" y="44"/>
                    <a:pt x="68" y="37"/>
                    <a:pt x="70" y="31"/>
                  </a:cubicBezTo>
                  <a:cubicBezTo>
                    <a:pt x="79" y="10"/>
                    <a:pt x="79" y="10"/>
                    <a:pt x="79" y="10"/>
                  </a:cubicBezTo>
                  <a:cubicBezTo>
                    <a:pt x="61" y="3"/>
                    <a:pt x="61" y="3"/>
                    <a:pt x="61" y="3"/>
                  </a:cubicBezTo>
                  <a:cubicBezTo>
                    <a:pt x="55" y="0"/>
                    <a:pt x="48" y="3"/>
                    <a:pt x="45" y="10"/>
                  </a:cubicBezTo>
                  <a:cubicBezTo>
                    <a:pt x="3" y="114"/>
                    <a:pt x="3" y="114"/>
                    <a:pt x="3" y="114"/>
                  </a:cubicBezTo>
                  <a:cubicBezTo>
                    <a:pt x="0" y="121"/>
                    <a:pt x="3" y="128"/>
                    <a:pt x="10" y="131"/>
                  </a:cubicBezTo>
                  <a:cubicBezTo>
                    <a:pt x="114" y="173"/>
                    <a:pt x="114" y="173"/>
                    <a:pt x="114" y="173"/>
                  </a:cubicBezTo>
                  <a:cubicBezTo>
                    <a:pt x="121" y="176"/>
                    <a:pt x="128" y="173"/>
                    <a:pt x="131" y="166"/>
                  </a:cubicBezTo>
                  <a:cubicBezTo>
                    <a:pt x="163" y="87"/>
                    <a:pt x="163" y="87"/>
                    <a:pt x="163" y="87"/>
                  </a:cubicBezTo>
                  <a:cubicBezTo>
                    <a:pt x="164" y="85"/>
                    <a:pt x="164" y="83"/>
                    <a:pt x="163" y="81"/>
                  </a:cubicBezTo>
                  <a:close/>
                  <a:moveTo>
                    <a:pt x="117" y="143"/>
                  </a:moveTo>
                  <a:cubicBezTo>
                    <a:pt x="116" y="147"/>
                    <a:pt x="111" y="148"/>
                    <a:pt x="107" y="147"/>
                  </a:cubicBezTo>
                  <a:cubicBezTo>
                    <a:pt x="33" y="117"/>
                    <a:pt x="33" y="117"/>
                    <a:pt x="33" y="117"/>
                  </a:cubicBezTo>
                  <a:cubicBezTo>
                    <a:pt x="29" y="115"/>
                    <a:pt x="27" y="111"/>
                    <a:pt x="29" y="107"/>
                  </a:cubicBezTo>
                  <a:cubicBezTo>
                    <a:pt x="43" y="71"/>
                    <a:pt x="43" y="71"/>
                    <a:pt x="43" y="71"/>
                  </a:cubicBezTo>
                  <a:cubicBezTo>
                    <a:pt x="45" y="68"/>
                    <a:pt x="49" y="66"/>
                    <a:pt x="53" y="67"/>
                  </a:cubicBezTo>
                  <a:cubicBezTo>
                    <a:pt x="127" y="97"/>
                    <a:pt x="127" y="97"/>
                    <a:pt x="127" y="97"/>
                  </a:cubicBezTo>
                  <a:cubicBezTo>
                    <a:pt x="131" y="99"/>
                    <a:pt x="133" y="103"/>
                    <a:pt x="132" y="107"/>
                  </a:cubicBezTo>
                  <a:lnTo>
                    <a:pt x="117" y="143"/>
                  </a:lnTo>
                  <a:close/>
                  <a:moveTo>
                    <a:pt x="117" y="143"/>
                  </a:moveTo>
                  <a:cubicBezTo>
                    <a:pt x="117" y="143"/>
                    <a:pt x="117" y="143"/>
                    <a:pt x="117" y="14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6" name="Freeform 126"/>
            <p:cNvSpPr>
              <a:spLocks noEditPoints="1"/>
            </p:cNvSpPr>
            <p:nvPr/>
          </p:nvSpPr>
          <p:spPr bwMode="auto">
            <a:xfrm>
              <a:off x="7782488" y="3876181"/>
              <a:ext cx="122936" cy="61468"/>
            </a:xfrm>
            <a:custGeom>
              <a:gdLst>
                <a:gd fmla="*/ 66 w 70" name="T0"/>
                <a:gd fmla="*/ 25 h 35" name="T1"/>
                <a:gd fmla="*/ 7 w 70" name="T2"/>
                <a:gd fmla="*/ 1 h 35" name="T3"/>
                <a:gd fmla="*/ 1 w 70" name="T4"/>
                <a:gd fmla="*/ 4 h 35" name="T5"/>
                <a:gd fmla="*/ 4 w 70" name="T6"/>
                <a:gd fmla="*/ 10 h 35" name="T7"/>
                <a:gd fmla="*/ 63 w 70" name="T8"/>
                <a:gd fmla="*/ 34 h 35" name="T9"/>
                <a:gd fmla="*/ 69 w 70" name="T10"/>
                <a:gd fmla="*/ 31 h 35" name="T11"/>
                <a:gd fmla="*/ 66 w 70" name="T12"/>
                <a:gd fmla="*/ 25 h 35" name="T13"/>
                <a:gd fmla="*/ 66 w 70" name="T14"/>
                <a:gd fmla="*/ 25 h 35" name="T15"/>
                <a:gd fmla="*/ 66 w 70" name="T16"/>
                <a:gd fmla="*/ 25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70">
                  <a:moveTo>
                    <a:pt x="66" y="25"/>
                  </a:moveTo>
                  <a:cubicBezTo>
                    <a:pt x="7" y="1"/>
                    <a:pt x="7" y="1"/>
                    <a:pt x="7" y="1"/>
                  </a:cubicBezTo>
                  <a:cubicBezTo>
                    <a:pt x="5" y="0"/>
                    <a:pt x="2" y="2"/>
                    <a:pt x="1" y="4"/>
                  </a:cubicBezTo>
                  <a:cubicBezTo>
                    <a:pt x="0" y="6"/>
                    <a:pt x="1" y="9"/>
                    <a:pt x="4" y="10"/>
                  </a:cubicBezTo>
                  <a:cubicBezTo>
                    <a:pt x="63" y="34"/>
                    <a:pt x="63" y="34"/>
                    <a:pt x="63" y="34"/>
                  </a:cubicBezTo>
                  <a:cubicBezTo>
                    <a:pt x="65" y="35"/>
                    <a:pt x="68" y="34"/>
                    <a:pt x="69" y="31"/>
                  </a:cubicBezTo>
                  <a:cubicBezTo>
                    <a:pt x="70" y="29"/>
                    <a:pt x="69" y="26"/>
                    <a:pt x="66" y="25"/>
                  </a:cubicBezTo>
                  <a:close/>
                  <a:moveTo>
                    <a:pt x="66" y="25"/>
                  </a:moveTo>
                  <a:cubicBezTo>
                    <a:pt x="66" y="25"/>
                    <a:pt x="66" y="25"/>
                    <a:pt x="66"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7" name="Freeform 127"/>
            <p:cNvSpPr>
              <a:spLocks noEditPoints="1"/>
            </p:cNvSpPr>
            <p:nvPr/>
          </p:nvSpPr>
          <p:spPr bwMode="auto">
            <a:xfrm>
              <a:off x="7786190" y="3913211"/>
              <a:ext cx="91091" cy="46657"/>
            </a:xfrm>
            <a:custGeom>
              <a:gdLst>
                <a:gd fmla="*/ 49 w 52" name="T0"/>
                <a:gd fmla="*/ 18 h 27" name="T1"/>
                <a:gd fmla="*/ 7 w 52" name="T2"/>
                <a:gd fmla="*/ 1 h 27" name="T3"/>
                <a:gd fmla="*/ 1 w 52" name="T4"/>
                <a:gd fmla="*/ 4 h 27" name="T5"/>
                <a:gd fmla="*/ 3 w 52" name="T6"/>
                <a:gd fmla="*/ 10 h 27" name="T7"/>
                <a:gd fmla="*/ 45 w 52" name="T8"/>
                <a:gd fmla="*/ 26 h 27" name="T9"/>
                <a:gd fmla="*/ 51 w 52" name="T10"/>
                <a:gd fmla="*/ 24 h 27" name="T11"/>
                <a:gd fmla="*/ 49 w 52" name="T12"/>
                <a:gd fmla="*/ 18 h 27" name="T13"/>
                <a:gd fmla="*/ 49 w 52" name="T14"/>
                <a:gd fmla="*/ 18 h 27" name="T15"/>
                <a:gd fmla="*/ 49 w 52" name="T16"/>
                <a:gd fmla="*/ 18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52">
                  <a:moveTo>
                    <a:pt x="49" y="18"/>
                  </a:moveTo>
                  <a:cubicBezTo>
                    <a:pt x="7" y="1"/>
                    <a:pt x="7" y="1"/>
                    <a:pt x="7" y="1"/>
                  </a:cubicBezTo>
                  <a:cubicBezTo>
                    <a:pt x="5" y="0"/>
                    <a:pt x="2" y="1"/>
                    <a:pt x="1" y="4"/>
                  </a:cubicBezTo>
                  <a:cubicBezTo>
                    <a:pt x="0" y="6"/>
                    <a:pt x="1" y="9"/>
                    <a:pt x="3" y="10"/>
                  </a:cubicBezTo>
                  <a:cubicBezTo>
                    <a:pt x="45" y="26"/>
                    <a:pt x="45" y="26"/>
                    <a:pt x="45" y="26"/>
                  </a:cubicBezTo>
                  <a:cubicBezTo>
                    <a:pt x="48" y="27"/>
                    <a:pt x="50" y="26"/>
                    <a:pt x="51" y="24"/>
                  </a:cubicBezTo>
                  <a:cubicBezTo>
                    <a:pt x="52" y="22"/>
                    <a:pt x="51" y="19"/>
                    <a:pt x="49" y="18"/>
                  </a:cubicBezTo>
                  <a:close/>
                  <a:moveTo>
                    <a:pt x="49" y="18"/>
                  </a:moveTo>
                  <a:cubicBezTo>
                    <a:pt x="49" y="18"/>
                    <a:pt x="49" y="18"/>
                    <a:pt x="49" y="18"/>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8" name="Freeform 128"/>
            <p:cNvSpPr>
              <a:spLocks noEditPoints="1"/>
            </p:cNvSpPr>
            <p:nvPr/>
          </p:nvSpPr>
          <p:spPr bwMode="auto">
            <a:xfrm>
              <a:off x="9892401" y="3310378"/>
              <a:ext cx="191070" cy="182183"/>
            </a:xfrm>
            <a:custGeom>
              <a:gdLst>
                <a:gd fmla="*/ 29 w 109" name="T0"/>
                <a:gd fmla="*/ 8 h 104" name="T1"/>
                <a:gd fmla="*/ 22 w 109" name="T2"/>
                <a:gd fmla="*/ 1 h 104" name="T3"/>
                <a:gd fmla="*/ 0 w 109" name="T4"/>
                <a:gd fmla="*/ 41 h 104" name="T5"/>
                <a:gd fmla="*/ 10 w 109" name="T6"/>
                <a:gd fmla="*/ 41 h 104" name="T7"/>
                <a:gd fmla="*/ 29 w 109" name="T8"/>
                <a:gd fmla="*/ 8 h 104" name="T9"/>
                <a:gd fmla="*/ 99 w 109" name="T10"/>
                <a:gd fmla="*/ 41 h 104" name="T11"/>
                <a:gd fmla="*/ 109 w 109" name="T12"/>
                <a:gd fmla="*/ 41 h 104" name="T13"/>
                <a:gd fmla="*/ 88 w 109" name="T14"/>
                <a:gd fmla="*/ 1 h 104" name="T15"/>
                <a:gd fmla="*/ 81 w 109" name="T16"/>
                <a:gd fmla="*/ 8 h 104" name="T17"/>
                <a:gd fmla="*/ 99 w 109" name="T18"/>
                <a:gd fmla="*/ 41 h 104" name="T19"/>
                <a:gd fmla="*/ 88 w 109" name="T20"/>
                <a:gd fmla="*/ 44 h 104" name="T21"/>
                <a:gd fmla="*/ 62 w 109" name="T22"/>
                <a:gd fmla="*/ 11 h 104" name="T23"/>
                <a:gd fmla="*/ 62 w 109" name="T24"/>
                <a:gd fmla="*/ 7 h 104" name="T25"/>
                <a:gd fmla="*/ 55 w 109" name="T26"/>
                <a:gd fmla="*/ 0 h 104" name="T27"/>
                <a:gd fmla="*/ 47 w 109" name="T28"/>
                <a:gd fmla="*/ 7 h 104" name="T29"/>
                <a:gd fmla="*/ 47 w 109" name="T30"/>
                <a:gd fmla="*/ 11 h 104" name="T31"/>
                <a:gd fmla="*/ 21 w 109" name="T32"/>
                <a:gd fmla="*/ 44 h 104" name="T33"/>
                <a:gd fmla="*/ 21 w 109" name="T34"/>
                <a:gd fmla="*/ 73 h 104" name="T35"/>
                <a:gd fmla="*/ 10 w 109" name="T36"/>
                <a:gd fmla="*/ 83 h 104" name="T37"/>
                <a:gd fmla="*/ 10 w 109" name="T38"/>
                <a:gd fmla="*/ 88 h 104" name="T39"/>
                <a:gd fmla="*/ 99 w 109" name="T40"/>
                <a:gd fmla="*/ 88 h 104" name="T41"/>
                <a:gd fmla="*/ 99 w 109" name="T42"/>
                <a:gd fmla="*/ 83 h 104" name="T43"/>
                <a:gd fmla="*/ 88 w 109" name="T44"/>
                <a:gd fmla="*/ 73 h 104" name="T45"/>
                <a:gd fmla="*/ 88 w 109" name="T46"/>
                <a:gd fmla="*/ 44 h 104" name="T47"/>
                <a:gd fmla="*/ 55 w 109" name="T48"/>
                <a:gd fmla="*/ 104 h 104" name="T49"/>
                <a:gd fmla="*/ 57 w 109" name="T50"/>
                <a:gd fmla="*/ 104 h 104" name="T51"/>
                <a:gd fmla="*/ 64 w 109" name="T52"/>
                <a:gd fmla="*/ 98 h 104" name="T53"/>
                <a:gd fmla="*/ 65 w 109" name="T54"/>
                <a:gd fmla="*/ 93 h 104" name="T55"/>
                <a:gd fmla="*/ 44 w 109" name="T56"/>
                <a:gd fmla="*/ 93 h 104" name="T57"/>
                <a:gd fmla="*/ 55 w 109" name="T58"/>
                <a:gd fmla="*/ 104 h 104" name="T59"/>
                <a:gd fmla="*/ 55 w 109" name="T60"/>
                <a:gd fmla="*/ 104 h 104" name="T61"/>
                <a:gd fmla="*/ 55 w 109" name="T62"/>
                <a:gd fmla="*/ 104 h 10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4" w="109">
                  <a:moveTo>
                    <a:pt x="29" y="8"/>
                  </a:moveTo>
                  <a:cubicBezTo>
                    <a:pt x="22" y="1"/>
                    <a:pt x="22" y="1"/>
                    <a:pt x="22" y="1"/>
                  </a:cubicBezTo>
                  <a:cubicBezTo>
                    <a:pt x="9" y="10"/>
                    <a:pt x="1" y="25"/>
                    <a:pt x="0" y="41"/>
                  </a:cubicBezTo>
                  <a:cubicBezTo>
                    <a:pt x="10" y="41"/>
                    <a:pt x="10" y="41"/>
                    <a:pt x="10" y="41"/>
                  </a:cubicBezTo>
                  <a:cubicBezTo>
                    <a:pt x="11" y="27"/>
                    <a:pt x="18" y="15"/>
                    <a:pt x="29" y="8"/>
                  </a:cubicBezTo>
                  <a:close/>
                  <a:moveTo>
                    <a:pt x="99" y="41"/>
                  </a:moveTo>
                  <a:cubicBezTo>
                    <a:pt x="109" y="41"/>
                    <a:pt x="109" y="41"/>
                    <a:pt x="109" y="41"/>
                  </a:cubicBezTo>
                  <a:cubicBezTo>
                    <a:pt x="108" y="25"/>
                    <a:pt x="100" y="10"/>
                    <a:pt x="88" y="1"/>
                  </a:cubicBezTo>
                  <a:cubicBezTo>
                    <a:pt x="81" y="8"/>
                    <a:pt x="81" y="8"/>
                    <a:pt x="81" y="8"/>
                  </a:cubicBezTo>
                  <a:cubicBezTo>
                    <a:pt x="91" y="15"/>
                    <a:pt x="98" y="27"/>
                    <a:pt x="99" y="41"/>
                  </a:cubicBezTo>
                  <a:close/>
                  <a:moveTo>
                    <a:pt x="88" y="44"/>
                  </a:moveTo>
                  <a:cubicBezTo>
                    <a:pt x="88" y="28"/>
                    <a:pt x="78" y="15"/>
                    <a:pt x="62" y="11"/>
                  </a:cubicBezTo>
                  <a:cubicBezTo>
                    <a:pt x="62" y="7"/>
                    <a:pt x="62" y="7"/>
                    <a:pt x="62" y="7"/>
                  </a:cubicBezTo>
                  <a:cubicBezTo>
                    <a:pt x="62" y="3"/>
                    <a:pt x="59" y="0"/>
                    <a:pt x="55" y="0"/>
                  </a:cubicBezTo>
                  <a:cubicBezTo>
                    <a:pt x="50" y="0"/>
                    <a:pt x="47" y="3"/>
                    <a:pt x="47" y="7"/>
                  </a:cubicBezTo>
                  <a:cubicBezTo>
                    <a:pt x="47" y="11"/>
                    <a:pt x="47" y="11"/>
                    <a:pt x="47" y="11"/>
                  </a:cubicBezTo>
                  <a:cubicBezTo>
                    <a:pt x="32" y="15"/>
                    <a:pt x="21" y="28"/>
                    <a:pt x="21" y="44"/>
                  </a:cubicBezTo>
                  <a:cubicBezTo>
                    <a:pt x="21" y="73"/>
                    <a:pt x="21" y="73"/>
                    <a:pt x="21" y="73"/>
                  </a:cubicBezTo>
                  <a:cubicBezTo>
                    <a:pt x="10" y="83"/>
                    <a:pt x="10" y="83"/>
                    <a:pt x="10" y="83"/>
                  </a:cubicBezTo>
                  <a:cubicBezTo>
                    <a:pt x="10" y="88"/>
                    <a:pt x="10" y="88"/>
                    <a:pt x="10" y="88"/>
                  </a:cubicBezTo>
                  <a:cubicBezTo>
                    <a:pt x="99" y="88"/>
                    <a:pt x="99" y="88"/>
                    <a:pt x="99" y="88"/>
                  </a:cubicBezTo>
                  <a:cubicBezTo>
                    <a:pt x="99" y="83"/>
                    <a:pt x="99" y="83"/>
                    <a:pt x="99" y="83"/>
                  </a:cubicBezTo>
                  <a:cubicBezTo>
                    <a:pt x="88" y="73"/>
                    <a:pt x="88" y="73"/>
                    <a:pt x="88" y="73"/>
                  </a:cubicBezTo>
                  <a:lnTo>
                    <a:pt x="88" y="44"/>
                  </a:lnTo>
                  <a:close/>
                  <a:moveTo>
                    <a:pt x="55" y="104"/>
                  </a:moveTo>
                  <a:cubicBezTo>
                    <a:pt x="57" y="104"/>
                    <a:pt x="57" y="104"/>
                    <a:pt x="57" y="104"/>
                  </a:cubicBezTo>
                  <a:cubicBezTo>
                    <a:pt x="60" y="103"/>
                    <a:pt x="63" y="101"/>
                    <a:pt x="64" y="98"/>
                  </a:cubicBezTo>
                  <a:cubicBezTo>
                    <a:pt x="64" y="96"/>
                    <a:pt x="65" y="95"/>
                    <a:pt x="65" y="93"/>
                  </a:cubicBezTo>
                  <a:cubicBezTo>
                    <a:pt x="44" y="93"/>
                    <a:pt x="44" y="93"/>
                    <a:pt x="44" y="93"/>
                  </a:cubicBezTo>
                  <a:cubicBezTo>
                    <a:pt x="44" y="99"/>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9" name="Freeform 129"/>
            <p:cNvSpPr>
              <a:spLocks noEditPoints="1"/>
            </p:cNvSpPr>
            <p:nvPr/>
          </p:nvSpPr>
          <p:spPr bwMode="auto">
            <a:xfrm>
              <a:off x="7420344" y="2280971"/>
              <a:ext cx="192551" cy="182183"/>
            </a:xfrm>
            <a:custGeom>
              <a:gdLst>
                <a:gd fmla="*/ 29 w 110" name="T0"/>
                <a:gd fmla="*/ 8 h 104" name="T1"/>
                <a:gd fmla="*/ 22 w 110" name="T2"/>
                <a:gd fmla="*/ 1 h 104" name="T3"/>
                <a:gd fmla="*/ 0 w 110" name="T4"/>
                <a:gd fmla="*/ 42 h 104" name="T5"/>
                <a:gd fmla="*/ 11 w 110" name="T6"/>
                <a:gd fmla="*/ 42 h 104" name="T7"/>
                <a:gd fmla="*/ 29 w 110" name="T8"/>
                <a:gd fmla="*/ 8 h 104" name="T9"/>
                <a:gd fmla="*/ 99 w 110" name="T10"/>
                <a:gd fmla="*/ 42 h 104" name="T11"/>
                <a:gd fmla="*/ 110 w 110" name="T12"/>
                <a:gd fmla="*/ 42 h 104" name="T13"/>
                <a:gd fmla="*/ 88 w 110" name="T14"/>
                <a:gd fmla="*/ 1 h 104" name="T15"/>
                <a:gd fmla="*/ 81 w 110" name="T16"/>
                <a:gd fmla="*/ 8 h 104" name="T17"/>
                <a:gd fmla="*/ 99 w 110" name="T18"/>
                <a:gd fmla="*/ 42 h 104" name="T19"/>
                <a:gd fmla="*/ 89 w 110" name="T20"/>
                <a:gd fmla="*/ 44 h 104" name="T21"/>
                <a:gd fmla="*/ 63 w 110" name="T22"/>
                <a:gd fmla="*/ 12 h 104" name="T23"/>
                <a:gd fmla="*/ 63 w 110" name="T24"/>
                <a:gd fmla="*/ 8 h 104" name="T25"/>
                <a:gd fmla="*/ 55 w 110" name="T26"/>
                <a:gd fmla="*/ 0 h 104" name="T27"/>
                <a:gd fmla="*/ 47 w 110" name="T28"/>
                <a:gd fmla="*/ 8 h 104" name="T29"/>
                <a:gd fmla="*/ 47 w 110" name="T30"/>
                <a:gd fmla="*/ 12 h 104" name="T31"/>
                <a:gd fmla="*/ 21 w 110" name="T32"/>
                <a:gd fmla="*/ 44 h 104" name="T33"/>
                <a:gd fmla="*/ 21 w 110" name="T34"/>
                <a:gd fmla="*/ 73 h 104" name="T35"/>
                <a:gd fmla="*/ 11 w 110" name="T36"/>
                <a:gd fmla="*/ 84 h 104" name="T37"/>
                <a:gd fmla="*/ 11 w 110" name="T38"/>
                <a:gd fmla="*/ 89 h 104" name="T39"/>
                <a:gd fmla="*/ 99 w 110" name="T40"/>
                <a:gd fmla="*/ 89 h 104" name="T41"/>
                <a:gd fmla="*/ 99 w 110" name="T42"/>
                <a:gd fmla="*/ 84 h 104" name="T43"/>
                <a:gd fmla="*/ 89 w 110" name="T44"/>
                <a:gd fmla="*/ 73 h 104" name="T45"/>
                <a:gd fmla="*/ 89 w 110" name="T46"/>
                <a:gd fmla="*/ 44 h 104" name="T47"/>
                <a:gd fmla="*/ 55 w 110" name="T48"/>
                <a:gd fmla="*/ 104 h 104" name="T49"/>
                <a:gd fmla="*/ 57 w 110" name="T50"/>
                <a:gd fmla="*/ 104 h 104" name="T51"/>
                <a:gd fmla="*/ 64 w 110" name="T52"/>
                <a:gd fmla="*/ 98 h 104" name="T53"/>
                <a:gd fmla="*/ 65 w 110" name="T54"/>
                <a:gd fmla="*/ 94 h 104" name="T55"/>
                <a:gd fmla="*/ 45 w 110" name="T56"/>
                <a:gd fmla="*/ 94 h 104" name="T57"/>
                <a:gd fmla="*/ 55 w 110" name="T58"/>
                <a:gd fmla="*/ 104 h 104" name="T59"/>
                <a:gd fmla="*/ 55 w 110" name="T60"/>
                <a:gd fmla="*/ 104 h 104" name="T61"/>
                <a:gd fmla="*/ 55 w 110" name="T62"/>
                <a:gd fmla="*/ 104 h 10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4" w="110">
                  <a:moveTo>
                    <a:pt x="29" y="8"/>
                  </a:moveTo>
                  <a:cubicBezTo>
                    <a:pt x="22" y="1"/>
                    <a:pt x="22" y="1"/>
                    <a:pt x="22" y="1"/>
                  </a:cubicBezTo>
                  <a:cubicBezTo>
                    <a:pt x="10" y="11"/>
                    <a:pt x="1" y="25"/>
                    <a:pt x="0" y="42"/>
                  </a:cubicBezTo>
                  <a:cubicBezTo>
                    <a:pt x="11" y="42"/>
                    <a:pt x="11" y="42"/>
                    <a:pt x="11" y="42"/>
                  </a:cubicBezTo>
                  <a:cubicBezTo>
                    <a:pt x="12" y="28"/>
                    <a:pt x="18" y="16"/>
                    <a:pt x="29" y="8"/>
                  </a:cubicBezTo>
                  <a:close/>
                  <a:moveTo>
                    <a:pt x="99" y="42"/>
                  </a:moveTo>
                  <a:cubicBezTo>
                    <a:pt x="110" y="42"/>
                    <a:pt x="110" y="42"/>
                    <a:pt x="110" y="42"/>
                  </a:cubicBezTo>
                  <a:cubicBezTo>
                    <a:pt x="109" y="25"/>
                    <a:pt x="101" y="11"/>
                    <a:pt x="88" y="1"/>
                  </a:cubicBezTo>
                  <a:cubicBezTo>
                    <a:pt x="81" y="8"/>
                    <a:pt x="81" y="8"/>
                    <a:pt x="81" y="8"/>
                  </a:cubicBezTo>
                  <a:cubicBezTo>
                    <a:pt x="91" y="16"/>
                    <a:pt x="98" y="28"/>
                    <a:pt x="99" y="42"/>
                  </a:cubicBezTo>
                  <a:close/>
                  <a:moveTo>
                    <a:pt x="89" y="44"/>
                  </a:moveTo>
                  <a:cubicBezTo>
                    <a:pt x="89" y="28"/>
                    <a:pt x="78" y="15"/>
                    <a:pt x="63" y="12"/>
                  </a:cubicBezTo>
                  <a:cubicBezTo>
                    <a:pt x="63" y="8"/>
                    <a:pt x="63" y="8"/>
                    <a:pt x="63" y="8"/>
                  </a:cubicBezTo>
                  <a:cubicBezTo>
                    <a:pt x="63" y="4"/>
                    <a:pt x="59" y="0"/>
                    <a:pt x="55" y="0"/>
                  </a:cubicBezTo>
                  <a:cubicBezTo>
                    <a:pt x="51" y="0"/>
                    <a:pt x="47" y="4"/>
                    <a:pt x="47" y="8"/>
                  </a:cubicBezTo>
                  <a:cubicBezTo>
                    <a:pt x="47" y="12"/>
                    <a:pt x="47" y="12"/>
                    <a:pt x="47" y="12"/>
                  </a:cubicBezTo>
                  <a:cubicBezTo>
                    <a:pt x="32" y="15"/>
                    <a:pt x="21" y="28"/>
                    <a:pt x="21" y="44"/>
                  </a:cubicBezTo>
                  <a:cubicBezTo>
                    <a:pt x="21" y="73"/>
                    <a:pt x="21" y="73"/>
                    <a:pt x="21" y="73"/>
                  </a:cubicBezTo>
                  <a:cubicBezTo>
                    <a:pt x="11" y="84"/>
                    <a:pt x="11" y="84"/>
                    <a:pt x="11" y="84"/>
                  </a:cubicBezTo>
                  <a:cubicBezTo>
                    <a:pt x="11" y="89"/>
                    <a:pt x="11" y="89"/>
                    <a:pt x="11" y="89"/>
                  </a:cubicBezTo>
                  <a:cubicBezTo>
                    <a:pt x="99" y="89"/>
                    <a:pt x="99" y="89"/>
                    <a:pt x="99" y="89"/>
                  </a:cubicBezTo>
                  <a:cubicBezTo>
                    <a:pt x="99" y="84"/>
                    <a:pt x="99" y="84"/>
                    <a:pt x="99" y="84"/>
                  </a:cubicBezTo>
                  <a:cubicBezTo>
                    <a:pt x="89" y="73"/>
                    <a:pt x="89" y="73"/>
                    <a:pt x="89" y="73"/>
                  </a:cubicBezTo>
                  <a:lnTo>
                    <a:pt x="89" y="44"/>
                  </a:lnTo>
                  <a:close/>
                  <a:moveTo>
                    <a:pt x="55" y="104"/>
                  </a:moveTo>
                  <a:cubicBezTo>
                    <a:pt x="57" y="104"/>
                    <a:pt x="57" y="104"/>
                    <a:pt x="57" y="104"/>
                  </a:cubicBezTo>
                  <a:cubicBezTo>
                    <a:pt x="61" y="104"/>
                    <a:pt x="63" y="101"/>
                    <a:pt x="64" y="98"/>
                  </a:cubicBezTo>
                  <a:cubicBezTo>
                    <a:pt x="65" y="97"/>
                    <a:pt x="65" y="96"/>
                    <a:pt x="65" y="94"/>
                  </a:cubicBezTo>
                  <a:cubicBezTo>
                    <a:pt x="45" y="94"/>
                    <a:pt x="45" y="94"/>
                    <a:pt x="45" y="94"/>
                  </a:cubicBezTo>
                  <a:cubicBezTo>
                    <a:pt x="45" y="100"/>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0" name="Freeform 130"/>
            <p:cNvSpPr>
              <a:spLocks noEditPoints="1"/>
            </p:cNvSpPr>
            <p:nvPr/>
          </p:nvSpPr>
          <p:spPr bwMode="auto">
            <a:xfrm>
              <a:off x="8551210" y="3732509"/>
              <a:ext cx="192551" cy="182183"/>
            </a:xfrm>
            <a:custGeom>
              <a:gdLst>
                <a:gd fmla="*/ 29 w 110" name="T0"/>
                <a:gd fmla="*/ 8 h 104" name="T1"/>
                <a:gd fmla="*/ 22 w 110" name="T2"/>
                <a:gd fmla="*/ 1 h 104" name="T3"/>
                <a:gd fmla="*/ 0 w 110" name="T4"/>
                <a:gd fmla="*/ 42 h 104" name="T5"/>
                <a:gd fmla="*/ 11 w 110" name="T6"/>
                <a:gd fmla="*/ 42 h 104" name="T7"/>
                <a:gd fmla="*/ 29 w 110" name="T8"/>
                <a:gd fmla="*/ 8 h 104" name="T9"/>
                <a:gd fmla="*/ 99 w 110" name="T10"/>
                <a:gd fmla="*/ 42 h 104" name="T11"/>
                <a:gd fmla="*/ 110 w 110" name="T12"/>
                <a:gd fmla="*/ 42 h 104" name="T13"/>
                <a:gd fmla="*/ 88 w 110" name="T14"/>
                <a:gd fmla="*/ 1 h 104" name="T15"/>
                <a:gd fmla="*/ 81 w 110" name="T16"/>
                <a:gd fmla="*/ 8 h 104" name="T17"/>
                <a:gd fmla="*/ 99 w 110" name="T18"/>
                <a:gd fmla="*/ 42 h 104" name="T19"/>
                <a:gd fmla="*/ 89 w 110" name="T20"/>
                <a:gd fmla="*/ 44 h 104" name="T21"/>
                <a:gd fmla="*/ 63 w 110" name="T22"/>
                <a:gd fmla="*/ 12 h 104" name="T23"/>
                <a:gd fmla="*/ 63 w 110" name="T24"/>
                <a:gd fmla="*/ 8 h 104" name="T25"/>
                <a:gd fmla="*/ 55 w 110" name="T26"/>
                <a:gd fmla="*/ 0 h 104" name="T27"/>
                <a:gd fmla="*/ 47 w 110" name="T28"/>
                <a:gd fmla="*/ 8 h 104" name="T29"/>
                <a:gd fmla="*/ 47 w 110" name="T30"/>
                <a:gd fmla="*/ 12 h 104" name="T31"/>
                <a:gd fmla="*/ 21 w 110" name="T32"/>
                <a:gd fmla="*/ 44 h 104" name="T33"/>
                <a:gd fmla="*/ 21 w 110" name="T34"/>
                <a:gd fmla="*/ 73 h 104" name="T35"/>
                <a:gd fmla="*/ 11 w 110" name="T36"/>
                <a:gd fmla="*/ 84 h 104" name="T37"/>
                <a:gd fmla="*/ 11 w 110" name="T38"/>
                <a:gd fmla="*/ 89 h 104" name="T39"/>
                <a:gd fmla="*/ 99 w 110" name="T40"/>
                <a:gd fmla="*/ 89 h 104" name="T41"/>
                <a:gd fmla="*/ 99 w 110" name="T42"/>
                <a:gd fmla="*/ 84 h 104" name="T43"/>
                <a:gd fmla="*/ 89 w 110" name="T44"/>
                <a:gd fmla="*/ 73 h 104" name="T45"/>
                <a:gd fmla="*/ 89 w 110" name="T46"/>
                <a:gd fmla="*/ 44 h 104" name="T47"/>
                <a:gd fmla="*/ 55 w 110" name="T48"/>
                <a:gd fmla="*/ 104 h 104" name="T49"/>
                <a:gd fmla="*/ 57 w 110" name="T50"/>
                <a:gd fmla="*/ 104 h 104" name="T51"/>
                <a:gd fmla="*/ 64 w 110" name="T52"/>
                <a:gd fmla="*/ 98 h 104" name="T53"/>
                <a:gd fmla="*/ 65 w 110" name="T54"/>
                <a:gd fmla="*/ 94 h 104" name="T55"/>
                <a:gd fmla="*/ 45 w 110" name="T56"/>
                <a:gd fmla="*/ 94 h 104" name="T57"/>
                <a:gd fmla="*/ 55 w 110" name="T58"/>
                <a:gd fmla="*/ 104 h 104" name="T59"/>
                <a:gd fmla="*/ 55 w 110" name="T60"/>
                <a:gd fmla="*/ 104 h 104" name="T61"/>
                <a:gd fmla="*/ 55 w 110" name="T62"/>
                <a:gd fmla="*/ 104 h 10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4" w="110">
                  <a:moveTo>
                    <a:pt x="29" y="8"/>
                  </a:moveTo>
                  <a:cubicBezTo>
                    <a:pt x="22" y="1"/>
                    <a:pt x="22" y="1"/>
                    <a:pt x="22" y="1"/>
                  </a:cubicBezTo>
                  <a:cubicBezTo>
                    <a:pt x="10" y="11"/>
                    <a:pt x="1" y="25"/>
                    <a:pt x="0" y="42"/>
                  </a:cubicBezTo>
                  <a:cubicBezTo>
                    <a:pt x="11" y="42"/>
                    <a:pt x="11" y="42"/>
                    <a:pt x="11" y="42"/>
                  </a:cubicBezTo>
                  <a:cubicBezTo>
                    <a:pt x="12" y="28"/>
                    <a:pt x="18" y="16"/>
                    <a:pt x="29" y="8"/>
                  </a:cubicBezTo>
                  <a:close/>
                  <a:moveTo>
                    <a:pt x="99" y="42"/>
                  </a:moveTo>
                  <a:cubicBezTo>
                    <a:pt x="110" y="42"/>
                    <a:pt x="110" y="42"/>
                    <a:pt x="110" y="42"/>
                  </a:cubicBezTo>
                  <a:cubicBezTo>
                    <a:pt x="109" y="25"/>
                    <a:pt x="101" y="11"/>
                    <a:pt x="88" y="1"/>
                  </a:cubicBezTo>
                  <a:cubicBezTo>
                    <a:pt x="81" y="8"/>
                    <a:pt x="81" y="8"/>
                    <a:pt x="81" y="8"/>
                  </a:cubicBezTo>
                  <a:cubicBezTo>
                    <a:pt x="91" y="16"/>
                    <a:pt x="98" y="28"/>
                    <a:pt x="99" y="42"/>
                  </a:cubicBezTo>
                  <a:close/>
                  <a:moveTo>
                    <a:pt x="89" y="44"/>
                  </a:moveTo>
                  <a:cubicBezTo>
                    <a:pt x="89" y="28"/>
                    <a:pt x="78" y="15"/>
                    <a:pt x="63" y="12"/>
                  </a:cubicBezTo>
                  <a:cubicBezTo>
                    <a:pt x="63" y="8"/>
                    <a:pt x="63" y="8"/>
                    <a:pt x="63" y="8"/>
                  </a:cubicBezTo>
                  <a:cubicBezTo>
                    <a:pt x="63" y="4"/>
                    <a:pt x="59" y="0"/>
                    <a:pt x="55" y="0"/>
                  </a:cubicBezTo>
                  <a:cubicBezTo>
                    <a:pt x="51" y="0"/>
                    <a:pt x="47" y="4"/>
                    <a:pt x="47" y="8"/>
                  </a:cubicBezTo>
                  <a:cubicBezTo>
                    <a:pt x="47" y="12"/>
                    <a:pt x="47" y="12"/>
                    <a:pt x="47" y="12"/>
                  </a:cubicBezTo>
                  <a:cubicBezTo>
                    <a:pt x="32" y="15"/>
                    <a:pt x="21" y="28"/>
                    <a:pt x="21" y="44"/>
                  </a:cubicBezTo>
                  <a:cubicBezTo>
                    <a:pt x="21" y="73"/>
                    <a:pt x="21" y="73"/>
                    <a:pt x="21" y="73"/>
                  </a:cubicBezTo>
                  <a:cubicBezTo>
                    <a:pt x="11" y="84"/>
                    <a:pt x="11" y="84"/>
                    <a:pt x="11" y="84"/>
                  </a:cubicBezTo>
                  <a:cubicBezTo>
                    <a:pt x="11" y="89"/>
                    <a:pt x="11" y="89"/>
                    <a:pt x="11" y="89"/>
                  </a:cubicBezTo>
                  <a:cubicBezTo>
                    <a:pt x="99" y="89"/>
                    <a:pt x="99" y="89"/>
                    <a:pt x="99" y="89"/>
                  </a:cubicBezTo>
                  <a:cubicBezTo>
                    <a:pt x="99" y="84"/>
                    <a:pt x="99" y="84"/>
                    <a:pt x="99" y="84"/>
                  </a:cubicBezTo>
                  <a:cubicBezTo>
                    <a:pt x="89" y="73"/>
                    <a:pt x="89" y="73"/>
                    <a:pt x="89" y="73"/>
                  </a:cubicBezTo>
                  <a:lnTo>
                    <a:pt x="89" y="44"/>
                  </a:lnTo>
                  <a:close/>
                  <a:moveTo>
                    <a:pt x="55" y="104"/>
                  </a:moveTo>
                  <a:cubicBezTo>
                    <a:pt x="57" y="104"/>
                    <a:pt x="57" y="104"/>
                    <a:pt x="57" y="104"/>
                  </a:cubicBezTo>
                  <a:cubicBezTo>
                    <a:pt x="61" y="104"/>
                    <a:pt x="63" y="101"/>
                    <a:pt x="64" y="98"/>
                  </a:cubicBezTo>
                  <a:cubicBezTo>
                    <a:pt x="65" y="97"/>
                    <a:pt x="65" y="96"/>
                    <a:pt x="65" y="94"/>
                  </a:cubicBezTo>
                  <a:cubicBezTo>
                    <a:pt x="45" y="94"/>
                    <a:pt x="45" y="94"/>
                    <a:pt x="45" y="94"/>
                  </a:cubicBezTo>
                  <a:cubicBezTo>
                    <a:pt x="45" y="100"/>
                    <a:pt x="49" y="104"/>
                    <a:pt x="55" y="104"/>
                  </a:cubicBezTo>
                  <a:close/>
                  <a:moveTo>
                    <a:pt x="55" y="104"/>
                  </a:moveTo>
                  <a:cubicBezTo>
                    <a:pt x="55" y="104"/>
                    <a:pt x="55" y="104"/>
                    <a:pt x="55" y="10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1" name="Freeform 131"/>
            <p:cNvSpPr>
              <a:spLocks noEditPoints="1"/>
            </p:cNvSpPr>
            <p:nvPr/>
          </p:nvSpPr>
          <p:spPr bwMode="auto">
            <a:xfrm>
              <a:off x="8680812" y="2189880"/>
              <a:ext cx="191070" cy="182183"/>
            </a:xfrm>
            <a:custGeom>
              <a:gdLst>
                <a:gd fmla="*/ 29 w 109" name="T0"/>
                <a:gd fmla="*/ 8 h 104" name="T1"/>
                <a:gd fmla="*/ 22 w 109" name="T2"/>
                <a:gd fmla="*/ 1 h 104" name="T3"/>
                <a:gd fmla="*/ 0 w 109" name="T4"/>
                <a:gd fmla="*/ 42 h 104" name="T5"/>
                <a:gd fmla="*/ 10 w 109" name="T6"/>
                <a:gd fmla="*/ 42 h 104" name="T7"/>
                <a:gd fmla="*/ 29 w 109" name="T8"/>
                <a:gd fmla="*/ 8 h 104" name="T9"/>
                <a:gd fmla="*/ 99 w 109" name="T10"/>
                <a:gd fmla="*/ 42 h 104" name="T11"/>
                <a:gd fmla="*/ 109 w 109" name="T12"/>
                <a:gd fmla="*/ 42 h 104" name="T13"/>
                <a:gd fmla="*/ 88 w 109" name="T14"/>
                <a:gd fmla="*/ 1 h 104" name="T15"/>
                <a:gd fmla="*/ 80 w 109" name="T16"/>
                <a:gd fmla="*/ 8 h 104" name="T17"/>
                <a:gd fmla="*/ 99 w 109" name="T18"/>
                <a:gd fmla="*/ 42 h 104" name="T19"/>
                <a:gd fmla="*/ 88 w 109" name="T20"/>
                <a:gd fmla="*/ 44 h 104" name="T21"/>
                <a:gd fmla="*/ 62 w 109" name="T22"/>
                <a:gd fmla="*/ 11 h 104" name="T23"/>
                <a:gd fmla="*/ 62 w 109" name="T24"/>
                <a:gd fmla="*/ 8 h 104" name="T25"/>
                <a:gd fmla="*/ 54 w 109" name="T26"/>
                <a:gd fmla="*/ 0 h 104" name="T27"/>
                <a:gd fmla="*/ 47 w 109" name="T28"/>
                <a:gd fmla="*/ 8 h 104" name="T29"/>
                <a:gd fmla="*/ 47 w 109" name="T30"/>
                <a:gd fmla="*/ 11 h 104" name="T31"/>
                <a:gd fmla="*/ 21 w 109" name="T32"/>
                <a:gd fmla="*/ 44 h 104" name="T33"/>
                <a:gd fmla="*/ 21 w 109" name="T34"/>
                <a:gd fmla="*/ 73 h 104" name="T35"/>
                <a:gd fmla="*/ 10 w 109" name="T36"/>
                <a:gd fmla="*/ 83 h 104" name="T37"/>
                <a:gd fmla="*/ 10 w 109" name="T38"/>
                <a:gd fmla="*/ 89 h 104" name="T39"/>
                <a:gd fmla="*/ 99 w 109" name="T40"/>
                <a:gd fmla="*/ 89 h 104" name="T41"/>
                <a:gd fmla="*/ 99 w 109" name="T42"/>
                <a:gd fmla="*/ 83 h 104" name="T43"/>
                <a:gd fmla="*/ 88 w 109" name="T44"/>
                <a:gd fmla="*/ 73 h 104" name="T45"/>
                <a:gd fmla="*/ 88 w 109" name="T46"/>
                <a:gd fmla="*/ 44 h 104" name="T47"/>
                <a:gd fmla="*/ 54 w 109" name="T48"/>
                <a:gd fmla="*/ 104 h 104" name="T49"/>
                <a:gd fmla="*/ 57 w 109" name="T50"/>
                <a:gd fmla="*/ 104 h 104" name="T51"/>
                <a:gd fmla="*/ 64 w 109" name="T52"/>
                <a:gd fmla="*/ 98 h 104" name="T53"/>
                <a:gd fmla="*/ 65 w 109" name="T54"/>
                <a:gd fmla="*/ 94 h 104" name="T55"/>
                <a:gd fmla="*/ 44 w 109" name="T56"/>
                <a:gd fmla="*/ 94 h 104" name="T57"/>
                <a:gd fmla="*/ 54 w 109" name="T58"/>
                <a:gd fmla="*/ 104 h 104" name="T59"/>
                <a:gd fmla="*/ 54 w 109" name="T60"/>
                <a:gd fmla="*/ 104 h 104" name="T61"/>
                <a:gd fmla="*/ 54 w 109" name="T62"/>
                <a:gd fmla="*/ 104 h 10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4" w="109">
                  <a:moveTo>
                    <a:pt x="29" y="8"/>
                  </a:moveTo>
                  <a:cubicBezTo>
                    <a:pt x="22" y="1"/>
                    <a:pt x="22" y="1"/>
                    <a:pt x="22" y="1"/>
                  </a:cubicBezTo>
                  <a:cubicBezTo>
                    <a:pt x="9" y="10"/>
                    <a:pt x="1" y="25"/>
                    <a:pt x="0" y="42"/>
                  </a:cubicBezTo>
                  <a:cubicBezTo>
                    <a:pt x="10" y="42"/>
                    <a:pt x="10" y="42"/>
                    <a:pt x="10" y="42"/>
                  </a:cubicBezTo>
                  <a:cubicBezTo>
                    <a:pt x="11" y="28"/>
                    <a:pt x="18" y="16"/>
                    <a:pt x="29" y="8"/>
                  </a:cubicBezTo>
                  <a:close/>
                  <a:moveTo>
                    <a:pt x="99" y="42"/>
                  </a:moveTo>
                  <a:cubicBezTo>
                    <a:pt x="109" y="42"/>
                    <a:pt x="109" y="42"/>
                    <a:pt x="109" y="42"/>
                  </a:cubicBezTo>
                  <a:cubicBezTo>
                    <a:pt x="108" y="25"/>
                    <a:pt x="100" y="10"/>
                    <a:pt x="88" y="1"/>
                  </a:cubicBezTo>
                  <a:cubicBezTo>
                    <a:pt x="80" y="8"/>
                    <a:pt x="80" y="8"/>
                    <a:pt x="80" y="8"/>
                  </a:cubicBezTo>
                  <a:cubicBezTo>
                    <a:pt x="91" y="16"/>
                    <a:pt x="98" y="28"/>
                    <a:pt x="99" y="42"/>
                  </a:cubicBezTo>
                  <a:close/>
                  <a:moveTo>
                    <a:pt x="88" y="44"/>
                  </a:moveTo>
                  <a:cubicBezTo>
                    <a:pt x="88" y="28"/>
                    <a:pt x="77" y="15"/>
                    <a:pt x="62" y="11"/>
                  </a:cubicBezTo>
                  <a:cubicBezTo>
                    <a:pt x="62" y="8"/>
                    <a:pt x="62" y="8"/>
                    <a:pt x="62" y="8"/>
                  </a:cubicBezTo>
                  <a:cubicBezTo>
                    <a:pt x="62" y="4"/>
                    <a:pt x="59" y="0"/>
                    <a:pt x="54" y="0"/>
                  </a:cubicBezTo>
                  <a:cubicBezTo>
                    <a:pt x="50" y="0"/>
                    <a:pt x="47" y="4"/>
                    <a:pt x="47" y="8"/>
                  </a:cubicBezTo>
                  <a:cubicBezTo>
                    <a:pt x="47" y="11"/>
                    <a:pt x="47" y="11"/>
                    <a:pt x="47" y="11"/>
                  </a:cubicBezTo>
                  <a:cubicBezTo>
                    <a:pt x="31" y="15"/>
                    <a:pt x="21" y="28"/>
                    <a:pt x="21" y="44"/>
                  </a:cubicBezTo>
                  <a:cubicBezTo>
                    <a:pt x="21" y="73"/>
                    <a:pt x="21" y="73"/>
                    <a:pt x="21" y="73"/>
                  </a:cubicBezTo>
                  <a:cubicBezTo>
                    <a:pt x="10" y="83"/>
                    <a:pt x="10" y="83"/>
                    <a:pt x="10" y="83"/>
                  </a:cubicBezTo>
                  <a:cubicBezTo>
                    <a:pt x="10" y="89"/>
                    <a:pt x="10" y="89"/>
                    <a:pt x="10" y="89"/>
                  </a:cubicBezTo>
                  <a:cubicBezTo>
                    <a:pt x="99" y="89"/>
                    <a:pt x="99" y="89"/>
                    <a:pt x="99" y="89"/>
                  </a:cubicBezTo>
                  <a:cubicBezTo>
                    <a:pt x="99" y="83"/>
                    <a:pt x="99" y="83"/>
                    <a:pt x="99" y="83"/>
                  </a:cubicBezTo>
                  <a:cubicBezTo>
                    <a:pt x="88" y="73"/>
                    <a:pt x="88" y="73"/>
                    <a:pt x="88" y="73"/>
                  </a:cubicBezTo>
                  <a:lnTo>
                    <a:pt x="88" y="44"/>
                  </a:lnTo>
                  <a:close/>
                  <a:moveTo>
                    <a:pt x="54" y="104"/>
                  </a:moveTo>
                  <a:cubicBezTo>
                    <a:pt x="57" y="104"/>
                    <a:pt x="57" y="104"/>
                    <a:pt x="57" y="104"/>
                  </a:cubicBezTo>
                  <a:cubicBezTo>
                    <a:pt x="60" y="104"/>
                    <a:pt x="63" y="101"/>
                    <a:pt x="64" y="98"/>
                  </a:cubicBezTo>
                  <a:cubicBezTo>
                    <a:pt x="64" y="97"/>
                    <a:pt x="65" y="95"/>
                    <a:pt x="65" y="94"/>
                  </a:cubicBezTo>
                  <a:cubicBezTo>
                    <a:pt x="44" y="94"/>
                    <a:pt x="44" y="94"/>
                    <a:pt x="44" y="94"/>
                  </a:cubicBezTo>
                  <a:cubicBezTo>
                    <a:pt x="44" y="100"/>
                    <a:pt x="49" y="104"/>
                    <a:pt x="54" y="104"/>
                  </a:cubicBezTo>
                  <a:close/>
                  <a:moveTo>
                    <a:pt x="54" y="104"/>
                  </a:moveTo>
                  <a:cubicBezTo>
                    <a:pt x="54" y="104"/>
                    <a:pt x="54" y="104"/>
                    <a:pt x="54" y="10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2" name="Freeform 132"/>
            <p:cNvSpPr>
              <a:spLocks noEditPoints="1"/>
            </p:cNvSpPr>
            <p:nvPr/>
          </p:nvSpPr>
          <p:spPr bwMode="auto">
            <a:xfrm>
              <a:off x="9765021" y="2868992"/>
              <a:ext cx="276237" cy="302897"/>
            </a:xfrm>
            <a:custGeom>
              <a:gdLst>
                <a:gd fmla="*/ 120 w 158" name="T0"/>
                <a:gd fmla="*/ 24 h 173" name="T1"/>
                <a:gd fmla="*/ 108 w 158" name="T2"/>
                <a:gd fmla="*/ 23 h 173" name="T3"/>
                <a:gd fmla="*/ 111 w 158" name="T4"/>
                <a:gd fmla="*/ 28 h 173" name="T5"/>
                <a:gd fmla="*/ 102 w 158" name="T6"/>
                <a:gd fmla="*/ 26 h 173" name="T7"/>
                <a:gd fmla="*/ 92 w 158" name="T8"/>
                <a:gd fmla="*/ 39 h 173" name="T9"/>
                <a:gd fmla="*/ 93 w 158" name="T10"/>
                <a:gd fmla="*/ 28 h 173" name="T11"/>
                <a:gd fmla="*/ 101 w 158" name="T12"/>
                <a:gd fmla="*/ 13 h 173" name="T13"/>
                <a:gd fmla="*/ 91 w 158" name="T14"/>
                <a:gd fmla="*/ 8 h 173" name="T15"/>
                <a:gd fmla="*/ 9 w 158" name="T16"/>
                <a:gd fmla="*/ 48 h 173" name="T17"/>
                <a:gd fmla="*/ 14 w 158" name="T18"/>
                <a:gd fmla="*/ 47 h 173" name="T19"/>
                <a:gd fmla="*/ 19 w 158" name="T20"/>
                <a:gd fmla="*/ 40 h 173" name="T21"/>
                <a:gd fmla="*/ 22 w 158" name="T22"/>
                <a:gd fmla="*/ 44 h 173" name="T23"/>
                <a:gd fmla="*/ 26 w 158" name="T24"/>
                <a:gd fmla="*/ 35 h 173" name="T25"/>
                <a:gd fmla="*/ 33 w 158" name="T26"/>
                <a:gd fmla="*/ 32 h 173" name="T27"/>
                <a:gd fmla="*/ 51 w 158" name="T28"/>
                <a:gd fmla="*/ 27 h 173" name="T29"/>
                <a:gd fmla="*/ 45 w 158" name="T30"/>
                <a:gd fmla="*/ 31 h 173" name="T31"/>
                <a:gd fmla="*/ 37 w 158" name="T32"/>
                <a:gd fmla="*/ 36 h 173" name="T33"/>
                <a:gd fmla="*/ 35 w 158" name="T34"/>
                <a:gd fmla="*/ 41 h 173" name="T35"/>
                <a:gd fmla="*/ 30 w 158" name="T36"/>
                <a:gd fmla="*/ 53 h 173" name="T37"/>
                <a:gd fmla="*/ 38 w 158" name="T38"/>
                <a:gd fmla="*/ 42 h 173" name="T39"/>
                <a:gd fmla="*/ 52 w 158" name="T40"/>
                <a:gd fmla="*/ 40 h 173" name="T41"/>
                <a:gd fmla="*/ 56 w 158" name="T42"/>
                <a:gd fmla="*/ 45 h 173" name="T43"/>
                <a:gd fmla="*/ 59 w 158" name="T44"/>
                <a:gd fmla="*/ 48 h 173" name="T45"/>
                <a:gd fmla="*/ 53 w 158" name="T46"/>
                <a:gd fmla="*/ 45 h 173" name="T47"/>
                <a:gd fmla="*/ 49 w 158" name="T48"/>
                <a:gd fmla="*/ 48 h 173" name="T49"/>
                <a:gd fmla="*/ 50 w 158" name="T50"/>
                <a:gd fmla="*/ 50 h 173" name="T51"/>
                <a:gd fmla="*/ 47 w 158" name="T52"/>
                <a:gd fmla="*/ 57 h 173" name="T53"/>
                <a:gd fmla="*/ 42 w 158" name="T54"/>
                <a:gd fmla="*/ 84 h 173" name="T55"/>
                <a:gd fmla="*/ 27 w 158" name="T56"/>
                <a:gd fmla="*/ 99 h 173" name="T57"/>
                <a:gd fmla="*/ 43 w 158" name="T58"/>
                <a:gd fmla="*/ 96 h 173" name="T59"/>
                <a:gd fmla="*/ 65 w 158" name="T60"/>
                <a:gd fmla="*/ 91 h 173" name="T61"/>
                <a:gd fmla="*/ 82 w 158" name="T62"/>
                <a:gd fmla="*/ 94 h 173" name="T63"/>
                <a:gd fmla="*/ 102 w 158" name="T64"/>
                <a:gd fmla="*/ 94 h 173" name="T65"/>
                <a:gd fmla="*/ 100 w 158" name="T66"/>
                <a:gd fmla="*/ 117 h 173" name="T67"/>
                <a:gd fmla="*/ 97 w 158" name="T68"/>
                <a:gd fmla="*/ 138 h 173" name="T69"/>
                <a:gd fmla="*/ 104 w 158" name="T70"/>
                <a:gd fmla="*/ 142 h 173" name="T71"/>
                <a:gd fmla="*/ 106 w 158" name="T72"/>
                <a:gd fmla="*/ 152 h 173" name="T73"/>
                <a:gd fmla="*/ 83 w 158" name="T74"/>
                <a:gd fmla="*/ 134 h 173" name="T75"/>
                <a:gd fmla="*/ 55 w 158" name="T76"/>
                <a:gd fmla="*/ 115 h 173" name="T77"/>
                <a:gd fmla="*/ 36 w 158" name="T78"/>
                <a:gd fmla="*/ 104 h 173" name="T79"/>
                <a:gd fmla="*/ 20 w 158" name="T80"/>
                <a:gd fmla="*/ 104 h 173" name="T81"/>
                <a:gd fmla="*/ 16 w 158" name="T82"/>
                <a:gd fmla="*/ 102 h 173" name="T83"/>
                <a:gd fmla="*/ 0 w 158" name="T84"/>
                <a:gd fmla="*/ 93 h 173" name="T85"/>
                <a:gd fmla="*/ 153 w 158" name="T86"/>
                <a:gd fmla="*/ 90 h 173" name="T87"/>
                <a:gd fmla="*/ 130 w 158" name="T88"/>
                <a:gd fmla="*/ 68 h 173" name="T89"/>
                <a:gd fmla="*/ 111 w 158" name="T90"/>
                <a:gd fmla="*/ 70 h 173" name="T91"/>
                <a:gd fmla="*/ 94 w 158" name="T92"/>
                <a:gd fmla="*/ 60 h 173" name="T93"/>
                <a:gd fmla="*/ 97 w 158" name="T94"/>
                <a:gd fmla="*/ 40 h 173" name="T95"/>
                <a:gd fmla="*/ 120 w 158" name="T96"/>
                <a:gd fmla="*/ 32 h 173" name="T97"/>
                <a:gd fmla="*/ 133 w 158" name="T98"/>
                <a:gd fmla="*/ 23 h 173" name="T99"/>
                <a:gd fmla="*/ 91 w 158" name="T100"/>
                <a:gd fmla="*/ 19 h 173" name="T101"/>
                <a:gd fmla="*/ 88 w 158" name="T102"/>
                <a:gd fmla="*/ 22 h 173" name="T103"/>
                <a:gd fmla="*/ 83 w 158" name="T104"/>
                <a:gd fmla="*/ 25 h 173" name="T105"/>
                <a:gd fmla="*/ 84 w 158" name="T106"/>
                <a:gd fmla="*/ 27 h 173" name="T107"/>
                <a:gd fmla="*/ 50 w 158" name="T108"/>
                <a:gd fmla="*/ 55 h 173" name="T109"/>
                <a:gd fmla="*/ 52 w 158" name="T110"/>
                <a:gd fmla="*/ 55 h 173" name="T111"/>
                <a:gd fmla="*/ 53 w 158" name="T112"/>
                <a:gd fmla="*/ 50 h 17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3" w="158">
                  <a:moveTo>
                    <a:pt x="128" y="19"/>
                  </a:moveTo>
                  <a:cubicBezTo>
                    <a:pt x="125" y="21"/>
                    <a:pt x="125" y="21"/>
                    <a:pt x="125" y="21"/>
                  </a:cubicBezTo>
                  <a:cubicBezTo>
                    <a:pt x="122" y="20"/>
                    <a:pt x="122" y="20"/>
                    <a:pt x="122" y="20"/>
                  </a:cubicBezTo>
                  <a:cubicBezTo>
                    <a:pt x="119" y="17"/>
                    <a:pt x="119" y="17"/>
                    <a:pt x="119" y="17"/>
                  </a:cubicBezTo>
                  <a:cubicBezTo>
                    <a:pt x="118" y="19"/>
                    <a:pt x="118" y="19"/>
                    <a:pt x="118" y="19"/>
                  </a:cubicBezTo>
                  <a:cubicBezTo>
                    <a:pt x="120" y="24"/>
                    <a:pt x="120" y="24"/>
                    <a:pt x="120" y="24"/>
                  </a:cubicBezTo>
                  <a:cubicBezTo>
                    <a:pt x="115" y="22"/>
                    <a:pt x="115" y="22"/>
                    <a:pt x="115" y="22"/>
                  </a:cubicBezTo>
                  <a:cubicBezTo>
                    <a:pt x="113" y="20"/>
                    <a:pt x="113" y="20"/>
                    <a:pt x="113" y="20"/>
                  </a:cubicBezTo>
                  <a:cubicBezTo>
                    <a:pt x="110" y="19"/>
                    <a:pt x="110" y="19"/>
                    <a:pt x="110" y="19"/>
                  </a:cubicBezTo>
                  <a:cubicBezTo>
                    <a:pt x="108" y="19"/>
                    <a:pt x="108" y="19"/>
                    <a:pt x="108" y="19"/>
                  </a:cubicBezTo>
                  <a:cubicBezTo>
                    <a:pt x="105" y="21"/>
                    <a:pt x="105" y="21"/>
                    <a:pt x="105" y="21"/>
                  </a:cubicBezTo>
                  <a:cubicBezTo>
                    <a:pt x="108" y="23"/>
                    <a:pt x="108" y="23"/>
                    <a:pt x="108" y="23"/>
                  </a:cubicBezTo>
                  <a:cubicBezTo>
                    <a:pt x="112" y="23"/>
                    <a:pt x="112" y="23"/>
                    <a:pt x="112" y="23"/>
                  </a:cubicBezTo>
                  <a:cubicBezTo>
                    <a:pt x="113" y="23"/>
                    <a:pt x="113" y="23"/>
                    <a:pt x="113" y="23"/>
                  </a:cubicBezTo>
                  <a:cubicBezTo>
                    <a:pt x="113" y="24"/>
                    <a:pt x="113" y="24"/>
                    <a:pt x="113" y="24"/>
                  </a:cubicBezTo>
                  <a:cubicBezTo>
                    <a:pt x="114" y="26"/>
                    <a:pt x="114" y="26"/>
                    <a:pt x="114" y="26"/>
                  </a:cubicBezTo>
                  <a:cubicBezTo>
                    <a:pt x="113" y="28"/>
                    <a:pt x="113" y="28"/>
                    <a:pt x="113" y="28"/>
                  </a:cubicBezTo>
                  <a:cubicBezTo>
                    <a:pt x="111" y="28"/>
                    <a:pt x="111" y="28"/>
                    <a:pt x="111" y="28"/>
                  </a:cubicBezTo>
                  <a:cubicBezTo>
                    <a:pt x="109" y="27"/>
                    <a:pt x="109" y="27"/>
                    <a:pt x="109" y="27"/>
                  </a:cubicBezTo>
                  <a:cubicBezTo>
                    <a:pt x="112" y="26"/>
                    <a:pt x="112" y="26"/>
                    <a:pt x="112" y="26"/>
                  </a:cubicBezTo>
                  <a:cubicBezTo>
                    <a:pt x="112" y="25"/>
                    <a:pt x="112" y="25"/>
                    <a:pt x="112" y="25"/>
                  </a:cubicBezTo>
                  <a:cubicBezTo>
                    <a:pt x="105" y="24"/>
                    <a:pt x="105" y="24"/>
                    <a:pt x="105" y="24"/>
                  </a:cubicBezTo>
                  <a:cubicBezTo>
                    <a:pt x="103" y="23"/>
                    <a:pt x="103" y="23"/>
                    <a:pt x="103" y="23"/>
                  </a:cubicBezTo>
                  <a:cubicBezTo>
                    <a:pt x="102" y="26"/>
                    <a:pt x="102" y="26"/>
                    <a:pt x="102" y="26"/>
                  </a:cubicBezTo>
                  <a:cubicBezTo>
                    <a:pt x="100" y="27"/>
                    <a:pt x="100" y="27"/>
                    <a:pt x="100" y="27"/>
                  </a:cubicBezTo>
                  <a:cubicBezTo>
                    <a:pt x="99" y="34"/>
                    <a:pt x="99" y="34"/>
                    <a:pt x="99" y="34"/>
                  </a:cubicBezTo>
                  <a:cubicBezTo>
                    <a:pt x="99" y="36"/>
                    <a:pt x="99" y="36"/>
                    <a:pt x="99" y="36"/>
                  </a:cubicBezTo>
                  <a:cubicBezTo>
                    <a:pt x="97" y="37"/>
                    <a:pt x="97" y="37"/>
                    <a:pt x="97" y="37"/>
                  </a:cubicBezTo>
                  <a:cubicBezTo>
                    <a:pt x="94" y="39"/>
                    <a:pt x="94" y="39"/>
                    <a:pt x="94" y="39"/>
                  </a:cubicBezTo>
                  <a:cubicBezTo>
                    <a:pt x="92" y="39"/>
                    <a:pt x="92" y="39"/>
                    <a:pt x="92" y="39"/>
                  </a:cubicBezTo>
                  <a:cubicBezTo>
                    <a:pt x="89" y="36"/>
                    <a:pt x="89" y="36"/>
                    <a:pt x="89" y="36"/>
                  </a:cubicBezTo>
                  <a:cubicBezTo>
                    <a:pt x="88" y="34"/>
                    <a:pt x="88" y="34"/>
                    <a:pt x="88" y="34"/>
                  </a:cubicBezTo>
                  <a:cubicBezTo>
                    <a:pt x="91" y="31"/>
                    <a:pt x="91" y="31"/>
                    <a:pt x="91" y="31"/>
                  </a:cubicBezTo>
                  <a:cubicBezTo>
                    <a:pt x="95" y="30"/>
                    <a:pt x="95" y="30"/>
                    <a:pt x="95" y="30"/>
                  </a:cubicBezTo>
                  <a:cubicBezTo>
                    <a:pt x="95" y="27"/>
                    <a:pt x="95" y="27"/>
                    <a:pt x="95" y="27"/>
                  </a:cubicBezTo>
                  <a:cubicBezTo>
                    <a:pt x="93" y="28"/>
                    <a:pt x="93" y="28"/>
                    <a:pt x="93" y="28"/>
                  </a:cubicBezTo>
                  <a:cubicBezTo>
                    <a:pt x="91" y="25"/>
                    <a:pt x="91" y="25"/>
                    <a:pt x="91" y="25"/>
                  </a:cubicBezTo>
                  <a:cubicBezTo>
                    <a:pt x="95" y="22"/>
                    <a:pt x="95" y="22"/>
                    <a:pt x="95" y="22"/>
                  </a:cubicBezTo>
                  <a:cubicBezTo>
                    <a:pt x="95" y="17"/>
                    <a:pt x="95" y="17"/>
                    <a:pt x="95" y="17"/>
                  </a:cubicBezTo>
                  <a:cubicBezTo>
                    <a:pt x="97" y="15"/>
                    <a:pt x="97" y="15"/>
                    <a:pt x="97" y="15"/>
                  </a:cubicBezTo>
                  <a:cubicBezTo>
                    <a:pt x="100" y="14"/>
                    <a:pt x="100" y="14"/>
                    <a:pt x="100" y="14"/>
                  </a:cubicBezTo>
                  <a:cubicBezTo>
                    <a:pt x="101" y="13"/>
                    <a:pt x="101" y="13"/>
                    <a:pt x="101" y="13"/>
                  </a:cubicBezTo>
                  <a:cubicBezTo>
                    <a:pt x="98" y="10"/>
                    <a:pt x="98" y="10"/>
                    <a:pt x="98" y="10"/>
                  </a:cubicBezTo>
                  <a:cubicBezTo>
                    <a:pt x="96" y="13"/>
                    <a:pt x="96" y="13"/>
                    <a:pt x="96" y="13"/>
                  </a:cubicBezTo>
                  <a:cubicBezTo>
                    <a:pt x="94" y="11"/>
                    <a:pt x="94" y="11"/>
                    <a:pt x="94" y="11"/>
                  </a:cubicBezTo>
                  <a:cubicBezTo>
                    <a:pt x="92" y="12"/>
                    <a:pt x="92" y="12"/>
                    <a:pt x="92" y="12"/>
                  </a:cubicBezTo>
                  <a:cubicBezTo>
                    <a:pt x="91" y="11"/>
                    <a:pt x="91" y="11"/>
                    <a:pt x="91" y="11"/>
                  </a:cubicBezTo>
                  <a:cubicBezTo>
                    <a:pt x="91" y="8"/>
                    <a:pt x="91" y="8"/>
                    <a:pt x="91" y="8"/>
                  </a:cubicBezTo>
                  <a:cubicBezTo>
                    <a:pt x="94" y="5"/>
                    <a:pt x="94" y="5"/>
                    <a:pt x="94" y="5"/>
                  </a:cubicBezTo>
                  <a:cubicBezTo>
                    <a:pt x="94" y="3"/>
                    <a:pt x="94" y="3"/>
                    <a:pt x="94" y="3"/>
                  </a:cubicBezTo>
                  <a:cubicBezTo>
                    <a:pt x="75" y="0"/>
                    <a:pt x="55" y="3"/>
                    <a:pt x="38" y="13"/>
                  </a:cubicBezTo>
                  <a:cubicBezTo>
                    <a:pt x="38" y="13"/>
                    <a:pt x="38" y="13"/>
                    <a:pt x="38" y="13"/>
                  </a:cubicBezTo>
                  <a:cubicBezTo>
                    <a:pt x="23" y="22"/>
                    <a:pt x="12" y="35"/>
                    <a:pt x="5" y="50"/>
                  </a:cubicBezTo>
                  <a:cubicBezTo>
                    <a:pt x="9" y="48"/>
                    <a:pt x="9" y="48"/>
                    <a:pt x="9" y="48"/>
                  </a:cubicBezTo>
                  <a:cubicBezTo>
                    <a:pt x="11" y="48"/>
                    <a:pt x="11" y="48"/>
                    <a:pt x="11" y="48"/>
                  </a:cubicBezTo>
                  <a:cubicBezTo>
                    <a:pt x="14" y="47"/>
                    <a:pt x="14" y="47"/>
                    <a:pt x="14" y="47"/>
                  </a:cubicBezTo>
                  <a:cubicBezTo>
                    <a:pt x="15" y="48"/>
                    <a:pt x="15" y="48"/>
                    <a:pt x="15" y="48"/>
                  </a:cubicBezTo>
                  <a:cubicBezTo>
                    <a:pt x="20" y="46"/>
                    <a:pt x="20" y="46"/>
                    <a:pt x="20" y="46"/>
                  </a:cubicBezTo>
                  <a:cubicBezTo>
                    <a:pt x="18" y="44"/>
                    <a:pt x="18" y="44"/>
                    <a:pt x="18" y="44"/>
                  </a:cubicBezTo>
                  <a:cubicBezTo>
                    <a:pt x="14" y="47"/>
                    <a:pt x="14" y="47"/>
                    <a:pt x="14" y="47"/>
                  </a:cubicBezTo>
                  <a:cubicBezTo>
                    <a:pt x="14" y="45"/>
                    <a:pt x="14" y="45"/>
                    <a:pt x="14" y="45"/>
                  </a:cubicBezTo>
                  <a:cubicBezTo>
                    <a:pt x="13" y="44"/>
                    <a:pt x="13" y="44"/>
                    <a:pt x="13" y="44"/>
                  </a:cubicBezTo>
                  <a:cubicBezTo>
                    <a:pt x="10" y="47"/>
                    <a:pt x="10" y="47"/>
                    <a:pt x="10" y="47"/>
                  </a:cubicBezTo>
                  <a:cubicBezTo>
                    <a:pt x="12" y="41"/>
                    <a:pt x="12" y="41"/>
                    <a:pt x="12" y="41"/>
                  </a:cubicBezTo>
                  <a:cubicBezTo>
                    <a:pt x="16" y="39"/>
                    <a:pt x="16" y="39"/>
                    <a:pt x="16" y="39"/>
                  </a:cubicBezTo>
                  <a:cubicBezTo>
                    <a:pt x="19" y="40"/>
                    <a:pt x="19" y="40"/>
                    <a:pt x="19" y="40"/>
                  </a:cubicBezTo>
                  <a:cubicBezTo>
                    <a:pt x="22" y="39"/>
                    <a:pt x="22" y="39"/>
                    <a:pt x="22" y="39"/>
                  </a:cubicBezTo>
                  <a:cubicBezTo>
                    <a:pt x="23" y="36"/>
                    <a:pt x="23" y="36"/>
                    <a:pt x="23" y="36"/>
                  </a:cubicBezTo>
                  <a:cubicBezTo>
                    <a:pt x="25" y="36"/>
                    <a:pt x="25" y="36"/>
                    <a:pt x="25" y="36"/>
                  </a:cubicBezTo>
                  <a:cubicBezTo>
                    <a:pt x="24" y="40"/>
                    <a:pt x="24" y="40"/>
                    <a:pt x="24" y="40"/>
                  </a:cubicBezTo>
                  <a:cubicBezTo>
                    <a:pt x="24" y="40"/>
                    <a:pt x="20" y="42"/>
                    <a:pt x="21" y="42"/>
                  </a:cubicBezTo>
                  <a:cubicBezTo>
                    <a:pt x="21" y="42"/>
                    <a:pt x="22" y="44"/>
                    <a:pt x="22" y="44"/>
                  </a:cubicBezTo>
                  <a:cubicBezTo>
                    <a:pt x="26" y="41"/>
                    <a:pt x="26" y="41"/>
                    <a:pt x="26" y="41"/>
                  </a:cubicBezTo>
                  <a:cubicBezTo>
                    <a:pt x="26" y="40"/>
                    <a:pt x="26" y="40"/>
                    <a:pt x="26" y="40"/>
                  </a:cubicBezTo>
                  <a:cubicBezTo>
                    <a:pt x="29" y="38"/>
                    <a:pt x="29" y="38"/>
                    <a:pt x="29" y="38"/>
                  </a:cubicBezTo>
                  <a:cubicBezTo>
                    <a:pt x="28" y="36"/>
                    <a:pt x="28" y="36"/>
                    <a:pt x="28" y="36"/>
                  </a:cubicBezTo>
                  <a:cubicBezTo>
                    <a:pt x="26" y="37"/>
                    <a:pt x="26" y="37"/>
                    <a:pt x="26" y="37"/>
                  </a:cubicBezTo>
                  <a:cubicBezTo>
                    <a:pt x="26" y="35"/>
                    <a:pt x="26" y="35"/>
                    <a:pt x="26" y="35"/>
                  </a:cubicBezTo>
                  <a:cubicBezTo>
                    <a:pt x="27" y="34"/>
                    <a:pt x="27" y="34"/>
                    <a:pt x="27" y="34"/>
                  </a:cubicBezTo>
                  <a:cubicBezTo>
                    <a:pt x="32" y="31"/>
                    <a:pt x="32" y="31"/>
                    <a:pt x="32" y="31"/>
                  </a:cubicBezTo>
                  <a:cubicBezTo>
                    <a:pt x="31" y="35"/>
                    <a:pt x="31" y="35"/>
                    <a:pt x="31" y="35"/>
                  </a:cubicBezTo>
                  <a:cubicBezTo>
                    <a:pt x="32" y="36"/>
                    <a:pt x="32" y="36"/>
                    <a:pt x="32" y="36"/>
                  </a:cubicBezTo>
                  <a:cubicBezTo>
                    <a:pt x="35" y="35"/>
                    <a:pt x="35" y="35"/>
                    <a:pt x="35" y="35"/>
                  </a:cubicBezTo>
                  <a:cubicBezTo>
                    <a:pt x="33" y="32"/>
                    <a:pt x="33" y="32"/>
                    <a:pt x="33" y="32"/>
                  </a:cubicBezTo>
                  <a:cubicBezTo>
                    <a:pt x="35" y="29"/>
                    <a:pt x="35" y="29"/>
                    <a:pt x="35" y="29"/>
                  </a:cubicBezTo>
                  <a:cubicBezTo>
                    <a:pt x="39" y="26"/>
                    <a:pt x="39" y="26"/>
                    <a:pt x="39" y="26"/>
                  </a:cubicBezTo>
                  <a:cubicBezTo>
                    <a:pt x="45" y="25"/>
                    <a:pt x="45" y="25"/>
                    <a:pt x="45" y="25"/>
                  </a:cubicBezTo>
                  <a:cubicBezTo>
                    <a:pt x="47" y="25"/>
                    <a:pt x="47" y="25"/>
                    <a:pt x="47" y="25"/>
                  </a:cubicBezTo>
                  <a:cubicBezTo>
                    <a:pt x="49" y="28"/>
                    <a:pt x="49" y="28"/>
                    <a:pt x="49" y="28"/>
                  </a:cubicBezTo>
                  <a:cubicBezTo>
                    <a:pt x="51" y="27"/>
                    <a:pt x="51" y="27"/>
                    <a:pt x="51" y="27"/>
                  </a:cubicBezTo>
                  <a:cubicBezTo>
                    <a:pt x="51" y="30"/>
                    <a:pt x="51" y="30"/>
                    <a:pt x="51" y="30"/>
                  </a:cubicBezTo>
                  <a:cubicBezTo>
                    <a:pt x="49" y="31"/>
                    <a:pt x="49" y="31"/>
                    <a:pt x="49" y="31"/>
                  </a:cubicBezTo>
                  <a:cubicBezTo>
                    <a:pt x="48" y="31"/>
                    <a:pt x="48" y="31"/>
                    <a:pt x="48" y="31"/>
                  </a:cubicBezTo>
                  <a:cubicBezTo>
                    <a:pt x="49" y="34"/>
                    <a:pt x="49" y="34"/>
                    <a:pt x="49" y="34"/>
                  </a:cubicBezTo>
                  <a:cubicBezTo>
                    <a:pt x="41" y="36"/>
                    <a:pt x="41" y="36"/>
                    <a:pt x="41" y="36"/>
                  </a:cubicBezTo>
                  <a:cubicBezTo>
                    <a:pt x="45" y="31"/>
                    <a:pt x="45" y="31"/>
                    <a:pt x="45" y="31"/>
                  </a:cubicBezTo>
                  <a:cubicBezTo>
                    <a:pt x="42" y="30"/>
                    <a:pt x="42" y="30"/>
                    <a:pt x="42" y="30"/>
                  </a:cubicBezTo>
                  <a:cubicBezTo>
                    <a:pt x="37" y="33"/>
                    <a:pt x="37" y="33"/>
                    <a:pt x="37" y="33"/>
                  </a:cubicBezTo>
                  <a:cubicBezTo>
                    <a:pt x="37" y="34"/>
                    <a:pt x="37" y="34"/>
                    <a:pt x="37" y="34"/>
                  </a:cubicBezTo>
                  <a:cubicBezTo>
                    <a:pt x="37" y="34"/>
                    <a:pt x="37" y="34"/>
                    <a:pt x="37" y="34"/>
                  </a:cubicBezTo>
                  <a:cubicBezTo>
                    <a:pt x="37" y="34"/>
                    <a:pt x="37" y="34"/>
                    <a:pt x="37" y="34"/>
                  </a:cubicBezTo>
                  <a:cubicBezTo>
                    <a:pt x="37" y="36"/>
                    <a:pt x="37" y="36"/>
                    <a:pt x="37" y="36"/>
                  </a:cubicBezTo>
                  <a:cubicBezTo>
                    <a:pt x="35" y="38"/>
                    <a:pt x="35" y="38"/>
                    <a:pt x="35" y="38"/>
                  </a:cubicBezTo>
                  <a:cubicBezTo>
                    <a:pt x="35" y="39"/>
                    <a:pt x="35" y="39"/>
                    <a:pt x="35" y="39"/>
                  </a:cubicBezTo>
                  <a:cubicBezTo>
                    <a:pt x="36" y="38"/>
                    <a:pt x="36" y="38"/>
                    <a:pt x="36" y="38"/>
                  </a:cubicBezTo>
                  <a:cubicBezTo>
                    <a:pt x="37" y="39"/>
                    <a:pt x="37" y="39"/>
                    <a:pt x="37" y="39"/>
                  </a:cubicBezTo>
                  <a:cubicBezTo>
                    <a:pt x="35" y="40"/>
                    <a:pt x="35" y="40"/>
                    <a:pt x="35" y="40"/>
                  </a:cubicBezTo>
                  <a:cubicBezTo>
                    <a:pt x="35" y="41"/>
                    <a:pt x="35" y="41"/>
                    <a:pt x="35" y="41"/>
                  </a:cubicBezTo>
                  <a:cubicBezTo>
                    <a:pt x="34" y="42"/>
                    <a:pt x="34" y="42"/>
                    <a:pt x="34" y="42"/>
                  </a:cubicBezTo>
                  <a:cubicBezTo>
                    <a:pt x="32" y="40"/>
                    <a:pt x="32" y="40"/>
                    <a:pt x="32" y="40"/>
                  </a:cubicBezTo>
                  <a:cubicBezTo>
                    <a:pt x="30" y="43"/>
                    <a:pt x="30" y="43"/>
                    <a:pt x="30" y="43"/>
                  </a:cubicBezTo>
                  <a:cubicBezTo>
                    <a:pt x="26" y="50"/>
                    <a:pt x="26" y="50"/>
                    <a:pt x="26" y="50"/>
                  </a:cubicBezTo>
                  <a:cubicBezTo>
                    <a:pt x="28" y="53"/>
                    <a:pt x="28" y="53"/>
                    <a:pt x="28" y="53"/>
                  </a:cubicBezTo>
                  <a:cubicBezTo>
                    <a:pt x="30" y="53"/>
                    <a:pt x="30" y="53"/>
                    <a:pt x="30" y="53"/>
                  </a:cubicBezTo>
                  <a:cubicBezTo>
                    <a:pt x="34" y="51"/>
                    <a:pt x="34" y="51"/>
                    <a:pt x="34" y="51"/>
                  </a:cubicBezTo>
                  <a:cubicBezTo>
                    <a:pt x="36" y="55"/>
                    <a:pt x="36" y="55"/>
                    <a:pt x="36" y="55"/>
                  </a:cubicBezTo>
                  <a:cubicBezTo>
                    <a:pt x="38" y="54"/>
                    <a:pt x="38" y="54"/>
                    <a:pt x="38" y="54"/>
                  </a:cubicBezTo>
                  <a:cubicBezTo>
                    <a:pt x="38" y="50"/>
                    <a:pt x="38" y="50"/>
                    <a:pt x="38" y="50"/>
                  </a:cubicBezTo>
                  <a:cubicBezTo>
                    <a:pt x="41" y="47"/>
                    <a:pt x="41" y="47"/>
                    <a:pt x="41" y="47"/>
                  </a:cubicBezTo>
                  <a:cubicBezTo>
                    <a:pt x="38" y="42"/>
                    <a:pt x="38" y="42"/>
                    <a:pt x="38" y="42"/>
                  </a:cubicBezTo>
                  <a:cubicBezTo>
                    <a:pt x="39" y="39"/>
                    <a:pt x="39" y="39"/>
                    <a:pt x="39" y="39"/>
                  </a:cubicBezTo>
                  <a:cubicBezTo>
                    <a:pt x="44" y="37"/>
                    <a:pt x="44" y="37"/>
                    <a:pt x="44" y="37"/>
                  </a:cubicBezTo>
                  <a:cubicBezTo>
                    <a:pt x="46" y="41"/>
                    <a:pt x="46" y="41"/>
                    <a:pt x="46" y="41"/>
                  </a:cubicBezTo>
                  <a:cubicBezTo>
                    <a:pt x="47" y="40"/>
                    <a:pt x="47" y="40"/>
                    <a:pt x="47" y="40"/>
                  </a:cubicBezTo>
                  <a:cubicBezTo>
                    <a:pt x="50" y="36"/>
                    <a:pt x="50" y="36"/>
                    <a:pt x="50" y="36"/>
                  </a:cubicBezTo>
                  <a:cubicBezTo>
                    <a:pt x="52" y="40"/>
                    <a:pt x="52" y="40"/>
                    <a:pt x="52" y="40"/>
                  </a:cubicBezTo>
                  <a:cubicBezTo>
                    <a:pt x="54" y="40"/>
                    <a:pt x="54" y="40"/>
                    <a:pt x="54" y="40"/>
                  </a:cubicBezTo>
                  <a:cubicBezTo>
                    <a:pt x="56" y="40"/>
                    <a:pt x="56" y="40"/>
                    <a:pt x="56" y="40"/>
                  </a:cubicBezTo>
                  <a:cubicBezTo>
                    <a:pt x="57" y="42"/>
                    <a:pt x="57" y="42"/>
                    <a:pt x="57" y="42"/>
                  </a:cubicBezTo>
                  <a:cubicBezTo>
                    <a:pt x="56" y="44"/>
                    <a:pt x="56" y="44"/>
                    <a:pt x="56" y="44"/>
                  </a:cubicBezTo>
                  <a:cubicBezTo>
                    <a:pt x="55" y="45"/>
                    <a:pt x="55" y="45"/>
                    <a:pt x="55" y="45"/>
                  </a:cubicBezTo>
                  <a:cubicBezTo>
                    <a:pt x="56" y="45"/>
                    <a:pt x="56" y="45"/>
                    <a:pt x="56" y="45"/>
                  </a:cubicBezTo>
                  <a:cubicBezTo>
                    <a:pt x="57" y="45"/>
                    <a:pt x="57" y="45"/>
                    <a:pt x="57" y="45"/>
                  </a:cubicBezTo>
                  <a:cubicBezTo>
                    <a:pt x="60" y="45"/>
                    <a:pt x="60" y="45"/>
                    <a:pt x="60" y="45"/>
                  </a:cubicBezTo>
                  <a:cubicBezTo>
                    <a:pt x="61" y="47"/>
                    <a:pt x="61" y="47"/>
                    <a:pt x="61" y="47"/>
                  </a:cubicBezTo>
                  <a:cubicBezTo>
                    <a:pt x="60" y="47"/>
                    <a:pt x="60" y="47"/>
                    <a:pt x="60" y="47"/>
                  </a:cubicBezTo>
                  <a:cubicBezTo>
                    <a:pt x="60" y="47"/>
                    <a:pt x="60" y="47"/>
                    <a:pt x="60" y="47"/>
                  </a:cubicBezTo>
                  <a:cubicBezTo>
                    <a:pt x="59" y="48"/>
                    <a:pt x="59" y="48"/>
                    <a:pt x="59" y="48"/>
                  </a:cubicBezTo>
                  <a:cubicBezTo>
                    <a:pt x="55" y="48"/>
                    <a:pt x="55" y="48"/>
                    <a:pt x="55" y="48"/>
                  </a:cubicBezTo>
                  <a:cubicBezTo>
                    <a:pt x="54" y="47"/>
                    <a:pt x="54" y="47"/>
                    <a:pt x="54" y="47"/>
                  </a:cubicBezTo>
                  <a:cubicBezTo>
                    <a:pt x="54" y="47"/>
                    <a:pt x="54" y="47"/>
                    <a:pt x="54" y="47"/>
                  </a:cubicBezTo>
                  <a:cubicBezTo>
                    <a:pt x="55" y="46"/>
                    <a:pt x="55" y="46"/>
                    <a:pt x="55" y="46"/>
                  </a:cubicBezTo>
                  <a:cubicBezTo>
                    <a:pt x="54" y="45"/>
                    <a:pt x="54" y="45"/>
                    <a:pt x="54" y="45"/>
                  </a:cubicBezTo>
                  <a:cubicBezTo>
                    <a:pt x="53" y="45"/>
                    <a:pt x="53" y="45"/>
                    <a:pt x="53" y="45"/>
                  </a:cubicBezTo>
                  <a:cubicBezTo>
                    <a:pt x="53" y="46"/>
                    <a:pt x="53" y="46"/>
                    <a:pt x="53" y="46"/>
                  </a:cubicBezTo>
                  <a:cubicBezTo>
                    <a:pt x="51" y="48"/>
                    <a:pt x="51" y="48"/>
                    <a:pt x="51" y="48"/>
                  </a:cubicBezTo>
                  <a:cubicBezTo>
                    <a:pt x="51" y="48"/>
                    <a:pt x="51" y="48"/>
                    <a:pt x="51" y="48"/>
                  </a:cubicBezTo>
                  <a:cubicBezTo>
                    <a:pt x="51" y="48"/>
                    <a:pt x="51" y="48"/>
                    <a:pt x="51" y="48"/>
                  </a:cubicBezTo>
                  <a:cubicBezTo>
                    <a:pt x="51" y="49"/>
                    <a:pt x="51" y="49"/>
                    <a:pt x="51" y="49"/>
                  </a:cubicBezTo>
                  <a:cubicBezTo>
                    <a:pt x="49" y="48"/>
                    <a:pt x="49" y="48"/>
                    <a:pt x="49" y="48"/>
                  </a:cubicBezTo>
                  <a:cubicBezTo>
                    <a:pt x="48" y="48"/>
                    <a:pt x="48" y="48"/>
                    <a:pt x="48" y="48"/>
                  </a:cubicBezTo>
                  <a:cubicBezTo>
                    <a:pt x="47" y="49"/>
                    <a:pt x="47" y="49"/>
                    <a:pt x="47" y="49"/>
                  </a:cubicBezTo>
                  <a:cubicBezTo>
                    <a:pt x="47" y="50"/>
                    <a:pt x="47" y="50"/>
                    <a:pt x="47" y="50"/>
                  </a:cubicBezTo>
                  <a:cubicBezTo>
                    <a:pt x="47" y="51"/>
                    <a:pt x="47" y="51"/>
                    <a:pt x="47" y="51"/>
                  </a:cubicBezTo>
                  <a:cubicBezTo>
                    <a:pt x="49" y="51"/>
                    <a:pt x="49" y="51"/>
                    <a:pt x="49" y="51"/>
                  </a:cubicBezTo>
                  <a:cubicBezTo>
                    <a:pt x="50" y="50"/>
                    <a:pt x="50" y="50"/>
                    <a:pt x="50" y="50"/>
                  </a:cubicBezTo>
                  <a:cubicBezTo>
                    <a:pt x="50" y="50"/>
                    <a:pt x="50" y="50"/>
                    <a:pt x="50" y="50"/>
                  </a:cubicBezTo>
                  <a:cubicBezTo>
                    <a:pt x="50" y="52"/>
                    <a:pt x="50" y="52"/>
                    <a:pt x="50" y="52"/>
                  </a:cubicBezTo>
                  <a:cubicBezTo>
                    <a:pt x="49" y="52"/>
                    <a:pt x="49" y="52"/>
                    <a:pt x="49" y="52"/>
                  </a:cubicBezTo>
                  <a:cubicBezTo>
                    <a:pt x="47" y="52"/>
                    <a:pt x="47" y="52"/>
                    <a:pt x="47" y="52"/>
                  </a:cubicBezTo>
                  <a:cubicBezTo>
                    <a:pt x="46" y="57"/>
                    <a:pt x="46" y="57"/>
                    <a:pt x="46" y="57"/>
                  </a:cubicBezTo>
                  <a:cubicBezTo>
                    <a:pt x="47" y="57"/>
                    <a:pt x="47" y="57"/>
                    <a:pt x="47" y="57"/>
                  </a:cubicBezTo>
                  <a:cubicBezTo>
                    <a:pt x="44" y="62"/>
                    <a:pt x="44" y="62"/>
                    <a:pt x="44" y="62"/>
                  </a:cubicBezTo>
                  <a:cubicBezTo>
                    <a:pt x="42" y="69"/>
                    <a:pt x="42" y="69"/>
                    <a:pt x="42" y="69"/>
                  </a:cubicBezTo>
                  <a:cubicBezTo>
                    <a:pt x="43" y="71"/>
                    <a:pt x="43" y="71"/>
                    <a:pt x="43" y="71"/>
                  </a:cubicBezTo>
                  <a:cubicBezTo>
                    <a:pt x="40" y="77"/>
                    <a:pt x="40" y="77"/>
                    <a:pt x="40" y="77"/>
                  </a:cubicBezTo>
                  <a:cubicBezTo>
                    <a:pt x="40" y="80"/>
                    <a:pt x="40" y="80"/>
                    <a:pt x="40" y="80"/>
                  </a:cubicBezTo>
                  <a:cubicBezTo>
                    <a:pt x="42" y="84"/>
                    <a:pt x="42" y="84"/>
                    <a:pt x="42" y="84"/>
                  </a:cubicBezTo>
                  <a:cubicBezTo>
                    <a:pt x="39" y="85"/>
                    <a:pt x="39" y="85"/>
                    <a:pt x="39" y="85"/>
                  </a:cubicBezTo>
                  <a:cubicBezTo>
                    <a:pt x="37" y="82"/>
                    <a:pt x="37" y="82"/>
                    <a:pt x="37" y="82"/>
                  </a:cubicBezTo>
                  <a:cubicBezTo>
                    <a:pt x="29" y="87"/>
                    <a:pt x="29" y="87"/>
                    <a:pt x="29" y="87"/>
                  </a:cubicBezTo>
                  <a:cubicBezTo>
                    <a:pt x="26" y="92"/>
                    <a:pt x="26" y="92"/>
                    <a:pt x="26" y="92"/>
                  </a:cubicBezTo>
                  <a:cubicBezTo>
                    <a:pt x="26" y="96"/>
                    <a:pt x="26" y="96"/>
                    <a:pt x="26" y="96"/>
                  </a:cubicBezTo>
                  <a:cubicBezTo>
                    <a:pt x="27" y="99"/>
                    <a:pt x="27" y="99"/>
                    <a:pt x="27" y="99"/>
                  </a:cubicBezTo>
                  <a:cubicBezTo>
                    <a:pt x="30" y="101"/>
                    <a:pt x="30" y="101"/>
                    <a:pt x="30" y="101"/>
                  </a:cubicBezTo>
                  <a:cubicBezTo>
                    <a:pt x="33" y="99"/>
                    <a:pt x="33" y="99"/>
                    <a:pt x="33" y="99"/>
                  </a:cubicBezTo>
                  <a:cubicBezTo>
                    <a:pt x="37" y="93"/>
                    <a:pt x="37" y="93"/>
                    <a:pt x="37" y="93"/>
                  </a:cubicBezTo>
                  <a:cubicBezTo>
                    <a:pt x="38" y="94"/>
                    <a:pt x="38" y="94"/>
                    <a:pt x="38" y="94"/>
                  </a:cubicBezTo>
                  <a:cubicBezTo>
                    <a:pt x="38" y="98"/>
                    <a:pt x="38" y="98"/>
                    <a:pt x="38" y="98"/>
                  </a:cubicBezTo>
                  <a:cubicBezTo>
                    <a:pt x="43" y="96"/>
                    <a:pt x="43" y="96"/>
                    <a:pt x="43" y="96"/>
                  </a:cubicBezTo>
                  <a:cubicBezTo>
                    <a:pt x="47" y="102"/>
                    <a:pt x="47" y="102"/>
                    <a:pt x="47" y="102"/>
                  </a:cubicBezTo>
                  <a:cubicBezTo>
                    <a:pt x="53" y="100"/>
                    <a:pt x="53" y="100"/>
                    <a:pt x="53" y="100"/>
                  </a:cubicBezTo>
                  <a:cubicBezTo>
                    <a:pt x="54" y="94"/>
                    <a:pt x="54" y="94"/>
                    <a:pt x="54" y="94"/>
                  </a:cubicBezTo>
                  <a:cubicBezTo>
                    <a:pt x="59" y="92"/>
                    <a:pt x="59" y="92"/>
                    <a:pt x="59" y="92"/>
                  </a:cubicBezTo>
                  <a:cubicBezTo>
                    <a:pt x="61" y="93"/>
                    <a:pt x="61" y="93"/>
                    <a:pt x="61" y="93"/>
                  </a:cubicBezTo>
                  <a:cubicBezTo>
                    <a:pt x="65" y="91"/>
                    <a:pt x="65" y="91"/>
                    <a:pt x="65" y="91"/>
                  </a:cubicBezTo>
                  <a:cubicBezTo>
                    <a:pt x="65" y="90"/>
                    <a:pt x="65" y="90"/>
                    <a:pt x="65" y="90"/>
                  </a:cubicBezTo>
                  <a:cubicBezTo>
                    <a:pt x="68" y="89"/>
                    <a:pt x="68" y="89"/>
                    <a:pt x="68" y="89"/>
                  </a:cubicBezTo>
                  <a:cubicBezTo>
                    <a:pt x="72" y="92"/>
                    <a:pt x="72" y="92"/>
                    <a:pt x="72" y="92"/>
                  </a:cubicBezTo>
                  <a:cubicBezTo>
                    <a:pt x="77" y="89"/>
                    <a:pt x="77" y="89"/>
                    <a:pt x="77" y="89"/>
                  </a:cubicBezTo>
                  <a:cubicBezTo>
                    <a:pt x="80" y="91"/>
                    <a:pt x="80" y="91"/>
                    <a:pt x="80" y="91"/>
                  </a:cubicBezTo>
                  <a:cubicBezTo>
                    <a:pt x="82" y="94"/>
                    <a:pt x="82" y="94"/>
                    <a:pt x="82" y="94"/>
                  </a:cubicBezTo>
                  <a:cubicBezTo>
                    <a:pt x="86" y="94"/>
                    <a:pt x="86" y="94"/>
                    <a:pt x="86" y="94"/>
                  </a:cubicBezTo>
                  <a:cubicBezTo>
                    <a:pt x="88" y="93"/>
                    <a:pt x="88" y="93"/>
                    <a:pt x="88" y="93"/>
                  </a:cubicBezTo>
                  <a:cubicBezTo>
                    <a:pt x="94" y="90"/>
                    <a:pt x="94" y="90"/>
                    <a:pt x="94" y="90"/>
                  </a:cubicBezTo>
                  <a:cubicBezTo>
                    <a:pt x="98" y="92"/>
                    <a:pt x="98" y="92"/>
                    <a:pt x="98" y="92"/>
                  </a:cubicBezTo>
                  <a:cubicBezTo>
                    <a:pt x="101" y="91"/>
                    <a:pt x="101" y="91"/>
                    <a:pt x="101" y="91"/>
                  </a:cubicBezTo>
                  <a:cubicBezTo>
                    <a:pt x="102" y="94"/>
                    <a:pt x="102" y="94"/>
                    <a:pt x="102" y="94"/>
                  </a:cubicBezTo>
                  <a:cubicBezTo>
                    <a:pt x="101" y="99"/>
                    <a:pt x="101" y="99"/>
                    <a:pt x="101" y="99"/>
                  </a:cubicBezTo>
                  <a:cubicBezTo>
                    <a:pt x="105" y="108"/>
                    <a:pt x="105" y="108"/>
                    <a:pt x="105" y="108"/>
                  </a:cubicBezTo>
                  <a:cubicBezTo>
                    <a:pt x="104" y="112"/>
                    <a:pt x="104" y="112"/>
                    <a:pt x="104" y="112"/>
                  </a:cubicBezTo>
                  <a:cubicBezTo>
                    <a:pt x="100" y="114"/>
                    <a:pt x="100" y="114"/>
                    <a:pt x="100" y="114"/>
                  </a:cubicBezTo>
                  <a:cubicBezTo>
                    <a:pt x="100" y="117"/>
                    <a:pt x="100" y="117"/>
                    <a:pt x="100" y="117"/>
                  </a:cubicBezTo>
                  <a:cubicBezTo>
                    <a:pt x="100" y="117"/>
                    <a:pt x="100" y="117"/>
                    <a:pt x="100" y="117"/>
                  </a:cubicBezTo>
                  <a:cubicBezTo>
                    <a:pt x="104" y="121"/>
                    <a:pt x="104" y="121"/>
                    <a:pt x="104" y="121"/>
                  </a:cubicBezTo>
                  <a:cubicBezTo>
                    <a:pt x="103" y="122"/>
                    <a:pt x="103" y="122"/>
                    <a:pt x="103" y="122"/>
                  </a:cubicBezTo>
                  <a:cubicBezTo>
                    <a:pt x="103" y="129"/>
                    <a:pt x="103" y="129"/>
                    <a:pt x="103" y="129"/>
                  </a:cubicBezTo>
                  <a:cubicBezTo>
                    <a:pt x="103" y="132"/>
                    <a:pt x="103" y="132"/>
                    <a:pt x="103" y="132"/>
                  </a:cubicBezTo>
                  <a:cubicBezTo>
                    <a:pt x="100" y="136"/>
                    <a:pt x="100" y="136"/>
                    <a:pt x="100" y="136"/>
                  </a:cubicBezTo>
                  <a:cubicBezTo>
                    <a:pt x="97" y="138"/>
                    <a:pt x="97" y="138"/>
                    <a:pt x="97" y="138"/>
                  </a:cubicBezTo>
                  <a:cubicBezTo>
                    <a:pt x="98" y="140"/>
                    <a:pt x="98" y="140"/>
                    <a:pt x="98" y="140"/>
                  </a:cubicBezTo>
                  <a:cubicBezTo>
                    <a:pt x="100" y="139"/>
                    <a:pt x="100" y="139"/>
                    <a:pt x="100" y="139"/>
                  </a:cubicBezTo>
                  <a:cubicBezTo>
                    <a:pt x="101" y="140"/>
                    <a:pt x="101" y="140"/>
                    <a:pt x="101" y="140"/>
                  </a:cubicBezTo>
                  <a:cubicBezTo>
                    <a:pt x="100" y="143"/>
                    <a:pt x="100" y="143"/>
                    <a:pt x="100" y="143"/>
                  </a:cubicBezTo>
                  <a:cubicBezTo>
                    <a:pt x="102" y="144"/>
                    <a:pt x="102" y="144"/>
                    <a:pt x="102" y="144"/>
                  </a:cubicBezTo>
                  <a:cubicBezTo>
                    <a:pt x="104" y="142"/>
                    <a:pt x="104" y="142"/>
                    <a:pt x="104" y="142"/>
                  </a:cubicBezTo>
                  <a:cubicBezTo>
                    <a:pt x="105" y="144"/>
                    <a:pt x="105" y="144"/>
                    <a:pt x="105" y="144"/>
                  </a:cubicBezTo>
                  <a:cubicBezTo>
                    <a:pt x="105" y="146"/>
                    <a:pt x="105" y="146"/>
                    <a:pt x="105" y="146"/>
                  </a:cubicBezTo>
                  <a:cubicBezTo>
                    <a:pt x="105" y="147"/>
                    <a:pt x="105" y="147"/>
                    <a:pt x="105" y="147"/>
                  </a:cubicBezTo>
                  <a:cubicBezTo>
                    <a:pt x="110" y="148"/>
                    <a:pt x="110" y="148"/>
                    <a:pt x="110" y="148"/>
                  </a:cubicBezTo>
                  <a:cubicBezTo>
                    <a:pt x="110" y="150"/>
                    <a:pt x="110" y="150"/>
                    <a:pt x="110" y="150"/>
                  </a:cubicBezTo>
                  <a:cubicBezTo>
                    <a:pt x="106" y="152"/>
                    <a:pt x="106" y="152"/>
                    <a:pt x="106" y="152"/>
                  </a:cubicBezTo>
                  <a:cubicBezTo>
                    <a:pt x="100" y="151"/>
                    <a:pt x="100" y="151"/>
                    <a:pt x="100" y="151"/>
                  </a:cubicBezTo>
                  <a:cubicBezTo>
                    <a:pt x="94" y="147"/>
                    <a:pt x="94" y="147"/>
                    <a:pt x="94" y="147"/>
                  </a:cubicBezTo>
                  <a:cubicBezTo>
                    <a:pt x="91" y="142"/>
                    <a:pt x="91" y="142"/>
                    <a:pt x="91" y="142"/>
                  </a:cubicBezTo>
                  <a:cubicBezTo>
                    <a:pt x="86" y="140"/>
                    <a:pt x="86" y="140"/>
                    <a:pt x="86" y="140"/>
                  </a:cubicBezTo>
                  <a:cubicBezTo>
                    <a:pt x="84" y="134"/>
                    <a:pt x="84" y="134"/>
                    <a:pt x="84" y="134"/>
                  </a:cubicBezTo>
                  <a:cubicBezTo>
                    <a:pt x="83" y="134"/>
                    <a:pt x="83" y="134"/>
                    <a:pt x="83" y="134"/>
                  </a:cubicBezTo>
                  <a:cubicBezTo>
                    <a:pt x="76" y="122"/>
                    <a:pt x="76" y="122"/>
                    <a:pt x="76" y="122"/>
                  </a:cubicBezTo>
                  <a:cubicBezTo>
                    <a:pt x="76" y="122"/>
                    <a:pt x="70" y="122"/>
                    <a:pt x="69" y="122"/>
                  </a:cubicBezTo>
                  <a:cubicBezTo>
                    <a:pt x="69" y="122"/>
                    <a:pt x="67" y="123"/>
                    <a:pt x="67" y="123"/>
                  </a:cubicBezTo>
                  <a:cubicBezTo>
                    <a:pt x="65" y="121"/>
                    <a:pt x="65" y="121"/>
                    <a:pt x="65" y="121"/>
                  </a:cubicBezTo>
                  <a:cubicBezTo>
                    <a:pt x="56" y="117"/>
                    <a:pt x="56" y="117"/>
                    <a:pt x="56" y="117"/>
                  </a:cubicBezTo>
                  <a:cubicBezTo>
                    <a:pt x="55" y="115"/>
                    <a:pt x="55" y="115"/>
                    <a:pt x="55" y="115"/>
                  </a:cubicBezTo>
                  <a:cubicBezTo>
                    <a:pt x="53" y="111"/>
                    <a:pt x="53" y="111"/>
                    <a:pt x="53" y="111"/>
                  </a:cubicBezTo>
                  <a:cubicBezTo>
                    <a:pt x="55" y="106"/>
                    <a:pt x="55" y="106"/>
                    <a:pt x="55" y="106"/>
                  </a:cubicBezTo>
                  <a:cubicBezTo>
                    <a:pt x="52" y="102"/>
                    <a:pt x="52" y="102"/>
                    <a:pt x="52" y="102"/>
                  </a:cubicBezTo>
                  <a:cubicBezTo>
                    <a:pt x="47" y="105"/>
                    <a:pt x="47" y="105"/>
                    <a:pt x="47" y="105"/>
                  </a:cubicBezTo>
                  <a:cubicBezTo>
                    <a:pt x="40" y="103"/>
                    <a:pt x="40" y="103"/>
                    <a:pt x="40" y="103"/>
                  </a:cubicBezTo>
                  <a:cubicBezTo>
                    <a:pt x="36" y="104"/>
                    <a:pt x="36" y="104"/>
                    <a:pt x="36" y="104"/>
                  </a:cubicBezTo>
                  <a:cubicBezTo>
                    <a:pt x="34" y="104"/>
                    <a:pt x="34" y="104"/>
                    <a:pt x="34" y="104"/>
                  </a:cubicBezTo>
                  <a:cubicBezTo>
                    <a:pt x="34" y="102"/>
                    <a:pt x="34" y="102"/>
                    <a:pt x="34" y="102"/>
                  </a:cubicBezTo>
                  <a:cubicBezTo>
                    <a:pt x="31" y="104"/>
                    <a:pt x="31" y="104"/>
                    <a:pt x="31" y="104"/>
                  </a:cubicBezTo>
                  <a:cubicBezTo>
                    <a:pt x="32" y="105"/>
                    <a:pt x="32" y="105"/>
                    <a:pt x="32" y="105"/>
                  </a:cubicBezTo>
                  <a:cubicBezTo>
                    <a:pt x="25" y="107"/>
                    <a:pt x="25" y="107"/>
                    <a:pt x="25" y="107"/>
                  </a:cubicBezTo>
                  <a:cubicBezTo>
                    <a:pt x="20" y="104"/>
                    <a:pt x="20" y="104"/>
                    <a:pt x="20" y="104"/>
                  </a:cubicBezTo>
                  <a:cubicBezTo>
                    <a:pt x="20" y="102"/>
                    <a:pt x="20" y="102"/>
                    <a:pt x="20" y="102"/>
                  </a:cubicBezTo>
                  <a:cubicBezTo>
                    <a:pt x="13" y="99"/>
                    <a:pt x="13" y="99"/>
                    <a:pt x="13" y="99"/>
                  </a:cubicBezTo>
                  <a:cubicBezTo>
                    <a:pt x="10" y="95"/>
                    <a:pt x="10" y="95"/>
                    <a:pt x="10" y="95"/>
                  </a:cubicBezTo>
                  <a:cubicBezTo>
                    <a:pt x="8" y="96"/>
                    <a:pt x="8" y="96"/>
                    <a:pt x="8" y="96"/>
                  </a:cubicBezTo>
                  <a:cubicBezTo>
                    <a:pt x="11" y="100"/>
                    <a:pt x="11" y="100"/>
                    <a:pt x="11" y="100"/>
                  </a:cubicBezTo>
                  <a:cubicBezTo>
                    <a:pt x="16" y="102"/>
                    <a:pt x="16" y="102"/>
                    <a:pt x="16" y="102"/>
                  </a:cubicBezTo>
                  <a:cubicBezTo>
                    <a:pt x="17" y="104"/>
                    <a:pt x="17" y="104"/>
                    <a:pt x="17" y="104"/>
                  </a:cubicBezTo>
                  <a:cubicBezTo>
                    <a:pt x="14" y="105"/>
                    <a:pt x="14" y="105"/>
                    <a:pt x="14" y="105"/>
                  </a:cubicBezTo>
                  <a:cubicBezTo>
                    <a:pt x="9" y="102"/>
                    <a:pt x="9" y="102"/>
                    <a:pt x="9" y="102"/>
                  </a:cubicBezTo>
                  <a:cubicBezTo>
                    <a:pt x="6" y="96"/>
                    <a:pt x="6" y="96"/>
                    <a:pt x="6" y="96"/>
                  </a:cubicBezTo>
                  <a:cubicBezTo>
                    <a:pt x="2" y="97"/>
                    <a:pt x="2" y="97"/>
                    <a:pt x="2" y="97"/>
                  </a:cubicBezTo>
                  <a:cubicBezTo>
                    <a:pt x="0" y="93"/>
                    <a:pt x="0" y="93"/>
                    <a:pt x="0" y="93"/>
                  </a:cubicBezTo>
                  <a:cubicBezTo>
                    <a:pt x="1" y="103"/>
                    <a:pt x="4" y="113"/>
                    <a:pt x="10" y="123"/>
                  </a:cubicBezTo>
                  <a:cubicBezTo>
                    <a:pt x="33" y="161"/>
                    <a:pt x="82" y="173"/>
                    <a:pt x="120" y="151"/>
                  </a:cubicBezTo>
                  <a:cubicBezTo>
                    <a:pt x="120" y="151"/>
                    <a:pt x="120" y="151"/>
                    <a:pt x="120" y="151"/>
                  </a:cubicBezTo>
                  <a:cubicBezTo>
                    <a:pt x="142" y="138"/>
                    <a:pt x="155" y="116"/>
                    <a:pt x="158" y="93"/>
                  </a:cubicBezTo>
                  <a:cubicBezTo>
                    <a:pt x="156" y="95"/>
                    <a:pt x="156" y="95"/>
                    <a:pt x="156" y="95"/>
                  </a:cubicBezTo>
                  <a:cubicBezTo>
                    <a:pt x="153" y="90"/>
                    <a:pt x="153" y="90"/>
                    <a:pt x="153" y="90"/>
                  </a:cubicBezTo>
                  <a:cubicBezTo>
                    <a:pt x="148" y="88"/>
                    <a:pt x="148" y="88"/>
                    <a:pt x="148" y="88"/>
                  </a:cubicBezTo>
                  <a:cubicBezTo>
                    <a:pt x="145" y="83"/>
                    <a:pt x="145" y="83"/>
                    <a:pt x="145" y="83"/>
                  </a:cubicBezTo>
                  <a:cubicBezTo>
                    <a:pt x="142" y="82"/>
                    <a:pt x="142" y="82"/>
                    <a:pt x="142" y="82"/>
                  </a:cubicBezTo>
                  <a:cubicBezTo>
                    <a:pt x="140" y="80"/>
                    <a:pt x="140" y="80"/>
                    <a:pt x="140" y="80"/>
                  </a:cubicBezTo>
                  <a:cubicBezTo>
                    <a:pt x="140" y="73"/>
                    <a:pt x="140" y="73"/>
                    <a:pt x="140" y="73"/>
                  </a:cubicBezTo>
                  <a:cubicBezTo>
                    <a:pt x="130" y="68"/>
                    <a:pt x="130" y="68"/>
                    <a:pt x="130" y="68"/>
                  </a:cubicBezTo>
                  <a:cubicBezTo>
                    <a:pt x="127" y="62"/>
                    <a:pt x="127" y="62"/>
                    <a:pt x="127" y="62"/>
                  </a:cubicBezTo>
                  <a:cubicBezTo>
                    <a:pt x="123" y="64"/>
                    <a:pt x="123" y="64"/>
                    <a:pt x="123" y="64"/>
                  </a:cubicBezTo>
                  <a:cubicBezTo>
                    <a:pt x="120" y="63"/>
                    <a:pt x="120" y="63"/>
                    <a:pt x="120" y="63"/>
                  </a:cubicBezTo>
                  <a:cubicBezTo>
                    <a:pt x="117" y="65"/>
                    <a:pt x="117" y="65"/>
                    <a:pt x="117" y="65"/>
                  </a:cubicBezTo>
                  <a:cubicBezTo>
                    <a:pt x="117" y="67"/>
                    <a:pt x="117" y="67"/>
                    <a:pt x="117" y="67"/>
                  </a:cubicBezTo>
                  <a:cubicBezTo>
                    <a:pt x="111" y="70"/>
                    <a:pt x="111" y="70"/>
                    <a:pt x="111" y="70"/>
                  </a:cubicBezTo>
                  <a:cubicBezTo>
                    <a:pt x="111" y="71"/>
                    <a:pt x="111" y="71"/>
                    <a:pt x="111" y="71"/>
                  </a:cubicBezTo>
                  <a:cubicBezTo>
                    <a:pt x="109" y="72"/>
                    <a:pt x="109" y="72"/>
                    <a:pt x="109" y="72"/>
                  </a:cubicBezTo>
                  <a:cubicBezTo>
                    <a:pt x="98" y="69"/>
                    <a:pt x="98" y="69"/>
                    <a:pt x="98" y="69"/>
                  </a:cubicBezTo>
                  <a:cubicBezTo>
                    <a:pt x="94" y="63"/>
                    <a:pt x="94" y="63"/>
                    <a:pt x="94" y="63"/>
                  </a:cubicBezTo>
                  <a:cubicBezTo>
                    <a:pt x="95" y="62"/>
                    <a:pt x="95" y="62"/>
                    <a:pt x="95" y="62"/>
                  </a:cubicBezTo>
                  <a:cubicBezTo>
                    <a:pt x="94" y="60"/>
                    <a:pt x="94" y="60"/>
                    <a:pt x="94" y="60"/>
                  </a:cubicBezTo>
                  <a:cubicBezTo>
                    <a:pt x="93" y="60"/>
                    <a:pt x="93" y="60"/>
                    <a:pt x="93" y="60"/>
                  </a:cubicBezTo>
                  <a:cubicBezTo>
                    <a:pt x="90" y="58"/>
                    <a:pt x="90" y="58"/>
                    <a:pt x="90" y="58"/>
                  </a:cubicBezTo>
                  <a:cubicBezTo>
                    <a:pt x="95" y="48"/>
                    <a:pt x="95" y="48"/>
                    <a:pt x="95" y="48"/>
                  </a:cubicBezTo>
                  <a:cubicBezTo>
                    <a:pt x="92" y="45"/>
                    <a:pt x="92" y="45"/>
                    <a:pt x="92" y="45"/>
                  </a:cubicBezTo>
                  <a:cubicBezTo>
                    <a:pt x="95" y="40"/>
                    <a:pt x="95" y="40"/>
                    <a:pt x="95" y="40"/>
                  </a:cubicBezTo>
                  <a:cubicBezTo>
                    <a:pt x="97" y="40"/>
                    <a:pt x="97" y="40"/>
                    <a:pt x="97" y="40"/>
                  </a:cubicBezTo>
                  <a:cubicBezTo>
                    <a:pt x="100" y="38"/>
                    <a:pt x="100" y="38"/>
                    <a:pt x="100" y="38"/>
                  </a:cubicBezTo>
                  <a:cubicBezTo>
                    <a:pt x="101" y="35"/>
                    <a:pt x="101" y="35"/>
                    <a:pt x="101" y="35"/>
                  </a:cubicBezTo>
                  <a:cubicBezTo>
                    <a:pt x="109" y="30"/>
                    <a:pt x="109" y="30"/>
                    <a:pt x="109" y="30"/>
                  </a:cubicBezTo>
                  <a:cubicBezTo>
                    <a:pt x="111" y="34"/>
                    <a:pt x="111" y="34"/>
                    <a:pt x="111" y="34"/>
                  </a:cubicBezTo>
                  <a:cubicBezTo>
                    <a:pt x="118" y="32"/>
                    <a:pt x="118" y="32"/>
                    <a:pt x="118" y="32"/>
                  </a:cubicBezTo>
                  <a:cubicBezTo>
                    <a:pt x="120" y="32"/>
                    <a:pt x="120" y="32"/>
                    <a:pt x="120" y="32"/>
                  </a:cubicBezTo>
                  <a:cubicBezTo>
                    <a:pt x="121" y="31"/>
                    <a:pt x="121" y="31"/>
                    <a:pt x="121" y="31"/>
                  </a:cubicBezTo>
                  <a:cubicBezTo>
                    <a:pt x="120" y="29"/>
                    <a:pt x="120" y="29"/>
                    <a:pt x="120" y="29"/>
                  </a:cubicBezTo>
                  <a:cubicBezTo>
                    <a:pt x="123" y="26"/>
                    <a:pt x="123" y="26"/>
                    <a:pt x="123" y="26"/>
                  </a:cubicBezTo>
                  <a:cubicBezTo>
                    <a:pt x="128" y="27"/>
                    <a:pt x="128" y="27"/>
                    <a:pt x="128" y="27"/>
                  </a:cubicBezTo>
                  <a:cubicBezTo>
                    <a:pt x="133" y="24"/>
                    <a:pt x="133" y="24"/>
                    <a:pt x="133" y="24"/>
                  </a:cubicBezTo>
                  <a:cubicBezTo>
                    <a:pt x="133" y="23"/>
                    <a:pt x="133" y="23"/>
                    <a:pt x="133" y="23"/>
                  </a:cubicBezTo>
                  <a:cubicBezTo>
                    <a:pt x="132" y="22"/>
                    <a:pt x="130" y="20"/>
                    <a:pt x="128" y="19"/>
                  </a:cubicBezTo>
                  <a:close/>
                  <a:moveTo>
                    <a:pt x="84" y="19"/>
                  </a:moveTo>
                  <a:cubicBezTo>
                    <a:pt x="84" y="17"/>
                    <a:pt x="84" y="17"/>
                    <a:pt x="84" y="17"/>
                  </a:cubicBezTo>
                  <a:cubicBezTo>
                    <a:pt x="86" y="15"/>
                    <a:pt x="86" y="15"/>
                    <a:pt x="86" y="15"/>
                  </a:cubicBezTo>
                  <a:cubicBezTo>
                    <a:pt x="88" y="18"/>
                    <a:pt x="88" y="18"/>
                    <a:pt x="88" y="18"/>
                  </a:cubicBezTo>
                  <a:cubicBezTo>
                    <a:pt x="91" y="19"/>
                    <a:pt x="91" y="19"/>
                    <a:pt x="91" y="19"/>
                  </a:cubicBezTo>
                  <a:cubicBezTo>
                    <a:pt x="92" y="20"/>
                    <a:pt x="92" y="20"/>
                    <a:pt x="92" y="20"/>
                  </a:cubicBezTo>
                  <a:cubicBezTo>
                    <a:pt x="94" y="19"/>
                    <a:pt x="94" y="19"/>
                    <a:pt x="94" y="19"/>
                  </a:cubicBezTo>
                  <a:cubicBezTo>
                    <a:pt x="93" y="22"/>
                    <a:pt x="93" y="22"/>
                    <a:pt x="93" y="22"/>
                  </a:cubicBezTo>
                  <a:cubicBezTo>
                    <a:pt x="91" y="24"/>
                    <a:pt x="91" y="24"/>
                    <a:pt x="91" y="24"/>
                  </a:cubicBezTo>
                  <a:cubicBezTo>
                    <a:pt x="89" y="25"/>
                    <a:pt x="89" y="25"/>
                    <a:pt x="89" y="25"/>
                  </a:cubicBezTo>
                  <a:cubicBezTo>
                    <a:pt x="88" y="22"/>
                    <a:pt x="88" y="22"/>
                    <a:pt x="88" y="22"/>
                  </a:cubicBezTo>
                  <a:cubicBezTo>
                    <a:pt x="89" y="21"/>
                    <a:pt x="89" y="21"/>
                    <a:pt x="89" y="21"/>
                  </a:cubicBezTo>
                  <a:cubicBezTo>
                    <a:pt x="88" y="20"/>
                    <a:pt x="88" y="20"/>
                    <a:pt x="88" y="20"/>
                  </a:cubicBezTo>
                  <a:cubicBezTo>
                    <a:pt x="86" y="20"/>
                    <a:pt x="86" y="20"/>
                    <a:pt x="86" y="20"/>
                  </a:cubicBezTo>
                  <a:cubicBezTo>
                    <a:pt x="85" y="20"/>
                    <a:pt x="85" y="20"/>
                    <a:pt x="85" y="20"/>
                  </a:cubicBezTo>
                  <a:lnTo>
                    <a:pt x="84" y="19"/>
                  </a:lnTo>
                  <a:close/>
                  <a:moveTo>
                    <a:pt x="83" y="25"/>
                  </a:moveTo>
                  <a:cubicBezTo>
                    <a:pt x="83" y="22"/>
                    <a:pt x="83" y="22"/>
                    <a:pt x="83" y="22"/>
                  </a:cubicBezTo>
                  <a:cubicBezTo>
                    <a:pt x="85" y="21"/>
                    <a:pt x="85" y="21"/>
                    <a:pt x="85" y="21"/>
                  </a:cubicBezTo>
                  <a:cubicBezTo>
                    <a:pt x="86" y="20"/>
                    <a:pt x="86" y="20"/>
                    <a:pt x="86" y="20"/>
                  </a:cubicBezTo>
                  <a:cubicBezTo>
                    <a:pt x="87" y="22"/>
                    <a:pt x="87" y="22"/>
                    <a:pt x="87" y="22"/>
                  </a:cubicBezTo>
                  <a:cubicBezTo>
                    <a:pt x="85" y="26"/>
                    <a:pt x="85" y="26"/>
                    <a:pt x="85" y="26"/>
                  </a:cubicBezTo>
                  <a:cubicBezTo>
                    <a:pt x="84" y="27"/>
                    <a:pt x="84" y="27"/>
                    <a:pt x="84" y="27"/>
                  </a:cubicBezTo>
                  <a:lnTo>
                    <a:pt x="83" y="25"/>
                  </a:lnTo>
                  <a:close/>
                  <a:moveTo>
                    <a:pt x="51" y="56"/>
                  </a:moveTo>
                  <a:cubicBezTo>
                    <a:pt x="49" y="57"/>
                    <a:pt x="49" y="57"/>
                    <a:pt x="49" y="57"/>
                  </a:cubicBezTo>
                  <a:cubicBezTo>
                    <a:pt x="49" y="56"/>
                    <a:pt x="49" y="56"/>
                    <a:pt x="49" y="56"/>
                  </a:cubicBezTo>
                  <a:cubicBezTo>
                    <a:pt x="49" y="55"/>
                    <a:pt x="49" y="55"/>
                    <a:pt x="49" y="55"/>
                  </a:cubicBezTo>
                  <a:cubicBezTo>
                    <a:pt x="50" y="55"/>
                    <a:pt x="50" y="55"/>
                    <a:pt x="50" y="55"/>
                  </a:cubicBezTo>
                  <a:lnTo>
                    <a:pt x="51" y="56"/>
                  </a:lnTo>
                  <a:close/>
                  <a:moveTo>
                    <a:pt x="55" y="51"/>
                  </a:moveTo>
                  <a:cubicBezTo>
                    <a:pt x="54" y="52"/>
                    <a:pt x="54" y="52"/>
                    <a:pt x="54" y="52"/>
                  </a:cubicBezTo>
                  <a:cubicBezTo>
                    <a:pt x="54" y="53"/>
                    <a:pt x="54" y="53"/>
                    <a:pt x="54" y="53"/>
                  </a:cubicBezTo>
                  <a:cubicBezTo>
                    <a:pt x="54" y="54"/>
                    <a:pt x="54" y="54"/>
                    <a:pt x="54" y="54"/>
                  </a:cubicBezTo>
                  <a:cubicBezTo>
                    <a:pt x="52" y="55"/>
                    <a:pt x="52" y="55"/>
                    <a:pt x="52" y="55"/>
                  </a:cubicBezTo>
                  <a:cubicBezTo>
                    <a:pt x="52" y="54"/>
                    <a:pt x="52" y="54"/>
                    <a:pt x="52" y="54"/>
                  </a:cubicBezTo>
                  <a:cubicBezTo>
                    <a:pt x="52" y="54"/>
                    <a:pt x="52" y="54"/>
                    <a:pt x="52" y="54"/>
                  </a:cubicBezTo>
                  <a:cubicBezTo>
                    <a:pt x="51" y="53"/>
                    <a:pt x="51" y="53"/>
                    <a:pt x="51" y="53"/>
                  </a:cubicBezTo>
                  <a:cubicBezTo>
                    <a:pt x="53" y="52"/>
                    <a:pt x="53" y="52"/>
                    <a:pt x="53" y="52"/>
                  </a:cubicBezTo>
                  <a:cubicBezTo>
                    <a:pt x="53" y="51"/>
                    <a:pt x="53" y="51"/>
                    <a:pt x="53" y="51"/>
                  </a:cubicBezTo>
                  <a:cubicBezTo>
                    <a:pt x="53" y="50"/>
                    <a:pt x="53" y="50"/>
                    <a:pt x="53" y="50"/>
                  </a:cubicBezTo>
                  <a:cubicBezTo>
                    <a:pt x="54" y="50"/>
                    <a:pt x="54" y="50"/>
                    <a:pt x="54" y="50"/>
                  </a:cubicBezTo>
                  <a:lnTo>
                    <a:pt x="55"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3" name="Freeform 133"/>
            <p:cNvSpPr>
              <a:spLocks noEditPoints="1"/>
            </p:cNvSpPr>
            <p:nvPr/>
          </p:nvSpPr>
          <p:spPr bwMode="auto">
            <a:xfrm>
              <a:off x="7672141" y="2876398"/>
              <a:ext cx="278458" cy="302897"/>
            </a:xfrm>
            <a:custGeom>
              <a:gdLst>
                <a:gd fmla="*/ 120 w 159" name="T0"/>
                <a:gd fmla="*/ 23 h 173" name="T1"/>
                <a:gd fmla="*/ 108 w 159" name="T2"/>
                <a:gd fmla="*/ 22 h 173" name="T3"/>
                <a:gd fmla="*/ 112 w 159" name="T4"/>
                <a:gd fmla="*/ 28 h 173" name="T5"/>
                <a:gd fmla="*/ 103 w 159" name="T6"/>
                <a:gd fmla="*/ 26 h 173" name="T7"/>
                <a:gd fmla="*/ 93 w 159" name="T8"/>
                <a:gd fmla="*/ 39 h 173" name="T9"/>
                <a:gd fmla="*/ 94 w 159" name="T10"/>
                <a:gd fmla="*/ 28 h 173" name="T11"/>
                <a:gd fmla="*/ 102 w 159" name="T12"/>
                <a:gd fmla="*/ 13 h 173" name="T13"/>
                <a:gd fmla="*/ 92 w 159" name="T14"/>
                <a:gd fmla="*/ 8 h 173" name="T15"/>
                <a:gd fmla="*/ 10 w 159" name="T16"/>
                <a:gd fmla="*/ 48 h 173" name="T17"/>
                <a:gd fmla="*/ 15 w 159" name="T18"/>
                <a:gd fmla="*/ 47 h 173" name="T19"/>
                <a:gd fmla="*/ 20 w 159" name="T20"/>
                <a:gd fmla="*/ 40 h 173" name="T21"/>
                <a:gd fmla="*/ 23 w 159" name="T22"/>
                <a:gd fmla="*/ 44 h 173" name="T23"/>
                <a:gd fmla="*/ 27 w 159" name="T24"/>
                <a:gd fmla="*/ 35 h 173" name="T25"/>
                <a:gd fmla="*/ 34 w 159" name="T26"/>
                <a:gd fmla="*/ 32 h 173" name="T27"/>
                <a:gd fmla="*/ 52 w 159" name="T28"/>
                <a:gd fmla="*/ 27 h 173" name="T29"/>
                <a:gd fmla="*/ 45 w 159" name="T30"/>
                <a:gd fmla="*/ 30 h 173" name="T31"/>
                <a:gd fmla="*/ 37 w 159" name="T32"/>
                <a:gd fmla="*/ 36 h 173" name="T33"/>
                <a:gd fmla="*/ 36 w 159" name="T34"/>
                <a:gd fmla="*/ 41 h 173" name="T35"/>
                <a:gd fmla="*/ 31 w 159" name="T36"/>
                <a:gd fmla="*/ 52 h 173" name="T37"/>
                <a:gd fmla="*/ 39 w 159" name="T38"/>
                <a:gd fmla="*/ 42 h 173" name="T39"/>
                <a:gd fmla="*/ 53 w 159" name="T40"/>
                <a:gd fmla="*/ 40 h 173" name="T41"/>
                <a:gd fmla="*/ 57 w 159" name="T42"/>
                <a:gd fmla="*/ 45 h 173" name="T43"/>
                <a:gd fmla="*/ 59 w 159" name="T44"/>
                <a:gd fmla="*/ 47 h 173" name="T45"/>
                <a:gd fmla="*/ 54 w 159" name="T46"/>
                <a:gd fmla="*/ 45 h 173" name="T47"/>
                <a:gd fmla="*/ 50 w 159" name="T48"/>
                <a:gd fmla="*/ 48 h 173" name="T49"/>
                <a:gd fmla="*/ 51 w 159" name="T50"/>
                <a:gd fmla="*/ 50 h 173" name="T51"/>
                <a:gd fmla="*/ 48 w 159" name="T52"/>
                <a:gd fmla="*/ 57 h 173" name="T53"/>
                <a:gd fmla="*/ 43 w 159" name="T54"/>
                <a:gd fmla="*/ 84 h 173" name="T55"/>
                <a:gd fmla="*/ 28 w 159" name="T56"/>
                <a:gd fmla="*/ 99 h 173" name="T57"/>
                <a:gd fmla="*/ 44 w 159" name="T58"/>
                <a:gd fmla="*/ 96 h 173" name="T59"/>
                <a:gd fmla="*/ 66 w 159" name="T60"/>
                <a:gd fmla="*/ 91 h 173" name="T61"/>
                <a:gd fmla="*/ 83 w 159" name="T62"/>
                <a:gd fmla="*/ 94 h 173" name="T63"/>
                <a:gd fmla="*/ 103 w 159" name="T64"/>
                <a:gd fmla="*/ 93 h 173" name="T65"/>
                <a:gd fmla="*/ 101 w 159" name="T66"/>
                <a:gd fmla="*/ 117 h 173" name="T67"/>
                <a:gd fmla="*/ 98 w 159" name="T68"/>
                <a:gd fmla="*/ 138 h 173" name="T69"/>
                <a:gd fmla="*/ 105 w 159" name="T70"/>
                <a:gd fmla="*/ 142 h 173" name="T71"/>
                <a:gd fmla="*/ 107 w 159" name="T72"/>
                <a:gd fmla="*/ 152 h 173" name="T73"/>
                <a:gd fmla="*/ 83 w 159" name="T74"/>
                <a:gd fmla="*/ 134 h 173" name="T75"/>
                <a:gd fmla="*/ 56 w 159" name="T76"/>
                <a:gd fmla="*/ 114 h 173" name="T77"/>
                <a:gd fmla="*/ 37 w 159" name="T78"/>
                <a:gd fmla="*/ 103 h 173" name="T79"/>
                <a:gd fmla="*/ 21 w 159" name="T80"/>
                <a:gd fmla="*/ 104 h 173" name="T81"/>
                <a:gd fmla="*/ 17 w 159" name="T82"/>
                <a:gd fmla="*/ 102 h 173" name="T83"/>
                <a:gd fmla="*/ 0 w 159" name="T84"/>
                <a:gd fmla="*/ 93 h 173" name="T85"/>
                <a:gd fmla="*/ 154 w 159" name="T86"/>
                <a:gd fmla="*/ 90 h 173" name="T87"/>
                <a:gd fmla="*/ 131 w 159" name="T88"/>
                <a:gd fmla="*/ 67 h 173" name="T89"/>
                <a:gd fmla="*/ 112 w 159" name="T90"/>
                <a:gd fmla="*/ 70 h 173" name="T91"/>
                <a:gd fmla="*/ 95 w 159" name="T92"/>
                <a:gd fmla="*/ 59 h 173" name="T93"/>
                <a:gd fmla="*/ 97 w 159" name="T94"/>
                <a:gd fmla="*/ 39 h 173" name="T95"/>
                <a:gd fmla="*/ 121 w 159" name="T96"/>
                <a:gd fmla="*/ 32 h 173" name="T97"/>
                <a:gd fmla="*/ 134 w 159" name="T98"/>
                <a:gd fmla="*/ 23 h 173" name="T99"/>
                <a:gd fmla="*/ 91 w 159" name="T100"/>
                <a:gd fmla="*/ 19 h 173" name="T101"/>
                <a:gd fmla="*/ 89 w 159" name="T102"/>
                <a:gd fmla="*/ 22 h 173" name="T103"/>
                <a:gd fmla="*/ 84 w 159" name="T104"/>
                <a:gd fmla="*/ 25 h 173" name="T105"/>
                <a:gd fmla="*/ 85 w 159" name="T106"/>
                <a:gd fmla="*/ 26 h 173" name="T107"/>
                <a:gd fmla="*/ 51 w 159" name="T108"/>
                <a:gd fmla="*/ 55 h 173" name="T109"/>
                <a:gd fmla="*/ 53 w 159" name="T110"/>
                <a:gd fmla="*/ 54 h 173" name="T111"/>
                <a:gd fmla="*/ 54 w 159" name="T112"/>
                <a:gd fmla="*/ 50 h 17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3" w="159">
                  <a:moveTo>
                    <a:pt x="129" y="19"/>
                  </a:moveTo>
                  <a:cubicBezTo>
                    <a:pt x="125" y="21"/>
                    <a:pt x="125" y="21"/>
                    <a:pt x="125" y="21"/>
                  </a:cubicBezTo>
                  <a:cubicBezTo>
                    <a:pt x="123" y="20"/>
                    <a:pt x="123" y="20"/>
                    <a:pt x="123" y="20"/>
                  </a:cubicBezTo>
                  <a:cubicBezTo>
                    <a:pt x="120" y="17"/>
                    <a:pt x="120" y="17"/>
                    <a:pt x="120" y="17"/>
                  </a:cubicBezTo>
                  <a:cubicBezTo>
                    <a:pt x="119" y="19"/>
                    <a:pt x="119" y="19"/>
                    <a:pt x="119" y="19"/>
                  </a:cubicBezTo>
                  <a:cubicBezTo>
                    <a:pt x="120" y="23"/>
                    <a:pt x="120" y="23"/>
                    <a:pt x="120" y="23"/>
                  </a:cubicBezTo>
                  <a:cubicBezTo>
                    <a:pt x="116" y="22"/>
                    <a:pt x="116" y="22"/>
                    <a:pt x="116" y="22"/>
                  </a:cubicBezTo>
                  <a:cubicBezTo>
                    <a:pt x="114" y="20"/>
                    <a:pt x="114" y="20"/>
                    <a:pt x="114" y="20"/>
                  </a:cubicBezTo>
                  <a:cubicBezTo>
                    <a:pt x="110" y="19"/>
                    <a:pt x="110" y="19"/>
                    <a:pt x="110" y="19"/>
                  </a:cubicBezTo>
                  <a:cubicBezTo>
                    <a:pt x="109" y="19"/>
                    <a:pt x="109" y="19"/>
                    <a:pt x="109" y="19"/>
                  </a:cubicBezTo>
                  <a:cubicBezTo>
                    <a:pt x="106" y="20"/>
                    <a:pt x="106" y="20"/>
                    <a:pt x="106" y="20"/>
                  </a:cubicBezTo>
                  <a:cubicBezTo>
                    <a:pt x="108" y="22"/>
                    <a:pt x="108" y="22"/>
                    <a:pt x="108" y="22"/>
                  </a:cubicBezTo>
                  <a:cubicBezTo>
                    <a:pt x="113" y="22"/>
                    <a:pt x="113" y="22"/>
                    <a:pt x="113" y="22"/>
                  </a:cubicBezTo>
                  <a:cubicBezTo>
                    <a:pt x="114" y="23"/>
                    <a:pt x="114" y="23"/>
                    <a:pt x="114" y="23"/>
                  </a:cubicBezTo>
                  <a:cubicBezTo>
                    <a:pt x="114" y="23"/>
                    <a:pt x="114" y="23"/>
                    <a:pt x="114" y="23"/>
                  </a:cubicBezTo>
                  <a:cubicBezTo>
                    <a:pt x="115" y="26"/>
                    <a:pt x="115" y="26"/>
                    <a:pt x="115" y="26"/>
                  </a:cubicBezTo>
                  <a:cubicBezTo>
                    <a:pt x="114" y="27"/>
                    <a:pt x="114" y="27"/>
                    <a:pt x="114" y="27"/>
                  </a:cubicBezTo>
                  <a:cubicBezTo>
                    <a:pt x="112" y="28"/>
                    <a:pt x="112" y="28"/>
                    <a:pt x="112" y="28"/>
                  </a:cubicBezTo>
                  <a:cubicBezTo>
                    <a:pt x="110" y="27"/>
                    <a:pt x="110" y="27"/>
                    <a:pt x="110" y="27"/>
                  </a:cubicBezTo>
                  <a:cubicBezTo>
                    <a:pt x="113" y="26"/>
                    <a:pt x="113" y="26"/>
                    <a:pt x="113" y="26"/>
                  </a:cubicBezTo>
                  <a:cubicBezTo>
                    <a:pt x="113" y="24"/>
                    <a:pt x="113" y="24"/>
                    <a:pt x="113" y="24"/>
                  </a:cubicBezTo>
                  <a:cubicBezTo>
                    <a:pt x="105" y="24"/>
                    <a:pt x="105" y="24"/>
                    <a:pt x="105" y="24"/>
                  </a:cubicBezTo>
                  <a:cubicBezTo>
                    <a:pt x="104" y="23"/>
                    <a:pt x="104" y="23"/>
                    <a:pt x="104" y="23"/>
                  </a:cubicBezTo>
                  <a:cubicBezTo>
                    <a:pt x="103" y="26"/>
                    <a:pt x="103" y="26"/>
                    <a:pt x="103" y="26"/>
                  </a:cubicBezTo>
                  <a:cubicBezTo>
                    <a:pt x="101" y="27"/>
                    <a:pt x="101" y="27"/>
                    <a:pt x="101" y="27"/>
                  </a:cubicBezTo>
                  <a:cubicBezTo>
                    <a:pt x="100" y="33"/>
                    <a:pt x="100" y="33"/>
                    <a:pt x="100" y="33"/>
                  </a:cubicBezTo>
                  <a:cubicBezTo>
                    <a:pt x="100" y="35"/>
                    <a:pt x="100" y="35"/>
                    <a:pt x="100" y="35"/>
                  </a:cubicBezTo>
                  <a:cubicBezTo>
                    <a:pt x="98" y="37"/>
                    <a:pt x="98" y="37"/>
                    <a:pt x="98" y="37"/>
                  </a:cubicBezTo>
                  <a:cubicBezTo>
                    <a:pt x="95" y="39"/>
                    <a:pt x="95" y="39"/>
                    <a:pt x="95" y="39"/>
                  </a:cubicBezTo>
                  <a:cubicBezTo>
                    <a:pt x="93" y="39"/>
                    <a:pt x="93" y="39"/>
                    <a:pt x="93" y="39"/>
                  </a:cubicBezTo>
                  <a:cubicBezTo>
                    <a:pt x="90" y="36"/>
                    <a:pt x="90" y="36"/>
                    <a:pt x="90" y="36"/>
                  </a:cubicBezTo>
                  <a:cubicBezTo>
                    <a:pt x="89" y="33"/>
                    <a:pt x="89" y="33"/>
                    <a:pt x="89" y="33"/>
                  </a:cubicBezTo>
                  <a:cubicBezTo>
                    <a:pt x="92" y="31"/>
                    <a:pt x="92" y="31"/>
                    <a:pt x="92" y="31"/>
                  </a:cubicBezTo>
                  <a:cubicBezTo>
                    <a:pt x="96" y="29"/>
                    <a:pt x="96" y="29"/>
                    <a:pt x="96" y="29"/>
                  </a:cubicBezTo>
                  <a:cubicBezTo>
                    <a:pt x="95" y="27"/>
                    <a:pt x="95" y="27"/>
                    <a:pt x="95" y="27"/>
                  </a:cubicBezTo>
                  <a:cubicBezTo>
                    <a:pt x="94" y="28"/>
                    <a:pt x="94" y="28"/>
                    <a:pt x="94" y="28"/>
                  </a:cubicBezTo>
                  <a:cubicBezTo>
                    <a:pt x="92" y="24"/>
                    <a:pt x="92" y="24"/>
                    <a:pt x="92" y="24"/>
                  </a:cubicBezTo>
                  <a:cubicBezTo>
                    <a:pt x="96" y="22"/>
                    <a:pt x="96" y="22"/>
                    <a:pt x="96" y="22"/>
                  </a:cubicBezTo>
                  <a:cubicBezTo>
                    <a:pt x="96" y="17"/>
                    <a:pt x="96" y="17"/>
                    <a:pt x="96" y="17"/>
                  </a:cubicBezTo>
                  <a:cubicBezTo>
                    <a:pt x="98" y="15"/>
                    <a:pt x="98" y="15"/>
                    <a:pt x="98" y="15"/>
                  </a:cubicBezTo>
                  <a:cubicBezTo>
                    <a:pt x="101" y="14"/>
                    <a:pt x="101" y="14"/>
                    <a:pt x="101" y="14"/>
                  </a:cubicBezTo>
                  <a:cubicBezTo>
                    <a:pt x="102" y="13"/>
                    <a:pt x="102" y="13"/>
                    <a:pt x="102" y="13"/>
                  </a:cubicBezTo>
                  <a:cubicBezTo>
                    <a:pt x="99" y="10"/>
                    <a:pt x="99" y="10"/>
                    <a:pt x="99" y="10"/>
                  </a:cubicBezTo>
                  <a:cubicBezTo>
                    <a:pt x="97" y="13"/>
                    <a:pt x="97" y="13"/>
                    <a:pt x="97" y="13"/>
                  </a:cubicBezTo>
                  <a:cubicBezTo>
                    <a:pt x="95" y="11"/>
                    <a:pt x="95" y="11"/>
                    <a:pt x="95" y="11"/>
                  </a:cubicBezTo>
                  <a:cubicBezTo>
                    <a:pt x="93" y="12"/>
                    <a:pt x="93" y="12"/>
                    <a:pt x="93" y="12"/>
                  </a:cubicBezTo>
                  <a:cubicBezTo>
                    <a:pt x="91" y="10"/>
                    <a:pt x="91" y="10"/>
                    <a:pt x="91" y="10"/>
                  </a:cubicBezTo>
                  <a:cubicBezTo>
                    <a:pt x="92" y="8"/>
                    <a:pt x="92" y="8"/>
                    <a:pt x="92" y="8"/>
                  </a:cubicBezTo>
                  <a:cubicBezTo>
                    <a:pt x="94" y="5"/>
                    <a:pt x="94" y="5"/>
                    <a:pt x="94" y="5"/>
                  </a:cubicBezTo>
                  <a:cubicBezTo>
                    <a:pt x="94" y="3"/>
                    <a:pt x="94" y="3"/>
                    <a:pt x="94" y="3"/>
                  </a:cubicBezTo>
                  <a:cubicBezTo>
                    <a:pt x="76" y="0"/>
                    <a:pt x="56" y="3"/>
                    <a:pt x="39" y="13"/>
                  </a:cubicBezTo>
                  <a:cubicBezTo>
                    <a:pt x="39" y="13"/>
                    <a:pt x="39" y="13"/>
                    <a:pt x="39" y="13"/>
                  </a:cubicBezTo>
                  <a:cubicBezTo>
                    <a:pt x="24" y="22"/>
                    <a:pt x="13" y="35"/>
                    <a:pt x="6" y="50"/>
                  </a:cubicBezTo>
                  <a:cubicBezTo>
                    <a:pt x="10" y="48"/>
                    <a:pt x="10" y="48"/>
                    <a:pt x="10" y="48"/>
                  </a:cubicBezTo>
                  <a:cubicBezTo>
                    <a:pt x="12" y="48"/>
                    <a:pt x="12" y="48"/>
                    <a:pt x="12" y="48"/>
                  </a:cubicBezTo>
                  <a:cubicBezTo>
                    <a:pt x="15" y="47"/>
                    <a:pt x="15" y="47"/>
                    <a:pt x="15" y="47"/>
                  </a:cubicBezTo>
                  <a:cubicBezTo>
                    <a:pt x="16" y="48"/>
                    <a:pt x="16" y="48"/>
                    <a:pt x="16" y="48"/>
                  </a:cubicBezTo>
                  <a:cubicBezTo>
                    <a:pt x="21" y="45"/>
                    <a:pt x="21" y="45"/>
                    <a:pt x="21" y="45"/>
                  </a:cubicBezTo>
                  <a:cubicBezTo>
                    <a:pt x="19" y="44"/>
                    <a:pt x="19" y="44"/>
                    <a:pt x="19" y="44"/>
                  </a:cubicBezTo>
                  <a:cubicBezTo>
                    <a:pt x="15" y="47"/>
                    <a:pt x="15" y="47"/>
                    <a:pt x="15" y="47"/>
                  </a:cubicBezTo>
                  <a:cubicBezTo>
                    <a:pt x="15" y="45"/>
                    <a:pt x="15" y="45"/>
                    <a:pt x="15" y="45"/>
                  </a:cubicBezTo>
                  <a:cubicBezTo>
                    <a:pt x="14" y="44"/>
                    <a:pt x="14" y="44"/>
                    <a:pt x="14" y="44"/>
                  </a:cubicBezTo>
                  <a:cubicBezTo>
                    <a:pt x="11" y="46"/>
                    <a:pt x="11" y="46"/>
                    <a:pt x="11" y="46"/>
                  </a:cubicBezTo>
                  <a:cubicBezTo>
                    <a:pt x="13" y="41"/>
                    <a:pt x="13" y="41"/>
                    <a:pt x="13" y="41"/>
                  </a:cubicBezTo>
                  <a:cubicBezTo>
                    <a:pt x="17" y="39"/>
                    <a:pt x="17" y="39"/>
                    <a:pt x="17" y="39"/>
                  </a:cubicBezTo>
                  <a:cubicBezTo>
                    <a:pt x="20" y="40"/>
                    <a:pt x="20" y="40"/>
                    <a:pt x="20" y="40"/>
                  </a:cubicBezTo>
                  <a:cubicBezTo>
                    <a:pt x="23" y="38"/>
                    <a:pt x="23" y="38"/>
                    <a:pt x="23" y="38"/>
                  </a:cubicBezTo>
                  <a:cubicBezTo>
                    <a:pt x="24" y="36"/>
                    <a:pt x="24" y="36"/>
                    <a:pt x="24" y="36"/>
                  </a:cubicBezTo>
                  <a:cubicBezTo>
                    <a:pt x="26" y="35"/>
                    <a:pt x="26" y="35"/>
                    <a:pt x="26" y="35"/>
                  </a:cubicBezTo>
                  <a:cubicBezTo>
                    <a:pt x="25" y="39"/>
                    <a:pt x="25" y="39"/>
                    <a:pt x="25" y="39"/>
                  </a:cubicBezTo>
                  <a:cubicBezTo>
                    <a:pt x="25" y="39"/>
                    <a:pt x="21" y="42"/>
                    <a:pt x="21" y="41"/>
                  </a:cubicBezTo>
                  <a:cubicBezTo>
                    <a:pt x="22" y="41"/>
                    <a:pt x="23" y="44"/>
                    <a:pt x="23" y="44"/>
                  </a:cubicBezTo>
                  <a:cubicBezTo>
                    <a:pt x="27" y="41"/>
                    <a:pt x="27" y="41"/>
                    <a:pt x="27" y="41"/>
                  </a:cubicBezTo>
                  <a:cubicBezTo>
                    <a:pt x="27" y="40"/>
                    <a:pt x="27" y="40"/>
                    <a:pt x="27" y="40"/>
                  </a:cubicBezTo>
                  <a:cubicBezTo>
                    <a:pt x="30" y="38"/>
                    <a:pt x="30" y="38"/>
                    <a:pt x="30" y="38"/>
                  </a:cubicBezTo>
                  <a:cubicBezTo>
                    <a:pt x="29" y="36"/>
                    <a:pt x="29" y="36"/>
                    <a:pt x="29" y="36"/>
                  </a:cubicBezTo>
                  <a:cubicBezTo>
                    <a:pt x="27" y="37"/>
                    <a:pt x="27" y="37"/>
                    <a:pt x="27" y="37"/>
                  </a:cubicBezTo>
                  <a:cubicBezTo>
                    <a:pt x="27" y="35"/>
                    <a:pt x="27" y="35"/>
                    <a:pt x="27" y="35"/>
                  </a:cubicBezTo>
                  <a:cubicBezTo>
                    <a:pt x="28" y="33"/>
                    <a:pt x="28" y="33"/>
                    <a:pt x="28" y="33"/>
                  </a:cubicBezTo>
                  <a:cubicBezTo>
                    <a:pt x="33" y="31"/>
                    <a:pt x="33" y="31"/>
                    <a:pt x="33" y="31"/>
                  </a:cubicBezTo>
                  <a:cubicBezTo>
                    <a:pt x="32" y="35"/>
                    <a:pt x="32" y="35"/>
                    <a:pt x="32" y="35"/>
                  </a:cubicBezTo>
                  <a:cubicBezTo>
                    <a:pt x="33" y="36"/>
                    <a:pt x="33" y="36"/>
                    <a:pt x="33" y="36"/>
                  </a:cubicBezTo>
                  <a:cubicBezTo>
                    <a:pt x="36" y="35"/>
                    <a:pt x="36" y="35"/>
                    <a:pt x="36" y="35"/>
                  </a:cubicBezTo>
                  <a:cubicBezTo>
                    <a:pt x="34" y="32"/>
                    <a:pt x="34" y="32"/>
                    <a:pt x="34" y="32"/>
                  </a:cubicBezTo>
                  <a:cubicBezTo>
                    <a:pt x="36" y="29"/>
                    <a:pt x="36" y="29"/>
                    <a:pt x="36" y="29"/>
                  </a:cubicBezTo>
                  <a:cubicBezTo>
                    <a:pt x="40" y="26"/>
                    <a:pt x="40" y="26"/>
                    <a:pt x="40" y="26"/>
                  </a:cubicBezTo>
                  <a:cubicBezTo>
                    <a:pt x="46" y="25"/>
                    <a:pt x="46" y="25"/>
                    <a:pt x="46" y="25"/>
                  </a:cubicBezTo>
                  <a:cubicBezTo>
                    <a:pt x="48" y="25"/>
                    <a:pt x="48" y="25"/>
                    <a:pt x="48" y="25"/>
                  </a:cubicBezTo>
                  <a:cubicBezTo>
                    <a:pt x="49" y="27"/>
                    <a:pt x="49" y="27"/>
                    <a:pt x="49" y="27"/>
                  </a:cubicBezTo>
                  <a:cubicBezTo>
                    <a:pt x="52" y="27"/>
                    <a:pt x="52" y="27"/>
                    <a:pt x="52" y="27"/>
                  </a:cubicBezTo>
                  <a:cubicBezTo>
                    <a:pt x="52" y="29"/>
                    <a:pt x="52" y="29"/>
                    <a:pt x="52" y="29"/>
                  </a:cubicBezTo>
                  <a:cubicBezTo>
                    <a:pt x="49" y="31"/>
                    <a:pt x="49" y="31"/>
                    <a:pt x="49" y="31"/>
                  </a:cubicBezTo>
                  <a:cubicBezTo>
                    <a:pt x="49" y="31"/>
                    <a:pt x="49" y="31"/>
                    <a:pt x="49" y="31"/>
                  </a:cubicBezTo>
                  <a:cubicBezTo>
                    <a:pt x="49" y="34"/>
                    <a:pt x="49" y="34"/>
                    <a:pt x="49" y="34"/>
                  </a:cubicBezTo>
                  <a:cubicBezTo>
                    <a:pt x="42" y="36"/>
                    <a:pt x="42" y="36"/>
                    <a:pt x="42" y="36"/>
                  </a:cubicBezTo>
                  <a:cubicBezTo>
                    <a:pt x="45" y="30"/>
                    <a:pt x="45" y="30"/>
                    <a:pt x="45" y="30"/>
                  </a:cubicBezTo>
                  <a:cubicBezTo>
                    <a:pt x="42" y="30"/>
                    <a:pt x="42" y="30"/>
                    <a:pt x="42" y="30"/>
                  </a:cubicBezTo>
                  <a:cubicBezTo>
                    <a:pt x="38" y="33"/>
                    <a:pt x="38" y="33"/>
                    <a:pt x="38" y="33"/>
                  </a:cubicBezTo>
                  <a:cubicBezTo>
                    <a:pt x="38" y="34"/>
                    <a:pt x="38" y="34"/>
                    <a:pt x="38" y="34"/>
                  </a:cubicBezTo>
                  <a:cubicBezTo>
                    <a:pt x="38" y="34"/>
                    <a:pt x="38" y="34"/>
                    <a:pt x="38" y="34"/>
                  </a:cubicBezTo>
                  <a:cubicBezTo>
                    <a:pt x="38" y="34"/>
                    <a:pt x="38" y="34"/>
                    <a:pt x="38" y="34"/>
                  </a:cubicBezTo>
                  <a:cubicBezTo>
                    <a:pt x="37" y="36"/>
                    <a:pt x="37" y="36"/>
                    <a:pt x="37" y="36"/>
                  </a:cubicBezTo>
                  <a:cubicBezTo>
                    <a:pt x="35" y="37"/>
                    <a:pt x="35" y="37"/>
                    <a:pt x="35" y="37"/>
                  </a:cubicBezTo>
                  <a:cubicBezTo>
                    <a:pt x="36" y="38"/>
                    <a:pt x="36" y="38"/>
                    <a:pt x="36" y="38"/>
                  </a:cubicBezTo>
                  <a:cubicBezTo>
                    <a:pt x="37" y="38"/>
                    <a:pt x="37" y="38"/>
                    <a:pt x="37" y="38"/>
                  </a:cubicBezTo>
                  <a:cubicBezTo>
                    <a:pt x="37" y="39"/>
                    <a:pt x="37" y="39"/>
                    <a:pt x="37" y="39"/>
                  </a:cubicBezTo>
                  <a:cubicBezTo>
                    <a:pt x="36" y="40"/>
                    <a:pt x="36" y="40"/>
                    <a:pt x="36" y="40"/>
                  </a:cubicBezTo>
                  <a:cubicBezTo>
                    <a:pt x="36" y="41"/>
                    <a:pt x="36" y="41"/>
                    <a:pt x="36" y="41"/>
                  </a:cubicBezTo>
                  <a:cubicBezTo>
                    <a:pt x="35" y="42"/>
                    <a:pt x="35" y="42"/>
                    <a:pt x="35" y="42"/>
                  </a:cubicBezTo>
                  <a:cubicBezTo>
                    <a:pt x="33" y="40"/>
                    <a:pt x="33" y="40"/>
                    <a:pt x="33" y="40"/>
                  </a:cubicBezTo>
                  <a:cubicBezTo>
                    <a:pt x="31" y="43"/>
                    <a:pt x="31" y="43"/>
                    <a:pt x="31" y="43"/>
                  </a:cubicBezTo>
                  <a:cubicBezTo>
                    <a:pt x="27" y="50"/>
                    <a:pt x="27" y="50"/>
                    <a:pt x="27" y="50"/>
                  </a:cubicBezTo>
                  <a:cubicBezTo>
                    <a:pt x="29" y="52"/>
                    <a:pt x="29" y="52"/>
                    <a:pt x="29" y="52"/>
                  </a:cubicBezTo>
                  <a:cubicBezTo>
                    <a:pt x="31" y="52"/>
                    <a:pt x="31" y="52"/>
                    <a:pt x="31" y="52"/>
                  </a:cubicBezTo>
                  <a:cubicBezTo>
                    <a:pt x="35" y="51"/>
                    <a:pt x="35" y="51"/>
                    <a:pt x="35" y="51"/>
                  </a:cubicBezTo>
                  <a:cubicBezTo>
                    <a:pt x="37" y="55"/>
                    <a:pt x="37" y="55"/>
                    <a:pt x="37" y="55"/>
                  </a:cubicBezTo>
                  <a:cubicBezTo>
                    <a:pt x="39" y="54"/>
                    <a:pt x="39" y="54"/>
                    <a:pt x="39" y="54"/>
                  </a:cubicBezTo>
                  <a:cubicBezTo>
                    <a:pt x="38" y="50"/>
                    <a:pt x="38" y="50"/>
                    <a:pt x="38" y="50"/>
                  </a:cubicBezTo>
                  <a:cubicBezTo>
                    <a:pt x="41" y="46"/>
                    <a:pt x="41" y="46"/>
                    <a:pt x="41" y="46"/>
                  </a:cubicBezTo>
                  <a:cubicBezTo>
                    <a:pt x="39" y="42"/>
                    <a:pt x="39" y="42"/>
                    <a:pt x="39" y="42"/>
                  </a:cubicBezTo>
                  <a:cubicBezTo>
                    <a:pt x="40" y="39"/>
                    <a:pt x="40" y="39"/>
                    <a:pt x="40" y="39"/>
                  </a:cubicBezTo>
                  <a:cubicBezTo>
                    <a:pt x="45" y="37"/>
                    <a:pt x="45" y="37"/>
                    <a:pt x="45" y="37"/>
                  </a:cubicBezTo>
                  <a:cubicBezTo>
                    <a:pt x="47" y="40"/>
                    <a:pt x="47" y="40"/>
                    <a:pt x="47" y="40"/>
                  </a:cubicBezTo>
                  <a:cubicBezTo>
                    <a:pt x="48" y="40"/>
                    <a:pt x="48" y="40"/>
                    <a:pt x="48" y="40"/>
                  </a:cubicBezTo>
                  <a:cubicBezTo>
                    <a:pt x="51" y="36"/>
                    <a:pt x="51" y="36"/>
                    <a:pt x="51" y="36"/>
                  </a:cubicBezTo>
                  <a:cubicBezTo>
                    <a:pt x="53" y="40"/>
                    <a:pt x="53" y="40"/>
                    <a:pt x="53" y="40"/>
                  </a:cubicBezTo>
                  <a:cubicBezTo>
                    <a:pt x="55" y="40"/>
                    <a:pt x="55" y="40"/>
                    <a:pt x="55" y="40"/>
                  </a:cubicBezTo>
                  <a:cubicBezTo>
                    <a:pt x="57" y="40"/>
                    <a:pt x="57" y="40"/>
                    <a:pt x="57" y="40"/>
                  </a:cubicBezTo>
                  <a:cubicBezTo>
                    <a:pt x="58" y="42"/>
                    <a:pt x="58" y="42"/>
                    <a:pt x="58" y="42"/>
                  </a:cubicBezTo>
                  <a:cubicBezTo>
                    <a:pt x="57" y="43"/>
                    <a:pt x="57" y="43"/>
                    <a:pt x="57" y="43"/>
                  </a:cubicBezTo>
                  <a:cubicBezTo>
                    <a:pt x="56" y="45"/>
                    <a:pt x="56" y="45"/>
                    <a:pt x="56" y="45"/>
                  </a:cubicBezTo>
                  <a:cubicBezTo>
                    <a:pt x="57" y="45"/>
                    <a:pt x="57" y="45"/>
                    <a:pt x="57" y="45"/>
                  </a:cubicBezTo>
                  <a:cubicBezTo>
                    <a:pt x="58" y="45"/>
                    <a:pt x="58" y="45"/>
                    <a:pt x="58" y="45"/>
                  </a:cubicBezTo>
                  <a:cubicBezTo>
                    <a:pt x="61" y="45"/>
                    <a:pt x="61" y="45"/>
                    <a:pt x="61" y="45"/>
                  </a:cubicBezTo>
                  <a:cubicBezTo>
                    <a:pt x="62" y="46"/>
                    <a:pt x="62" y="46"/>
                    <a:pt x="62" y="46"/>
                  </a:cubicBezTo>
                  <a:cubicBezTo>
                    <a:pt x="61" y="47"/>
                    <a:pt x="61" y="47"/>
                    <a:pt x="61" y="47"/>
                  </a:cubicBezTo>
                  <a:cubicBezTo>
                    <a:pt x="61" y="47"/>
                    <a:pt x="61" y="47"/>
                    <a:pt x="61" y="47"/>
                  </a:cubicBezTo>
                  <a:cubicBezTo>
                    <a:pt x="59" y="47"/>
                    <a:pt x="59" y="47"/>
                    <a:pt x="59" y="47"/>
                  </a:cubicBezTo>
                  <a:cubicBezTo>
                    <a:pt x="56" y="48"/>
                    <a:pt x="56" y="48"/>
                    <a:pt x="56" y="48"/>
                  </a:cubicBezTo>
                  <a:cubicBezTo>
                    <a:pt x="55" y="47"/>
                    <a:pt x="55" y="47"/>
                    <a:pt x="55" y="47"/>
                  </a:cubicBezTo>
                  <a:cubicBezTo>
                    <a:pt x="55" y="47"/>
                    <a:pt x="55" y="47"/>
                    <a:pt x="55" y="47"/>
                  </a:cubicBezTo>
                  <a:cubicBezTo>
                    <a:pt x="56" y="46"/>
                    <a:pt x="56" y="46"/>
                    <a:pt x="56" y="46"/>
                  </a:cubicBezTo>
                  <a:cubicBezTo>
                    <a:pt x="55" y="44"/>
                    <a:pt x="55" y="44"/>
                    <a:pt x="55" y="44"/>
                  </a:cubicBezTo>
                  <a:cubicBezTo>
                    <a:pt x="54" y="45"/>
                    <a:pt x="54" y="45"/>
                    <a:pt x="54" y="45"/>
                  </a:cubicBezTo>
                  <a:cubicBezTo>
                    <a:pt x="54" y="46"/>
                    <a:pt x="54" y="46"/>
                    <a:pt x="54" y="46"/>
                  </a:cubicBezTo>
                  <a:cubicBezTo>
                    <a:pt x="52" y="48"/>
                    <a:pt x="52" y="48"/>
                    <a:pt x="52" y="48"/>
                  </a:cubicBezTo>
                  <a:cubicBezTo>
                    <a:pt x="52" y="48"/>
                    <a:pt x="52" y="48"/>
                    <a:pt x="52" y="48"/>
                  </a:cubicBezTo>
                  <a:cubicBezTo>
                    <a:pt x="52" y="48"/>
                    <a:pt x="52" y="48"/>
                    <a:pt x="52" y="48"/>
                  </a:cubicBezTo>
                  <a:cubicBezTo>
                    <a:pt x="51" y="48"/>
                    <a:pt x="51" y="48"/>
                    <a:pt x="51" y="48"/>
                  </a:cubicBezTo>
                  <a:cubicBezTo>
                    <a:pt x="50" y="48"/>
                    <a:pt x="50" y="48"/>
                    <a:pt x="50" y="48"/>
                  </a:cubicBezTo>
                  <a:cubicBezTo>
                    <a:pt x="49" y="48"/>
                    <a:pt x="49" y="48"/>
                    <a:pt x="49" y="48"/>
                  </a:cubicBezTo>
                  <a:cubicBezTo>
                    <a:pt x="48" y="49"/>
                    <a:pt x="48" y="49"/>
                    <a:pt x="48" y="49"/>
                  </a:cubicBezTo>
                  <a:cubicBezTo>
                    <a:pt x="47" y="49"/>
                    <a:pt x="47" y="49"/>
                    <a:pt x="47" y="49"/>
                  </a:cubicBezTo>
                  <a:cubicBezTo>
                    <a:pt x="48" y="51"/>
                    <a:pt x="48" y="51"/>
                    <a:pt x="48" y="51"/>
                  </a:cubicBezTo>
                  <a:cubicBezTo>
                    <a:pt x="50" y="50"/>
                    <a:pt x="50" y="50"/>
                    <a:pt x="50" y="50"/>
                  </a:cubicBezTo>
                  <a:cubicBezTo>
                    <a:pt x="51" y="50"/>
                    <a:pt x="51" y="50"/>
                    <a:pt x="51" y="50"/>
                  </a:cubicBezTo>
                  <a:cubicBezTo>
                    <a:pt x="51" y="50"/>
                    <a:pt x="51" y="50"/>
                    <a:pt x="51" y="50"/>
                  </a:cubicBezTo>
                  <a:cubicBezTo>
                    <a:pt x="50" y="52"/>
                    <a:pt x="50" y="52"/>
                    <a:pt x="50" y="52"/>
                  </a:cubicBezTo>
                  <a:cubicBezTo>
                    <a:pt x="50" y="52"/>
                    <a:pt x="50" y="52"/>
                    <a:pt x="50" y="52"/>
                  </a:cubicBezTo>
                  <a:cubicBezTo>
                    <a:pt x="48" y="52"/>
                    <a:pt x="48" y="52"/>
                    <a:pt x="48" y="52"/>
                  </a:cubicBezTo>
                  <a:cubicBezTo>
                    <a:pt x="47" y="57"/>
                    <a:pt x="47" y="57"/>
                    <a:pt x="47" y="57"/>
                  </a:cubicBezTo>
                  <a:cubicBezTo>
                    <a:pt x="48" y="57"/>
                    <a:pt x="48" y="57"/>
                    <a:pt x="48" y="57"/>
                  </a:cubicBezTo>
                  <a:cubicBezTo>
                    <a:pt x="45" y="62"/>
                    <a:pt x="45" y="62"/>
                    <a:pt x="45" y="62"/>
                  </a:cubicBezTo>
                  <a:cubicBezTo>
                    <a:pt x="43" y="69"/>
                    <a:pt x="43" y="69"/>
                    <a:pt x="43" y="69"/>
                  </a:cubicBezTo>
                  <a:cubicBezTo>
                    <a:pt x="44" y="71"/>
                    <a:pt x="44" y="71"/>
                    <a:pt x="44" y="71"/>
                  </a:cubicBezTo>
                  <a:cubicBezTo>
                    <a:pt x="41" y="76"/>
                    <a:pt x="41" y="76"/>
                    <a:pt x="41" y="76"/>
                  </a:cubicBezTo>
                  <a:cubicBezTo>
                    <a:pt x="40" y="80"/>
                    <a:pt x="40" y="80"/>
                    <a:pt x="40" y="80"/>
                  </a:cubicBezTo>
                  <a:cubicBezTo>
                    <a:pt x="43" y="84"/>
                    <a:pt x="43" y="84"/>
                    <a:pt x="43" y="84"/>
                  </a:cubicBezTo>
                  <a:cubicBezTo>
                    <a:pt x="39" y="84"/>
                    <a:pt x="39" y="84"/>
                    <a:pt x="39" y="84"/>
                  </a:cubicBezTo>
                  <a:cubicBezTo>
                    <a:pt x="38" y="82"/>
                    <a:pt x="38" y="82"/>
                    <a:pt x="38" y="82"/>
                  </a:cubicBezTo>
                  <a:cubicBezTo>
                    <a:pt x="30" y="87"/>
                    <a:pt x="30" y="87"/>
                    <a:pt x="30" y="87"/>
                  </a:cubicBezTo>
                  <a:cubicBezTo>
                    <a:pt x="27" y="91"/>
                    <a:pt x="27" y="91"/>
                    <a:pt x="27" y="91"/>
                  </a:cubicBezTo>
                  <a:cubicBezTo>
                    <a:pt x="27" y="96"/>
                    <a:pt x="27" y="96"/>
                    <a:pt x="27" y="96"/>
                  </a:cubicBezTo>
                  <a:cubicBezTo>
                    <a:pt x="28" y="99"/>
                    <a:pt x="28" y="99"/>
                    <a:pt x="28" y="99"/>
                  </a:cubicBezTo>
                  <a:cubicBezTo>
                    <a:pt x="31" y="101"/>
                    <a:pt x="31" y="101"/>
                    <a:pt x="31" y="101"/>
                  </a:cubicBezTo>
                  <a:cubicBezTo>
                    <a:pt x="34" y="99"/>
                    <a:pt x="34" y="99"/>
                    <a:pt x="34" y="99"/>
                  </a:cubicBezTo>
                  <a:cubicBezTo>
                    <a:pt x="37" y="92"/>
                    <a:pt x="37" y="92"/>
                    <a:pt x="37" y="92"/>
                  </a:cubicBezTo>
                  <a:cubicBezTo>
                    <a:pt x="39" y="94"/>
                    <a:pt x="39" y="94"/>
                    <a:pt x="39" y="94"/>
                  </a:cubicBezTo>
                  <a:cubicBezTo>
                    <a:pt x="39" y="98"/>
                    <a:pt x="39" y="98"/>
                    <a:pt x="39" y="98"/>
                  </a:cubicBezTo>
                  <a:cubicBezTo>
                    <a:pt x="44" y="96"/>
                    <a:pt x="44" y="96"/>
                    <a:pt x="44" y="96"/>
                  </a:cubicBezTo>
                  <a:cubicBezTo>
                    <a:pt x="48" y="102"/>
                    <a:pt x="48" y="102"/>
                    <a:pt x="48" y="102"/>
                  </a:cubicBezTo>
                  <a:cubicBezTo>
                    <a:pt x="54" y="100"/>
                    <a:pt x="54" y="100"/>
                    <a:pt x="54" y="100"/>
                  </a:cubicBezTo>
                  <a:cubicBezTo>
                    <a:pt x="55" y="94"/>
                    <a:pt x="55" y="94"/>
                    <a:pt x="55" y="94"/>
                  </a:cubicBezTo>
                  <a:cubicBezTo>
                    <a:pt x="59" y="92"/>
                    <a:pt x="59" y="92"/>
                    <a:pt x="59" y="92"/>
                  </a:cubicBezTo>
                  <a:cubicBezTo>
                    <a:pt x="62" y="93"/>
                    <a:pt x="62" y="93"/>
                    <a:pt x="62" y="93"/>
                  </a:cubicBezTo>
                  <a:cubicBezTo>
                    <a:pt x="66" y="91"/>
                    <a:pt x="66" y="91"/>
                    <a:pt x="66" y="91"/>
                  </a:cubicBezTo>
                  <a:cubicBezTo>
                    <a:pt x="65" y="89"/>
                    <a:pt x="65" y="89"/>
                    <a:pt x="65" y="89"/>
                  </a:cubicBezTo>
                  <a:cubicBezTo>
                    <a:pt x="68" y="89"/>
                    <a:pt x="68" y="89"/>
                    <a:pt x="68" y="89"/>
                  </a:cubicBezTo>
                  <a:cubicBezTo>
                    <a:pt x="73" y="91"/>
                    <a:pt x="73" y="91"/>
                    <a:pt x="73" y="91"/>
                  </a:cubicBezTo>
                  <a:cubicBezTo>
                    <a:pt x="78" y="89"/>
                    <a:pt x="78" y="89"/>
                    <a:pt x="78" y="89"/>
                  </a:cubicBezTo>
                  <a:cubicBezTo>
                    <a:pt x="81" y="91"/>
                    <a:pt x="81" y="91"/>
                    <a:pt x="81" y="91"/>
                  </a:cubicBezTo>
                  <a:cubicBezTo>
                    <a:pt x="83" y="94"/>
                    <a:pt x="83" y="94"/>
                    <a:pt x="83" y="94"/>
                  </a:cubicBezTo>
                  <a:cubicBezTo>
                    <a:pt x="87" y="93"/>
                    <a:pt x="87" y="93"/>
                    <a:pt x="87" y="93"/>
                  </a:cubicBezTo>
                  <a:cubicBezTo>
                    <a:pt x="89" y="93"/>
                    <a:pt x="89" y="93"/>
                    <a:pt x="89" y="93"/>
                  </a:cubicBezTo>
                  <a:cubicBezTo>
                    <a:pt x="95" y="89"/>
                    <a:pt x="95" y="89"/>
                    <a:pt x="95" y="89"/>
                  </a:cubicBezTo>
                  <a:cubicBezTo>
                    <a:pt x="99" y="91"/>
                    <a:pt x="99" y="91"/>
                    <a:pt x="99" y="91"/>
                  </a:cubicBezTo>
                  <a:cubicBezTo>
                    <a:pt x="102" y="91"/>
                    <a:pt x="102" y="91"/>
                    <a:pt x="102" y="91"/>
                  </a:cubicBezTo>
                  <a:cubicBezTo>
                    <a:pt x="103" y="93"/>
                    <a:pt x="103" y="93"/>
                    <a:pt x="103" y="93"/>
                  </a:cubicBezTo>
                  <a:cubicBezTo>
                    <a:pt x="102" y="99"/>
                    <a:pt x="102" y="99"/>
                    <a:pt x="102" y="99"/>
                  </a:cubicBezTo>
                  <a:cubicBezTo>
                    <a:pt x="106" y="108"/>
                    <a:pt x="106" y="108"/>
                    <a:pt x="106" y="108"/>
                  </a:cubicBezTo>
                  <a:cubicBezTo>
                    <a:pt x="105" y="111"/>
                    <a:pt x="105" y="111"/>
                    <a:pt x="105" y="111"/>
                  </a:cubicBezTo>
                  <a:cubicBezTo>
                    <a:pt x="101" y="114"/>
                    <a:pt x="101" y="114"/>
                    <a:pt x="101" y="114"/>
                  </a:cubicBezTo>
                  <a:cubicBezTo>
                    <a:pt x="101" y="117"/>
                    <a:pt x="101" y="117"/>
                    <a:pt x="101" y="117"/>
                  </a:cubicBezTo>
                  <a:cubicBezTo>
                    <a:pt x="101" y="117"/>
                    <a:pt x="101" y="117"/>
                    <a:pt x="101" y="117"/>
                  </a:cubicBezTo>
                  <a:cubicBezTo>
                    <a:pt x="104" y="120"/>
                    <a:pt x="104" y="120"/>
                    <a:pt x="104" y="120"/>
                  </a:cubicBezTo>
                  <a:cubicBezTo>
                    <a:pt x="104" y="122"/>
                    <a:pt x="104" y="122"/>
                    <a:pt x="104" y="122"/>
                  </a:cubicBezTo>
                  <a:cubicBezTo>
                    <a:pt x="103" y="128"/>
                    <a:pt x="103" y="128"/>
                    <a:pt x="103" y="128"/>
                  </a:cubicBezTo>
                  <a:cubicBezTo>
                    <a:pt x="103" y="132"/>
                    <a:pt x="103" y="132"/>
                    <a:pt x="103" y="132"/>
                  </a:cubicBezTo>
                  <a:cubicBezTo>
                    <a:pt x="101" y="136"/>
                    <a:pt x="101" y="136"/>
                    <a:pt x="101" y="136"/>
                  </a:cubicBezTo>
                  <a:cubicBezTo>
                    <a:pt x="98" y="138"/>
                    <a:pt x="98" y="138"/>
                    <a:pt x="98" y="138"/>
                  </a:cubicBezTo>
                  <a:cubicBezTo>
                    <a:pt x="99" y="139"/>
                    <a:pt x="99" y="139"/>
                    <a:pt x="99" y="139"/>
                  </a:cubicBezTo>
                  <a:cubicBezTo>
                    <a:pt x="101" y="139"/>
                    <a:pt x="101" y="139"/>
                    <a:pt x="101" y="139"/>
                  </a:cubicBezTo>
                  <a:cubicBezTo>
                    <a:pt x="101" y="140"/>
                    <a:pt x="101" y="140"/>
                    <a:pt x="101" y="140"/>
                  </a:cubicBezTo>
                  <a:cubicBezTo>
                    <a:pt x="101" y="143"/>
                    <a:pt x="101" y="143"/>
                    <a:pt x="101" y="143"/>
                  </a:cubicBezTo>
                  <a:cubicBezTo>
                    <a:pt x="102" y="143"/>
                    <a:pt x="102" y="143"/>
                    <a:pt x="102" y="143"/>
                  </a:cubicBezTo>
                  <a:cubicBezTo>
                    <a:pt x="105" y="142"/>
                    <a:pt x="105" y="142"/>
                    <a:pt x="105" y="142"/>
                  </a:cubicBezTo>
                  <a:cubicBezTo>
                    <a:pt x="105" y="144"/>
                    <a:pt x="105" y="144"/>
                    <a:pt x="105" y="144"/>
                  </a:cubicBezTo>
                  <a:cubicBezTo>
                    <a:pt x="106" y="146"/>
                    <a:pt x="106" y="146"/>
                    <a:pt x="106" y="146"/>
                  </a:cubicBezTo>
                  <a:cubicBezTo>
                    <a:pt x="106" y="147"/>
                    <a:pt x="106" y="147"/>
                    <a:pt x="106" y="147"/>
                  </a:cubicBezTo>
                  <a:cubicBezTo>
                    <a:pt x="111" y="148"/>
                    <a:pt x="111" y="148"/>
                    <a:pt x="111" y="148"/>
                  </a:cubicBezTo>
                  <a:cubicBezTo>
                    <a:pt x="111" y="149"/>
                    <a:pt x="111" y="149"/>
                    <a:pt x="111" y="149"/>
                  </a:cubicBezTo>
                  <a:cubicBezTo>
                    <a:pt x="107" y="152"/>
                    <a:pt x="107" y="152"/>
                    <a:pt x="107" y="152"/>
                  </a:cubicBezTo>
                  <a:cubicBezTo>
                    <a:pt x="101" y="151"/>
                    <a:pt x="101" y="151"/>
                    <a:pt x="101" y="151"/>
                  </a:cubicBezTo>
                  <a:cubicBezTo>
                    <a:pt x="94" y="147"/>
                    <a:pt x="94" y="147"/>
                    <a:pt x="94" y="147"/>
                  </a:cubicBezTo>
                  <a:cubicBezTo>
                    <a:pt x="92" y="141"/>
                    <a:pt x="92" y="141"/>
                    <a:pt x="92" y="141"/>
                  </a:cubicBezTo>
                  <a:cubicBezTo>
                    <a:pt x="87" y="140"/>
                    <a:pt x="87" y="140"/>
                    <a:pt x="87" y="140"/>
                  </a:cubicBezTo>
                  <a:cubicBezTo>
                    <a:pt x="85" y="134"/>
                    <a:pt x="85" y="134"/>
                    <a:pt x="85" y="134"/>
                  </a:cubicBezTo>
                  <a:cubicBezTo>
                    <a:pt x="83" y="134"/>
                    <a:pt x="83" y="134"/>
                    <a:pt x="83" y="134"/>
                  </a:cubicBezTo>
                  <a:cubicBezTo>
                    <a:pt x="76" y="122"/>
                    <a:pt x="76" y="122"/>
                    <a:pt x="76" y="122"/>
                  </a:cubicBezTo>
                  <a:cubicBezTo>
                    <a:pt x="76" y="122"/>
                    <a:pt x="71" y="122"/>
                    <a:pt x="70" y="122"/>
                  </a:cubicBezTo>
                  <a:cubicBezTo>
                    <a:pt x="70" y="122"/>
                    <a:pt x="68" y="122"/>
                    <a:pt x="68" y="122"/>
                  </a:cubicBezTo>
                  <a:cubicBezTo>
                    <a:pt x="66" y="120"/>
                    <a:pt x="66" y="120"/>
                    <a:pt x="66" y="120"/>
                  </a:cubicBezTo>
                  <a:cubicBezTo>
                    <a:pt x="57" y="117"/>
                    <a:pt x="57" y="117"/>
                    <a:pt x="57" y="117"/>
                  </a:cubicBezTo>
                  <a:cubicBezTo>
                    <a:pt x="56" y="114"/>
                    <a:pt x="56" y="114"/>
                    <a:pt x="56" y="114"/>
                  </a:cubicBezTo>
                  <a:cubicBezTo>
                    <a:pt x="54" y="110"/>
                    <a:pt x="54" y="110"/>
                    <a:pt x="54" y="110"/>
                  </a:cubicBezTo>
                  <a:cubicBezTo>
                    <a:pt x="56" y="106"/>
                    <a:pt x="56" y="106"/>
                    <a:pt x="56" y="106"/>
                  </a:cubicBezTo>
                  <a:cubicBezTo>
                    <a:pt x="53" y="102"/>
                    <a:pt x="53" y="102"/>
                    <a:pt x="53" y="102"/>
                  </a:cubicBezTo>
                  <a:cubicBezTo>
                    <a:pt x="48" y="105"/>
                    <a:pt x="48" y="105"/>
                    <a:pt x="48" y="105"/>
                  </a:cubicBezTo>
                  <a:cubicBezTo>
                    <a:pt x="41" y="102"/>
                    <a:pt x="41" y="102"/>
                    <a:pt x="41" y="102"/>
                  </a:cubicBezTo>
                  <a:cubicBezTo>
                    <a:pt x="37" y="103"/>
                    <a:pt x="37" y="103"/>
                    <a:pt x="37" y="103"/>
                  </a:cubicBezTo>
                  <a:cubicBezTo>
                    <a:pt x="35" y="104"/>
                    <a:pt x="35" y="104"/>
                    <a:pt x="35" y="104"/>
                  </a:cubicBezTo>
                  <a:cubicBezTo>
                    <a:pt x="34" y="102"/>
                    <a:pt x="34" y="102"/>
                    <a:pt x="34" y="102"/>
                  </a:cubicBezTo>
                  <a:cubicBezTo>
                    <a:pt x="32" y="103"/>
                    <a:pt x="32" y="103"/>
                    <a:pt x="32" y="103"/>
                  </a:cubicBezTo>
                  <a:cubicBezTo>
                    <a:pt x="32" y="104"/>
                    <a:pt x="32" y="104"/>
                    <a:pt x="32" y="104"/>
                  </a:cubicBezTo>
                  <a:cubicBezTo>
                    <a:pt x="25" y="106"/>
                    <a:pt x="25" y="106"/>
                    <a:pt x="25" y="106"/>
                  </a:cubicBezTo>
                  <a:cubicBezTo>
                    <a:pt x="21" y="104"/>
                    <a:pt x="21" y="104"/>
                    <a:pt x="21" y="104"/>
                  </a:cubicBezTo>
                  <a:cubicBezTo>
                    <a:pt x="21" y="102"/>
                    <a:pt x="21" y="102"/>
                    <a:pt x="21" y="102"/>
                  </a:cubicBezTo>
                  <a:cubicBezTo>
                    <a:pt x="14" y="98"/>
                    <a:pt x="14" y="98"/>
                    <a:pt x="14" y="98"/>
                  </a:cubicBezTo>
                  <a:cubicBezTo>
                    <a:pt x="11" y="95"/>
                    <a:pt x="11" y="95"/>
                    <a:pt x="11" y="95"/>
                  </a:cubicBezTo>
                  <a:cubicBezTo>
                    <a:pt x="9" y="96"/>
                    <a:pt x="9" y="96"/>
                    <a:pt x="9" y="96"/>
                  </a:cubicBezTo>
                  <a:cubicBezTo>
                    <a:pt x="12" y="99"/>
                    <a:pt x="12" y="99"/>
                    <a:pt x="12" y="99"/>
                  </a:cubicBezTo>
                  <a:cubicBezTo>
                    <a:pt x="17" y="102"/>
                    <a:pt x="17" y="102"/>
                    <a:pt x="17" y="102"/>
                  </a:cubicBezTo>
                  <a:cubicBezTo>
                    <a:pt x="18" y="104"/>
                    <a:pt x="18" y="104"/>
                    <a:pt x="18" y="104"/>
                  </a:cubicBezTo>
                  <a:cubicBezTo>
                    <a:pt x="15" y="105"/>
                    <a:pt x="15" y="105"/>
                    <a:pt x="15" y="105"/>
                  </a:cubicBezTo>
                  <a:cubicBezTo>
                    <a:pt x="10" y="102"/>
                    <a:pt x="10" y="102"/>
                    <a:pt x="10" y="102"/>
                  </a:cubicBezTo>
                  <a:cubicBezTo>
                    <a:pt x="6" y="96"/>
                    <a:pt x="6" y="96"/>
                    <a:pt x="6" y="96"/>
                  </a:cubicBezTo>
                  <a:cubicBezTo>
                    <a:pt x="3" y="96"/>
                    <a:pt x="3" y="96"/>
                    <a:pt x="3" y="96"/>
                  </a:cubicBezTo>
                  <a:cubicBezTo>
                    <a:pt x="0" y="93"/>
                    <a:pt x="0" y="93"/>
                    <a:pt x="0" y="93"/>
                  </a:cubicBezTo>
                  <a:cubicBezTo>
                    <a:pt x="2" y="103"/>
                    <a:pt x="5" y="113"/>
                    <a:pt x="11" y="123"/>
                  </a:cubicBezTo>
                  <a:cubicBezTo>
                    <a:pt x="34" y="161"/>
                    <a:pt x="83" y="173"/>
                    <a:pt x="121" y="150"/>
                  </a:cubicBezTo>
                  <a:cubicBezTo>
                    <a:pt x="121" y="150"/>
                    <a:pt x="121" y="150"/>
                    <a:pt x="121" y="150"/>
                  </a:cubicBezTo>
                  <a:cubicBezTo>
                    <a:pt x="142" y="138"/>
                    <a:pt x="156" y="116"/>
                    <a:pt x="159" y="93"/>
                  </a:cubicBezTo>
                  <a:cubicBezTo>
                    <a:pt x="157" y="95"/>
                    <a:pt x="157" y="95"/>
                    <a:pt x="157" y="95"/>
                  </a:cubicBezTo>
                  <a:cubicBezTo>
                    <a:pt x="154" y="90"/>
                    <a:pt x="154" y="90"/>
                    <a:pt x="154" y="90"/>
                  </a:cubicBezTo>
                  <a:cubicBezTo>
                    <a:pt x="149" y="88"/>
                    <a:pt x="149" y="88"/>
                    <a:pt x="149" y="88"/>
                  </a:cubicBezTo>
                  <a:cubicBezTo>
                    <a:pt x="146" y="82"/>
                    <a:pt x="146" y="82"/>
                    <a:pt x="146" y="82"/>
                  </a:cubicBezTo>
                  <a:cubicBezTo>
                    <a:pt x="143" y="82"/>
                    <a:pt x="143" y="82"/>
                    <a:pt x="143" y="82"/>
                  </a:cubicBezTo>
                  <a:cubicBezTo>
                    <a:pt x="141" y="80"/>
                    <a:pt x="141" y="80"/>
                    <a:pt x="141" y="80"/>
                  </a:cubicBezTo>
                  <a:cubicBezTo>
                    <a:pt x="141" y="73"/>
                    <a:pt x="141" y="73"/>
                    <a:pt x="141" y="73"/>
                  </a:cubicBezTo>
                  <a:cubicBezTo>
                    <a:pt x="131" y="67"/>
                    <a:pt x="131" y="67"/>
                    <a:pt x="131" y="67"/>
                  </a:cubicBezTo>
                  <a:cubicBezTo>
                    <a:pt x="128" y="61"/>
                    <a:pt x="128" y="61"/>
                    <a:pt x="128" y="61"/>
                  </a:cubicBezTo>
                  <a:cubicBezTo>
                    <a:pt x="123" y="64"/>
                    <a:pt x="123" y="64"/>
                    <a:pt x="123" y="64"/>
                  </a:cubicBezTo>
                  <a:cubicBezTo>
                    <a:pt x="121" y="63"/>
                    <a:pt x="121" y="63"/>
                    <a:pt x="121" y="63"/>
                  </a:cubicBezTo>
                  <a:cubicBezTo>
                    <a:pt x="118" y="65"/>
                    <a:pt x="118" y="65"/>
                    <a:pt x="118" y="65"/>
                  </a:cubicBezTo>
                  <a:cubicBezTo>
                    <a:pt x="117" y="67"/>
                    <a:pt x="117" y="67"/>
                    <a:pt x="117" y="67"/>
                  </a:cubicBezTo>
                  <a:cubicBezTo>
                    <a:pt x="112" y="70"/>
                    <a:pt x="112" y="70"/>
                    <a:pt x="112" y="70"/>
                  </a:cubicBezTo>
                  <a:cubicBezTo>
                    <a:pt x="112" y="71"/>
                    <a:pt x="112" y="71"/>
                    <a:pt x="112" y="71"/>
                  </a:cubicBezTo>
                  <a:cubicBezTo>
                    <a:pt x="109" y="72"/>
                    <a:pt x="109" y="72"/>
                    <a:pt x="109" y="72"/>
                  </a:cubicBezTo>
                  <a:cubicBezTo>
                    <a:pt x="98" y="69"/>
                    <a:pt x="98" y="69"/>
                    <a:pt x="98" y="69"/>
                  </a:cubicBezTo>
                  <a:cubicBezTo>
                    <a:pt x="95" y="63"/>
                    <a:pt x="95" y="63"/>
                    <a:pt x="95" y="63"/>
                  </a:cubicBezTo>
                  <a:cubicBezTo>
                    <a:pt x="96" y="62"/>
                    <a:pt x="96" y="62"/>
                    <a:pt x="96" y="62"/>
                  </a:cubicBezTo>
                  <a:cubicBezTo>
                    <a:pt x="95" y="59"/>
                    <a:pt x="95" y="59"/>
                    <a:pt x="95" y="59"/>
                  </a:cubicBezTo>
                  <a:cubicBezTo>
                    <a:pt x="93" y="60"/>
                    <a:pt x="93" y="60"/>
                    <a:pt x="93" y="60"/>
                  </a:cubicBezTo>
                  <a:cubicBezTo>
                    <a:pt x="91" y="58"/>
                    <a:pt x="91" y="58"/>
                    <a:pt x="91" y="58"/>
                  </a:cubicBezTo>
                  <a:cubicBezTo>
                    <a:pt x="96" y="48"/>
                    <a:pt x="96" y="48"/>
                    <a:pt x="96" y="48"/>
                  </a:cubicBezTo>
                  <a:cubicBezTo>
                    <a:pt x="93" y="44"/>
                    <a:pt x="93" y="44"/>
                    <a:pt x="93" y="44"/>
                  </a:cubicBezTo>
                  <a:cubicBezTo>
                    <a:pt x="96" y="40"/>
                    <a:pt x="96" y="40"/>
                    <a:pt x="96" y="40"/>
                  </a:cubicBezTo>
                  <a:cubicBezTo>
                    <a:pt x="97" y="39"/>
                    <a:pt x="97" y="39"/>
                    <a:pt x="97" y="39"/>
                  </a:cubicBezTo>
                  <a:cubicBezTo>
                    <a:pt x="100" y="37"/>
                    <a:pt x="100" y="37"/>
                    <a:pt x="100" y="37"/>
                  </a:cubicBezTo>
                  <a:cubicBezTo>
                    <a:pt x="102" y="35"/>
                    <a:pt x="102" y="35"/>
                    <a:pt x="102" y="35"/>
                  </a:cubicBezTo>
                  <a:cubicBezTo>
                    <a:pt x="109" y="30"/>
                    <a:pt x="109" y="30"/>
                    <a:pt x="109" y="30"/>
                  </a:cubicBezTo>
                  <a:cubicBezTo>
                    <a:pt x="112" y="33"/>
                    <a:pt x="112" y="33"/>
                    <a:pt x="112" y="33"/>
                  </a:cubicBezTo>
                  <a:cubicBezTo>
                    <a:pt x="119" y="31"/>
                    <a:pt x="119" y="31"/>
                    <a:pt x="119" y="31"/>
                  </a:cubicBezTo>
                  <a:cubicBezTo>
                    <a:pt x="121" y="32"/>
                    <a:pt x="121" y="32"/>
                    <a:pt x="121" y="32"/>
                  </a:cubicBezTo>
                  <a:cubicBezTo>
                    <a:pt x="122" y="31"/>
                    <a:pt x="122" y="31"/>
                    <a:pt x="122" y="31"/>
                  </a:cubicBezTo>
                  <a:cubicBezTo>
                    <a:pt x="120" y="29"/>
                    <a:pt x="120" y="29"/>
                    <a:pt x="120" y="29"/>
                  </a:cubicBezTo>
                  <a:cubicBezTo>
                    <a:pt x="124" y="26"/>
                    <a:pt x="124" y="26"/>
                    <a:pt x="124" y="26"/>
                  </a:cubicBezTo>
                  <a:cubicBezTo>
                    <a:pt x="128" y="27"/>
                    <a:pt x="128" y="27"/>
                    <a:pt x="128" y="27"/>
                  </a:cubicBezTo>
                  <a:cubicBezTo>
                    <a:pt x="134" y="23"/>
                    <a:pt x="134" y="23"/>
                    <a:pt x="134" y="23"/>
                  </a:cubicBezTo>
                  <a:cubicBezTo>
                    <a:pt x="134" y="23"/>
                    <a:pt x="134" y="23"/>
                    <a:pt x="134" y="23"/>
                  </a:cubicBezTo>
                  <a:cubicBezTo>
                    <a:pt x="132" y="21"/>
                    <a:pt x="131" y="20"/>
                    <a:pt x="129" y="19"/>
                  </a:cubicBezTo>
                  <a:close/>
                  <a:moveTo>
                    <a:pt x="85" y="18"/>
                  </a:moveTo>
                  <a:cubicBezTo>
                    <a:pt x="85" y="17"/>
                    <a:pt x="85" y="17"/>
                    <a:pt x="85" y="17"/>
                  </a:cubicBezTo>
                  <a:cubicBezTo>
                    <a:pt x="87" y="15"/>
                    <a:pt x="87" y="15"/>
                    <a:pt x="87" y="15"/>
                  </a:cubicBezTo>
                  <a:cubicBezTo>
                    <a:pt x="89" y="18"/>
                    <a:pt x="89" y="18"/>
                    <a:pt x="89" y="18"/>
                  </a:cubicBezTo>
                  <a:cubicBezTo>
                    <a:pt x="91" y="19"/>
                    <a:pt x="91" y="19"/>
                    <a:pt x="91" y="19"/>
                  </a:cubicBezTo>
                  <a:cubicBezTo>
                    <a:pt x="93" y="19"/>
                    <a:pt x="93" y="19"/>
                    <a:pt x="93" y="19"/>
                  </a:cubicBezTo>
                  <a:cubicBezTo>
                    <a:pt x="95" y="19"/>
                    <a:pt x="95" y="19"/>
                    <a:pt x="95" y="19"/>
                  </a:cubicBezTo>
                  <a:cubicBezTo>
                    <a:pt x="94" y="21"/>
                    <a:pt x="94" y="21"/>
                    <a:pt x="94" y="21"/>
                  </a:cubicBezTo>
                  <a:cubicBezTo>
                    <a:pt x="92" y="23"/>
                    <a:pt x="92" y="23"/>
                    <a:pt x="92" y="23"/>
                  </a:cubicBezTo>
                  <a:cubicBezTo>
                    <a:pt x="90" y="24"/>
                    <a:pt x="90" y="24"/>
                    <a:pt x="90" y="24"/>
                  </a:cubicBezTo>
                  <a:cubicBezTo>
                    <a:pt x="89" y="22"/>
                    <a:pt x="89" y="22"/>
                    <a:pt x="89" y="22"/>
                  </a:cubicBezTo>
                  <a:cubicBezTo>
                    <a:pt x="90" y="21"/>
                    <a:pt x="90" y="21"/>
                    <a:pt x="90" y="21"/>
                  </a:cubicBezTo>
                  <a:cubicBezTo>
                    <a:pt x="89" y="20"/>
                    <a:pt x="89" y="20"/>
                    <a:pt x="89" y="20"/>
                  </a:cubicBezTo>
                  <a:cubicBezTo>
                    <a:pt x="87" y="20"/>
                    <a:pt x="87" y="20"/>
                    <a:pt x="87" y="20"/>
                  </a:cubicBezTo>
                  <a:cubicBezTo>
                    <a:pt x="86" y="19"/>
                    <a:pt x="86" y="19"/>
                    <a:pt x="86" y="19"/>
                  </a:cubicBezTo>
                  <a:lnTo>
                    <a:pt x="85" y="18"/>
                  </a:lnTo>
                  <a:close/>
                  <a:moveTo>
                    <a:pt x="84" y="25"/>
                  </a:moveTo>
                  <a:cubicBezTo>
                    <a:pt x="84" y="22"/>
                    <a:pt x="84" y="22"/>
                    <a:pt x="84" y="22"/>
                  </a:cubicBezTo>
                  <a:cubicBezTo>
                    <a:pt x="85" y="20"/>
                    <a:pt x="85" y="20"/>
                    <a:pt x="85" y="20"/>
                  </a:cubicBezTo>
                  <a:cubicBezTo>
                    <a:pt x="87" y="20"/>
                    <a:pt x="87" y="20"/>
                    <a:pt x="87" y="20"/>
                  </a:cubicBezTo>
                  <a:cubicBezTo>
                    <a:pt x="88" y="22"/>
                    <a:pt x="88" y="22"/>
                    <a:pt x="88" y="22"/>
                  </a:cubicBezTo>
                  <a:cubicBezTo>
                    <a:pt x="86" y="25"/>
                    <a:pt x="86" y="25"/>
                    <a:pt x="86" y="25"/>
                  </a:cubicBezTo>
                  <a:cubicBezTo>
                    <a:pt x="85" y="26"/>
                    <a:pt x="85" y="26"/>
                    <a:pt x="85" y="26"/>
                  </a:cubicBezTo>
                  <a:lnTo>
                    <a:pt x="84" y="25"/>
                  </a:lnTo>
                  <a:close/>
                  <a:moveTo>
                    <a:pt x="51" y="56"/>
                  </a:moveTo>
                  <a:cubicBezTo>
                    <a:pt x="50" y="57"/>
                    <a:pt x="50" y="57"/>
                    <a:pt x="50" y="57"/>
                  </a:cubicBezTo>
                  <a:cubicBezTo>
                    <a:pt x="50" y="56"/>
                    <a:pt x="50" y="56"/>
                    <a:pt x="50" y="56"/>
                  </a:cubicBezTo>
                  <a:cubicBezTo>
                    <a:pt x="50" y="54"/>
                    <a:pt x="50" y="54"/>
                    <a:pt x="50" y="54"/>
                  </a:cubicBezTo>
                  <a:cubicBezTo>
                    <a:pt x="51" y="55"/>
                    <a:pt x="51" y="55"/>
                    <a:pt x="51" y="55"/>
                  </a:cubicBezTo>
                  <a:lnTo>
                    <a:pt x="51" y="56"/>
                  </a:lnTo>
                  <a:close/>
                  <a:moveTo>
                    <a:pt x="55" y="51"/>
                  </a:moveTo>
                  <a:cubicBezTo>
                    <a:pt x="54" y="52"/>
                    <a:pt x="54" y="52"/>
                    <a:pt x="54" y="52"/>
                  </a:cubicBezTo>
                  <a:cubicBezTo>
                    <a:pt x="55" y="53"/>
                    <a:pt x="55" y="53"/>
                    <a:pt x="55" y="53"/>
                  </a:cubicBezTo>
                  <a:cubicBezTo>
                    <a:pt x="54" y="54"/>
                    <a:pt x="54" y="54"/>
                    <a:pt x="54" y="54"/>
                  </a:cubicBezTo>
                  <a:cubicBezTo>
                    <a:pt x="53" y="54"/>
                    <a:pt x="53" y="54"/>
                    <a:pt x="53" y="54"/>
                  </a:cubicBezTo>
                  <a:cubicBezTo>
                    <a:pt x="53" y="54"/>
                    <a:pt x="53" y="54"/>
                    <a:pt x="53" y="54"/>
                  </a:cubicBezTo>
                  <a:cubicBezTo>
                    <a:pt x="52" y="54"/>
                    <a:pt x="52" y="54"/>
                    <a:pt x="52" y="54"/>
                  </a:cubicBezTo>
                  <a:cubicBezTo>
                    <a:pt x="52" y="53"/>
                    <a:pt x="52" y="53"/>
                    <a:pt x="52" y="53"/>
                  </a:cubicBezTo>
                  <a:cubicBezTo>
                    <a:pt x="54" y="52"/>
                    <a:pt x="54" y="52"/>
                    <a:pt x="54" y="52"/>
                  </a:cubicBezTo>
                  <a:cubicBezTo>
                    <a:pt x="53" y="51"/>
                    <a:pt x="53" y="51"/>
                    <a:pt x="53" y="51"/>
                  </a:cubicBezTo>
                  <a:cubicBezTo>
                    <a:pt x="54" y="50"/>
                    <a:pt x="54" y="50"/>
                    <a:pt x="54" y="50"/>
                  </a:cubicBezTo>
                  <a:cubicBezTo>
                    <a:pt x="55" y="50"/>
                    <a:pt x="55" y="50"/>
                    <a:pt x="55" y="50"/>
                  </a:cubicBezTo>
                  <a:lnTo>
                    <a:pt x="55"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4" name="Freeform 134"/>
            <p:cNvSpPr>
              <a:spLocks noEditPoints="1"/>
            </p:cNvSpPr>
            <p:nvPr/>
          </p:nvSpPr>
          <p:spPr bwMode="auto">
            <a:xfrm>
              <a:off x="8900023" y="1972149"/>
              <a:ext cx="197735" cy="285864"/>
            </a:xfrm>
            <a:custGeom>
              <a:gdLst>
                <a:gd fmla="*/ 110 w 113" name="T0"/>
                <a:gd fmla="*/ 40 h 163" name="T1"/>
                <a:gd fmla="*/ 107 w 113" name="T2"/>
                <a:gd fmla="*/ 34 h 163" name="T3"/>
                <a:gd fmla="*/ 56 w 113" name="T4"/>
                <a:gd fmla="*/ 0 h 163" name="T5"/>
                <a:gd fmla="*/ 0 w 113" name="T6"/>
                <a:gd fmla="*/ 50 h 163" name="T7"/>
                <a:gd fmla="*/ 0 w 113" name="T8"/>
                <a:gd fmla="*/ 57 h 163" name="T9"/>
                <a:gd fmla="*/ 0 w 113" name="T10"/>
                <a:gd fmla="*/ 61 h 163" name="T11"/>
                <a:gd fmla="*/ 25 w 113" name="T12"/>
                <a:gd fmla="*/ 111 h 163" name="T13"/>
                <a:gd fmla="*/ 56 w 113" name="T14"/>
                <a:gd fmla="*/ 163 h 163" name="T15"/>
                <a:gd fmla="*/ 76 w 113" name="T16"/>
                <a:gd fmla="*/ 130 h 163" name="T17"/>
                <a:gd fmla="*/ 81 w 113" name="T18"/>
                <a:gd fmla="*/ 120 h 163" name="T19"/>
                <a:gd fmla="*/ 86 w 113" name="T20"/>
                <a:gd fmla="*/ 114 h 163" name="T21"/>
                <a:gd fmla="*/ 113 w 113" name="T22"/>
                <a:gd fmla="*/ 58 h 163" name="T23"/>
                <a:gd fmla="*/ 113 w 113" name="T24"/>
                <a:gd fmla="*/ 50 h 163" name="T25"/>
                <a:gd fmla="*/ 110 w 113" name="T26"/>
                <a:gd fmla="*/ 40 h 163" name="T27"/>
                <a:gd fmla="*/ 56 w 113" name="T28"/>
                <a:gd fmla="*/ 75 h 163" name="T29"/>
                <a:gd fmla="*/ 37 w 113" name="T30"/>
                <a:gd fmla="*/ 62 h 163" name="T31"/>
                <a:gd fmla="*/ 36 w 113" name="T32"/>
                <a:gd fmla="*/ 57 h 163" name="T33"/>
                <a:gd fmla="*/ 36 w 113" name="T34"/>
                <a:gd fmla="*/ 52 h 163" name="T35"/>
                <a:gd fmla="*/ 57 w 113" name="T36"/>
                <a:gd fmla="*/ 33 h 163" name="T37"/>
                <a:gd fmla="*/ 77 w 113" name="T38"/>
                <a:gd fmla="*/ 54 h 163" name="T39"/>
                <a:gd fmla="*/ 56 w 113" name="T40"/>
                <a:gd fmla="*/ 75 h 163" name="T41"/>
                <a:gd fmla="*/ 56 w 113" name="T42"/>
                <a:gd fmla="*/ 75 h 163" name="T43"/>
                <a:gd fmla="*/ 56 w 113" name="T44"/>
                <a:gd fmla="*/ 75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13">
                  <a:moveTo>
                    <a:pt x="110" y="40"/>
                  </a:moveTo>
                  <a:cubicBezTo>
                    <a:pt x="109" y="38"/>
                    <a:pt x="108" y="36"/>
                    <a:pt x="107" y="34"/>
                  </a:cubicBezTo>
                  <a:cubicBezTo>
                    <a:pt x="97" y="9"/>
                    <a:pt x="74" y="0"/>
                    <a:pt x="56" y="0"/>
                  </a:cubicBezTo>
                  <a:cubicBezTo>
                    <a:pt x="31" y="0"/>
                    <a:pt x="4" y="16"/>
                    <a:pt x="0" y="50"/>
                  </a:cubicBezTo>
                  <a:cubicBezTo>
                    <a:pt x="0" y="57"/>
                    <a:pt x="0" y="57"/>
                    <a:pt x="0" y="57"/>
                  </a:cubicBezTo>
                  <a:cubicBezTo>
                    <a:pt x="0" y="58"/>
                    <a:pt x="0" y="60"/>
                    <a:pt x="0" y="61"/>
                  </a:cubicBezTo>
                  <a:cubicBezTo>
                    <a:pt x="2" y="78"/>
                    <a:pt x="15" y="95"/>
                    <a:pt x="25" y="111"/>
                  </a:cubicBezTo>
                  <a:cubicBezTo>
                    <a:pt x="35" y="129"/>
                    <a:pt x="46" y="146"/>
                    <a:pt x="56" y="163"/>
                  </a:cubicBezTo>
                  <a:cubicBezTo>
                    <a:pt x="63" y="152"/>
                    <a:pt x="69" y="140"/>
                    <a:pt x="76" y="130"/>
                  </a:cubicBezTo>
                  <a:cubicBezTo>
                    <a:pt x="78" y="126"/>
                    <a:pt x="80" y="123"/>
                    <a:pt x="81" y="120"/>
                  </a:cubicBezTo>
                  <a:cubicBezTo>
                    <a:pt x="82" y="118"/>
                    <a:pt x="85" y="116"/>
                    <a:pt x="86" y="114"/>
                  </a:cubicBezTo>
                  <a:cubicBezTo>
                    <a:pt x="96" y="95"/>
                    <a:pt x="113" y="76"/>
                    <a:pt x="113" y="58"/>
                  </a:cubicBezTo>
                  <a:cubicBezTo>
                    <a:pt x="113" y="50"/>
                    <a:pt x="113" y="50"/>
                    <a:pt x="113" y="50"/>
                  </a:cubicBezTo>
                  <a:cubicBezTo>
                    <a:pt x="113" y="48"/>
                    <a:pt x="110" y="41"/>
                    <a:pt x="110" y="40"/>
                  </a:cubicBezTo>
                  <a:close/>
                  <a:moveTo>
                    <a:pt x="56" y="75"/>
                  </a:moveTo>
                  <a:cubicBezTo>
                    <a:pt x="49" y="75"/>
                    <a:pt x="41" y="72"/>
                    <a:pt x="37" y="62"/>
                  </a:cubicBezTo>
                  <a:cubicBezTo>
                    <a:pt x="36" y="60"/>
                    <a:pt x="36" y="57"/>
                    <a:pt x="36" y="57"/>
                  </a:cubicBezTo>
                  <a:cubicBezTo>
                    <a:pt x="36" y="52"/>
                    <a:pt x="36" y="52"/>
                    <a:pt x="36" y="52"/>
                  </a:cubicBezTo>
                  <a:cubicBezTo>
                    <a:pt x="36" y="39"/>
                    <a:pt x="47" y="33"/>
                    <a:pt x="57" y="33"/>
                  </a:cubicBezTo>
                  <a:cubicBezTo>
                    <a:pt x="68" y="33"/>
                    <a:pt x="77" y="43"/>
                    <a:pt x="77" y="54"/>
                  </a:cubicBezTo>
                  <a:cubicBezTo>
                    <a:pt x="77" y="66"/>
                    <a:pt x="68" y="75"/>
                    <a:pt x="56" y="75"/>
                  </a:cubicBezTo>
                  <a:close/>
                  <a:moveTo>
                    <a:pt x="56" y="75"/>
                  </a:moveTo>
                  <a:cubicBezTo>
                    <a:pt x="56" y="75"/>
                    <a:pt x="56" y="75"/>
                    <a:pt x="56" y="7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5" name="Freeform 135"/>
            <p:cNvSpPr>
              <a:spLocks noEditPoints="1"/>
            </p:cNvSpPr>
            <p:nvPr/>
          </p:nvSpPr>
          <p:spPr bwMode="auto">
            <a:xfrm>
              <a:off x="10200483" y="3117827"/>
              <a:ext cx="196254" cy="287345"/>
            </a:xfrm>
            <a:custGeom>
              <a:gdLst>
                <a:gd fmla="*/ 109 w 112" name="T0"/>
                <a:gd fmla="*/ 41 h 164" name="T1"/>
                <a:gd fmla="*/ 107 w 112" name="T2"/>
                <a:gd fmla="*/ 34 h 164" name="T3"/>
                <a:gd fmla="*/ 55 w 112" name="T4"/>
                <a:gd fmla="*/ 0 h 164" name="T5"/>
                <a:gd fmla="*/ 0 w 112" name="T6"/>
                <a:gd fmla="*/ 51 h 164" name="T7"/>
                <a:gd fmla="*/ 0 w 112" name="T8"/>
                <a:gd fmla="*/ 58 h 164" name="T9"/>
                <a:gd fmla="*/ 0 w 112" name="T10"/>
                <a:gd fmla="*/ 62 h 164" name="T11"/>
                <a:gd fmla="*/ 24 w 112" name="T12"/>
                <a:gd fmla="*/ 112 h 164" name="T13"/>
                <a:gd fmla="*/ 56 w 112" name="T14"/>
                <a:gd fmla="*/ 164 h 164" name="T15"/>
                <a:gd fmla="*/ 75 w 112" name="T16"/>
                <a:gd fmla="*/ 130 h 164" name="T17"/>
                <a:gd fmla="*/ 81 w 112" name="T18"/>
                <a:gd fmla="*/ 121 h 164" name="T19"/>
                <a:gd fmla="*/ 85 w 112" name="T20"/>
                <a:gd fmla="*/ 115 h 164" name="T21"/>
                <a:gd fmla="*/ 112 w 112" name="T22"/>
                <a:gd fmla="*/ 58 h 164" name="T23"/>
                <a:gd fmla="*/ 112 w 112" name="T24"/>
                <a:gd fmla="*/ 51 h 164" name="T25"/>
                <a:gd fmla="*/ 109 w 112" name="T26"/>
                <a:gd fmla="*/ 41 h 164" name="T27"/>
                <a:gd fmla="*/ 56 w 112" name="T28"/>
                <a:gd fmla="*/ 76 h 164" name="T29"/>
                <a:gd fmla="*/ 36 w 112" name="T30"/>
                <a:gd fmla="*/ 62 h 164" name="T31"/>
                <a:gd fmla="*/ 36 w 112" name="T32"/>
                <a:gd fmla="*/ 57 h 164" name="T33"/>
                <a:gd fmla="*/ 36 w 112" name="T34"/>
                <a:gd fmla="*/ 53 h 164" name="T35"/>
                <a:gd fmla="*/ 56 w 112" name="T36"/>
                <a:gd fmla="*/ 34 h 164" name="T37"/>
                <a:gd fmla="*/ 77 w 112" name="T38"/>
                <a:gd fmla="*/ 55 h 164" name="T39"/>
                <a:gd fmla="*/ 56 w 112" name="T40"/>
                <a:gd fmla="*/ 76 h 164" name="T41"/>
                <a:gd fmla="*/ 56 w 112" name="T42"/>
                <a:gd fmla="*/ 76 h 164" name="T43"/>
                <a:gd fmla="*/ 56 w 112" name="T44"/>
                <a:gd fmla="*/ 76 h 16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4" w="112">
                  <a:moveTo>
                    <a:pt x="109" y="41"/>
                  </a:moveTo>
                  <a:cubicBezTo>
                    <a:pt x="109" y="39"/>
                    <a:pt x="108" y="36"/>
                    <a:pt x="107" y="34"/>
                  </a:cubicBezTo>
                  <a:cubicBezTo>
                    <a:pt x="96" y="9"/>
                    <a:pt x="74" y="0"/>
                    <a:pt x="55" y="0"/>
                  </a:cubicBezTo>
                  <a:cubicBezTo>
                    <a:pt x="30" y="0"/>
                    <a:pt x="3" y="17"/>
                    <a:pt x="0" y="51"/>
                  </a:cubicBezTo>
                  <a:cubicBezTo>
                    <a:pt x="0" y="58"/>
                    <a:pt x="0" y="58"/>
                    <a:pt x="0" y="58"/>
                  </a:cubicBezTo>
                  <a:cubicBezTo>
                    <a:pt x="0" y="58"/>
                    <a:pt x="0" y="61"/>
                    <a:pt x="0" y="62"/>
                  </a:cubicBezTo>
                  <a:cubicBezTo>
                    <a:pt x="2" y="78"/>
                    <a:pt x="15" y="96"/>
                    <a:pt x="24" y="112"/>
                  </a:cubicBezTo>
                  <a:cubicBezTo>
                    <a:pt x="35" y="129"/>
                    <a:pt x="45" y="146"/>
                    <a:pt x="56" y="164"/>
                  </a:cubicBezTo>
                  <a:cubicBezTo>
                    <a:pt x="62" y="152"/>
                    <a:pt x="69" y="141"/>
                    <a:pt x="75" y="130"/>
                  </a:cubicBezTo>
                  <a:cubicBezTo>
                    <a:pt x="77" y="127"/>
                    <a:pt x="79" y="124"/>
                    <a:pt x="81" y="121"/>
                  </a:cubicBezTo>
                  <a:cubicBezTo>
                    <a:pt x="82" y="119"/>
                    <a:pt x="84" y="117"/>
                    <a:pt x="85" y="115"/>
                  </a:cubicBezTo>
                  <a:cubicBezTo>
                    <a:pt x="96" y="96"/>
                    <a:pt x="112" y="77"/>
                    <a:pt x="112" y="58"/>
                  </a:cubicBezTo>
                  <a:cubicBezTo>
                    <a:pt x="112" y="51"/>
                    <a:pt x="112" y="51"/>
                    <a:pt x="112" y="51"/>
                  </a:cubicBezTo>
                  <a:cubicBezTo>
                    <a:pt x="112" y="48"/>
                    <a:pt x="110" y="41"/>
                    <a:pt x="109" y="41"/>
                  </a:cubicBezTo>
                  <a:close/>
                  <a:moveTo>
                    <a:pt x="56" y="76"/>
                  </a:moveTo>
                  <a:cubicBezTo>
                    <a:pt x="48" y="76"/>
                    <a:pt x="40" y="72"/>
                    <a:pt x="36" y="62"/>
                  </a:cubicBezTo>
                  <a:cubicBezTo>
                    <a:pt x="36" y="61"/>
                    <a:pt x="36" y="57"/>
                    <a:pt x="36" y="57"/>
                  </a:cubicBezTo>
                  <a:cubicBezTo>
                    <a:pt x="36" y="53"/>
                    <a:pt x="36" y="53"/>
                    <a:pt x="36" y="53"/>
                  </a:cubicBezTo>
                  <a:cubicBezTo>
                    <a:pt x="36" y="40"/>
                    <a:pt x="47" y="34"/>
                    <a:pt x="56" y="34"/>
                  </a:cubicBezTo>
                  <a:cubicBezTo>
                    <a:pt x="68" y="34"/>
                    <a:pt x="77" y="43"/>
                    <a:pt x="77" y="55"/>
                  </a:cubicBezTo>
                  <a:cubicBezTo>
                    <a:pt x="77" y="67"/>
                    <a:pt x="67" y="76"/>
                    <a:pt x="56" y="76"/>
                  </a:cubicBezTo>
                  <a:close/>
                  <a:moveTo>
                    <a:pt x="56" y="76"/>
                  </a:moveTo>
                  <a:cubicBezTo>
                    <a:pt x="56" y="76"/>
                    <a:pt x="56" y="76"/>
                    <a:pt x="56" y="7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6" name="Freeform 136"/>
            <p:cNvSpPr>
              <a:spLocks noEditPoints="1"/>
            </p:cNvSpPr>
            <p:nvPr/>
          </p:nvSpPr>
          <p:spPr bwMode="auto">
            <a:xfrm>
              <a:off x="7374428" y="2777901"/>
              <a:ext cx="196254" cy="285864"/>
            </a:xfrm>
            <a:custGeom>
              <a:gdLst>
                <a:gd fmla="*/ 110 w 112" name="T0"/>
                <a:gd fmla="*/ 40 h 163" name="T1"/>
                <a:gd fmla="*/ 107 w 112" name="T2"/>
                <a:gd fmla="*/ 34 h 163" name="T3"/>
                <a:gd fmla="*/ 55 w 112" name="T4"/>
                <a:gd fmla="*/ 0 h 163" name="T5"/>
                <a:gd fmla="*/ 0 w 112" name="T6"/>
                <a:gd fmla="*/ 50 h 163" name="T7"/>
                <a:gd fmla="*/ 0 w 112" name="T8"/>
                <a:gd fmla="*/ 57 h 163" name="T9"/>
                <a:gd fmla="*/ 0 w 112" name="T10"/>
                <a:gd fmla="*/ 62 h 163" name="T11"/>
                <a:gd fmla="*/ 24 w 112" name="T12"/>
                <a:gd fmla="*/ 111 h 163" name="T13"/>
                <a:gd fmla="*/ 56 w 112" name="T14"/>
                <a:gd fmla="*/ 163 h 163" name="T15"/>
                <a:gd fmla="*/ 75 w 112" name="T16"/>
                <a:gd fmla="*/ 130 h 163" name="T17"/>
                <a:gd fmla="*/ 81 w 112" name="T18"/>
                <a:gd fmla="*/ 120 h 163" name="T19"/>
                <a:gd fmla="*/ 85 w 112" name="T20"/>
                <a:gd fmla="*/ 114 h 163" name="T21"/>
                <a:gd fmla="*/ 112 w 112" name="T22"/>
                <a:gd fmla="*/ 58 h 163" name="T23"/>
                <a:gd fmla="*/ 112 w 112" name="T24"/>
                <a:gd fmla="*/ 50 h 163" name="T25"/>
                <a:gd fmla="*/ 110 w 112" name="T26"/>
                <a:gd fmla="*/ 40 h 163" name="T27"/>
                <a:gd fmla="*/ 56 w 112" name="T28"/>
                <a:gd fmla="*/ 75 h 163" name="T29"/>
                <a:gd fmla="*/ 37 w 112" name="T30"/>
                <a:gd fmla="*/ 62 h 163" name="T31"/>
                <a:gd fmla="*/ 36 w 112" name="T32"/>
                <a:gd fmla="*/ 57 h 163" name="T33"/>
                <a:gd fmla="*/ 36 w 112" name="T34"/>
                <a:gd fmla="*/ 52 h 163" name="T35"/>
                <a:gd fmla="*/ 56 w 112" name="T36"/>
                <a:gd fmla="*/ 34 h 163" name="T37"/>
                <a:gd fmla="*/ 77 w 112" name="T38"/>
                <a:gd fmla="*/ 55 h 163" name="T39"/>
                <a:gd fmla="*/ 56 w 112" name="T40"/>
                <a:gd fmla="*/ 75 h 163" name="T41"/>
                <a:gd fmla="*/ 56 w 112" name="T42"/>
                <a:gd fmla="*/ 75 h 163" name="T43"/>
                <a:gd fmla="*/ 56 w 112" name="T44"/>
                <a:gd fmla="*/ 75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12">
                  <a:moveTo>
                    <a:pt x="110" y="40"/>
                  </a:moveTo>
                  <a:cubicBezTo>
                    <a:pt x="109" y="38"/>
                    <a:pt x="108" y="36"/>
                    <a:pt x="107" y="34"/>
                  </a:cubicBezTo>
                  <a:cubicBezTo>
                    <a:pt x="96" y="9"/>
                    <a:pt x="74" y="0"/>
                    <a:pt x="55" y="0"/>
                  </a:cubicBezTo>
                  <a:cubicBezTo>
                    <a:pt x="31" y="0"/>
                    <a:pt x="3" y="16"/>
                    <a:pt x="0" y="50"/>
                  </a:cubicBezTo>
                  <a:cubicBezTo>
                    <a:pt x="0" y="57"/>
                    <a:pt x="0" y="57"/>
                    <a:pt x="0" y="57"/>
                  </a:cubicBezTo>
                  <a:cubicBezTo>
                    <a:pt x="0" y="58"/>
                    <a:pt x="0" y="60"/>
                    <a:pt x="0" y="62"/>
                  </a:cubicBezTo>
                  <a:cubicBezTo>
                    <a:pt x="2" y="78"/>
                    <a:pt x="15" y="95"/>
                    <a:pt x="24" y="111"/>
                  </a:cubicBezTo>
                  <a:cubicBezTo>
                    <a:pt x="35" y="129"/>
                    <a:pt x="45" y="146"/>
                    <a:pt x="56" y="163"/>
                  </a:cubicBezTo>
                  <a:cubicBezTo>
                    <a:pt x="63" y="152"/>
                    <a:pt x="69" y="141"/>
                    <a:pt x="75" y="130"/>
                  </a:cubicBezTo>
                  <a:cubicBezTo>
                    <a:pt x="77" y="126"/>
                    <a:pt x="79" y="123"/>
                    <a:pt x="81" y="120"/>
                  </a:cubicBezTo>
                  <a:cubicBezTo>
                    <a:pt x="82" y="118"/>
                    <a:pt x="84" y="116"/>
                    <a:pt x="85" y="114"/>
                  </a:cubicBezTo>
                  <a:cubicBezTo>
                    <a:pt x="96" y="95"/>
                    <a:pt x="112" y="76"/>
                    <a:pt x="112" y="58"/>
                  </a:cubicBezTo>
                  <a:cubicBezTo>
                    <a:pt x="112" y="50"/>
                    <a:pt x="112" y="50"/>
                    <a:pt x="112" y="50"/>
                  </a:cubicBezTo>
                  <a:cubicBezTo>
                    <a:pt x="112" y="48"/>
                    <a:pt x="110" y="41"/>
                    <a:pt x="110" y="40"/>
                  </a:cubicBezTo>
                  <a:close/>
                  <a:moveTo>
                    <a:pt x="56" y="75"/>
                  </a:moveTo>
                  <a:cubicBezTo>
                    <a:pt x="48" y="75"/>
                    <a:pt x="40" y="72"/>
                    <a:pt x="37" y="62"/>
                  </a:cubicBezTo>
                  <a:cubicBezTo>
                    <a:pt x="36" y="60"/>
                    <a:pt x="36" y="57"/>
                    <a:pt x="36" y="57"/>
                  </a:cubicBezTo>
                  <a:cubicBezTo>
                    <a:pt x="36" y="52"/>
                    <a:pt x="36" y="52"/>
                    <a:pt x="36" y="52"/>
                  </a:cubicBezTo>
                  <a:cubicBezTo>
                    <a:pt x="36" y="39"/>
                    <a:pt x="47" y="34"/>
                    <a:pt x="56" y="34"/>
                  </a:cubicBezTo>
                  <a:cubicBezTo>
                    <a:pt x="68" y="34"/>
                    <a:pt x="77" y="43"/>
                    <a:pt x="77" y="55"/>
                  </a:cubicBezTo>
                  <a:cubicBezTo>
                    <a:pt x="77" y="66"/>
                    <a:pt x="67" y="75"/>
                    <a:pt x="56" y="75"/>
                  </a:cubicBezTo>
                  <a:close/>
                  <a:moveTo>
                    <a:pt x="56" y="75"/>
                  </a:moveTo>
                  <a:cubicBezTo>
                    <a:pt x="56" y="75"/>
                    <a:pt x="56" y="75"/>
                    <a:pt x="56" y="7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7" name="Freeform 137"/>
            <p:cNvSpPr>
              <a:spLocks noEditPoints="1"/>
            </p:cNvSpPr>
            <p:nvPr/>
          </p:nvSpPr>
          <p:spPr bwMode="auto">
            <a:xfrm>
              <a:off x="10391552" y="3665857"/>
              <a:ext cx="166631" cy="91091"/>
            </a:xfrm>
            <a:custGeom>
              <a:gdLst>
                <a:gd fmla="*/ 16 w 95" name="T0"/>
                <a:gd fmla="*/ 52 h 52" name="T1"/>
                <a:gd fmla="*/ 79 w 95" name="T2"/>
                <a:gd fmla="*/ 52 h 52" name="T3"/>
                <a:gd fmla="*/ 85 w 95" name="T4"/>
                <a:gd fmla="*/ 44 h 52" name="T5"/>
                <a:gd fmla="*/ 95 w 95" name="T6"/>
                <a:gd fmla="*/ 0 h 52" name="T7"/>
                <a:gd fmla="*/ 0 w 95" name="T8"/>
                <a:gd fmla="*/ 0 h 52" name="T9"/>
                <a:gd fmla="*/ 9 w 95" name="T10"/>
                <a:gd fmla="*/ 44 h 52" name="T11"/>
                <a:gd fmla="*/ 16 w 95" name="T12"/>
                <a:gd fmla="*/ 52 h 52" name="T13"/>
                <a:gd fmla="*/ 69 w 95" name="T14"/>
                <a:gd fmla="*/ 40 h 52" name="T15"/>
                <a:gd fmla="*/ 75 w 95" name="T16"/>
                <a:gd fmla="*/ 10 h 52" name="T17"/>
                <a:gd fmla="*/ 79 w 95" name="T18"/>
                <a:gd fmla="*/ 7 h 52" name="T19"/>
                <a:gd fmla="*/ 82 w 95" name="T20"/>
                <a:gd fmla="*/ 11 h 52" name="T21"/>
                <a:gd fmla="*/ 75 w 95" name="T22"/>
                <a:gd fmla="*/ 42 h 52" name="T23"/>
                <a:gd fmla="*/ 72 w 95" name="T24"/>
                <a:gd fmla="*/ 44 h 52" name="T25"/>
                <a:gd fmla="*/ 71 w 95" name="T26"/>
                <a:gd fmla="*/ 44 h 52" name="T27"/>
                <a:gd fmla="*/ 69 w 95" name="T28"/>
                <a:gd fmla="*/ 40 h 52" name="T29"/>
                <a:gd fmla="*/ 52 w 95" name="T30"/>
                <a:gd fmla="*/ 41 h 52" name="T31"/>
                <a:gd fmla="*/ 55 w 95" name="T32"/>
                <a:gd fmla="*/ 10 h 52" name="T33"/>
                <a:gd fmla="*/ 58 w 95" name="T34"/>
                <a:gd fmla="*/ 7 h 52" name="T35"/>
                <a:gd fmla="*/ 61 w 95" name="T36"/>
                <a:gd fmla="*/ 11 h 52" name="T37"/>
                <a:gd fmla="*/ 59 w 95" name="T38"/>
                <a:gd fmla="*/ 41 h 52" name="T39"/>
                <a:gd fmla="*/ 56 w 95" name="T40"/>
                <a:gd fmla="*/ 44 h 52" name="T41"/>
                <a:gd fmla="*/ 55 w 95" name="T42"/>
                <a:gd fmla="*/ 44 h 52" name="T43"/>
                <a:gd fmla="*/ 52 w 95" name="T44"/>
                <a:gd fmla="*/ 41 h 52" name="T45"/>
                <a:gd fmla="*/ 36 w 95" name="T46"/>
                <a:gd fmla="*/ 7 h 52" name="T47"/>
                <a:gd fmla="*/ 39 w 95" name="T48"/>
                <a:gd fmla="*/ 10 h 52" name="T49"/>
                <a:gd fmla="*/ 42 w 95" name="T50"/>
                <a:gd fmla="*/ 41 h 52" name="T51"/>
                <a:gd fmla="*/ 39 w 95" name="T52"/>
                <a:gd fmla="*/ 44 h 52" name="T53"/>
                <a:gd fmla="*/ 38 w 95" name="T54"/>
                <a:gd fmla="*/ 44 h 52" name="T55"/>
                <a:gd fmla="*/ 35 w 95" name="T56"/>
                <a:gd fmla="*/ 41 h 52" name="T57"/>
                <a:gd fmla="*/ 33 w 95" name="T58"/>
                <a:gd fmla="*/ 11 h 52" name="T59"/>
                <a:gd fmla="*/ 36 w 95" name="T60"/>
                <a:gd fmla="*/ 7 h 52" name="T61"/>
                <a:gd fmla="*/ 15 w 95" name="T62"/>
                <a:gd fmla="*/ 7 h 52" name="T63"/>
                <a:gd fmla="*/ 19 w 95" name="T64"/>
                <a:gd fmla="*/ 10 h 52" name="T65"/>
                <a:gd fmla="*/ 25 w 95" name="T66"/>
                <a:gd fmla="*/ 40 h 52" name="T67"/>
                <a:gd fmla="*/ 23 w 95" name="T68"/>
                <a:gd fmla="*/ 44 h 52" name="T69"/>
                <a:gd fmla="*/ 22 w 95" name="T70"/>
                <a:gd fmla="*/ 44 h 52" name="T71"/>
                <a:gd fmla="*/ 19 w 95" name="T72"/>
                <a:gd fmla="*/ 42 h 52" name="T73"/>
                <a:gd fmla="*/ 12 w 95" name="T74"/>
                <a:gd fmla="*/ 11 h 52" name="T75"/>
                <a:gd fmla="*/ 15 w 95" name="T76"/>
                <a:gd fmla="*/ 7 h 52" name="T77"/>
                <a:gd fmla="*/ 15 w 95" name="T78"/>
                <a:gd fmla="*/ 7 h 52" name="T79"/>
                <a:gd fmla="*/ 15 w 95" name="T80"/>
                <a:gd fmla="*/ 7 h 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 w="95">
                  <a:moveTo>
                    <a:pt x="16" y="52"/>
                  </a:moveTo>
                  <a:cubicBezTo>
                    <a:pt x="79" y="52"/>
                    <a:pt x="79" y="52"/>
                    <a:pt x="79" y="52"/>
                  </a:cubicBezTo>
                  <a:cubicBezTo>
                    <a:pt x="82" y="52"/>
                    <a:pt x="84" y="48"/>
                    <a:pt x="85" y="44"/>
                  </a:cubicBezTo>
                  <a:cubicBezTo>
                    <a:pt x="95" y="0"/>
                    <a:pt x="95" y="0"/>
                    <a:pt x="95" y="0"/>
                  </a:cubicBezTo>
                  <a:cubicBezTo>
                    <a:pt x="0" y="0"/>
                    <a:pt x="0" y="0"/>
                    <a:pt x="0" y="0"/>
                  </a:cubicBezTo>
                  <a:cubicBezTo>
                    <a:pt x="9" y="44"/>
                    <a:pt x="9" y="44"/>
                    <a:pt x="9" y="44"/>
                  </a:cubicBezTo>
                  <a:cubicBezTo>
                    <a:pt x="10" y="48"/>
                    <a:pt x="12" y="52"/>
                    <a:pt x="16" y="52"/>
                  </a:cubicBezTo>
                  <a:close/>
                  <a:moveTo>
                    <a:pt x="69" y="40"/>
                  </a:moveTo>
                  <a:cubicBezTo>
                    <a:pt x="75" y="10"/>
                    <a:pt x="75" y="10"/>
                    <a:pt x="75" y="10"/>
                  </a:cubicBezTo>
                  <a:cubicBezTo>
                    <a:pt x="76" y="8"/>
                    <a:pt x="77" y="7"/>
                    <a:pt x="79" y="7"/>
                  </a:cubicBezTo>
                  <a:cubicBezTo>
                    <a:pt x="81" y="8"/>
                    <a:pt x="82" y="9"/>
                    <a:pt x="82" y="11"/>
                  </a:cubicBezTo>
                  <a:cubicBezTo>
                    <a:pt x="75" y="42"/>
                    <a:pt x="75" y="42"/>
                    <a:pt x="75" y="42"/>
                  </a:cubicBezTo>
                  <a:cubicBezTo>
                    <a:pt x="75" y="43"/>
                    <a:pt x="74" y="44"/>
                    <a:pt x="72" y="44"/>
                  </a:cubicBezTo>
                  <a:cubicBezTo>
                    <a:pt x="72" y="44"/>
                    <a:pt x="72" y="44"/>
                    <a:pt x="71" y="44"/>
                  </a:cubicBezTo>
                  <a:cubicBezTo>
                    <a:pt x="70" y="44"/>
                    <a:pt x="68" y="42"/>
                    <a:pt x="69" y="40"/>
                  </a:cubicBezTo>
                  <a:close/>
                  <a:moveTo>
                    <a:pt x="52" y="41"/>
                  </a:moveTo>
                  <a:cubicBezTo>
                    <a:pt x="55" y="10"/>
                    <a:pt x="55" y="10"/>
                    <a:pt x="55" y="10"/>
                  </a:cubicBezTo>
                  <a:cubicBezTo>
                    <a:pt x="55" y="8"/>
                    <a:pt x="56" y="7"/>
                    <a:pt x="58" y="7"/>
                  </a:cubicBezTo>
                  <a:cubicBezTo>
                    <a:pt x="60" y="7"/>
                    <a:pt x="61" y="9"/>
                    <a:pt x="61" y="11"/>
                  </a:cubicBezTo>
                  <a:cubicBezTo>
                    <a:pt x="59" y="41"/>
                    <a:pt x="59" y="41"/>
                    <a:pt x="59" y="41"/>
                  </a:cubicBezTo>
                  <a:cubicBezTo>
                    <a:pt x="59" y="43"/>
                    <a:pt x="57" y="44"/>
                    <a:pt x="56" y="44"/>
                  </a:cubicBezTo>
                  <a:cubicBezTo>
                    <a:pt x="56" y="44"/>
                    <a:pt x="56" y="44"/>
                    <a:pt x="55" y="44"/>
                  </a:cubicBezTo>
                  <a:cubicBezTo>
                    <a:pt x="54" y="44"/>
                    <a:pt x="52" y="43"/>
                    <a:pt x="52" y="41"/>
                  </a:cubicBezTo>
                  <a:close/>
                  <a:moveTo>
                    <a:pt x="36" y="7"/>
                  </a:moveTo>
                  <a:cubicBezTo>
                    <a:pt x="38" y="7"/>
                    <a:pt x="39" y="8"/>
                    <a:pt x="39" y="10"/>
                  </a:cubicBezTo>
                  <a:cubicBezTo>
                    <a:pt x="42" y="41"/>
                    <a:pt x="42" y="41"/>
                    <a:pt x="42" y="41"/>
                  </a:cubicBezTo>
                  <a:cubicBezTo>
                    <a:pt x="42" y="43"/>
                    <a:pt x="40" y="44"/>
                    <a:pt x="39" y="44"/>
                  </a:cubicBezTo>
                  <a:cubicBezTo>
                    <a:pt x="38" y="44"/>
                    <a:pt x="38" y="44"/>
                    <a:pt x="38" y="44"/>
                  </a:cubicBezTo>
                  <a:cubicBezTo>
                    <a:pt x="37" y="44"/>
                    <a:pt x="35" y="43"/>
                    <a:pt x="35" y="41"/>
                  </a:cubicBezTo>
                  <a:cubicBezTo>
                    <a:pt x="33" y="11"/>
                    <a:pt x="33" y="11"/>
                    <a:pt x="33" y="11"/>
                  </a:cubicBezTo>
                  <a:cubicBezTo>
                    <a:pt x="33" y="9"/>
                    <a:pt x="34" y="7"/>
                    <a:pt x="36" y="7"/>
                  </a:cubicBezTo>
                  <a:close/>
                  <a:moveTo>
                    <a:pt x="15" y="7"/>
                  </a:moveTo>
                  <a:cubicBezTo>
                    <a:pt x="17" y="7"/>
                    <a:pt x="18" y="8"/>
                    <a:pt x="19" y="10"/>
                  </a:cubicBezTo>
                  <a:cubicBezTo>
                    <a:pt x="25" y="40"/>
                    <a:pt x="25" y="40"/>
                    <a:pt x="25" y="40"/>
                  </a:cubicBezTo>
                  <a:cubicBezTo>
                    <a:pt x="26" y="42"/>
                    <a:pt x="24" y="44"/>
                    <a:pt x="23" y="44"/>
                  </a:cubicBezTo>
                  <a:cubicBezTo>
                    <a:pt x="22" y="44"/>
                    <a:pt x="22" y="44"/>
                    <a:pt x="22" y="44"/>
                  </a:cubicBezTo>
                  <a:cubicBezTo>
                    <a:pt x="21" y="44"/>
                    <a:pt x="19" y="43"/>
                    <a:pt x="19" y="42"/>
                  </a:cubicBezTo>
                  <a:cubicBezTo>
                    <a:pt x="12" y="11"/>
                    <a:pt x="12" y="11"/>
                    <a:pt x="12" y="11"/>
                  </a:cubicBezTo>
                  <a:cubicBezTo>
                    <a:pt x="12" y="9"/>
                    <a:pt x="13" y="8"/>
                    <a:pt x="15" y="7"/>
                  </a:cubicBezTo>
                  <a:close/>
                  <a:moveTo>
                    <a:pt x="15" y="7"/>
                  </a:moveTo>
                  <a:cubicBezTo>
                    <a:pt x="15" y="7"/>
                    <a:pt x="15" y="7"/>
                    <a:pt x="15" y="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8" name="Freeform 138"/>
            <p:cNvSpPr>
              <a:spLocks noEditPoints="1"/>
            </p:cNvSpPr>
            <p:nvPr/>
          </p:nvSpPr>
          <p:spPr bwMode="auto">
            <a:xfrm>
              <a:off x="10407105" y="3788793"/>
              <a:ext cx="38510" cy="3851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5 h 22" name="T11"/>
                <a:gd fmla="*/ 7 w 22" name="T12"/>
                <a:gd fmla="*/ 11 h 22" name="T13"/>
                <a:gd fmla="*/ 11 w 22" name="T14"/>
                <a:gd fmla="*/ 6 h 22" name="T15"/>
                <a:gd fmla="*/ 15 w 22" name="T16"/>
                <a:gd fmla="*/ 11 h 22" name="T17"/>
                <a:gd fmla="*/ 11 w 22" name="T18"/>
                <a:gd fmla="*/ 15 h 22" name="T19"/>
                <a:gd fmla="*/ 11 w 22" name="T20"/>
                <a:gd fmla="*/ 15 h 22" name="T21"/>
                <a:gd fmla="*/ 11 w 22" name="T22"/>
                <a:gd fmla="*/ 15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5"/>
                  </a:moveTo>
                  <a:cubicBezTo>
                    <a:pt x="9" y="15"/>
                    <a:pt x="7" y="13"/>
                    <a:pt x="7" y="11"/>
                  </a:cubicBezTo>
                  <a:cubicBezTo>
                    <a:pt x="7" y="8"/>
                    <a:pt x="9" y="6"/>
                    <a:pt x="11" y="6"/>
                  </a:cubicBezTo>
                  <a:cubicBezTo>
                    <a:pt x="13" y="6"/>
                    <a:pt x="15" y="8"/>
                    <a:pt x="15" y="11"/>
                  </a:cubicBezTo>
                  <a:cubicBezTo>
                    <a:pt x="15" y="13"/>
                    <a:pt x="13" y="15"/>
                    <a:pt x="11" y="15"/>
                  </a:cubicBezTo>
                  <a:close/>
                  <a:moveTo>
                    <a:pt x="11" y="15"/>
                  </a:moveTo>
                  <a:cubicBezTo>
                    <a:pt x="11" y="15"/>
                    <a:pt x="11" y="15"/>
                    <a:pt x="11" y="1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9" name="Freeform 139"/>
            <p:cNvSpPr>
              <a:spLocks noEditPoints="1"/>
            </p:cNvSpPr>
            <p:nvPr/>
          </p:nvSpPr>
          <p:spPr bwMode="auto">
            <a:xfrm>
              <a:off x="10500418" y="3788793"/>
              <a:ext cx="38510" cy="3851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5 h 22" name="T11"/>
                <a:gd fmla="*/ 7 w 22" name="T12"/>
                <a:gd fmla="*/ 11 h 22" name="T13"/>
                <a:gd fmla="*/ 11 w 22" name="T14"/>
                <a:gd fmla="*/ 6 h 22" name="T15"/>
                <a:gd fmla="*/ 15 w 22" name="T16"/>
                <a:gd fmla="*/ 11 h 22" name="T17"/>
                <a:gd fmla="*/ 11 w 22" name="T18"/>
                <a:gd fmla="*/ 15 h 22" name="T19"/>
                <a:gd fmla="*/ 11 w 22" name="T20"/>
                <a:gd fmla="*/ 15 h 22" name="T21"/>
                <a:gd fmla="*/ 11 w 22" name="T22"/>
                <a:gd fmla="*/ 15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5"/>
                  </a:moveTo>
                  <a:cubicBezTo>
                    <a:pt x="8" y="15"/>
                    <a:pt x="7" y="13"/>
                    <a:pt x="7" y="11"/>
                  </a:cubicBezTo>
                  <a:cubicBezTo>
                    <a:pt x="7" y="8"/>
                    <a:pt x="8" y="6"/>
                    <a:pt x="11" y="6"/>
                  </a:cubicBezTo>
                  <a:cubicBezTo>
                    <a:pt x="13" y="6"/>
                    <a:pt x="15" y="8"/>
                    <a:pt x="15" y="11"/>
                  </a:cubicBezTo>
                  <a:cubicBezTo>
                    <a:pt x="15" y="13"/>
                    <a:pt x="13" y="15"/>
                    <a:pt x="11" y="15"/>
                  </a:cubicBezTo>
                  <a:close/>
                  <a:moveTo>
                    <a:pt x="11" y="15"/>
                  </a:moveTo>
                  <a:cubicBezTo>
                    <a:pt x="11" y="15"/>
                    <a:pt x="11" y="15"/>
                    <a:pt x="11" y="1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0" name="Freeform 140"/>
            <p:cNvSpPr>
              <a:spLocks noEditPoints="1"/>
            </p:cNvSpPr>
            <p:nvPr/>
          </p:nvSpPr>
          <p:spPr bwMode="auto">
            <a:xfrm>
              <a:off x="10338971" y="3637715"/>
              <a:ext cx="215509" cy="142191"/>
            </a:xfrm>
            <a:custGeom>
              <a:gdLst>
                <a:gd fmla="*/ 120 w 123" name="T0"/>
                <a:gd fmla="*/ 81 h 81" name="T1"/>
                <a:gd fmla="*/ 35 w 123" name="T2"/>
                <a:gd fmla="*/ 81 h 81" name="T3"/>
                <a:gd fmla="*/ 29 w 123" name="T4"/>
                <a:gd fmla="*/ 76 h 81" name="T5"/>
                <a:gd fmla="*/ 13 w 123" name="T6"/>
                <a:gd fmla="*/ 8 h 81" name="T7"/>
                <a:gd fmla="*/ 3 w 123" name="T8"/>
                <a:gd fmla="*/ 8 h 81" name="T9"/>
                <a:gd fmla="*/ 0 w 123" name="T10"/>
                <a:gd fmla="*/ 4 h 81" name="T11"/>
                <a:gd fmla="*/ 3 w 123" name="T12"/>
                <a:gd fmla="*/ 0 h 81" name="T13"/>
                <a:gd fmla="*/ 14 w 123" name="T14"/>
                <a:gd fmla="*/ 0 h 81" name="T15"/>
                <a:gd fmla="*/ 20 w 123" name="T16"/>
                <a:gd fmla="*/ 5 h 81" name="T17"/>
                <a:gd fmla="*/ 36 w 123" name="T18"/>
                <a:gd fmla="*/ 73 h 81" name="T19"/>
                <a:gd fmla="*/ 120 w 123" name="T20"/>
                <a:gd fmla="*/ 73 h 81" name="T21"/>
                <a:gd fmla="*/ 123 w 123" name="T22"/>
                <a:gd fmla="*/ 77 h 81" name="T23"/>
                <a:gd fmla="*/ 120 w 123" name="T24"/>
                <a:gd fmla="*/ 81 h 81" name="T25"/>
                <a:gd fmla="*/ 120 w 123" name="T26"/>
                <a:gd fmla="*/ 81 h 81" name="T27"/>
                <a:gd fmla="*/ 120 w 123" name="T28"/>
                <a:gd fmla="*/ 81 h 8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1" w="123">
                  <a:moveTo>
                    <a:pt x="120" y="81"/>
                  </a:moveTo>
                  <a:cubicBezTo>
                    <a:pt x="35" y="81"/>
                    <a:pt x="35" y="81"/>
                    <a:pt x="35" y="81"/>
                  </a:cubicBezTo>
                  <a:cubicBezTo>
                    <a:pt x="32" y="81"/>
                    <a:pt x="30" y="79"/>
                    <a:pt x="29" y="76"/>
                  </a:cubicBezTo>
                  <a:cubicBezTo>
                    <a:pt x="13" y="8"/>
                    <a:pt x="13" y="8"/>
                    <a:pt x="13" y="8"/>
                  </a:cubicBezTo>
                  <a:cubicBezTo>
                    <a:pt x="3" y="8"/>
                    <a:pt x="3" y="8"/>
                    <a:pt x="3" y="8"/>
                  </a:cubicBezTo>
                  <a:cubicBezTo>
                    <a:pt x="1" y="8"/>
                    <a:pt x="0" y="6"/>
                    <a:pt x="0" y="4"/>
                  </a:cubicBezTo>
                  <a:cubicBezTo>
                    <a:pt x="0" y="2"/>
                    <a:pt x="1" y="0"/>
                    <a:pt x="3" y="0"/>
                  </a:cubicBezTo>
                  <a:cubicBezTo>
                    <a:pt x="14" y="0"/>
                    <a:pt x="14" y="0"/>
                    <a:pt x="14" y="0"/>
                  </a:cubicBezTo>
                  <a:cubicBezTo>
                    <a:pt x="17" y="0"/>
                    <a:pt x="20" y="3"/>
                    <a:pt x="20" y="5"/>
                  </a:cubicBezTo>
                  <a:cubicBezTo>
                    <a:pt x="36" y="73"/>
                    <a:pt x="36" y="73"/>
                    <a:pt x="36" y="73"/>
                  </a:cubicBezTo>
                  <a:cubicBezTo>
                    <a:pt x="120" y="73"/>
                    <a:pt x="120" y="73"/>
                    <a:pt x="120" y="73"/>
                  </a:cubicBezTo>
                  <a:cubicBezTo>
                    <a:pt x="122" y="73"/>
                    <a:pt x="123" y="75"/>
                    <a:pt x="123" y="77"/>
                  </a:cubicBezTo>
                  <a:cubicBezTo>
                    <a:pt x="123" y="79"/>
                    <a:pt x="122" y="81"/>
                    <a:pt x="120" y="81"/>
                  </a:cubicBezTo>
                  <a:close/>
                  <a:moveTo>
                    <a:pt x="120" y="81"/>
                  </a:moveTo>
                  <a:cubicBezTo>
                    <a:pt x="120" y="81"/>
                    <a:pt x="120" y="81"/>
                    <a:pt x="120" y="8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1" name="Freeform 141"/>
            <p:cNvSpPr>
              <a:spLocks noEditPoints="1"/>
            </p:cNvSpPr>
            <p:nvPr/>
          </p:nvSpPr>
          <p:spPr bwMode="auto">
            <a:xfrm>
              <a:off x="8740058" y="5776511"/>
              <a:ext cx="278458" cy="150338"/>
            </a:xfrm>
            <a:custGeom>
              <a:gdLst>
                <a:gd fmla="*/ 27 w 159" name="T0"/>
                <a:gd fmla="*/ 86 h 86" name="T1"/>
                <a:gd fmla="*/ 132 w 159" name="T2"/>
                <a:gd fmla="*/ 86 h 86" name="T3"/>
                <a:gd fmla="*/ 143 w 159" name="T4"/>
                <a:gd fmla="*/ 74 h 86" name="T5"/>
                <a:gd fmla="*/ 159 w 159" name="T6"/>
                <a:gd fmla="*/ 0 h 86" name="T7"/>
                <a:gd fmla="*/ 0 w 159" name="T8"/>
                <a:gd fmla="*/ 0 h 86" name="T9"/>
                <a:gd fmla="*/ 16 w 159" name="T10"/>
                <a:gd fmla="*/ 74 h 86" name="T11"/>
                <a:gd fmla="*/ 27 w 159" name="T12"/>
                <a:gd fmla="*/ 86 h 86" name="T13"/>
                <a:gd fmla="*/ 116 w 159" name="T14"/>
                <a:gd fmla="*/ 67 h 86" name="T15"/>
                <a:gd fmla="*/ 127 w 159" name="T16"/>
                <a:gd fmla="*/ 16 h 86" name="T17"/>
                <a:gd fmla="*/ 133 w 159" name="T18"/>
                <a:gd fmla="*/ 12 h 86" name="T19"/>
                <a:gd fmla="*/ 137 w 159" name="T20"/>
                <a:gd fmla="*/ 18 h 86" name="T21"/>
                <a:gd fmla="*/ 126 w 159" name="T22"/>
                <a:gd fmla="*/ 70 h 86" name="T23"/>
                <a:gd fmla="*/ 121 w 159" name="T24"/>
                <a:gd fmla="*/ 74 h 86" name="T25"/>
                <a:gd fmla="*/ 120 w 159" name="T26"/>
                <a:gd fmla="*/ 74 h 86" name="T27"/>
                <a:gd fmla="*/ 116 w 159" name="T28"/>
                <a:gd fmla="*/ 67 h 86" name="T29"/>
                <a:gd fmla="*/ 88 w 159" name="T30"/>
                <a:gd fmla="*/ 68 h 86" name="T31"/>
                <a:gd fmla="*/ 92 w 159" name="T32"/>
                <a:gd fmla="*/ 16 h 86" name="T33"/>
                <a:gd fmla="*/ 98 w 159" name="T34"/>
                <a:gd fmla="*/ 11 h 86" name="T35"/>
                <a:gd fmla="*/ 103 w 159" name="T36"/>
                <a:gd fmla="*/ 17 h 86" name="T37"/>
                <a:gd fmla="*/ 99 w 159" name="T38"/>
                <a:gd fmla="*/ 69 h 86" name="T39"/>
                <a:gd fmla="*/ 94 w 159" name="T40"/>
                <a:gd fmla="*/ 74 h 86" name="T41"/>
                <a:gd fmla="*/ 93 w 159" name="T42"/>
                <a:gd fmla="*/ 74 h 86" name="T43"/>
                <a:gd fmla="*/ 88 w 159" name="T44"/>
                <a:gd fmla="*/ 68 h 86" name="T45"/>
                <a:gd fmla="*/ 60 w 159" name="T46"/>
                <a:gd fmla="*/ 11 h 86" name="T47"/>
                <a:gd fmla="*/ 66 w 159" name="T48"/>
                <a:gd fmla="*/ 16 h 86" name="T49"/>
                <a:gd fmla="*/ 70 w 159" name="T50"/>
                <a:gd fmla="*/ 68 h 86" name="T51"/>
                <a:gd fmla="*/ 65 w 159" name="T52"/>
                <a:gd fmla="*/ 74 h 86" name="T53"/>
                <a:gd fmla="*/ 64 w 159" name="T54"/>
                <a:gd fmla="*/ 74 h 86" name="T55"/>
                <a:gd fmla="*/ 59 w 159" name="T56"/>
                <a:gd fmla="*/ 69 h 86" name="T57"/>
                <a:gd fmla="*/ 55 w 159" name="T58"/>
                <a:gd fmla="*/ 17 h 86" name="T59"/>
                <a:gd fmla="*/ 60 w 159" name="T60"/>
                <a:gd fmla="*/ 11 h 86" name="T61"/>
                <a:gd fmla="*/ 25 w 159" name="T62"/>
                <a:gd fmla="*/ 12 h 86" name="T63"/>
                <a:gd fmla="*/ 32 w 159" name="T64"/>
                <a:gd fmla="*/ 16 h 86" name="T65"/>
                <a:gd fmla="*/ 42 w 159" name="T66"/>
                <a:gd fmla="*/ 67 h 86" name="T67"/>
                <a:gd fmla="*/ 38 w 159" name="T68"/>
                <a:gd fmla="*/ 74 h 86" name="T69"/>
                <a:gd fmla="*/ 37 w 159" name="T70"/>
                <a:gd fmla="*/ 74 h 86" name="T71"/>
                <a:gd fmla="*/ 32 w 159" name="T72"/>
                <a:gd fmla="*/ 70 h 86" name="T73"/>
                <a:gd fmla="*/ 21 w 159" name="T74"/>
                <a:gd fmla="*/ 18 h 86" name="T75"/>
                <a:gd fmla="*/ 25 w 159" name="T76"/>
                <a:gd fmla="*/ 12 h 86" name="T77"/>
                <a:gd fmla="*/ 25 w 159" name="T78"/>
                <a:gd fmla="*/ 12 h 86" name="T79"/>
                <a:gd fmla="*/ 25 w 159" name="T80"/>
                <a:gd fmla="*/ 12 h 8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6" w="159">
                  <a:moveTo>
                    <a:pt x="27" y="86"/>
                  </a:moveTo>
                  <a:cubicBezTo>
                    <a:pt x="132" y="86"/>
                    <a:pt x="132" y="86"/>
                    <a:pt x="132" y="86"/>
                  </a:cubicBezTo>
                  <a:cubicBezTo>
                    <a:pt x="138" y="86"/>
                    <a:pt x="142" y="80"/>
                    <a:pt x="143" y="74"/>
                  </a:cubicBezTo>
                  <a:cubicBezTo>
                    <a:pt x="159" y="0"/>
                    <a:pt x="159" y="0"/>
                    <a:pt x="159" y="0"/>
                  </a:cubicBezTo>
                  <a:cubicBezTo>
                    <a:pt x="0" y="0"/>
                    <a:pt x="0" y="0"/>
                    <a:pt x="0" y="0"/>
                  </a:cubicBezTo>
                  <a:cubicBezTo>
                    <a:pt x="16" y="74"/>
                    <a:pt x="16" y="74"/>
                    <a:pt x="16" y="74"/>
                  </a:cubicBezTo>
                  <a:cubicBezTo>
                    <a:pt x="17" y="80"/>
                    <a:pt x="21" y="86"/>
                    <a:pt x="27" y="86"/>
                  </a:cubicBezTo>
                  <a:close/>
                  <a:moveTo>
                    <a:pt x="116" y="67"/>
                  </a:moveTo>
                  <a:cubicBezTo>
                    <a:pt x="127" y="16"/>
                    <a:pt x="127" y="16"/>
                    <a:pt x="127" y="16"/>
                  </a:cubicBezTo>
                  <a:cubicBezTo>
                    <a:pt x="127" y="13"/>
                    <a:pt x="130" y="11"/>
                    <a:pt x="133" y="12"/>
                  </a:cubicBezTo>
                  <a:cubicBezTo>
                    <a:pt x="136" y="12"/>
                    <a:pt x="138" y="15"/>
                    <a:pt x="137" y="18"/>
                  </a:cubicBezTo>
                  <a:cubicBezTo>
                    <a:pt x="126" y="70"/>
                    <a:pt x="126" y="70"/>
                    <a:pt x="126" y="70"/>
                  </a:cubicBezTo>
                  <a:cubicBezTo>
                    <a:pt x="126" y="72"/>
                    <a:pt x="124" y="74"/>
                    <a:pt x="121" y="74"/>
                  </a:cubicBezTo>
                  <a:cubicBezTo>
                    <a:pt x="121" y="74"/>
                    <a:pt x="120" y="74"/>
                    <a:pt x="120" y="74"/>
                  </a:cubicBezTo>
                  <a:cubicBezTo>
                    <a:pt x="117" y="73"/>
                    <a:pt x="115" y="70"/>
                    <a:pt x="116" y="67"/>
                  </a:cubicBezTo>
                  <a:close/>
                  <a:moveTo>
                    <a:pt x="88" y="68"/>
                  </a:moveTo>
                  <a:cubicBezTo>
                    <a:pt x="92" y="16"/>
                    <a:pt x="92" y="16"/>
                    <a:pt x="92" y="16"/>
                  </a:cubicBezTo>
                  <a:cubicBezTo>
                    <a:pt x="92" y="13"/>
                    <a:pt x="95" y="11"/>
                    <a:pt x="98" y="11"/>
                  </a:cubicBezTo>
                  <a:cubicBezTo>
                    <a:pt x="101" y="12"/>
                    <a:pt x="103" y="14"/>
                    <a:pt x="103" y="17"/>
                  </a:cubicBezTo>
                  <a:cubicBezTo>
                    <a:pt x="99" y="69"/>
                    <a:pt x="99" y="69"/>
                    <a:pt x="99" y="69"/>
                  </a:cubicBezTo>
                  <a:cubicBezTo>
                    <a:pt x="99" y="72"/>
                    <a:pt x="97" y="74"/>
                    <a:pt x="94" y="74"/>
                  </a:cubicBezTo>
                  <a:cubicBezTo>
                    <a:pt x="94" y="74"/>
                    <a:pt x="93" y="74"/>
                    <a:pt x="93" y="74"/>
                  </a:cubicBezTo>
                  <a:cubicBezTo>
                    <a:pt x="90" y="74"/>
                    <a:pt x="88" y="71"/>
                    <a:pt x="88" y="68"/>
                  </a:cubicBezTo>
                  <a:close/>
                  <a:moveTo>
                    <a:pt x="60" y="11"/>
                  </a:moveTo>
                  <a:cubicBezTo>
                    <a:pt x="63" y="11"/>
                    <a:pt x="66" y="13"/>
                    <a:pt x="66" y="16"/>
                  </a:cubicBezTo>
                  <a:cubicBezTo>
                    <a:pt x="70" y="68"/>
                    <a:pt x="70" y="68"/>
                    <a:pt x="70" y="68"/>
                  </a:cubicBezTo>
                  <a:cubicBezTo>
                    <a:pt x="70" y="71"/>
                    <a:pt x="68" y="74"/>
                    <a:pt x="65" y="74"/>
                  </a:cubicBezTo>
                  <a:cubicBezTo>
                    <a:pt x="65" y="74"/>
                    <a:pt x="65" y="74"/>
                    <a:pt x="64" y="74"/>
                  </a:cubicBezTo>
                  <a:cubicBezTo>
                    <a:pt x="62" y="74"/>
                    <a:pt x="59" y="72"/>
                    <a:pt x="59" y="69"/>
                  </a:cubicBezTo>
                  <a:cubicBezTo>
                    <a:pt x="55" y="17"/>
                    <a:pt x="55" y="17"/>
                    <a:pt x="55" y="17"/>
                  </a:cubicBezTo>
                  <a:cubicBezTo>
                    <a:pt x="55" y="14"/>
                    <a:pt x="57" y="12"/>
                    <a:pt x="60" y="11"/>
                  </a:cubicBezTo>
                  <a:close/>
                  <a:moveTo>
                    <a:pt x="25" y="12"/>
                  </a:moveTo>
                  <a:cubicBezTo>
                    <a:pt x="28" y="11"/>
                    <a:pt x="31" y="13"/>
                    <a:pt x="32" y="16"/>
                  </a:cubicBezTo>
                  <a:cubicBezTo>
                    <a:pt x="42" y="67"/>
                    <a:pt x="42" y="67"/>
                    <a:pt x="42" y="67"/>
                  </a:cubicBezTo>
                  <a:cubicBezTo>
                    <a:pt x="43" y="70"/>
                    <a:pt x="41" y="73"/>
                    <a:pt x="38" y="74"/>
                  </a:cubicBezTo>
                  <a:cubicBezTo>
                    <a:pt x="38" y="74"/>
                    <a:pt x="38" y="74"/>
                    <a:pt x="37" y="74"/>
                  </a:cubicBezTo>
                  <a:cubicBezTo>
                    <a:pt x="35" y="74"/>
                    <a:pt x="32" y="72"/>
                    <a:pt x="32" y="70"/>
                  </a:cubicBezTo>
                  <a:cubicBezTo>
                    <a:pt x="21" y="18"/>
                    <a:pt x="21" y="18"/>
                    <a:pt x="21" y="18"/>
                  </a:cubicBezTo>
                  <a:cubicBezTo>
                    <a:pt x="20" y="15"/>
                    <a:pt x="22" y="12"/>
                    <a:pt x="25" y="12"/>
                  </a:cubicBezTo>
                  <a:close/>
                  <a:moveTo>
                    <a:pt x="25" y="12"/>
                  </a:moveTo>
                  <a:cubicBezTo>
                    <a:pt x="25" y="12"/>
                    <a:pt x="25" y="12"/>
                    <a:pt x="25" y="12"/>
                  </a:cubicBezTo>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2" name="Freeform 142"/>
            <p:cNvSpPr>
              <a:spLocks noEditPoints="1"/>
            </p:cNvSpPr>
            <p:nvPr/>
          </p:nvSpPr>
          <p:spPr bwMode="auto">
            <a:xfrm>
              <a:off x="8766719" y="5979430"/>
              <a:ext cx="64430" cy="64430"/>
            </a:xfrm>
            <a:custGeom>
              <a:gdLst>
                <a:gd fmla="*/ 19 w 37" name="T0"/>
                <a:gd fmla="*/ 0 h 37" name="T1"/>
                <a:gd fmla="*/ 0 w 37" name="T2"/>
                <a:gd fmla="*/ 19 h 37" name="T3"/>
                <a:gd fmla="*/ 19 w 37" name="T4"/>
                <a:gd fmla="*/ 37 h 37" name="T5"/>
                <a:gd fmla="*/ 37 w 37" name="T6"/>
                <a:gd fmla="*/ 19 h 37" name="T7"/>
                <a:gd fmla="*/ 19 w 37" name="T8"/>
                <a:gd fmla="*/ 0 h 37" name="T9"/>
                <a:gd fmla="*/ 19 w 37" name="T10"/>
                <a:gd fmla="*/ 26 h 37" name="T11"/>
                <a:gd fmla="*/ 12 w 37" name="T12"/>
                <a:gd fmla="*/ 19 h 37" name="T13"/>
                <a:gd fmla="*/ 19 w 37" name="T14"/>
                <a:gd fmla="*/ 12 h 37" name="T15"/>
                <a:gd fmla="*/ 26 w 37" name="T16"/>
                <a:gd fmla="*/ 19 h 37" name="T17"/>
                <a:gd fmla="*/ 19 w 37" name="T18"/>
                <a:gd fmla="*/ 26 h 37" name="T19"/>
                <a:gd fmla="*/ 19 w 37" name="T20"/>
                <a:gd fmla="*/ 26 h 37" name="T21"/>
                <a:gd fmla="*/ 19 w 37" name="T22"/>
                <a:gd fmla="*/ 26 h 3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 w="37">
                  <a:moveTo>
                    <a:pt x="19" y="0"/>
                  </a:moveTo>
                  <a:cubicBezTo>
                    <a:pt x="8" y="0"/>
                    <a:pt x="0" y="8"/>
                    <a:pt x="0" y="19"/>
                  </a:cubicBezTo>
                  <a:cubicBezTo>
                    <a:pt x="0" y="29"/>
                    <a:pt x="8" y="37"/>
                    <a:pt x="19" y="37"/>
                  </a:cubicBezTo>
                  <a:cubicBezTo>
                    <a:pt x="29" y="37"/>
                    <a:pt x="37" y="29"/>
                    <a:pt x="37" y="19"/>
                  </a:cubicBezTo>
                  <a:cubicBezTo>
                    <a:pt x="37" y="8"/>
                    <a:pt x="29" y="0"/>
                    <a:pt x="19" y="0"/>
                  </a:cubicBezTo>
                  <a:close/>
                  <a:moveTo>
                    <a:pt x="19" y="26"/>
                  </a:moveTo>
                  <a:cubicBezTo>
                    <a:pt x="15" y="26"/>
                    <a:pt x="12" y="23"/>
                    <a:pt x="12" y="19"/>
                  </a:cubicBezTo>
                  <a:cubicBezTo>
                    <a:pt x="12" y="15"/>
                    <a:pt x="15" y="12"/>
                    <a:pt x="19" y="12"/>
                  </a:cubicBezTo>
                  <a:cubicBezTo>
                    <a:pt x="22" y="12"/>
                    <a:pt x="26" y="15"/>
                    <a:pt x="26" y="19"/>
                  </a:cubicBezTo>
                  <a:cubicBezTo>
                    <a:pt x="26" y="23"/>
                    <a:pt x="22" y="26"/>
                    <a:pt x="19" y="26"/>
                  </a:cubicBezTo>
                  <a:close/>
                  <a:moveTo>
                    <a:pt x="19" y="26"/>
                  </a:moveTo>
                  <a:cubicBezTo>
                    <a:pt x="19" y="26"/>
                    <a:pt x="19" y="26"/>
                    <a:pt x="19" y="26"/>
                  </a:cubicBezTo>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3" name="Freeform 143"/>
            <p:cNvSpPr>
              <a:spLocks noEditPoints="1"/>
            </p:cNvSpPr>
            <p:nvPr/>
          </p:nvSpPr>
          <p:spPr bwMode="auto">
            <a:xfrm>
              <a:off x="8922241" y="5979430"/>
              <a:ext cx="65171" cy="64430"/>
            </a:xfrm>
            <a:custGeom>
              <a:gdLst>
                <a:gd fmla="*/ 18 w 37" name="T0"/>
                <a:gd fmla="*/ 0 h 37" name="T1"/>
                <a:gd fmla="*/ 0 w 37" name="T2"/>
                <a:gd fmla="*/ 19 h 37" name="T3"/>
                <a:gd fmla="*/ 18 w 37" name="T4"/>
                <a:gd fmla="*/ 37 h 37" name="T5"/>
                <a:gd fmla="*/ 37 w 37" name="T6"/>
                <a:gd fmla="*/ 19 h 37" name="T7"/>
                <a:gd fmla="*/ 18 w 37" name="T8"/>
                <a:gd fmla="*/ 0 h 37" name="T9"/>
                <a:gd fmla="*/ 18 w 37" name="T10"/>
                <a:gd fmla="*/ 26 h 37" name="T11"/>
                <a:gd fmla="*/ 11 w 37" name="T12"/>
                <a:gd fmla="*/ 19 h 37" name="T13"/>
                <a:gd fmla="*/ 18 w 37" name="T14"/>
                <a:gd fmla="*/ 12 h 37" name="T15"/>
                <a:gd fmla="*/ 25 w 37" name="T16"/>
                <a:gd fmla="*/ 19 h 37" name="T17"/>
                <a:gd fmla="*/ 18 w 37" name="T18"/>
                <a:gd fmla="*/ 26 h 37" name="T19"/>
                <a:gd fmla="*/ 18 w 37" name="T20"/>
                <a:gd fmla="*/ 26 h 37" name="T21"/>
                <a:gd fmla="*/ 18 w 37" name="T22"/>
                <a:gd fmla="*/ 26 h 3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 w="37">
                  <a:moveTo>
                    <a:pt x="18" y="0"/>
                  </a:moveTo>
                  <a:cubicBezTo>
                    <a:pt x="8" y="0"/>
                    <a:pt x="0" y="8"/>
                    <a:pt x="0" y="19"/>
                  </a:cubicBezTo>
                  <a:cubicBezTo>
                    <a:pt x="0" y="29"/>
                    <a:pt x="8" y="37"/>
                    <a:pt x="18" y="37"/>
                  </a:cubicBezTo>
                  <a:cubicBezTo>
                    <a:pt x="29" y="37"/>
                    <a:pt x="37" y="29"/>
                    <a:pt x="37" y="19"/>
                  </a:cubicBezTo>
                  <a:cubicBezTo>
                    <a:pt x="37" y="8"/>
                    <a:pt x="29" y="0"/>
                    <a:pt x="18" y="0"/>
                  </a:cubicBezTo>
                  <a:close/>
                  <a:moveTo>
                    <a:pt x="18" y="26"/>
                  </a:moveTo>
                  <a:cubicBezTo>
                    <a:pt x="14" y="26"/>
                    <a:pt x="11" y="23"/>
                    <a:pt x="11" y="19"/>
                  </a:cubicBezTo>
                  <a:cubicBezTo>
                    <a:pt x="11" y="15"/>
                    <a:pt x="14" y="12"/>
                    <a:pt x="18" y="12"/>
                  </a:cubicBezTo>
                  <a:cubicBezTo>
                    <a:pt x="22" y="12"/>
                    <a:pt x="25" y="15"/>
                    <a:pt x="25" y="19"/>
                  </a:cubicBezTo>
                  <a:cubicBezTo>
                    <a:pt x="25" y="23"/>
                    <a:pt x="22" y="26"/>
                    <a:pt x="18" y="26"/>
                  </a:cubicBezTo>
                  <a:close/>
                  <a:moveTo>
                    <a:pt x="18" y="26"/>
                  </a:moveTo>
                  <a:cubicBezTo>
                    <a:pt x="18" y="26"/>
                    <a:pt x="18" y="26"/>
                    <a:pt x="18" y="26"/>
                  </a:cubicBezTo>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4" name="Freeform 144"/>
            <p:cNvSpPr>
              <a:spLocks noEditPoints="1"/>
            </p:cNvSpPr>
            <p:nvPr/>
          </p:nvSpPr>
          <p:spPr bwMode="auto">
            <a:xfrm>
              <a:off x="8651188" y="5729114"/>
              <a:ext cx="364366" cy="236245"/>
            </a:xfrm>
            <a:custGeom>
              <a:gdLst>
                <a:gd fmla="*/ 202 w 208" name="T0"/>
                <a:gd fmla="*/ 135 h 135" name="T1"/>
                <a:gd fmla="*/ 60 w 208" name="T2"/>
                <a:gd fmla="*/ 135 h 135" name="T3"/>
                <a:gd fmla="*/ 50 w 208" name="T4"/>
                <a:gd fmla="*/ 127 h 135" name="T5"/>
                <a:gd fmla="*/ 23 w 208" name="T6"/>
                <a:gd fmla="*/ 13 h 135" name="T7"/>
                <a:gd fmla="*/ 7 w 208" name="T8"/>
                <a:gd fmla="*/ 13 h 135" name="T9"/>
                <a:gd fmla="*/ 0 w 208" name="T10"/>
                <a:gd fmla="*/ 7 h 135" name="T11"/>
                <a:gd fmla="*/ 7 w 208" name="T12"/>
                <a:gd fmla="*/ 0 h 135" name="T13"/>
                <a:gd fmla="*/ 25 w 208" name="T14"/>
                <a:gd fmla="*/ 0 h 135" name="T15"/>
                <a:gd fmla="*/ 35 w 208" name="T16"/>
                <a:gd fmla="*/ 9 h 135" name="T17"/>
                <a:gd fmla="*/ 62 w 208" name="T18"/>
                <a:gd fmla="*/ 123 h 135" name="T19"/>
                <a:gd fmla="*/ 202 w 208" name="T20"/>
                <a:gd fmla="*/ 123 h 135" name="T21"/>
                <a:gd fmla="*/ 208 w 208" name="T22"/>
                <a:gd fmla="*/ 129 h 135" name="T23"/>
                <a:gd fmla="*/ 202 w 208" name="T24"/>
                <a:gd fmla="*/ 135 h 135" name="T25"/>
                <a:gd fmla="*/ 202 w 208" name="T26"/>
                <a:gd fmla="*/ 135 h 135" name="T27"/>
                <a:gd fmla="*/ 202 w 208" name="T28"/>
                <a:gd fmla="*/ 135 h 13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5" w="208">
                  <a:moveTo>
                    <a:pt x="202" y="135"/>
                  </a:moveTo>
                  <a:cubicBezTo>
                    <a:pt x="60" y="135"/>
                    <a:pt x="60" y="135"/>
                    <a:pt x="60" y="135"/>
                  </a:cubicBezTo>
                  <a:cubicBezTo>
                    <a:pt x="55" y="135"/>
                    <a:pt x="51" y="132"/>
                    <a:pt x="50" y="127"/>
                  </a:cubicBezTo>
                  <a:cubicBezTo>
                    <a:pt x="23" y="13"/>
                    <a:pt x="23" y="13"/>
                    <a:pt x="23" y="13"/>
                  </a:cubicBezTo>
                  <a:cubicBezTo>
                    <a:pt x="7" y="13"/>
                    <a:pt x="7" y="13"/>
                    <a:pt x="7" y="13"/>
                  </a:cubicBezTo>
                  <a:cubicBezTo>
                    <a:pt x="3" y="13"/>
                    <a:pt x="0" y="10"/>
                    <a:pt x="0" y="7"/>
                  </a:cubicBezTo>
                  <a:cubicBezTo>
                    <a:pt x="0" y="3"/>
                    <a:pt x="3" y="0"/>
                    <a:pt x="7" y="0"/>
                  </a:cubicBezTo>
                  <a:cubicBezTo>
                    <a:pt x="25" y="0"/>
                    <a:pt x="25" y="0"/>
                    <a:pt x="25" y="0"/>
                  </a:cubicBezTo>
                  <a:cubicBezTo>
                    <a:pt x="30" y="0"/>
                    <a:pt x="34" y="4"/>
                    <a:pt x="35" y="9"/>
                  </a:cubicBezTo>
                  <a:cubicBezTo>
                    <a:pt x="62" y="123"/>
                    <a:pt x="62" y="123"/>
                    <a:pt x="62" y="123"/>
                  </a:cubicBezTo>
                  <a:cubicBezTo>
                    <a:pt x="202" y="123"/>
                    <a:pt x="202" y="123"/>
                    <a:pt x="202" y="123"/>
                  </a:cubicBezTo>
                  <a:cubicBezTo>
                    <a:pt x="205" y="123"/>
                    <a:pt x="208" y="126"/>
                    <a:pt x="208" y="129"/>
                  </a:cubicBezTo>
                  <a:cubicBezTo>
                    <a:pt x="208" y="133"/>
                    <a:pt x="205" y="135"/>
                    <a:pt x="202" y="135"/>
                  </a:cubicBezTo>
                  <a:close/>
                  <a:moveTo>
                    <a:pt x="202" y="135"/>
                  </a:moveTo>
                  <a:cubicBezTo>
                    <a:pt x="202" y="135"/>
                    <a:pt x="202" y="135"/>
                    <a:pt x="202" y="135"/>
                  </a:cubicBezTo>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5" name="Freeform 145"/>
            <p:cNvSpPr>
              <a:spLocks noEditPoints="1"/>
            </p:cNvSpPr>
            <p:nvPr/>
          </p:nvSpPr>
          <p:spPr bwMode="auto">
            <a:xfrm>
              <a:off x="8139447" y="3823600"/>
              <a:ext cx="166631" cy="89610"/>
            </a:xfrm>
            <a:custGeom>
              <a:gdLst>
                <a:gd fmla="*/ 16 w 95" name="T0"/>
                <a:gd fmla="*/ 51 h 51" name="T1"/>
                <a:gd fmla="*/ 79 w 95" name="T2"/>
                <a:gd fmla="*/ 51 h 51" name="T3"/>
                <a:gd fmla="*/ 86 w 95" name="T4"/>
                <a:gd fmla="*/ 44 h 51" name="T5"/>
                <a:gd fmla="*/ 95 w 95" name="T6"/>
                <a:gd fmla="*/ 0 h 51" name="T7"/>
                <a:gd fmla="*/ 0 w 95" name="T8"/>
                <a:gd fmla="*/ 0 h 51" name="T9"/>
                <a:gd fmla="*/ 10 w 95" name="T10"/>
                <a:gd fmla="*/ 44 h 51" name="T11"/>
                <a:gd fmla="*/ 16 w 95" name="T12"/>
                <a:gd fmla="*/ 51 h 51" name="T13"/>
                <a:gd fmla="*/ 69 w 95" name="T14"/>
                <a:gd fmla="*/ 40 h 51" name="T15"/>
                <a:gd fmla="*/ 76 w 95" name="T16"/>
                <a:gd fmla="*/ 9 h 51" name="T17"/>
                <a:gd fmla="*/ 80 w 95" name="T18"/>
                <a:gd fmla="*/ 7 h 51" name="T19"/>
                <a:gd fmla="*/ 82 w 95" name="T20"/>
                <a:gd fmla="*/ 11 h 51" name="T21"/>
                <a:gd fmla="*/ 76 w 95" name="T22"/>
                <a:gd fmla="*/ 42 h 51" name="T23"/>
                <a:gd fmla="*/ 72 w 95" name="T24"/>
                <a:gd fmla="*/ 44 h 51" name="T25"/>
                <a:gd fmla="*/ 72 w 95" name="T26"/>
                <a:gd fmla="*/ 44 h 51" name="T27"/>
                <a:gd fmla="*/ 69 w 95" name="T28"/>
                <a:gd fmla="*/ 40 h 51" name="T29"/>
                <a:gd fmla="*/ 53 w 95" name="T30"/>
                <a:gd fmla="*/ 41 h 51" name="T31"/>
                <a:gd fmla="*/ 55 w 95" name="T32"/>
                <a:gd fmla="*/ 10 h 51" name="T33"/>
                <a:gd fmla="*/ 59 w 95" name="T34"/>
                <a:gd fmla="*/ 7 h 51" name="T35"/>
                <a:gd fmla="*/ 62 w 95" name="T36"/>
                <a:gd fmla="*/ 10 h 51" name="T37"/>
                <a:gd fmla="*/ 59 w 95" name="T38"/>
                <a:gd fmla="*/ 41 h 51" name="T39"/>
                <a:gd fmla="*/ 56 w 95" name="T40"/>
                <a:gd fmla="*/ 44 h 51" name="T41"/>
                <a:gd fmla="*/ 56 w 95" name="T42"/>
                <a:gd fmla="*/ 44 h 51" name="T43"/>
                <a:gd fmla="*/ 53 w 95" name="T44"/>
                <a:gd fmla="*/ 41 h 51" name="T45"/>
                <a:gd fmla="*/ 36 w 95" name="T46"/>
                <a:gd fmla="*/ 7 h 51" name="T47"/>
                <a:gd fmla="*/ 40 w 95" name="T48"/>
                <a:gd fmla="*/ 10 h 51" name="T49"/>
                <a:gd fmla="*/ 42 w 95" name="T50"/>
                <a:gd fmla="*/ 41 h 51" name="T51"/>
                <a:gd fmla="*/ 39 w 95" name="T52"/>
                <a:gd fmla="*/ 44 h 51" name="T53"/>
                <a:gd fmla="*/ 39 w 95" name="T54"/>
                <a:gd fmla="*/ 44 h 51" name="T55"/>
                <a:gd fmla="*/ 36 w 95" name="T56"/>
                <a:gd fmla="*/ 41 h 51" name="T57"/>
                <a:gd fmla="*/ 33 w 95" name="T58"/>
                <a:gd fmla="*/ 10 h 51" name="T59"/>
                <a:gd fmla="*/ 36 w 95" name="T60"/>
                <a:gd fmla="*/ 7 h 51" name="T61"/>
                <a:gd fmla="*/ 15 w 95" name="T62"/>
                <a:gd fmla="*/ 7 h 51" name="T63"/>
                <a:gd fmla="*/ 19 w 95" name="T64"/>
                <a:gd fmla="*/ 9 h 51" name="T65"/>
                <a:gd fmla="*/ 26 w 95" name="T66"/>
                <a:gd fmla="*/ 40 h 51" name="T67"/>
                <a:gd fmla="*/ 23 w 95" name="T68"/>
                <a:gd fmla="*/ 44 h 51" name="T69"/>
                <a:gd fmla="*/ 22 w 95" name="T70"/>
                <a:gd fmla="*/ 44 h 51" name="T71"/>
                <a:gd fmla="*/ 19 w 95" name="T72"/>
                <a:gd fmla="*/ 42 h 51" name="T73"/>
                <a:gd fmla="*/ 13 w 95" name="T74"/>
                <a:gd fmla="*/ 11 h 51" name="T75"/>
                <a:gd fmla="*/ 15 w 95" name="T76"/>
                <a:gd fmla="*/ 7 h 51" name="T77"/>
                <a:gd fmla="*/ 15 w 95" name="T78"/>
                <a:gd fmla="*/ 7 h 51" name="T79"/>
                <a:gd fmla="*/ 15 w 95" name="T80"/>
                <a:gd fmla="*/ 7 h 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1" w="95">
                  <a:moveTo>
                    <a:pt x="16" y="51"/>
                  </a:moveTo>
                  <a:cubicBezTo>
                    <a:pt x="79" y="51"/>
                    <a:pt x="79" y="51"/>
                    <a:pt x="79" y="51"/>
                  </a:cubicBezTo>
                  <a:cubicBezTo>
                    <a:pt x="83" y="51"/>
                    <a:pt x="85" y="48"/>
                    <a:pt x="86" y="44"/>
                  </a:cubicBezTo>
                  <a:cubicBezTo>
                    <a:pt x="95" y="0"/>
                    <a:pt x="95" y="0"/>
                    <a:pt x="95" y="0"/>
                  </a:cubicBezTo>
                  <a:cubicBezTo>
                    <a:pt x="0" y="0"/>
                    <a:pt x="0" y="0"/>
                    <a:pt x="0" y="0"/>
                  </a:cubicBezTo>
                  <a:cubicBezTo>
                    <a:pt x="10" y="44"/>
                    <a:pt x="10" y="44"/>
                    <a:pt x="10" y="44"/>
                  </a:cubicBezTo>
                  <a:cubicBezTo>
                    <a:pt x="10" y="48"/>
                    <a:pt x="13" y="51"/>
                    <a:pt x="16" y="51"/>
                  </a:cubicBezTo>
                  <a:close/>
                  <a:moveTo>
                    <a:pt x="69" y="40"/>
                  </a:moveTo>
                  <a:cubicBezTo>
                    <a:pt x="76" y="9"/>
                    <a:pt x="76" y="9"/>
                    <a:pt x="76" y="9"/>
                  </a:cubicBezTo>
                  <a:cubicBezTo>
                    <a:pt x="76" y="8"/>
                    <a:pt x="78" y="7"/>
                    <a:pt x="80" y="7"/>
                  </a:cubicBezTo>
                  <a:cubicBezTo>
                    <a:pt x="81" y="7"/>
                    <a:pt x="83" y="9"/>
                    <a:pt x="82" y="11"/>
                  </a:cubicBezTo>
                  <a:cubicBezTo>
                    <a:pt x="76" y="42"/>
                    <a:pt x="76" y="42"/>
                    <a:pt x="76" y="42"/>
                  </a:cubicBezTo>
                  <a:cubicBezTo>
                    <a:pt x="75" y="43"/>
                    <a:pt x="74" y="44"/>
                    <a:pt x="72" y="44"/>
                  </a:cubicBezTo>
                  <a:cubicBezTo>
                    <a:pt x="72" y="44"/>
                    <a:pt x="72" y="44"/>
                    <a:pt x="72" y="44"/>
                  </a:cubicBezTo>
                  <a:cubicBezTo>
                    <a:pt x="70" y="44"/>
                    <a:pt x="69" y="42"/>
                    <a:pt x="69" y="40"/>
                  </a:cubicBezTo>
                  <a:close/>
                  <a:moveTo>
                    <a:pt x="53" y="41"/>
                  </a:moveTo>
                  <a:cubicBezTo>
                    <a:pt x="55" y="10"/>
                    <a:pt x="55" y="10"/>
                    <a:pt x="55" y="10"/>
                  </a:cubicBezTo>
                  <a:cubicBezTo>
                    <a:pt x="55" y="8"/>
                    <a:pt x="57" y="7"/>
                    <a:pt x="59" y="7"/>
                  </a:cubicBezTo>
                  <a:cubicBezTo>
                    <a:pt x="60" y="7"/>
                    <a:pt x="62" y="9"/>
                    <a:pt x="62" y="10"/>
                  </a:cubicBezTo>
                  <a:cubicBezTo>
                    <a:pt x="59" y="41"/>
                    <a:pt x="59" y="41"/>
                    <a:pt x="59" y="41"/>
                  </a:cubicBezTo>
                  <a:cubicBezTo>
                    <a:pt x="59" y="43"/>
                    <a:pt x="58" y="44"/>
                    <a:pt x="56" y="44"/>
                  </a:cubicBezTo>
                  <a:cubicBezTo>
                    <a:pt x="56" y="44"/>
                    <a:pt x="56" y="44"/>
                    <a:pt x="56" y="44"/>
                  </a:cubicBezTo>
                  <a:cubicBezTo>
                    <a:pt x="54" y="44"/>
                    <a:pt x="53" y="42"/>
                    <a:pt x="53" y="41"/>
                  </a:cubicBezTo>
                  <a:close/>
                  <a:moveTo>
                    <a:pt x="36" y="7"/>
                  </a:moveTo>
                  <a:cubicBezTo>
                    <a:pt x="38" y="7"/>
                    <a:pt x="40" y="8"/>
                    <a:pt x="40" y="10"/>
                  </a:cubicBezTo>
                  <a:cubicBezTo>
                    <a:pt x="42" y="41"/>
                    <a:pt x="42" y="41"/>
                    <a:pt x="42" y="41"/>
                  </a:cubicBezTo>
                  <a:cubicBezTo>
                    <a:pt x="42" y="42"/>
                    <a:pt x="41" y="44"/>
                    <a:pt x="39" y="44"/>
                  </a:cubicBezTo>
                  <a:cubicBezTo>
                    <a:pt x="39" y="44"/>
                    <a:pt x="39" y="44"/>
                    <a:pt x="39" y="44"/>
                  </a:cubicBezTo>
                  <a:cubicBezTo>
                    <a:pt x="37" y="44"/>
                    <a:pt x="36" y="43"/>
                    <a:pt x="36" y="41"/>
                  </a:cubicBezTo>
                  <a:cubicBezTo>
                    <a:pt x="33" y="10"/>
                    <a:pt x="33" y="10"/>
                    <a:pt x="33" y="10"/>
                  </a:cubicBezTo>
                  <a:cubicBezTo>
                    <a:pt x="33" y="9"/>
                    <a:pt x="35" y="7"/>
                    <a:pt x="36" y="7"/>
                  </a:cubicBezTo>
                  <a:close/>
                  <a:moveTo>
                    <a:pt x="15" y="7"/>
                  </a:moveTo>
                  <a:cubicBezTo>
                    <a:pt x="17" y="7"/>
                    <a:pt x="19" y="8"/>
                    <a:pt x="19" y="9"/>
                  </a:cubicBezTo>
                  <a:cubicBezTo>
                    <a:pt x="26" y="40"/>
                    <a:pt x="26" y="40"/>
                    <a:pt x="26" y="40"/>
                  </a:cubicBezTo>
                  <a:cubicBezTo>
                    <a:pt x="26" y="42"/>
                    <a:pt x="25" y="44"/>
                    <a:pt x="23" y="44"/>
                  </a:cubicBezTo>
                  <a:cubicBezTo>
                    <a:pt x="23" y="44"/>
                    <a:pt x="23" y="44"/>
                    <a:pt x="22" y="44"/>
                  </a:cubicBezTo>
                  <a:cubicBezTo>
                    <a:pt x="21" y="44"/>
                    <a:pt x="20" y="43"/>
                    <a:pt x="19" y="42"/>
                  </a:cubicBezTo>
                  <a:cubicBezTo>
                    <a:pt x="13" y="11"/>
                    <a:pt x="13" y="11"/>
                    <a:pt x="13" y="11"/>
                  </a:cubicBezTo>
                  <a:cubicBezTo>
                    <a:pt x="12" y="9"/>
                    <a:pt x="13" y="7"/>
                    <a:pt x="15" y="7"/>
                  </a:cubicBezTo>
                  <a:close/>
                  <a:moveTo>
                    <a:pt x="15" y="7"/>
                  </a:moveTo>
                  <a:cubicBezTo>
                    <a:pt x="15" y="7"/>
                    <a:pt x="15" y="7"/>
                    <a:pt x="15" y="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6" name="Freeform 146"/>
            <p:cNvSpPr>
              <a:spLocks noEditPoints="1"/>
            </p:cNvSpPr>
            <p:nvPr/>
          </p:nvSpPr>
          <p:spPr bwMode="auto">
            <a:xfrm>
              <a:off x="8155740" y="3944315"/>
              <a:ext cx="38510" cy="39991"/>
            </a:xfrm>
            <a:custGeom>
              <a:gdLst>
                <a:gd fmla="*/ 11 w 22" name="T0"/>
                <a:gd fmla="*/ 0 h 23" name="T1"/>
                <a:gd fmla="*/ 0 w 22" name="T2"/>
                <a:gd fmla="*/ 11 h 23" name="T3"/>
                <a:gd fmla="*/ 11 w 22" name="T4"/>
                <a:gd fmla="*/ 23 h 23" name="T5"/>
                <a:gd fmla="*/ 22 w 22" name="T6"/>
                <a:gd fmla="*/ 11 h 23" name="T7"/>
                <a:gd fmla="*/ 11 w 22" name="T8"/>
                <a:gd fmla="*/ 0 h 23" name="T9"/>
                <a:gd fmla="*/ 11 w 22" name="T10"/>
                <a:gd fmla="*/ 16 h 23" name="T11"/>
                <a:gd fmla="*/ 7 w 22" name="T12"/>
                <a:gd fmla="*/ 11 h 23" name="T13"/>
                <a:gd fmla="*/ 11 w 22" name="T14"/>
                <a:gd fmla="*/ 7 h 23" name="T15"/>
                <a:gd fmla="*/ 15 w 22" name="T16"/>
                <a:gd fmla="*/ 11 h 23" name="T17"/>
                <a:gd fmla="*/ 11 w 22" name="T18"/>
                <a:gd fmla="*/ 16 h 23" name="T19"/>
                <a:gd fmla="*/ 11 w 22" name="T20"/>
                <a:gd fmla="*/ 16 h 23" name="T21"/>
                <a:gd fmla="*/ 11 w 22" name="T22"/>
                <a:gd fmla="*/ 16 h 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 w="22">
                  <a:moveTo>
                    <a:pt x="11" y="0"/>
                  </a:moveTo>
                  <a:cubicBezTo>
                    <a:pt x="5" y="0"/>
                    <a:pt x="0" y="5"/>
                    <a:pt x="0" y="11"/>
                  </a:cubicBezTo>
                  <a:cubicBezTo>
                    <a:pt x="0" y="18"/>
                    <a:pt x="5" y="23"/>
                    <a:pt x="11" y="23"/>
                  </a:cubicBezTo>
                  <a:cubicBezTo>
                    <a:pt x="17" y="23"/>
                    <a:pt x="22" y="18"/>
                    <a:pt x="22" y="11"/>
                  </a:cubicBezTo>
                  <a:cubicBezTo>
                    <a:pt x="22" y="5"/>
                    <a:pt x="17" y="0"/>
                    <a:pt x="11" y="0"/>
                  </a:cubicBezTo>
                  <a:close/>
                  <a:moveTo>
                    <a:pt x="11" y="16"/>
                  </a:moveTo>
                  <a:cubicBezTo>
                    <a:pt x="9" y="16"/>
                    <a:pt x="7" y="14"/>
                    <a:pt x="7" y="11"/>
                  </a:cubicBezTo>
                  <a:cubicBezTo>
                    <a:pt x="7" y="9"/>
                    <a:pt x="9" y="7"/>
                    <a:pt x="11" y="7"/>
                  </a:cubicBezTo>
                  <a:cubicBezTo>
                    <a:pt x="14" y="7"/>
                    <a:pt x="15" y="9"/>
                    <a:pt x="15" y="11"/>
                  </a:cubicBezTo>
                  <a:cubicBezTo>
                    <a:pt x="15" y="14"/>
                    <a:pt x="14" y="16"/>
                    <a:pt x="11" y="16"/>
                  </a:cubicBezTo>
                  <a:close/>
                  <a:moveTo>
                    <a:pt x="11" y="16"/>
                  </a:moveTo>
                  <a:cubicBezTo>
                    <a:pt x="11" y="16"/>
                    <a:pt x="11" y="16"/>
                    <a:pt x="11" y="1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7" name="Freeform 147"/>
            <p:cNvSpPr>
              <a:spLocks noEditPoints="1"/>
            </p:cNvSpPr>
            <p:nvPr/>
          </p:nvSpPr>
          <p:spPr bwMode="auto">
            <a:xfrm>
              <a:off x="8248313" y="3944315"/>
              <a:ext cx="38510" cy="39991"/>
            </a:xfrm>
            <a:custGeom>
              <a:gdLst>
                <a:gd fmla="*/ 11 w 22" name="T0"/>
                <a:gd fmla="*/ 0 h 23" name="T1"/>
                <a:gd fmla="*/ 0 w 22" name="T2"/>
                <a:gd fmla="*/ 11 h 23" name="T3"/>
                <a:gd fmla="*/ 11 w 22" name="T4"/>
                <a:gd fmla="*/ 23 h 23" name="T5"/>
                <a:gd fmla="*/ 22 w 22" name="T6"/>
                <a:gd fmla="*/ 11 h 23" name="T7"/>
                <a:gd fmla="*/ 11 w 22" name="T8"/>
                <a:gd fmla="*/ 0 h 23" name="T9"/>
                <a:gd fmla="*/ 11 w 22" name="T10"/>
                <a:gd fmla="*/ 16 h 23" name="T11"/>
                <a:gd fmla="*/ 7 w 22" name="T12"/>
                <a:gd fmla="*/ 11 h 23" name="T13"/>
                <a:gd fmla="*/ 11 w 22" name="T14"/>
                <a:gd fmla="*/ 7 h 23" name="T15"/>
                <a:gd fmla="*/ 15 w 22" name="T16"/>
                <a:gd fmla="*/ 11 h 23" name="T17"/>
                <a:gd fmla="*/ 11 w 22" name="T18"/>
                <a:gd fmla="*/ 16 h 23" name="T19"/>
                <a:gd fmla="*/ 11 w 22" name="T20"/>
                <a:gd fmla="*/ 16 h 23" name="T21"/>
                <a:gd fmla="*/ 11 w 22" name="T22"/>
                <a:gd fmla="*/ 16 h 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 w="22">
                  <a:moveTo>
                    <a:pt x="11" y="0"/>
                  </a:moveTo>
                  <a:cubicBezTo>
                    <a:pt x="5" y="0"/>
                    <a:pt x="0" y="5"/>
                    <a:pt x="0" y="11"/>
                  </a:cubicBezTo>
                  <a:cubicBezTo>
                    <a:pt x="0" y="18"/>
                    <a:pt x="5" y="23"/>
                    <a:pt x="11" y="23"/>
                  </a:cubicBezTo>
                  <a:cubicBezTo>
                    <a:pt x="17" y="23"/>
                    <a:pt x="22" y="18"/>
                    <a:pt x="22" y="11"/>
                  </a:cubicBezTo>
                  <a:cubicBezTo>
                    <a:pt x="22" y="5"/>
                    <a:pt x="17" y="0"/>
                    <a:pt x="11" y="0"/>
                  </a:cubicBezTo>
                  <a:close/>
                  <a:moveTo>
                    <a:pt x="11" y="16"/>
                  </a:moveTo>
                  <a:cubicBezTo>
                    <a:pt x="9" y="16"/>
                    <a:pt x="7" y="14"/>
                    <a:pt x="7" y="11"/>
                  </a:cubicBezTo>
                  <a:cubicBezTo>
                    <a:pt x="7" y="9"/>
                    <a:pt x="9" y="7"/>
                    <a:pt x="11" y="7"/>
                  </a:cubicBezTo>
                  <a:cubicBezTo>
                    <a:pt x="13" y="7"/>
                    <a:pt x="15" y="9"/>
                    <a:pt x="15" y="11"/>
                  </a:cubicBezTo>
                  <a:cubicBezTo>
                    <a:pt x="15" y="14"/>
                    <a:pt x="13" y="16"/>
                    <a:pt x="11" y="16"/>
                  </a:cubicBezTo>
                  <a:close/>
                  <a:moveTo>
                    <a:pt x="11" y="16"/>
                  </a:moveTo>
                  <a:cubicBezTo>
                    <a:pt x="11" y="16"/>
                    <a:pt x="11" y="16"/>
                    <a:pt x="11" y="1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8" name="Freeform 148"/>
            <p:cNvSpPr>
              <a:spLocks noEditPoints="1"/>
            </p:cNvSpPr>
            <p:nvPr/>
          </p:nvSpPr>
          <p:spPr bwMode="auto">
            <a:xfrm>
              <a:off x="8087607" y="3795458"/>
              <a:ext cx="216990" cy="142191"/>
            </a:xfrm>
            <a:custGeom>
              <a:gdLst>
                <a:gd fmla="*/ 120 w 124" name="T0"/>
                <a:gd fmla="*/ 81 h 81" name="T1"/>
                <a:gd fmla="*/ 36 w 124" name="T2"/>
                <a:gd fmla="*/ 81 h 81" name="T3"/>
                <a:gd fmla="*/ 29 w 124" name="T4"/>
                <a:gd fmla="*/ 76 h 81" name="T5"/>
                <a:gd fmla="*/ 14 w 124" name="T6"/>
                <a:gd fmla="*/ 8 h 81" name="T7"/>
                <a:gd fmla="*/ 4 w 124" name="T8"/>
                <a:gd fmla="*/ 8 h 81" name="T9"/>
                <a:gd fmla="*/ 0 w 124" name="T10"/>
                <a:gd fmla="*/ 4 h 81" name="T11"/>
                <a:gd fmla="*/ 4 w 124" name="T12"/>
                <a:gd fmla="*/ 0 h 81" name="T13"/>
                <a:gd fmla="*/ 15 w 124" name="T14"/>
                <a:gd fmla="*/ 0 h 81" name="T15"/>
                <a:gd fmla="*/ 21 w 124" name="T16"/>
                <a:gd fmla="*/ 5 h 81" name="T17"/>
                <a:gd fmla="*/ 37 w 124" name="T18"/>
                <a:gd fmla="*/ 73 h 81" name="T19"/>
                <a:gd fmla="*/ 120 w 124" name="T20"/>
                <a:gd fmla="*/ 73 h 81" name="T21"/>
                <a:gd fmla="*/ 124 w 124" name="T22"/>
                <a:gd fmla="*/ 77 h 81" name="T23"/>
                <a:gd fmla="*/ 120 w 124" name="T24"/>
                <a:gd fmla="*/ 81 h 81" name="T25"/>
                <a:gd fmla="*/ 120 w 124" name="T26"/>
                <a:gd fmla="*/ 81 h 81" name="T27"/>
                <a:gd fmla="*/ 120 w 124" name="T28"/>
                <a:gd fmla="*/ 81 h 8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1" w="124">
                  <a:moveTo>
                    <a:pt x="120" y="81"/>
                  </a:moveTo>
                  <a:cubicBezTo>
                    <a:pt x="36" y="81"/>
                    <a:pt x="36" y="81"/>
                    <a:pt x="36" y="81"/>
                  </a:cubicBezTo>
                  <a:cubicBezTo>
                    <a:pt x="33" y="81"/>
                    <a:pt x="30" y="79"/>
                    <a:pt x="29" y="76"/>
                  </a:cubicBezTo>
                  <a:cubicBezTo>
                    <a:pt x="14" y="8"/>
                    <a:pt x="14" y="8"/>
                    <a:pt x="14" y="8"/>
                  </a:cubicBezTo>
                  <a:cubicBezTo>
                    <a:pt x="4" y="8"/>
                    <a:pt x="4" y="8"/>
                    <a:pt x="4" y="8"/>
                  </a:cubicBezTo>
                  <a:cubicBezTo>
                    <a:pt x="2" y="8"/>
                    <a:pt x="0" y="6"/>
                    <a:pt x="0" y="4"/>
                  </a:cubicBezTo>
                  <a:cubicBezTo>
                    <a:pt x="0" y="2"/>
                    <a:pt x="2" y="0"/>
                    <a:pt x="4" y="0"/>
                  </a:cubicBezTo>
                  <a:cubicBezTo>
                    <a:pt x="15" y="0"/>
                    <a:pt x="15" y="0"/>
                    <a:pt x="15" y="0"/>
                  </a:cubicBezTo>
                  <a:cubicBezTo>
                    <a:pt x="18" y="0"/>
                    <a:pt x="20" y="2"/>
                    <a:pt x="21" y="5"/>
                  </a:cubicBezTo>
                  <a:cubicBezTo>
                    <a:pt x="37" y="73"/>
                    <a:pt x="37" y="73"/>
                    <a:pt x="37" y="73"/>
                  </a:cubicBezTo>
                  <a:cubicBezTo>
                    <a:pt x="120" y="73"/>
                    <a:pt x="120" y="73"/>
                    <a:pt x="120" y="73"/>
                  </a:cubicBezTo>
                  <a:cubicBezTo>
                    <a:pt x="122" y="73"/>
                    <a:pt x="124" y="75"/>
                    <a:pt x="124" y="77"/>
                  </a:cubicBezTo>
                  <a:cubicBezTo>
                    <a:pt x="124" y="79"/>
                    <a:pt x="122" y="81"/>
                    <a:pt x="120" y="81"/>
                  </a:cubicBezTo>
                  <a:close/>
                  <a:moveTo>
                    <a:pt x="120" y="81"/>
                  </a:moveTo>
                  <a:cubicBezTo>
                    <a:pt x="120" y="81"/>
                    <a:pt x="120" y="81"/>
                    <a:pt x="120" y="8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9" name="Freeform 149"/>
            <p:cNvSpPr>
              <a:spLocks noEditPoints="1"/>
            </p:cNvSpPr>
            <p:nvPr/>
          </p:nvSpPr>
          <p:spPr bwMode="auto">
            <a:xfrm>
              <a:off x="9996083" y="3639936"/>
              <a:ext cx="178480" cy="111828"/>
            </a:xfrm>
            <a:custGeom>
              <a:gdLst>
                <a:gd fmla="*/ 29 w 102" name="T0"/>
                <a:gd fmla="*/ 64 h 64" name="T1"/>
                <a:gd fmla="*/ 73 w 102" name="T2"/>
                <a:gd fmla="*/ 64 h 64" name="T3"/>
                <a:gd fmla="*/ 98 w 102" name="T4"/>
                <a:gd fmla="*/ 1 h 64" name="T5"/>
                <a:gd fmla="*/ 98 w 102" name="T6"/>
                <a:gd fmla="*/ 0 h 64" name="T7"/>
                <a:gd fmla="*/ 3 w 102" name="T8"/>
                <a:gd fmla="*/ 0 h 64" name="T9"/>
                <a:gd fmla="*/ 3 w 102" name="T10"/>
                <a:gd fmla="*/ 1 h 64" name="T11"/>
                <a:gd fmla="*/ 29 w 102" name="T12"/>
                <a:gd fmla="*/ 64 h 64" name="T13"/>
                <a:gd fmla="*/ 29 w 102" name="T14"/>
                <a:gd fmla="*/ 64 h 64" name="T15"/>
                <a:gd fmla="*/ 29 w 102" name="T16"/>
                <a:gd fmla="*/ 64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102">
                  <a:moveTo>
                    <a:pt x="29" y="64"/>
                  </a:moveTo>
                  <a:cubicBezTo>
                    <a:pt x="73" y="64"/>
                    <a:pt x="73" y="64"/>
                    <a:pt x="73" y="64"/>
                  </a:cubicBezTo>
                  <a:cubicBezTo>
                    <a:pt x="102" y="49"/>
                    <a:pt x="98" y="1"/>
                    <a:pt x="98" y="1"/>
                  </a:cubicBezTo>
                  <a:cubicBezTo>
                    <a:pt x="98" y="0"/>
                    <a:pt x="98" y="0"/>
                    <a:pt x="98" y="0"/>
                  </a:cubicBezTo>
                  <a:cubicBezTo>
                    <a:pt x="3" y="0"/>
                    <a:pt x="3" y="0"/>
                    <a:pt x="3" y="0"/>
                  </a:cubicBezTo>
                  <a:cubicBezTo>
                    <a:pt x="3" y="1"/>
                    <a:pt x="3" y="1"/>
                    <a:pt x="3" y="1"/>
                  </a:cubicBezTo>
                  <a:cubicBezTo>
                    <a:pt x="3" y="1"/>
                    <a:pt x="0" y="49"/>
                    <a:pt x="29" y="64"/>
                  </a:cubicBezTo>
                  <a:close/>
                  <a:moveTo>
                    <a:pt x="29" y="64"/>
                  </a:moveTo>
                  <a:cubicBezTo>
                    <a:pt x="29" y="64"/>
                    <a:pt x="29" y="64"/>
                    <a:pt x="29" y="6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0" name="Freeform 150"/>
            <p:cNvSpPr>
              <a:spLocks noEditPoints="1"/>
            </p:cNvSpPr>
            <p:nvPr/>
          </p:nvSpPr>
          <p:spPr bwMode="auto">
            <a:xfrm>
              <a:off x="9990898" y="3760651"/>
              <a:ext cx="190329" cy="19255"/>
            </a:xfrm>
            <a:custGeom>
              <a:gdLst>
                <a:gd fmla="*/ 105 w 109" name="T0"/>
                <a:gd fmla="*/ 0 h 11" name="T1"/>
                <a:gd fmla="*/ 3 w 109" name="T2"/>
                <a:gd fmla="*/ 0 h 11" name="T3"/>
                <a:gd fmla="*/ 1 w 109" name="T4"/>
                <a:gd fmla="*/ 5 h 11" name="T5"/>
                <a:gd fmla="*/ 6 w 109" name="T6"/>
                <a:gd fmla="*/ 10 h 11" name="T7"/>
                <a:gd fmla="*/ 8 w 109" name="T8"/>
                <a:gd fmla="*/ 11 h 11" name="T9"/>
                <a:gd fmla="*/ 101 w 109" name="T10"/>
                <a:gd fmla="*/ 11 h 11" name="T11"/>
                <a:gd fmla="*/ 103 w 109" name="T12"/>
                <a:gd fmla="*/ 10 h 11" name="T13"/>
                <a:gd fmla="*/ 107 w 109" name="T14"/>
                <a:gd fmla="*/ 5 h 11" name="T15"/>
                <a:gd fmla="*/ 105 w 109" name="T16"/>
                <a:gd fmla="*/ 0 h 11" name="T17"/>
                <a:gd fmla="*/ 105 w 109" name="T18"/>
                <a:gd fmla="*/ 0 h 11" name="T19"/>
                <a:gd fmla="*/ 105 w 109" name="T20"/>
                <a:gd fmla="*/ 0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109">
                  <a:moveTo>
                    <a:pt x="105" y="0"/>
                  </a:moveTo>
                  <a:cubicBezTo>
                    <a:pt x="3" y="0"/>
                    <a:pt x="3" y="0"/>
                    <a:pt x="3" y="0"/>
                  </a:cubicBezTo>
                  <a:cubicBezTo>
                    <a:pt x="1" y="0"/>
                    <a:pt x="0" y="3"/>
                    <a:pt x="1" y="5"/>
                  </a:cubicBezTo>
                  <a:cubicBezTo>
                    <a:pt x="6" y="10"/>
                    <a:pt x="6" y="10"/>
                    <a:pt x="6" y="10"/>
                  </a:cubicBezTo>
                  <a:cubicBezTo>
                    <a:pt x="7" y="10"/>
                    <a:pt x="7" y="11"/>
                    <a:pt x="8" y="11"/>
                  </a:cubicBezTo>
                  <a:cubicBezTo>
                    <a:pt x="101" y="11"/>
                    <a:pt x="101" y="11"/>
                    <a:pt x="101" y="11"/>
                  </a:cubicBezTo>
                  <a:cubicBezTo>
                    <a:pt x="101" y="11"/>
                    <a:pt x="102" y="10"/>
                    <a:pt x="103" y="10"/>
                  </a:cubicBezTo>
                  <a:cubicBezTo>
                    <a:pt x="107" y="5"/>
                    <a:pt x="107" y="5"/>
                    <a:pt x="107" y="5"/>
                  </a:cubicBezTo>
                  <a:cubicBezTo>
                    <a:pt x="109" y="3"/>
                    <a:pt x="107" y="0"/>
                    <a:pt x="105" y="0"/>
                  </a:cubicBezTo>
                  <a:close/>
                  <a:moveTo>
                    <a:pt x="105" y="0"/>
                  </a:moveTo>
                  <a:cubicBezTo>
                    <a:pt x="105" y="0"/>
                    <a:pt x="105" y="0"/>
                    <a:pt x="105"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1" name="Freeform 151"/>
            <p:cNvSpPr>
              <a:spLocks noEditPoints="1"/>
            </p:cNvSpPr>
            <p:nvPr/>
          </p:nvSpPr>
          <p:spPr bwMode="auto">
            <a:xfrm>
              <a:off x="10159010" y="3646602"/>
              <a:ext cx="54062" cy="82204"/>
            </a:xfrm>
            <a:custGeom>
              <a:gdLst>
                <a:gd fmla="*/ 30 w 31" name="T0"/>
                <a:gd fmla="*/ 17 h 47" name="T1"/>
                <a:gd fmla="*/ 11 w 31" name="T2"/>
                <a:gd fmla="*/ 1 h 47" name="T3"/>
                <a:gd fmla="*/ 10 w 31" name="T4"/>
                <a:gd fmla="*/ 9 h 47" name="T5"/>
                <a:gd fmla="*/ 21 w 31" name="T6"/>
                <a:gd fmla="*/ 17 h 47" name="T7"/>
                <a:gd fmla="*/ 5 w 31" name="T8"/>
                <a:gd fmla="*/ 35 h 47" name="T9"/>
                <a:gd fmla="*/ 0 w 31" name="T10"/>
                <a:gd fmla="*/ 47 h 47" name="T11"/>
                <a:gd fmla="*/ 30 w 31" name="T12"/>
                <a:gd fmla="*/ 17 h 47" name="T13"/>
                <a:gd fmla="*/ 30 w 31" name="T14"/>
                <a:gd fmla="*/ 17 h 47" name="T15"/>
                <a:gd fmla="*/ 30 w 31" name="T16"/>
                <a:gd fmla="*/ 17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31">
                  <a:moveTo>
                    <a:pt x="30" y="17"/>
                  </a:moveTo>
                  <a:cubicBezTo>
                    <a:pt x="30" y="0"/>
                    <a:pt x="14" y="1"/>
                    <a:pt x="11" y="1"/>
                  </a:cubicBezTo>
                  <a:cubicBezTo>
                    <a:pt x="11" y="4"/>
                    <a:pt x="11" y="6"/>
                    <a:pt x="10" y="9"/>
                  </a:cubicBezTo>
                  <a:cubicBezTo>
                    <a:pt x="13" y="9"/>
                    <a:pt x="22" y="7"/>
                    <a:pt x="21" y="17"/>
                  </a:cubicBezTo>
                  <a:cubicBezTo>
                    <a:pt x="21" y="17"/>
                    <a:pt x="20" y="30"/>
                    <a:pt x="5" y="35"/>
                  </a:cubicBezTo>
                  <a:cubicBezTo>
                    <a:pt x="4" y="40"/>
                    <a:pt x="2" y="44"/>
                    <a:pt x="0" y="47"/>
                  </a:cubicBezTo>
                  <a:cubicBezTo>
                    <a:pt x="31" y="35"/>
                    <a:pt x="30" y="17"/>
                    <a:pt x="30" y="17"/>
                  </a:cubicBezTo>
                  <a:close/>
                  <a:moveTo>
                    <a:pt x="30" y="17"/>
                  </a:moveTo>
                  <a:cubicBezTo>
                    <a:pt x="30" y="17"/>
                    <a:pt x="30" y="17"/>
                    <a:pt x="30" y="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2" name="Freeform 152"/>
            <p:cNvSpPr>
              <a:spLocks noEditPoints="1"/>
            </p:cNvSpPr>
            <p:nvPr/>
          </p:nvSpPr>
          <p:spPr bwMode="auto">
            <a:xfrm>
              <a:off x="7570682" y="1970668"/>
              <a:ext cx="178480" cy="114049"/>
            </a:xfrm>
            <a:custGeom>
              <a:gdLst>
                <a:gd fmla="*/ 29 w 102" name="T0"/>
                <a:gd fmla="*/ 65 h 65" name="T1"/>
                <a:gd fmla="*/ 73 w 102" name="T2"/>
                <a:gd fmla="*/ 65 h 65" name="T3"/>
                <a:gd fmla="*/ 98 w 102" name="T4"/>
                <a:gd fmla="*/ 1 h 65" name="T5"/>
                <a:gd fmla="*/ 98 w 102" name="T6"/>
                <a:gd fmla="*/ 0 h 65" name="T7"/>
                <a:gd fmla="*/ 3 w 102" name="T8"/>
                <a:gd fmla="*/ 0 h 65" name="T9"/>
                <a:gd fmla="*/ 3 w 102" name="T10"/>
                <a:gd fmla="*/ 1 h 65" name="T11"/>
                <a:gd fmla="*/ 29 w 102" name="T12"/>
                <a:gd fmla="*/ 65 h 65" name="T13"/>
                <a:gd fmla="*/ 29 w 102" name="T14"/>
                <a:gd fmla="*/ 65 h 65" name="T15"/>
                <a:gd fmla="*/ 29 w 102" name="T16"/>
                <a:gd fmla="*/ 65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102">
                  <a:moveTo>
                    <a:pt x="29" y="65"/>
                  </a:moveTo>
                  <a:cubicBezTo>
                    <a:pt x="73" y="65"/>
                    <a:pt x="73" y="65"/>
                    <a:pt x="73" y="65"/>
                  </a:cubicBezTo>
                  <a:cubicBezTo>
                    <a:pt x="102" y="49"/>
                    <a:pt x="98" y="1"/>
                    <a:pt x="98" y="1"/>
                  </a:cubicBezTo>
                  <a:cubicBezTo>
                    <a:pt x="98" y="0"/>
                    <a:pt x="98" y="0"/>
                    <a:pt x="98" y="0"/>
                  </a:cubicBezTo>
                  <a:cubicBezTo>
                    <a:pt x="3" y="0"/>
                    <a:pt x="3" y="0"/>
                    <a:pt x="3" y="0"/>
                  </a:cubicBezTo>
                  <a:cubicBezTo>
                    <a:pt x="3" y="1"/>
                    <a:pt x="3" y="1"/>
                    <a:pt x="3" y="1"/>
                  </a:cubicBezTo>
                  <a:cubicBezTo>
                    <a:pt x="3" y="1"/>
                    <a:pt x="0" y="49"/>
                    <a:pt x="29" y="65"/>
                  </a:cubicBezTo>
                  <a:close/>
                  <a:moveTo>
                    <a:pt x="29" y="65"/>
                  </a:moveTo>
                  <a:cubicBezTo>
                    <a:pt x="29" y="65"/>
                    <a:pt x="29" y="65"/>
                    <a:pt x="29" y="6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3" name="Freeform 153"/>
            <p:cNvSpPr>
              <a:spLocks noEditPoints="1"/>
            </p:cNvSpPr>
            <p:nvPr/>
          </p:nvSpPr>
          <p:spPr bwMode="auto">
            <a:xfrm>
              <a:off x="7565498" y="2093604"/>
              <a:ext cx="191070" cy="17033"/>
            </a:xfrm>
            <a:custGeom>
              <a:gdLst>
                <a:gd fmla="*/ 105 w 109" name="T0"/>
                <a:gd fmla="*/ 0 h 10" name="T1"/>
                <a:gd fmla="*/ 3 w 109" name="T2"/>
                <a:gd fmla="*/ 0 h 10" name="T3"/>
                <a:gd fmla="*/ 1 w 109" name="T4"/>
                <a:gd fmla="*/ 4 h 10" name="T5"/>
                <a:gd fmla="*/ 6 w 109" name="T6"/>
                <a:gd fmla="*/ 9 h 10" name="T7"/>
                <a:gd fmla="*/ 8 w 109" name="T8"/>
                <a:gd fmla="*/ 10 h 10" name="T9"/>
                <a:gd fmla="*/ 101 w 109" name="T10"/>
                <a:gd fmla="*/ 10 h 10" name="T11"/>
                <a:gd fmla="*/ 103 w 109" name="T12"/>
                <a:gd fmla="*/ 9 h 10" name="T13"/>
                <a:gd fmla="*/ 107 w 109" name="T14"/>
                <a:gd fmla="*/ 4 h 10" name="T15"/>
                <a:gd fmla="*/ 105 w 109" name="T16"/>
                <a:gd fmla="*/ 0 h 10" name="T17"/>
                <a:gd fmla="*/ 105 w 109" name="T18"/>
                <a:gd fmla="*/ 0 h 10" name="T19"/>
                <a:gd fmla="*/ 105 w 109"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109">
                  <a:moveTo>
                    <a:pt x="105" y="0"/>
                  </a:moveTo>
                  <a:cubicBezTo>
                    <a:pt x="3" y="0"/>
                    <a:pt x="3" y="0"/>
                    <a:pt x="3" y="0"/>
                  </a:cubicBezTo>
                  <a:cubicBezTo>
                    <a:pt x="1" y="0"/>
                    <a:pt x="0" y="2"/>
                    <a:pt x="1" y="4"/>
                  </a:cubicBezTo>
                  <a:cubicBezTo>
                    <a:pt x="6" y="9"/>
                    <a:pt x="6" y="9"/>
                    <a:pt x="6" y="9"/>
                  </a:cubicBezTo>
                  <a:cubicBezTo>
                    <a:pt x="7" y="10"/>
                    <a:pt x="7" y="10"/>
                    <a:pt x="8" y="10"/>
                  </a:cubicBezTo>
                  <a:cubicBezTo>
                    <a:pt x="101" y="10"/>
                    <a:pt x="101" y="10"/>
                    <a:pt x="101" y="10"/>
                  </a:cubicBezTo>
                  <a:cubicBezTo>
                    <a:pt x="101" y="10"/>
                    <a:pt x="102" y="10"/>
                    <a:pt x="103" y="9"/>
                  </a:cubicBezTo>
                  <a:cubicBezTo>
                    <a:pt x="107" y="4"/>
                    <a:pt x="107" y="4"/>
                    <a:pt x="107" y="4"/>
                  </a:cubicBezTo>
                  <a:cubicBezTo>
                    <a:pt x="109" y="2"/>
                    <a:pt x="107" y="0"/>
                    <a:pt x="105" y="0"/>
                  </a:cubicBezTo>
                  <a:close/>
                  <a:moveTo>
                    <a:pt x="105" y="0"/>
                  </a:moveTo>
                  <a:cubicBezTo>
                    <a:pt x="105" y="0"/>
                    <a:pt x="105" y="0"/>
                    <a:pt x="105"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4" name="Freeform 154"/>
            <p:cNvSpPr>
              <a:spLocks noEditPoints="1"/>
            </p:cNvSpPr>
            <p:nvPr/>
          </p:nvSpPr>
          <p:spPr bwMode="auto">
            <a:xfrm>
              <a:off x="7733609" y="1978074"/>
              <a:ext cx="54062" cy="83686"/>
            </a:xfrm>
            <a:custGeom>
              <a:gdLst>
                <a:gd fmla="*/ 30 w 31" name="T0"/>
                <a:gd fmla="*/ 17 h 48" name="T1"/>
                <a:gd fmla="*/ 11 w 31" name="T2"/>
                <a:gd fmla="*/ 2 h 48" name="T3"/>
                <a:gd fmla="*/ 10 w 31" name="T4"/>
                <a:gd fmla="*/ 10 h 48" name="T5"/>
                <a:gd fmla="*/ 21 w 31" name="T6"/>
                <a:gd fmla="*/ 17 h 48" name="T7"/>
                <a:gd fmla="*/ 5 w 31" name="T8"/>
                <a:gd fmla="*/ 36 h 48" name="T9"/>
                <a:gd fmla="*/ 0 w 31" name="T10"/>
                <a:gd fmla="*/ 48 h 48" name="T11"/>
                <a:gd fmla="*/ 30 w 31" name="T12"/>
                <a:gd fmla="*/ 17 h 48" name="T13"/>
                <a:gd fmla="*/ 30 w 31" name="T14"/>
                <a:gd fmla="*/ 17 h 48" name="T15"/>
                <a:gd fmla="*/ 30 w 31" name="T16"/>
                <a:gd fmla="*/ 17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31">
                  <a:moveTo>
                    <a:pt x="30" y="17"/>
                  </a:moveTo>
                  <a:cubicBezTo>
                    <a:pt x="30" y="0"/>
                    <a:pt x="14" y="1"/>
                    <a:pt x="11" y="2"/>
                  </a:cubicBezTo>
                  <a:cubicBezTo>
                    <a:pt x="11" y="4"/>
                    <a:pt x="11" y="7"/>
                    <a:pt x="10" y="10"/>
                  </a:cubicBezTo>
                  <a:cubicBezTo>
                    <a:pt x="13" y="9"/>
                    <a:pt x="22" y="7"/>
                    <a:pt x="21" y="17"/>
                  </a:cubicBezTo>
                  <a:cubicBezTo>
                    <a:pt x="21" y="17"/>
                    <a:pt x="20" y="31"/>
                    <a:pt x="5" y="36"/>
                  </a:cubicBezTo>
                  <a:cubicBezTo>
                    <a:pt x="4" y="40"/>
                    <a:pt x="2" y="44"/>
                    <a:pt x="0" y="48"/>
                  </a:cubicBezTo>
                  <a:cubicBezTo>
                    <a:pt x="31" y="36"/>
                    <a:pt x="30" y="17"/>
                    <a:pt x="30" y="17"/>
                  </a:cubicBezTo>
                  <a:close/>
                  <a:moveTo>
                    <a:pt x="30" y="17"/>
                  </a:moveTo>
                  <a:cubicBezTo>
                    <a:pt x="30" y="17"/>
                    <a:pt x="30" y="17"/>
                    <a:pt x="30" y="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5" name="Freeform 155"/>
            <p:cNvSpPr>
              <a:spLocks noEditPoints="1"/>
            </p:cNvSpPr>
            <p:nvPr/>
          </p:nvSpPr>
          <p:spPr bwMode="auto">
            <a:xfrm>
              <a:off x="8299413" y="2986744"/>
              <a:ext cx="178480" cy="111828"/>
            </a:xfrm>
            <a:custGeom>
              <a:gdLst>
                <a:gd fmla="*/ 29 w 102" name="T0"/>
                <a:gd fmla="*/ 64 h 64" name="T1"/>
                <a:gd fmla="*/ 72 w 102" name="T2"/>
                <a:gd fmla="*/ 64 h 64" name="T3"/>
                <a:gd fmla="*/ 98 w 102" name="T4"/>
                <a:gd fmla="*/ 0 h 64" name="T5"/>
                <a:gd fmla="*/ 98 w 102" name="T6"/>
                <a:gd fmla="*/ 0 h 64" name="T7"/>
                <a:gd fmla="*/ 3 w 102" name="T8"/>
                <a:gd fmla="*/ 0 h 64" name="T9"/>
                <a:gd fmla="*/ 3 w 102" name="T10"/>
                <a:gd fmla="*/ 0 h 64" name="T11"/>
                <a:gd fmla="*/ 29 w 102" name="T12"/>
                <a:gd fmla="*/ 64 h 64" name="T13"/>
                <a:gd fmla="*/ 29 w 102" name="T14"/>
                <a:gd fmla="*/ 64 h 64" name="T15"/>
                <a:gd fmla="*/ 29 w 102" name="T16"/>
                <a:gd fmla="*/ 64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102">
                  <a:moveTo>
                    <a:pt x="29" y="64"/>
                  </a:moveTo>
                  <a:cubicBezTo>
                    <a:pt x="72" y="64"/>
                    <a:pt x="72" y="64"/>
                    <a:pt x="72" y="64"/>
                  </a:cubicBezTo>
                  <a:cubicBezTo>
                    <a:pt x="102" y="48"/>
                    <a:pt x="98" y="0"/>
                    <a:pt x="98" y="0"/>
                  </a:cubicBezTo>
                  <a:cubicBezTo>
                    <a:pt x="98" y="0"/>
                    <a:pt x="98" y="0"/>
                    <a:pt x="98" y="0"/>
                  </a:cubicBezTo>
                  <a:cubicBezTo>
                    <a:pt x="3" y="0"/>
                    <a:pt x="3" y="0"/>
                    <a:pt x="3" y="0"/>
                  </a:cubicBezTo>
                  <a:cubicBezTo>
                    <a:pt x="3" y="0"/>
                    <a:pt x="3" y="0"/>
                    <a:pt x="3" y="0"/>
                  </a:cubicBezTo>
                  <a:cubicBezTo>
                    <a:pt x="3" y="0"/>
                    <a:pt x="0" y="48"/>
                    <a:pt x="29" y="64"/>
                  </a:cubicBezTo>
                  <a:close/>
                  <a:moveTo>
                    <a:pt x="29" y="64"/>
                  </a:moveTo>
                  <a:cubicBezTo>
                    <a:pt x="29" y="64"/>
                    <a:pt x="29" y="64"/>
                    <a:pt x="29" y="6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6" name="Freeform 156"/>
            <p:cNvSpPr>
              <a:spLocks noEditPoints="1"/>
            </p:cNvSpPr>
            <p:nvPr/>
          </p:nvSpPr>
          <p:spPr bwMode="auto">
            <a:xfrm>
              <a:off x="8294229" y="3107459"/>
              <a:ext cx="188848" cy="17033"/>
            </a:xfrm>
            <a:custGeom>
              <a:gdLst>
                <a:gd fmla="*/ 105 w 108" name="T0"/>
                <a:gd fmla="*/ 0 h 10" name="T1"/>
                <a:gd fmla="*/ 3 w 108" name="T2"/>
                <a:gd fmla="*/ 0 h 10" name="T3"/>
                <a:gd fmla="*/ 1 w 108" name="T4"/>
                <a:gd fmla="*/ 4 h 10" name="T5"/>
                <a:gd fmla="*/ 6 w 108" name="T6"/>
                <a:gd fmla="*/ 9 h 10" name="T7"/>
                <a:gd fmla="*/ 8 w 108" name="T8"/>
                <a:gd fmla="*/ 10 h 10" name="T9"/>
                <a:gd fmla="*/ 100 w 108" name="T10"/>
                <a:gd fmla="*/ 10 h 10" name="T11"/>
                <a:gd fmla="*/ 102 w 108" name="T12"/>
                <a:gd fmla="*/ 9 h 10" name="T13"/>
                <a:gd fmla="*/ 107 w 108" name="T14"/>
                <a:gd fmla="*/ 4 h 10" name="T15"/>
                <a:gd fmla="*/ 105 w 108" name="T16"/>
                <a:gd fmla="*/ 0 h 10" name="T17"/>
                <a:gd fmla="*/ 105 w 108" name="T18"/>
                <a:gd fmla="*/ 0 h 10" name="T19"/>
                <a:gd fmla="*/ 105 w 10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108">
                  <a:moveTo>
                    <a:pt x="105" y="0"/>
                  </a:moveTo>
                  <a:cubicBezTo>
                    <a:pt x="3" y="0"/>
                    <a:pt x="3" y="0"/>
                    <a:pt x="3" y="0"/>
                  </a:cubicBezTo>
                  <a:cubicBezTo>
                    <a:pt x="1" y="0"/>
                    <a:pt x="0" y="2"/>
                    <a:pt x="1" y="4"/>
                  </a:cubicBezTo>
                  <a:cubicBezTo>
                    <a:pt x="6" y="9"/>
                    <a:pt x="6" y="9"/>
                    <a:pt x="6" y="9"/>
                  </a:cubicBezTo>
                  <a:cubicBezTo>
                    <a:pt x="6" y="10"/>
                    <a:pt x="7" y="10"/>
                    <a:pt x="8" y="10"/>
                  </a:cubicBezTo>
                  <a:cubicBezTo>
                    <a:pt x="100" y="10"/>
                    <a:pt x="100" y="10"/>
                    <a:pt x="100" y="10"/>
                  </a:cubicBezTo>
                  <a:cubicBezTo>
                    <a:pt x="101" y="10"/>
                    <a:pt x="102" y="10"/>
                    <a:pt x="102" y="9"/>
                  </a:cubicBezTo>
                  <a:cubicBezTo>
                    <a:pt x="107" y="4"/>
                    <a:pt x="107" y="4"/>
                    <a:pt x="107" y="4"/>
                  </a:cubicBezTo>
                  <a:cubicBezTo>
                    <a:pt x="108" y="2"/>
                    <a:pt x="107" y="0"/>
                    <a:pt x="105" y="0"/>
                  </a:cubicBezTo>
                  <a:close/>
                  <a:moveTo>
                    <a:pt x="105" y="0"/>
                  </a:moveTo>
                  <a:cubicBezTo>
                    <a:pt x="105" y="0"/>
                    <a:pt x="105" y="0"/>
                    <a:pt x="105"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7" name="Freeform 157"/>
            <p:cNvSpPr>
              <a:spLocks noEditPoints="1"/>
            </p:cNvSpPr>
            <p:nvPr/>
          </p:nvSpPr>
          <p:spPr bwMode="auto">
            <a:xfrm>
              <a:off x="8461600" y="2993410"/>
              <a:ext cx="52581" cy="82204"/>
            </a:xfrm>
            <a:custGeom>
              <a:gdLst>
                <a:gd fmla="*/ 30 w 30" name="T0"/>
                <a:gd fmla="*/ 17 h 47" name="T1"/>
                <a:gd fmla="*/ 10 w 30" name="T2"/>
                <a:gd fmla="*/ 1 h 47" name="T3"/>
                <a:gd fmla="*/ 10 w 30" name="T4"/>
                <a:gd fmla="*/ 9 h 47" name="T5"/>
                <a:gd fmla="*/ 21 w 30" name="T6"/>
                <a:gd fmla="*/ 16 h 47" name="T7"/>
                <a:gd fmla="*/ 5 w 30" name="T8"/>
                <a:gd fmla="*/ 35 h 47" name="T9"/>
                <a:gd fmla="*/ 0 w 30" name="T10"/>
                <a:gd fmla="*/ 47 h 47" name="T11"/>
                <a:gd fmla="*/ 30 w 30" name="T12"/>
                <a:gd fmla="*/ 17 h 47" name="T13"/>
                <a:gd fmla="*/ 30 w 30" name="T14"/>
                <a:gd fmla="*/ 17 h 47" name="T15"/>
                <a:gd fmla="*/ 30 w 30" name="T16"/>
                <a:gd fmla="*/ 17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30">
                  <a:moveTo>
                    <a:pt x="30" y="17"/>
                  </a:moveTo>
                  <a:cubicBezTo>
                    <a:pt x="30" y="0"/>
                    <a:pt x="14" y="1"/>
                    <a:pt x="10" y="1"/>
                  </a:cubicBezTo>
                  <a:cubicBezTo>
                    <a:pt x="10" y="3"/>
                    <a:pt x="10" y="6"/>
                    <a:pt x="10" y="9"/>
                  </a:cubicBezTo>
                  <a:cubicBezTo>
                    <a:pt x="13" y="8"/>
                    <a:pt x="22" y="7"/>
                    <a:pt x="21" y="16"/>
                  </a:cubicBezTo>
                  <a:cubicBezTo>
                    <a:pt x="21" y="16"/>
                    <a:pt x="20" y="30"/>
                    <a:pt x="5" y="35"/>
                  </a:cubicBezTo>
                  <a:cubicBezTo>
                    <a:pt x="4" y="39"/>
                    <a:pt x="2" y="43"/>
                    <a:pt x="0" y="47"/>
                  </a:cubicBezTo>
                  <a:cubicBezTo>
                    <a:pt x="30" y="35"/>
                    <a:pt x="30" y="17"/>
                    <a:pt x="30" y="17"/>
                  </a:cubicBezTo>
                  <a:close/>
                  <a:moveTo>
                    <a:pt x="30" y="17"/>
                  </a:moveTo>
                  <a:cubicBezTo>
                    <a:pt x="30" y="17"/>
                    <a:pt x="30" y="17"/>
                    <a:pt x="30" y="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8" name="Freeform 158"/>
            <p:cNvSpPr>
              <a:spLocks noEditPoints="1"/>
            </p:cNvSpPr>
            <p:nvPr/>
          </p:nvSpPr>
          <p:spPr bwMode="auto">
            <a:xfrm>
              <a:off x="7775822" y="5954991"/>
              <a:ext cx="178480" cy="113309"/>
            </a:xfrm>
            <a:custGeom>
              <a:gdLst>
                <a:gd fmla="*/ 30 w 102" name="T0"/>
                <a:gd fmla="*/ 65 h 65" name="T1"/>
                <a:gd fmla="*/ 73 w 102" name="T2"/>
                <a:gd fmla="*/ 65 h 65" name="T3"/>
                <a:gd fmla="*/ 99 w 102" name="T4"/>
                <a:gd fmla="*/ 1 h 65" name="T5"/>
                <a:gd fmla="*/ 99 w 102" name="T6"/>
                <a:gd fmla="*/ 0 h 65" name="T7"/>
                <a:gd fmla="*/ 4 w 102" name="T8"/>
                <a:gd fmla="*/ 0 h 65" name="T9"/>
                <a:gd fmla="*/ 4 w 102" name="T10"/>
                <a:gd fmla="*/ 1 h 65" name="T11"/>
                <a:gd fmla="*/ 30 w 102" name="T12"/>
                <a:gd fmla="*/ 65 h 65" name="T13"/>
                <a:gd fmla="*/ 30 w 102" name="T14"/>
                <a:gd fmla="*/ 65 h 65" name="T15"/>
                <a:gd fmla="*/ 30 w 102" name="T16"/>
                <a:gd fmla="*/ 65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102">
                  <a:moveTo>
                    <a:pt x="30" y="65"/>
                  </a:moveTo>
                  <a:cubicBezTo>
                    <a:pt x="73" y="65"/>
                    <a:pt x="73" y="65"/>
                    <a:pt x="73" y="65"/>
                  </a:cubicBezTo>
                  <a:cubicBezTo>
                    <a:pt x="102" y="49"/>
                    <a:pt x="99" y="1"/>
                    <a:pt x="99" y="1"/>
                  </a:cubicBezTo>
                  <a:cubicBezTo>
                    <a:pt x="99" y="0"/>
                    <a:pt x="99" y="0"/>
                    <a:pt x="99" y="0"/>
                  </a:cubicBezTo>
                  <a:cubicBezTo>
                    <a:pt x="4" y="0"/>
                    <a:pt x="4" y="0"/>
                    <a:pt x="4" y="0"/>
                  </a:cubicBezTo>
                  <a:cubicBezTo>
                    <a:pt x="4" y="1"/>
                    <a:pt x="4" y="1"/>
                    <a:pt x="4" y="1"/>
                  </a:cubicBezTo>
                  <a:cubicBezTo>
                    <a:pt x="4" y="1"/>
                    <a:pt x="0" y="49"/>
                    <a:pt x="30" y="65"/>
                  </a:cubicBezTo>
                  <a:close/>
                  <a:moveTo>
                    <a:pt x="30" y="65"/>
                  </a:moveTo>
                  <a:cubicBezTo>
                    <a:pt x="30" y="65"/>
                    <a:pt x="30" y="65"/>
                    <a:pt x="30" y="65"/>
                  </a:cubicBezTo>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9" name="Freeform 159"/>
            <p:cNvSpPr>
              <a:spLocks noEditPoints="1"/>
            </p:cNvSpPr>
            <p:nvPr/>
          </p:nvSpPr>
          <p:spPr bwMode="auto">
            <a:xfrm>
              <a:off x="7770638" y="6077186"/>
              <a:ext cx="190329" cy="17774"/>
            </a:xfrm>
            <a:custGeom>
              <a:gdLst>
                <a:gd fmla="*/ 106 w 109" name="T0"/>
                <a:gd fmla="*/ 0 h 10" name="T1"/>
                <a:gd fmla="*/ 4 w 109" name="T2"/>
                <a:gd fmla="*/ 0 h 10" name="T3"/>
                <a:gd fmla="*/ 2 w 109" name="T4"/>
                <a:gd fmla="*/ 4 h 10" name="T5"/>
                <a:gd fmla="*/ 6 w 109" name="T6"/>
                <a:gd fmla="*/ 9 h 10" name="T7"/>
                <a:gd fmla="*/ 8 w 109" name="T8"/>
                <a:gd fmla="*/ 10 h 10" name="T9"/>
                <a:gd fmla="*/ 101 w 109" name="T10"/>
                <a:gd fmla="*/ 10 h 10" name="T11"/>
                <a:gd fmla="*/ 103 w 109" name="T12"/>
                <a:gd fmla="*/ 9 h 10" name="T13"/>
                <a:gd fmla="*/ 108 w 109" name="T14"/>
                <a:gd fmla="*/ 4 h 10" name="T15"/>
                <a:gd fmla="*/ 106 w 109" name="T16"/>
                <a:gd fmla="*/ 0 h 10" name="T17"/>
                <a:gd fmla="*/ 106 w 109" name="T18"/>
                <a:gd fmla="*/ 0 h 10" name="T19"/>
                <a:gd fmla="*/ 106 w 109"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109">
                  <a:moveTo>
                    <a:pt x="106" y="0"/>
                  </a:moveTo>
                  <a:cubicBezTo>
                    <a:pt x="4" y="0"/>
                    <a:pt x="4" y="0"/>
                    <a:pt x="4" y="0"/>
                  </a:cubicBezTo>
                  <a:cubicBezTo>
                    <a:pt x="1" y="0"/>
                    <a:pt x="0" y="2"/>
                    <a:pt x="2" y="4"/>
                  </a:cubicBezTo>
                  <a:cubicBezTo>
                    <a:pt x="6" y="9"/>
                    <a:pt x="6" y="9"/>
                    <a:pt x="6" y="9"/>
                  </a:cubicBezTo>
                  <a:cubicBezTo>
                    <a:pt x="7" y="10"/>
                    <a:pt x="8" y="10"/>
                    <a:pt x="8" y="10"/>
                  </a:cubicBezTo>
                  <a:cubicBezTo>
                    <a:pt x="101" y="10"/>
                    <a:pt x="101" y="10"/>
                    <a:pt x="101" y="10"/>
                  </a:cubicBezTo>
                  <a:cubicBezTo>
                    <a:pt x="102" y="10"/>
                    <a:pt x="102" y="10"/>
                    <a:pt x="103" y="9"/>
                  </a:cubicBezTo>
                  <a:cubicBezTo>
                    <a:pt x="108" y="4"/>
                    <a:pt x="108" y="4"/>
                    <a:pt x="108" y="4"/>
                  </a:cubicBezTo>
                  <a:cubicBezTo>
                    <a:pt x="109" y="2"/>
                    <a:pt x="108" y="0"/>
                    <a:pt x="106" y="0"/>
                  </a:cubicBezTo>
                  <a:close/>
                  <a:moveTo>
                    <a:pt x="106" y="0"/>
                  </a:moveTo>
                  <a:cubicBezTo>
                    <a:pt x="106" y="0"/>
                    <a:pt x="106" y="0"/>
                    <a:pt x="106" y="0"/>
                  </a:cubicBezTo>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0" name="Freeform 160"/>
            <p:cNvSpPr>
              <a:spLocks noEditPoints="1"/>
            </p:cNvSpPr>
            <p:nvPr/>
          </p:nvSpPr>
          <p:spPr bwMode="auto">
            <a:xfrm>
              <a:off x="7938750" y="5961656"/>
              <a:ext cx="54062" cy="84426"/>
            </a:xfrm>
            <a:custGeom>
              <a:gdLst>
                <a:gd fmla="*/ 30 w 31" name="T0"/>
                <a:gd fmla="*/ 17 h 48" name="T1"/>
                <a:gd fmla="*/ 11 w 31" name="T2"/>
                <a:gd fmla="*/ 2 h 48" name="T3"/>
                <a:gd fmla="*/ 11 w 31" name="T4"/>
                <a:gd fmla="*/ 10 h 48" name="T5"/>
                <a:gd fmla="*/ 22 w 31" name="T6"/>
                <a:gd fmla="*/ 17 h 48" name="T7"/>
                <a:gd fmla="*/ 6 w 31" name="T8"/>
                <a:gd fmla="*/ 36 h 48" name="T9"/>
                <a:gd fmla="*/ 0 w 31" name="T10"/>
                <a:gd fmla="*/ 48 h 48" name="T11"/>
                <a:gd fmla="*/ 30 w 31" name="T12"/>
                <a:gd fmla="*/ 17 h 48" name="T13"/>
                <a:gd fmla="*/ 30 w 31" name="T14"/>
                <a:gd fmla="*/ 17 h 48" name="T15"/>
                <a:gd fmla="*/ 30 w 31" name="T16"/>
                <a:gd fmla="*/ 17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31">
                  <a:moveTo>
                    <a:pt x="30" y="17"/>
                  </a:moveTo>
                  <a:cubicBezTo>
                    <a:pt x="30" y="0"/>
                    <a:pt x="14" y="1"/>
                    <a:pt x="11" y="2"/>
                  </a:cubicBezTo>
                  <a:cubicBezTo>
                    <a:pt x="11" y="4"/>
                    <a:pt x="11" y="7"/>
                    <a:pt x="11" y="10"/>
                  </a:cubicBezTo>
                  <a:cubicBezTo>
                    <a:pt x="13" y="9"/>
                    <a:pt x="22" y="7"/>
                    <a:pt x="22" y="17"/>
                  </a:cubicBezTo>
                  <a:cubicBezTo>
                    <a:pt x="22" y="17"/>
                    <a:pt x="21" y="31"/>
                    <a:pt x="6" y="36"/>
                  </a:cubicBezTo>
                  <a:cubicBezTo>
                    <a:pt x="4" y="40"/>
                    <a:pt x="2" y="44"/>
                    <a:pt x="0" y="48"/>
                  </a:cubicBezTo>
                  <a:cubicBezTo>
                    <a:pt x="31" y="36"/>
                    <a:pt x="30" y="17"/>
                    <a:pt x="30" y="17"/>
                  </a:cubicBezTo>
                  <a:close/>
                  <a:moveTo>
                    <a:pt x="30" y="17"/>
                  </a:moveTo>
                  <a:cubicBezTo>
                    <a:pt x="30" y="17"/>
                    <a:pt x="30" y="17"/>
                    <a:pt x="30" y="17"/>
                  </a:cubicBezTo>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1" name="Freeform 161"/>
            <p:cNvSpPr>
              <a:spLocks noEditPoints="1"/>
            </p:cNvSpPr>
            <p:nvPr/>
          </p:nvSpPr>
          <p:spPr bwMode="auto">
            <a:xfrm>
              <a:off x="8850405" y="3251132"/>
              <a:ext cx="203660" cy="194032"/>
            </a:xfrm>
            <a:custGeom>
              <a:gdLst>
                <a:gd fmla="*/ 58 w 116" name="T0"/>
                <a:gd fmla="*/ 9 h 111" name="T1"/>
                <a:gd fmla="*/ 107 w 116" name="T2"/>
                <a:gd fmla="*/ 43 h 111" name="T3"/>
                <a:gd fmla="*/ 84 w 116" name="T4"/>
                <a:gd fmla="*/ 72 h 111" name="T5"/>
                <a:gd fmla="*/ 79 w 116" name="T6"/>
                <a:gd fmla="*/ 75 h 111" name="T7"/>
                <a:gd fmla="*/ 79 w 116" name="T8"/>
                <a:gd fmla="*/ 81 h 111" name="T9"/>
                <a:gd fmla="*/ 79 w 116" name="T10"/>
                <a:gd fmla="*/ 87 h 111" name="T11"/>
                <a:gd fmla="*/ 77 w 116" name="T12"/>
                <a:gd fmla="*/ 82 h 111" name="T13"/>
                <a:gd fmla="*/ 74 w 116" name="T14"/>
                <a:gd fmla="*/ 76 h 111" name="T15"/>
                <a:gd fmla="*/ 68 w 116" name="T16"/>
                <a:gd fmla="*/ 77 h 111" name="T17"/>
                <a:gd fmla="*/ 58 w 116" name="T18"/>
                <a:gd fmla="*/ 78 h 111" name="T19"/>
                <a:gd fmla="*/ 9 w 116" name="T20"/>
                <a:gd fmla="*/ 43 h 111" name="T21"/>
                <a:gd fmla="*/ 58 w 116" name="T22"/>
                <a:gd fmla="*/ 9 h 111" name="T23"/>
                <a:gd fmla="*/ 58 w 116" name="T24"/>
                <a:gd fmla="*/ 0 h 111" name="T25"/>
                <a:gd fmla="*/ 0 w 116" name="T26"/>
                <a:gd fmla="*/ 43 h 111" name="T27"/>
                <a:gd fmla="*/ 58 w 116" name="T28"/>
                <a:gd fmla="*/ 87 h 111" name="T29"/>
                <a:gd fmla="*/ 69 w 116" name="T30"/>
                <a:gd fmla="*/ 86 h 111" name="T31"/>
                <a:gd fmla="*/ 65 w 116" name="T32"/>
                <a:gd fmla="*/ 111 h 111" name="T33"/>
                <a:gd fmla="*/ 88 w 116" name="T34"/>
                <a:gd fmla="*/ 80 h 111" name="T35"/>
                <a:gd fmla="*/ 116 w 116" name="T36"/>
                <a:gd fmla="*/ 43 h 111" name="T37"/>
                <a:gd fmla="*/ 58 w 116" name="T38"/>
                <a:gd fmla="*/ 0 h 1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0" w="115">
                  <a:moveTo>
                    <a:pt x="58" y="9"/>
                  </a:moveTo>
                  <a:cubicBezTo>
                    <a:pt x="85" y="9"/>
                    <a:pt x="107" y="24"/>
                    <a:pt x="107" y="43"/>
                  </a:cubicBezTo>
                  <a:cubicBezTo>
                    <a:pt x="107" y="55"/>
                    <a:pt x="99" y="66"/>
                    <a:pt x="84" y="72"/>
                  </a:cubicBezTo>
                  <a:cubicBezTo>
                    <a:pt x="79" y="75"/>
                    <a:pt x="79" y="75"/>
                    <a:pt x="79" y="75"/>
                  </a:cubicBezTo>
                  <a:cubicBezTo>
                    <a:pt x="79" y="81"/>
                    <a:pt x="79" y="81"/>
                    <a:pt x="79" y="81"/>
                  </a:cubicBezTo>
                  <a:cubicBezTo>
                    <a:pt x="79" y="83"/>
                    <a:pt x="79" y="85"/>
                    <a:pt x="79" y="87"/>
                  </a:cubicBezTo>
                  <a:cubicBezTo>
                    <a:pt x="78" y="85"/>
                    <a:pt x="78" y="84"/>
                    <a:pt x="77" y="82"/>
                  </a:cubicBezTo>
                  <a:cubicBezTo>
                    <a:pt x="74" y="76"/>
                    <a:pt x="74" y="76"/>
                    <a:pt x="74" y="76"/>
                  </a:cubicBezTo>
                  <a:cubicBezTo>
                    <a:pt x="68" y="77"/>
                    <a:pt x="68" y="77"/>
                    <a:pt x="68" y="77"/>
                  </a:cubicBezTo>
                  <a:cubicBezTo>
                    <a:pt x="64" y="77"/>
                    <a:pt x="61" y="78"/>
                    <a:pt x="58" y="78"/>
                  </a:cubicBezTo>
                  <a:cubicBezTo>
                    <a:pt x="31" y="78"/>
                    <a:pt x="9" y="62"/>
                    <a:pt x="9" y="43"/>
                  </a:cubicBezTo>
                  <a:cubicBezTo>
                    <a:pt x="9" y="24"/>
                    <a:pt x="31" y="9"/>
                    <a:pt x="58" y="9"/>
                  </a:cubicBezTo>
                  <a:moveTo>
                    <a:pt x="58" y="0"/>
                  </a:moveTo>
                  <a:cubicBezTo>
                    <a:pt x="26" y="0"/>
                    <a:pt x="0" y="19"/>
                    <a:pt x="0" y="43"/>
                  </a:cubicBezTo>
                  <a:cubicBezTo>
                    <a:pt x="0" y="67"/>
                    <a:pt x="26" y="87"/>
                    <a:pt x="58" y="87"/>
                  </a:cubicBezTo>
                  <a:cubicBezTo>
                    <a:pt x="62" y="87"/>
                    <a:pt x="65" y="86"/>
                    <a:pt x="69" y="86"/>
                  </a:cubicBezTo>
                  <a:cubicBezTo>
                    <a:pt x="73" y="97"/>
                    <a:pt x="65" y="111"/>
                    <a:pt x="65" y="111"/>
                  </a:cubicBezTo>
                  <a:cubicBezTo>
                    <a:pt x="86" y="104"/>
                    <a:pt x="88" y="88"/>
                    <a:pt x="88" y="80"/>
                  </a:cubicBezTo>
                  <a:cubicBezTo>
                    <a:pt x="105" y="73"/>
                    <a:pt x="116" y="59"/>
                    <a:pt x="116" y="43"/>
                  </a:cubicBezTo>
                  <a:cubicBezTo>
                    <a:pt x="116" y="19"/>
                    <a:pt x="90" y="0"/>
                    <a:pt x="5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2" name="Oval 162"/>
            <p:cNvSpPr>
              <a:spLocks noChangeArrowheads="1"/>
            </p:cNvSpPr>
            <p:nvPr/>
          </p:nvSpPr>
          <p:spPr bwMode="auto">
            <a:xfrm>
              <a:off x="8897802" y="3324449"/>
              <a:ext cx="21477"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3" name="Oval 163"/>
            <p:cNvSpPr>
              <a:spLocks noChangeArrowheads="1"/>
            </p:cNvSpPr>
            <p:nvPr/>
          </p:nvSpPr>
          <p:spPr bwMode="auto">
            <a:xfrm>
              <a:off x="8941496" y="3324449"/>
              <a:ext cx="21477"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4" name="Oval 164"/>
            <p:cNvSpPr>
              <a:spLocks noChangeArrowheads="1"/>
            </p:cNvSpPr>
            <p:nvPr/>
          </p:nvSpPr>
          <p:spPr bwMode="auto">
            <a:xfrm>
              <a:off x="8985190" y="3324449"/>
              <a:ext cx="21477"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5" name="Freeform 165"/>
            <p:cNvSpPr>
              <a:spLocks noEditPoints="1"/>
            </p:cNvSpPr>
            <p:nvPr/>
          </p:nvSpPr>
          <p:spPr bwMode="auto">
            <a:xfrm>
              <a:off x="8759313" y="3324449"/>
              <a:ext cx="176999" cy="168112"/>
            </a:xfrm>
            <a:custGeom>
              <a:gdLst>
                <a:gd fmla="*/ 50 w 101" name="T0"/>
                <a:gd fmla="*/ 0 h 96" name="T1"/>
                <a:gd fmla="*/ 0 w 101" name="T2"/>
                <a:gd fmla="*/ 37 h 96" name="T3"/>
                <a:gd fmla="*/ 24 w 101" name="T4"/>
                <a:gd fmla="*/ 70 h 96" name="T5"/>
                <a:gd fmla="*/ 44 w 101" name="T6"/>
                <a:gd fmla="*/ 96 h 96" name="T7"/>
                <a:gd fmla="*/ 41 w 101" name="T8"/>
                <a:gd fmla="*/ 74 h 96" name="T9"/>
                <a:gd fmla="*/ 50 w 101" name="T10"/>
                <a:gd fmla="*/ 75 h 96" name="T11"/>
                <a:gd fmla="*/ 101 w 101" name="T12"/>
                <a:gd fmla="*/ 37 h 96" name="T13"/>
                <a:gd fmla="*/ 50 w 101" name="T14"/>
                <a:gd fmla="*/ 0 h 96" name="T15"/>
                <a:gd fmla="*/ 25 w 101" name="T16"/>
                <a:gd fmla="*/ 53 h 96" name="T17"/>
                <a:gd fmla="*/ 19 w 101" name="T18"/>
                <a:gd fmla="*/ 47 h 96" name="T19"/>
                <a:gd fmla="*/ 25 w 101" name="T20"/>
                <a:gd fmla="*/ 41 h 96" name="T21"/>
                <a:gd fmla="*/ 31 w 101" name="T22"/>
                <a:gd fmla="*/ 47 h 96" name="T23"/>
                <a:gd fmla="*/ 25 w 101" name="T24"/>
                <a:gd fmla="*/ 53 h 96" name="T25"/>
                <a:gd fmla="*/ 50 w 101" name="T26"/>
                <a:gd fmla="*/ 53 h 96" name="T27"/>
                <a:gd fmla="*/ 44 w 101" name="T28"/>
                <a:gd fmla="*/ 47 h 96" name="T29"/>
                <a:gd fmla="*/ 50 w 101" name="T30"/>
                <a:gd fmla="*/ 41 h 96" name="T31"/>
                <a:gd fmla="*/ 56 w 101" name="T32"/>
                <a:gd fmla="*/ 47 h 96" name="T33"/>
                <a:gd fmla="*/ 50 w 101" name="T34"/>
                <a:gd fmla="*/ 53 h 96" name="T35"/>
                <a:gd fmla="*/ 75 w 101" name="T36"/>
                <a:gd fmla="*/ 53 h 96" name="T37"/>
                <a:gd fmla="*/ 69 w 101" name="T38"/>
                <a:gd fmla="*/ 47 h 96" name="T39"/>
                <a:gd fmla="*/ 75 w 101" name="T40"/>
                <a:gd fmla="*/ 41 h 96" name="T41"/>
                <a:gd fmla="*/ 81 w 101" name="T42"/>
                <a:gd fmla="*/ 47 h 96" name="T43"/>
                <a:gd fmla="*/ 75 w 101" name="T44"/>
                <a:gd fmla="*/ 53 h 9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6" w="100">
                  <a:moveTo>
                    <a:pt x="50" y="0"/>
                  </a:moveTo>
                  <a:cubicBezTo>
                    <a:pt x="22" y="0"/>
                    <a:pt x="0" y="17"/>
                    <a:pt x="0" y="37"/>
                  </a:cubicBezTo>
                  <a:cubicBezTo>
                    <a:pt x="0" y="51"/>
                    <a:pt x="9" y="63"/>
                    <a:pt x="24" y="70"/>
                  </a:cubicBezTo>
                  <a:cubicBezTo>
                    <a:pt x="24" y="76"/>
                    <a:pt x="26" y="90"/>
                    <a:pt x="44" y="96"/>
                  </a:cubicBezTo>
                  <a:cubicBezTo>
                    <a:pt x="44" y="96"/>
                    <a:pt x="37" y="84"/>
                    <a:pt x="41" y="74"/>
                  </a:cubicBezTo>
                  <a:cubicBezTo>
                    <a:pt x="44" y="75"/>
                    <a:pt x="47" y="75"/>
                    <a:pt x="50" y="75"/>
                  </a:cubicBezTo>
                  <a:cubicBezTo>
                    <a:pt x="78" y="75"/>
                    <a:pt x="101" y="58"/>
                    <a:pt x="101" y="37"/>
                  </a:cubicBezTo>
                  <a:cubicBezTo>
                    <a:pt x="101" y="17"/>
                    <a:pt x="78" y="0"/>
                    <a:pt x="50" y="0"/>
                  </a:cubicBezTo>
                  <a:close/>
                  <a:moveTo>
                    <a:pt x="25" y="53"/>
                  </a:moveTo>
                  <a:cubicBezTo>
                    <a:pt x="22" y="53"/>
                    <a:pt x="19" y="50"/>
                    <a:pt x="19" y="47"/>
                  </a:cubicBezTo>
                  <a:cubicBezTo>
                    <a:pt x="19" y="44"/>
                    <a:pt x="22" y="41"/>
                    <a:pt x="25" y="41"/>
                  </a:cubicBezTo>
                  <a:cubicBezTo>
                    <a:pt x="28" y="41"/>
                    <a:pt x="31" y="44"/>
                    <a:pt x="31" y="47"/>
                  </a:cubicBezTo>
                  <a:cubicBezTo>
                    <a:pt x="31" y="50"/>
                    <a:pt x="28" y="53"/>
                    <a:pt x="25" y="53"/>
                  </a:cubicBezTo>
                  <a:close/>
                  <a:moveTo>
                    <a:pt x="50" y="53"/>
                  </a:moveTo>
                  <a:cubicBezTo>
                    <a:pt x="47" y="53"/>
                    <a:pt x="44" y="50"/>
                    <a:pt x="44" y="47"/>
                  </a:cubicBezTo>
                  <a:cubicBezTo>
                    <a:pt x="44" y="44"/>
                    <a:pt x="47" y="41"/>
                    <a:pt x="50" y="41"/>
                  </a:cubicBezTo>
                  <a:cubicBezTo>
                    <a:pt x="53" y="41"/>
                    <a:pt x="56" y="44"/>
                    <a:pt x="56" y="47"/>
                  </a:cubicBezTo>
                  <a:cubicBezTo>
                    <a:pt x="56" y="50"/>
                    <a:pt x="53" y="53"/>
                    <a:pt x="50" y="53"/>
                  </a:cubicBezTo>
                  <a:close/>
                  <a:moveTo>
                    <a:pt x="75" y="53"/>
                  </a:moveTo>
                  <a:cubicBezTo>
                    <a:pt x="72" y="53"/>
                    <a:pt x="69" y="50"/>
                    <a:pt x="69" y="47"/>
                  </a:cubicBezTo>
                  <a:cubicBezTo>
                    <a:pt x="69" y="44"/>
                    <a:pt x="72" y="41"/>
                    <a:pt x="75" y="41"/>
                  </a:cubicBezTo>
                  <a:cubicBezTo>
                    <a:pt x="79" y="41"/>
                    <a:pt x="81" y="44"/>
                    <a:pt x="81" y="47"/>
                  </a:cubicBezTo>
                  <a:cubicBezTo>
                    <a:pt x="81" y="50"/>
                    <a:pt x="79" y="53"/>
                    <a:pt x="75"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6" name="Freeform 166"/>
            <p:cNvSpPr>
              <a:spLocks noEditPoints="1"/>
            </p:cNvSpPr>
            <p:nvPr/>
          </p:nvSpPr>
          <p:spPr bwMode="auto">
            <a:xfrm>
              <a:off x="8314965" y="1649997"/>
              <a:ext cx="202919" cy="194773"/>
            </a:xfrm>
            <a:custGeom>
              <a:gdLst>
                <a:gd fmla="*/ 58 w 116" name="T0"/>
                <a:gd fmla="*/ 9 h 111" name="T1"/>
                <a:gd fmla="*/ 107 w 116" name="T2"/>
                <a:gd fmla="*/ 43 h 111" name="T3"/>
                <a:gd fmla="*/ 84 w 116" name="T4"/>
                <a:gd fmla="*/ 72 h 111" name="T5"/>
                <a:gd fmla="*/ 79 w 116" name="T6"/>
                <a:gd fmla="*/ 75 h 111" name="T7"/>
                <a:gd fmla="*/ 79 w 116" name="T8"/>
                <a:gd fmla="*/ 81 h 111" name="T9"/>
                <a:gd fmla="*/ 78 w 116" name="T10"/>
                <a:gd fmla="*/ 87 h 111" name="T11"/>
                <a:gd fmla="*/ 77 w 116" name="T12"/>
                <a:gd fmla="*/ 82 h 111" name="T13"/>
                <a:gd fmla="*/ 74 w 116" name="T14"/>
                <a:gd fmla="*/ 76 h 111" name="T15"/>
                <a:gd fmla="*/ 67 w 116" name="T16"/>
                <a:gd fmla="*/ 77 h 111" name="T17"/>
                <a:gd fmla="*/ 58 w 116" name="T18"/>
                <a:gd fmla="*/ 78 h 111" name="T19"/>
                <a:gd fmla="*/ 9 w 116" name="T20"/>
                <a:gd fmla="*/ 43 h 111" name="T21"/>
                <a:gd fmla="*/ 58 w 116" name="T22"/>
                <a:gd fmla="*/ 9 h 111" name="T23"/>
                <a:gd fmla="*/ 58 w 116" name="T24"/>
                <a:gd fmla="*/ 0 h 111" name="T25"/>
                <a:gd fmla="*/ 0 w 116" name="T26"/>
                <a:gd fmla="*/ 43 h 111" name="T27"/>
                <a:gd fmla="*/ 58 w 116" name="T28"/>
                <a:gd fmla="*/ 87 h 111" name="T29"/>
                <a:gd fmla="*/ 69 w 116" name="T30"/>
                <a:gd fmla="*/ 86 h 111" name="T31"/>
                <a:gd fmla="*/ 65 w 116" name="T32"/>
                <a:gd fmla="*/ 111 h 111" name="T33"/>
                <a:gd fmla="*/ 88 w 116" name="T34"/>
                <a:gd fmla="*/ 80 h 111" name="T35"/>
                <a:gd fmla="*/ 116 w 116" name="T36"/>
                <a:gd fmla="*/ 43 h 111" name="T37"/>
                <a:gd fmla="*/ 58 w 116" name="T38"/>
                <a:gd fmla="*/ 0 h 1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0" w="115">
                  <a:moveTo>
                    <a:pt x="58" y="9"/>
                  </a:moveTo>
                  <a:cubicBezTo>
                    <a:pt x="85" y="9"/>
                    <a:pt x="107" y="25"/>
                    <a:pt x="107" y="43"/>
                  </a:cubicBezTo>
                  <a:cubicBezTo>
                    <a:pt x="107" y="55"/>
                    <a:pt x="99" y="66"/>
                    <a:pt x="84" y="72"/>
                  </a:cubicBezTo>
                  <a:cubicBezTo>
                    <a:pt x="79" y="75"/>
                    <a:pt x="79" y="75"/>
                    <a:pt x="79" y="75"/>
                  </a:cubicBezTo>
                  <a:cubicBezTo>
                    <a:pt x="79" y="81"/>
                    <a:pt x="79" y="81"/>
                    <a:pt x="79" y="81"/>
                  </a:cubicBezTo>
                  <a:cubicBezTo>
                    <a:pt x="79" y="83"/>
                    <a:pt x="79" y="85"/>
                    <a:pt x="78" y="87"/>
                  </a:cubicBezTo>
                  <a:cubicBezTo>
                    <a:pt x="78" y="85"/>
                    <a:pt x="77" y="84"/>
                    <a:pt x="77" y="82"/>
                  </a:cubicBezTo>
                  <a:cubicBezTo>
                    <a:pt x="74" y="76"/>
                    <a:pt x="74" y="76"/>
                    <a:pt x="74" y="76"/>
                  </a:cubicBezTo>
                  <a:cubicBezTo>
                    <a:pt x="67" y="77"/>
                    <a:pt x="67" y="77"/>
                    <a:pt x="67" y="77"/>
                  </a:cubicBezTo>
                  <a:cubicBezTo>
                    <a:pt x="64" y="77"/>
                    <a:pt x="61" y="78"/>
                    <a:pt x="58" y="78"/>
                  </a:cubicBezTo>
                  <a:cubicBezTo>
                    <a:pt x="31" y="78"/>
                    <a:pt x="9" y="62"/>
                    <a:pt x="9" y="43"/>
                  </a:cubicBezTo>
                  <a:cubicBezTo>
                    <a:pt x="9" y="25"/>
                    <a:pt x="31" y="9"/>
                    <a:pt x="58" y="9"/>
                  </a:cubicBezTo>
                  <a:moveTo>
                    <a:pt x="58" y="0"/>
                  </a:moveTo>
                  <a:cubicBezTo>
                    <a:pt x="26" y="0"/>
                    <a:pt x="0" y="20"/>
                    <a:pt x="0" y="43"/>
                  </a:cubicBezTo>
                  <a:cubicBezTo>
                    <a:pt x="0" y="67"/>
                    <a:pt x="26" y="87"/>
                    <a:pt x="58" y="87"/>
                  </a:cubicBezTo>
                  <a:cubicBezTo>
                    <a:pt x="62" y="87"/>
                    <a:pt x="65" y="86"/>
                    <a:pt x="69" y="86"/>
                  </a:cubicBezTo>
                  <a:cubicBezTo>
                    <a:pt x="73" y="97"/>
                    <a:pt x="65" y="111"/>
                    <a:pt x="65" y="111"/>
                  </a:cubicBezTo>
                  <a:cubicBezTo>
                    <a:pt x="86" y="104"/>
                    <a:pt x="88" y="88"/>
                    <a:pt x="88" y="80"/>
                  </a:cubicBezTo>
                  <a:cubicBezTo>
                    <a:pt x="105" y="73"/>
                    <a:pt x="116" y="59"/>
                    <a:pt x="116" y="43"/>
                  </a:cubicBezTo>
                  <a:cubicBezTo>
                    <a:pt x="116" y="20"/>
                    <a:pt x="90" y="0"/>
                    <a:pt x="5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7" name="Oval 167"/>
            <p:cNvSpPr>
              <a:spLocks noChangeArrowheads="1"/>
            </p:cNvSpPr>
            <p:nvPr/>
          </p:nvSpPr>
          <p:spPr bwMode="auto">
            <a:xfrm>
              <a:off x="8362362" y="1724055"/>
              <a:ext cx="20736"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8" name="Oval 168"/>
            <p:cNvSpPr>
              <a:spLocks noChangeArrowheads="1"/>
            </p:cNvSpPr>
            <p:nvPr/>
          </p:nvSpPr>
          <p:spPr bwMode="auto">
            <a:xfrm>
              <a:off x="8406056" y="1724055"/>
              <a:ext cx="20736"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9" name="Oval 169"/>
            <p:cNvSpPr>
              <a:spLocks noChangeArrowheads="1"/>
            </p:cNvSpPr>
            <p:nvPr/>
          </p:nvSpPr>
          <p:spPr bwMode="auto">
            <a:xfrm>
              <a:off x="8449751" y="1724055"/>
              <a:ext cx="20736"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0" name="Freeform 170"/>
            <p:cNvSpPr>
              <a:spLocks noEditPoints="1"/>
            </p:cNvSpPr>
            <p:nvPr/>
          </p:nvSpPr>
          <p:spPr bwMode="auto">
            <a:xfrm>
              <a:off x="8222392" y="1724055"/>
              <a:ext cx="178480" cy="168112"/>
            </a:xfrm>
            <a:custGeom>
              <a:gdLst>
                <a:gd fmla="*/ 51 w 102" name="T0"/>
                <a:gd fmla="*/ 0 h 96" name="T1"/>
                <a:gd fmla="*/ 0 w 102" name="T2"/>
                <a:gd fmla="*/ 38 h 96" name="T3"/>
                <a:gd fmla="*/ 25 w 102" name="T4"/>
                <a:gd fmla="*/ 70 h 96" name="T5"/>
                <a:gd fmla="*/ 45 w 102" name="T6"/>
                <a:gd fmla="*/ 96 h 96" name="T7"/>
                <a:gd fmla="*/ 42 w 102" name="T8"/>
                <a:gd fmla="*/ 75 h 96" name="T9"/>
                <a:gd fmla="*/ 51 w 102" name="T10"/>
                <a:gd fmla="*/ 75 h 96" name="T11"/>
                <a:gd fmla="*/ 102 w 102" name="T12"/>
                <a:gd fmla="*/ 38 h 96" name="T13"/>
                <a:gd fmla="*/ 51 w 102" name="T14"/>
                <a:gd fmla="*/ 0 h 96" name="T15"/>
                <a:gd fmla="*/ 26 w 102" name="T16"/>
                <a:gd fmla="*/ 53 h 96" name="T17"/>
                <a:gd fmla="*/ 20 w 102" name="T18"/>
                <a:gd fmla="*/ 47 h 96" name="T19"/>
                <a:gd fmla="*/ 26 w 102" name="T20"/>
                <a:gd fmla="*/ 41 h 96" name="T21"/>
                <a:gd fmla="*/ 32 w 102" name="T22"/>
                <a:gd fmla="*/ 47 h 96" name="T23"/>
                <a:gd fmla="*/ 26 w 102" name="T24"/>
                <a:gd fmla="*/ 53 h 96" name="T25"/>
                <a:gd fmla="*/ 51 w 102" name="T26"/>
                <a:gd fmla="*/ 53 h 96" name="T27"/>
                <a:gd fmla="*/ 45 w 102" name="T28"/>
                <a:gd fmla="*/ 47 h 96" name="T29"/>
                <a:gd fmla="*/ 51 w 102" name="T30"/>
                <a:gd fmla="*/ 41 h 96" name="T31"/>
                <a:gd fmla="*/ 57 w 102" name="T32"/>
                <a:gd fmla="*/ 47 h 96" name="T33"/>
                <a:gd fmla="*/ 51 w 102" name="T34"/>
                <a:gd fmla="*/ 53 h 96" name="T35"/>
                <a:gd fmla="*/ 76 w 102" name="T36"/>
                <a:gd fmla="*/ 53 h 96" name="T37"/>
                <a:gd fmla="*/ 70 w 102" name="T38"/>
                <a:gd fmla="*/ 47 h 96" name="T39"/>
                <a:gd fmla="*/ 76 w 102" name="T40"/>
                <a:gd fmla="*/ 41 h 96" name="T41"/>
                <a:gd fmla="*/ 82 w 102" name="T42"/>
                <a:gd fmla="*/ 47 h 96" name="T43"/>
                <a:gd fmla="*/ 76 w 102" name="T44"/>
                <a:gd fmla="*/ 53 h 9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6" w="102">
                  <a:moveTo>
                    <a:pt x="51" y="0"/>
                  </a:moveTo>
                  <a:cubicBezTo>
                    <a:pt x="23" y="0"/>
                    <a:pt x="0" y="17"/>
                    <a:pt x="0" y="38"/>
                  </a:cubicBezTo>
                  <a:cubicBezTo>
                    <a:pt x="0" y="51"/>
                    <a:pt x="10" y="63"/>
                    <a:pt x="25" y="70"/>
                  </a:cubicBezTo>
                  <a:cubicBezTo>
                    <a:pt x="25" y="76"/>
                    <a:pt x="26" y="90"/>
                    <a:pt x="45" y="96"/>
                  </a:cubicBezTo>
                  <a:cubicBezTo>
                    <a:pt x="45" y="96"/>
                    <a:pt x="38" y="84"/>
                    <a:pt x="42" y="75"/>
                  </a:cubicBezTo>
                  <a:cubicBezTo>
                    <a:pt x="45" y="75"/>
                    <a:pt x="48" y="75"/>
                    <a:pt x="51" y="75"/>
                  </a:cubicBezTo>
                  <a:cubicBezTo>
                    <a:pt x="79" y="75"/>
                    <a:pt x="102" y="58"/>
                    <a:pt x="102" y="38"/>
                  </a:cubicBezTo>
                  <a:cubicBezTo>
                    <a:pt x="102" y="17"/>
                    <a:pt x="79" y="0"/>
                    <a:pt x="51" y="0"/>
                  </a:cubicBezTo>
                  <a:close/>
                  <a:moveTo>
                    <a:pt x="26" y="53"/>
                  </a:moveTo>
                  <a:cubicBezTo>
                    <a:pt x="23" y="53"/>
                    <a:pt x="20" y="50"/>
                    <a:pt x="20" y="47"/>
                  </a:cubicBezTo>
                  <a:cubicBezTo>
                    <a:pt x="20" y="44"/>
                    <a:pt x="23" y="41"/>
                    <a:pt x="26" y="41"/>
                  </a:cubicBezTo>
                  <a:cubicBezTo>
                    <a:pt x="29" y="41"/>
                    <a:pt x="32" y="44"/>
                    <a:pt x="32" y="47"/>
                  </a:cubicBezTo>
                  <a:cubicBezTo>
                    <a:pt x="32" y="50"/>
                    <a:pt x="29" y="53"/>
                    <a:pt x="26" y="53"/>
                  </a:cubicBezTo>
                  <a:close/>
                  <a:moveTo>
                    <a:pt x="51" y="53"/>
                  </a:moveTo>
                  <a:cubicBezTo>
                    <a:pt x="48" y="53"/>
                    <a:pt x="45" y="50"/>
                    <a:pt x="45" y="47"/>
                  </a:cubicBezTo>
                  <a:cubicBezTo>
                    <a:pt x="45" y="44"/>
                    <a:pt x="48" y="41"/>
                    <a:pt x="51" y="41"/>
                  </a:cubicBezTo>
                  <a:cubicBezTo>
                    <a:pt x="54" y="41"/>
                    <a:pt x="57" y="44"/>
                    <a:pt x="57" y="47"/>
                  </a:cubicBezTo>
                  <a:cubicBezTo>
                    <a:pt x="57" y="50"/>
                    <a:pt x="54" y="53"/>
                    <a:pt x="51" y="53"/>
                  </a:cubicBezTo>
                  <a:close/>
                  <a:moveTo>
                    <a:pt x="76" y="53"/>
                  </a:moveTo>
                  <a:cubicBezTo>
                    <a:pt x="73" y="53"/>
                    <a:pt x="70" y="50"/>
                    <a:pt x="70" y="47"/>
                  </a:cubicBezTo>
                  <a:cubicBezTo>
                    <a:pt x="70" y="44"/>
                    <a:pt x="73" y="41"/>
                    <a:pt x="76" y="41"/>
                  </a:cubicBezTo>
                  <a:cubicBezTo>
                    <a:pt x="79" y="41"/>
                    <a:pt x="82" y="44"/>
                    <a:pt x="82" y="47"/>
                  </a:cubicBezTo>
                  <a:cubicBezTo>
                    <a:pt x="82" y="50"/>
                    <a:pt x="79" y="53"/>
                    <a:pt x="76"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1" name="Freeform 171"/>
            <p:cNvSpPr>
              <a:spLocks noEditPoints="1"/>
            </p:cNvSpPr>
            <p:nvPr/>
          </p:nvSpPr>
          <p:spPr bwMode="auto">
            <a:xfrm>
              <a:off x="7164103" y="2429828"/>
              <a:ext cx="203660" cy="192551"/>
            </a:xfrm>
            <a:custGeom>
              <a:gdLst>
                <a:gd fmla="*/ 58 w 116" name="T0"/>
                <a:gd fmla="*/ 9 h 110" name="T1"/>
                <a:gd fmla="*/ 107 w 116" name="T2"/>
                <a:gd fmla="*/ 43 h 110" name="T3"/>
                <a:gd fmla="*/ 84 w 116" name="T4"/>
                <a:gd fmla="*/ 72 h 110" name="T5"/>
                <a:gd fmla="*/ 79 w 116" name="T6"/>
                <a:gd fmla="*/ 74 h 110" name="T7"/>
                <a:gd fmla="*/ 79 w 116" name="T8"/>
                <a:gd fmla="*/ 80 h 110" name="T9"/>
                <a:gd fmla="*/ 78 w 116" name="T10"/>
                <a:gd fmla="*/ 86 h 110" name="T11"/>
                <a:gd fmla="*/ 77 w 116" name="T12"/>
                <a:gd fmla="*/ 82 h 110" name="T13"/>
                <a:gd fmla="*/ 74 w 116" name="T14"/>
                <a:gd fmla="*/ 75 h 110" name="T15"/>
                <a:gd fmla="*/ 67 w 116" name="T16"/>
                <a:gd fmla="*/ 76 h 110" name="T17"/>
                <a:gd fmla="*/ 58 w 116" name="T18"/>
                <a:gd fmla="*/ 77 h 110" name="T19"/>
                <a:gd fmla="*/ 9 w 116" name="T20"/>
                <a:gd fmla="*/ 43 h 110" name="T21"/>
                <a:gd fmla="*/ 58 w 116" name="T22"/>
                <a:gd fmla="*/ 9 h 110" name="T23"/>
                <a:gd fmla="*/ 58 w 116" name="T24"/>
                <a:gd fmla="*/ 0 h 110" name="T25"/>
                <a:gd fmla="*/ 0 w 116" name="T26"/>
                <a:gd fmla="*/ 43 h 110" name="T27"/>
                <a:gd fmla="*/ 58 w 116" name="T28"/>
                <a:gd fmla="*/ 86 h 110" name="T29"/>
                <a:gd fmla="*/ 68 w 116" name="T30"/>
                <a:gd fmla="*/ 85 h 110" name="T31"/>
                <a:gd fmla="*/ 65 w 116" name="T32"/>
                <a:gd fmla="*/ 110 h 110" name="T33"/>
                <a:gd fmla="*/ 88 w 116" name="T34"/>
                <a:gd fmla="*/ 80 h 110" name="T35"/>
                <a:gd fmla="*/ 116 w 116" name="T36"/>
                <a:gd fmla="*/ 43 h 110" name="T37"/>
                <a:gd fmla="*/ 58 w 116" name="T38"/>
                <a:gd fmla="*/ 0 h 1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0" w="115">
                  <a:moveTo>
                    <a:pt x="58" y="9"/>
                  </a:moveTo>
                  <a:cubicBezTo>
                    <a:pt x="85" y="9"/>
                    <a:pt x="107" y="24"/>
                    <a:pt x="107" y="43"/>
                  </a:cubicBezTo>
                  <a:cubicBezTo>
                    <a:pt x="107" y="54"/>
                    <a:pt x="98" y="65"/>
                    <a:pt x="84" y="72"/>
                  </a:cubicBezTo>
                  <a:cubicBezTo>
                    <a:pt x="79" y="74"/>
                    <a:pt x="79" y="74"/>
                    <a:pt x="79" y="74"/>
                  </a:cubicBezTo>
                  <a:cubicBezTo>
                    <a:pt x="79" y="80"/>
                    <a:pt x="79" y="80"/>
                    <a:pt x="79" y="80"/>
                  </a:cubicBezTo>
                  <a:cubicBezTo>
                    <a:pt x="79" y="82"/>
                    <a:pt x="79" y="84"/>
                    <a:pt x="78" y="86"/>
                  </a:cubicBezTo>
                  <a:cubicBezTo>
                    <a:pt x="78" y="85"/>
                    <a:pt x="77" y="83"/>
                    <a:pt x="77" y="82"/>
                  </a:cubicBezTo>
                  <a:cubicBezTo>
                    <a:pt x="74" y="75"/>
                    <a:pt x="74" y="75"/>
                    <a:pt x="74" y="75"/>
                  </a:cubicBezTo>
                  <a:cubicBezTo>
                    <a:pt x="67" y="76"/>
                    <a:pt x="67" y="76"/>
                    <a:pt x="67" y="76"/>
                  </a:cubicBezTo>
                  <a:cubicBezTo>
                    <a:pt x="64" y="77"/>
                    <a:pt x="61" y="77"/>
                    <a:pt x="58" y="77"/>
                  </a:cubicBezTo>
                  <a:cubicBezTo>
                    <a:pt x="31" y="77"/>
                    <a:pt x="9" y="62"/>
                    <a:pt x="9" y="43"/>
                  </a:cubicBezTo>
                  <a:cubicBezTo>
                    <a:pt x="9" y="24"/>
                    <a:pt x="31" y="9"/>
                    <a:pt x="58" y="9"/>
                  </a:cubicBezTo>
                  <a:moveTo>
                    <a:pt x="58" y="0"/>
                  </a:moveTo>
                  <a:cubicBezTo>
                    <a:pt x="26" y="0"/>
                    <a:pt x="0" y="19"/>
                    <a:pt x="0" y="43"/>
                  </a:cubicBezTo>
                  <a:cubicBezTo>
                    <a:pt x="0" y="67"/>
                    <a:pt x="26" y="86"/>
                    <a:pt x="58" y="86"/>
                  </a:cubicBezTo>
                  <a:cubicBezTo>
                    <a:pt x="61" y="86"/>
                    <a:pt x="65" y="86"/>
                    <a:pt x="68" y="85"/>
                  </a:cubicBezTo>
                  <a:cubicBezTo>
                    <a:pt x="73" y="96"/>
                    <a:pt x="65" y="110"/>
                    <a:pt x="65" y="110"/>
                  </a:cubicBezTo>
                  <a:cubicBezTo>
                    <a:pt x="86" y="104"/>
                    <a:pt x="88" y="87"/>
                    <a:pt x="88" y="80"/>
                  </a:cubicBezTo>
                  <a:cubicBezTo>
                    <a:pt x="105" y="72"/>
                    <a:pt x="116" y="59"/>
                    <a:pt x="116" y="43"/>
                  </a:cubicBezTo>
                  <a:cubicBezTo>
                    <a:pt x="116" y="19"/>
                    <a:pt x="90" y="0"/>
                    <a:pt x="5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2" name="Oval 172"/>
            <p:cNvSpPr>
              <a:spLocks noChangeArrowheads="1"/>
            </p:cNvSpPr>
            <p:nvPr/>
          </p:nvSpPr>
          <p:spPr bwMode="auto">
            <a:xfrm>
              <a:off x="7211500" y="2501664"/>
              <a:ext cx="21477"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3" name="Oval 173"/>
            <p:cNvSpPr>
              <a:spLocks noChangeArrowheads="1"/>
            </p:cNvSpPr>
            <p:nvPr/>
          </p:nvSpPr>
          <p:spPr bwMode="auto">
            <a:xfrm>
              <a:off x="7255194" y="2501664"/>
              <a:ext cx="21477"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4" name="Oval 174"/>
            <p:cNvSpPr>
              <a:spLocks noChangeArrowheads="1"/>
            </p:cNvSpPr>
            <p:nvPr/>
          </p:nvSpPr>
          <p:spPr bwMode="auto">
            <a:xfrm>
              <a:off x="7299629" y="2501664"/>
              <a:ext cx="20736" cy="2073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5" name="Freeform 175"/>
            <p:cNvSpPr>
              <a:spLocks noEditPoints="1"/>
            </p:cNvSpPr>
            <p:nvPr/>
          </p:nvSpPr>
          <p:spPr bwMode="auto">
            <a:xfrm>
              <a:off x="7071530" y="2501664"/>
              <a:ext cx="176999" cy="169593"/>
            </a:xfrm>
            <a:custGeom>
              <a:gdLst>
                <a:gd fmla="*/ 51 w 101" name="T0"/>
                <a:gd fmla="*/ 0 h 97" name="T1"/>
                <a:gd fmla="*/ 0 w 101" name="T2"/>
                <a:gd fmla="*/ 38 h 97" name="T3"/>
                <a:gd fmla="*/ 25 w 101" name="T4"/>
                <a:gd fmla="*/ 70 h 97" name="T5"/>
                <a:gd fmla="*/ 45 w 101" name="T6"/>
                <a:gd fmla="*/ 97 h 97" name="T7"/>
                <a:gd fmla="*/ 42 w 101" name="T8"/>
                <a:gd fmla="*/ 75 h 97" name="T9"/>
                <a:gd fmla="*/ 51 w 101" name="T10"/>
                <a:gd fmla="*/ 76 h 97" name="T11"/>
                <a:gd fmla="*/ 101 w 101" name="T12"/>
                <a:gd fmla="*/ 38 h 97" name="T13"/>
                <a:gd fmla="*/ 51 w 101" name="T14"/>
                <a:gd fmla="*/ 0 h 97" name="T15"/>
                <a:gd fmla="*/ 26 w 101" name="T16"/>
                <a:gd fmla="*/ 53 h 97" name="T17"/>
                <a:gd fmla="*/ 20 w 101" name="T18"/>
                <a:gd fmla="*/ 48 h 97" name="T19"/>
                <a:gd fmla="*/ 26 w 101" name="T20"/>
                <a:gd fmla="*/ 42 h 97" name="T21"/>
                <a:gd fmla="*/ 32 w 101" name="T22"/>
                <a:gd fmla="*/ 48 h 97" name="T23"/>
                <a:gd fmla="*/ 26 w 101" name="T24"/>
                <a:gd fmla="*/ 53 h 97" name="T25"/>
                <a:gd fmla="*/ 51 w 101" name="T26"/>
                <a:gd fmla="*/ 53 h 97" name="T27"/>
                <a:gd fmla="*/ 45 w 101" name="T28"/>
                <a:gd fmla="*/ 48 h 97" name="T29"/>
                <a:gd fmla="*/ 51 w 101" name="T30"/>
                <a:gd fmla="*/ 42 h 97" name="T31"/>
                <a:gd fmla="*/ 57 w 101" name="T32"/>
                <a:gd fmla="*/ 48 h 97" name="T33"/>
                <a:gd fmla="*/ 51 w 101" name="T34"/>
                <a:gd fmla="*/ 53 h 97" name="T35"/>
                <a:gd fmla="*/ 76 w 101" name="T36"/>
                <a:gd fmla="*/ 53 h 97" name="T37"/>
                <a:gd fmla="*/ 70 w 101" name="T38"/>
                <a:gd fmla="*/ 48 h 97" name="T39"/>
                <a:gd fmla="*/ 76 w 101" name="T40"/>
                <a:gd fmla="*/ 42 h 97" name="T41"/>
                <a:gd fmla="*/ 82 w 101" name="T42"/>
                <a:gd fmla="*/ 48 h 97" name="T43"/>
                <a:gd fmla="*/ 76 w 101" name="T44"/>
                <a:gd fmla="*/ 53 h 9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7" w="100">
                  <a:moveTo>
                    <a:pt x="51" y="0"/>
                  </a:moveTo>
                  <a:cubicBezTo>
                    <a:pt x="23" y="0"/>
                    <a:pt x="0" y="17"/>
                    <a:pt x="0" y="38"/>
                  </a:cubicBezTo>
                  <a:cubicBezTo>
                    <a:pt x="0" y="52"/>
                    <a:pt x="10" y="64"/>
                    <a:pt x="25" y="70"/>
                  </a:cubicBezTo>
                  <a:cubicBezTo>
                    <a:pt x="25" y="77"/>
                    <a:pt x="26" y="91"/>
                    <a:pt x="45" y="97"/>
                  </a:cubicBezTo>
                  <a:cubicBezTo>
                    <a:pt x="45" y="97"/>
                    <a:pt x="38" y="85"/>
                    <a:pt x="42" y="75"/>
                  </a:cubicBezTo>
                  <a:cubicBezTo>
                    <a:pt x="45" y="75"/>
                    <a:pt x="48" y="76"/>
                    <a:pt x="51" y="76"/>
                  </a:cubicBezTo>
                  <a:cubicBezTo>
                    <a:pt x="79" y="76"/>
                    <a:pt x="101" y="59"/>
                    <a:pt x="101" y="38"/>
                  </a:cubicBezTo>
                  <a:cubicBezTo>
                    <a:pt x="101" y="17"/>
                    <a:pt x="79" y="0"/>
                    <a:pt x="51" y="0"/>
                  </a:cubicBezTo>
                  <a:close/>
                  <a:moveTo>
                    <a:pt x="26" y="53"/>
                  </a:moveTo>
                  <a:cubicBezTo>
                    <a:pt x="23" y="53"/>
                    <a:pt x="20" y="51"/>
                    <a:pt x="20" y="48"/>
                  </a:cubicBezTo>
                  <a:cubicBezTo>
                    <a:pt x="20" y="44"/>
                    <a:pt x="23" y="42"/>
                    <a:pt x="26" y="42"/>
                  </a:cubicBezTo>
                  <a:cubicBezTo>
                    <a:pt x="29" y="42"/>
                    <a:pt x="32" y="44"/>
                    <a:pt x="32" y="48"/>
                  </a:cubicBezTo>
                  <a:cubicBezTo>
                    <a:pt x="32" y="51"/>
                    <a:pt x="29" y="53"/>
                    <a:pt x="26" y="53"/>
                  </a:cubicBezTo>
                  <a:close/>
                  <a:moveTo>
                    <a:pt x="51" y="53"/>
                  </a:moveTo>
                  <a:cubicBezTo>
                    <a:pt x="48" y="53"/>
                    <a:pt x="45" y="51"/>
                    <a:pt x="45" y="48"/>
                  </a:cubicBezTo>
                  <a:cubicBezTo>
                    <a:pt x="45" y="44"/>
                    <a:pt x="48" y="42"/>
                    <a:pt x="51" y="42"/>
                  </a:cubicBezTo>
                  <a:cubicBezTo>
                    <a:pt x="54" y="42"/>
                    <a:pt x="57" y="44"/>
                    <a:pt x="57" y="48"/>
                  </a:cubicBezTo>
                  <a:cubicBezTo>
                    <a:pt x="57" y="51"/>
                    <a:pt x="54" y="53"/>
                    <a:pt x="51" y="53"/>
                  </a:cubicBezTo>
                  <a:close/>
                  <a:moveTo>
                    <a:pt x="76" y="53"/>
                  </a:moveTo>
                  <a:cubicBezTo>
                    <a:pt x="73" y="53"/>
                    <a:pt x="70" y="51"/>
                    <a:pt x="70" y="48"/>
                  </a:cubicBezTo>
                  <a:cubicBezTo>
                    <a:pt x="70" y="44"/>
                    <a:pt x="73" y="42"/>
                    <a:pt x="76" y="42"/>
                  </a:cubicBezTo>
                  <a:cubicBezTo>
                    <a:pt x="79" y="42"/>
                    <a:pt x="82" y="44"/>
                    <a:pt x="82" y="48"/>
                  </a:cubicBezTo>
                  <a:cubicBezTo>
                    <a:pt x="82" y="51"/>
                    <a:pt x="79" y="53"/>
                    <a:pt x="76"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6" name="Freeform 176"/>
            <p:cNvSpPr>
              <a:spLocks noEditPoints="1"/>
            </p:cNvSpPr>
            <p:nvPr/>
          </p:nvSpPr>
          <p:spPr bwMode="auto">
            <a:xfrm>
              <a:off x="7360357" y="3839152"/>
              <a:ext cx="203660" cy="192551"/>
            </a:xfrm>
            <a:custGeom>
              <a:gdLst>
                <a:gd fmla="*/ 58 w 116" name="T0"/>
                <a:gd fmla="*/ 9 h 110" name="T1"/>
                <a:gd fmla="*/ 107 w 116" name="T2"/>
                <a:gd fmla="*/ 43 h 110" name="T3"/>
                <a:gd fmla="*/ 84 w 116" name="T4"/>
                <a:gd fmla="*/ 72 h 110" name="T5"/>
                <a:gd fmla="*/ 79 w 116" name="T6"/>
                <a:gd fmla="*/ 74 h 110" name="T7"/>
                <a:gd fmla="*/ 79 w 116" name="T8"/>
                <a:gd fmla="*/ 80 h 110" name="T9"/>
                <a:gd fmla="*/ 78 w 116" name="T10"/>
                <a:gd fmla="*/ 86 h 110" name="T11"/>
                <a:gd fmla="*/ 77 w 116" name="T12"/>
                <a:gd fmla="*/ 82 h 110" name="T13"/>
                <a:gd fmla="*/ 74 w 116" name="T14"/>
                <a:gd fmla="*/ 76 h 110" name="T15"/>
                <a:gd fmla="*/ 67 w 116" name="T16"/>
                <a:gd fmla="*/ 77 h 110" name="T17"/>
                <a:gd fmla="*/ 58 w 116" name="T18"/>
                <a:gd fmla="*/ 77 h 110" name="T19"/>
                <a:gd fmla="*/ 9 w 116" name="T20"/>
                <a:gd fmla="*/ 43 h 110" name="T21"/>
                <a:gd fmla="*/ 58 w 116" name="T22"/>
                <a:gd fmla="*/ 9 h 110" name="T23"/>
                <a:gd fmla="*/ 58 w 116" name="T24"/>
                <a:gd fmla="*/ 0 h 110" name="T25"/>
                <a:gd fmla="*/ 0 w 116" name="T26"/>
                <a:gd fmla="*/ 43 h 110" name="T27"/>
                <a:gd fmla="*/ 58 w 116" name="T28"/>
                <a:gd fmla="*/ 86 h 110" name="T29"/>
                <a:gd fmla="*/ 69 w 116" name="T30"/>
                <a:gd fmla="*/ 86 h 110" name="T31"/>
                <a:gd fmla="*/ 65 w 116" name="T32"/>
                <a:gd fmla="*/ 110 h 110" name="T33"/>
                <a:gd fmla="*/ 88 w 116" name="T34"/>
                <a:gd fmla="*/ 80 h 110" name="T35"/>
                <a:gd fmla="*/ 116 w 116" name="T36"/>
                <a:gd fmla="*/ 43 h 110" name="T37"/>
                <a:gd fmla="*/ 58 w 116" name="T38"/>
                <a:gd fmla="*/ 0 h 1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0" w="115">
                  <a:moveTo>
                    <a:pt x="58" y="9"/>
                  </a:moveTo>
                  <a:cubicBezTo>
                    <a:pt x="85" y="9"/>
                    <a:pt x="107" y="24"/>
                    <a:pt x="107" y="43"/>
                  </a:cubicBezTo>
                  <a:cubicBezTo>
                    <a:pt x="107" y="55"/>
                    <a:pt x="99" y="65"/>
                    <a:pt x="84" y="72"/>
                  </a:cubicBezTo>
                  <a:cubicBezTo>
                    <a:pt x="79" y="74"/>
                    <a:pt x="79" y="74"/>
                    <a:pt x="79" y="74"/>
                  </a:cubicBezTo>
                  <a:cubicBezTo>
                    <a:pt x="79" y="80"/>
                    <a:pt x="79" y="80"/>
                    <a:pt x="79" y="80"/>
                  </a:cubicBezTo>
                  <a:cubicBezTo>
                    <a:pt x="79" y="82"/>
                    <a:pt x="79" y="84"/>
                    <a:pt x="78" y="86"/>
                  </a:cubicBezTo>
                  <a:cubicBezTo>
                    <a:pt x="78" y="85"/>
                    <a:pt x="78" y="83"/>
                    <a:pt x="77" y="82"/>
                  </a:cubicBezTo>
                  <a:cubicBezTo>
                    <a:pt x="74" y="76"/>
                    <a:pt x="74" y="76"/>
                    <a:pt x="74" y="76"/>
                  </a:cubicBezTo>
                  <a:cubicBezTo>
                    <a:pt x="67" y="77"/>
                    <a:pt x="67" y="77"/>
                    <a:pt x="67" y="77"/>
                  </a:cubicBezTo>
                  <a:cubicBezTo>
                    <a:pt x="64" y="77"/>
                    <a:pt x="61" y="77"/>
                    <a:pt x="58" y="77"/>
                  </a:cubicBezTo>
                  <a:cubicBezTo>
                    <a:pt x="31" y="77"/>
                    <a:pt x="9" y="62"/>
                    <a:pt x="9" y="43"/>
                  </a:cubicBezTo>
                  <a:cubicBezTo>
                    <a:pt x="9" y="24"/>
                    <a:pt x="31" y="9"/>
                    <a:pt x="58" y="9"/>
                  </a:cubicBezTo>
                  <a:moveTo>
                    <a:pt x="58" y="0"/>
                  </a:moveTo>
                  <a:cubicBezTo>
                    <a:pt x="26" y="0"/>
                    <a:pt x="0" y="19"/>
                    <a:pt x="0" y="43"/>
                  </a:cubicBezTo>
                  <a:cubicBezTo>
                    <a:pt x="0" y="67"/>
                    <a:pt x="26" y="86"/>
                    <a:pt x="58" y="86"/>
                  </a:cubicBezTo>
                  <a:cubicBezTo>
                    <a:pt x="62" y="86"/>
                    <a:pt x="65" y="86"/>
                    <a:pt x="69" y="86"/>
                  </a:cubicBezTo>
                  <a:cubicBezTo>
                    <a:pt x="73" y="97"/>
                    <a:pt x="65" y="110"/>
                    <a:pt x="65" y="110"/>
                  </a:cubicBezTo>
                  <a:cubicBezTo>
                    <a:pt x="86" y="104"/>
                    <a:pt x="88" y="87"/>
                    <a:pt x="88" y="80"/>
                  </a:cubicBezTo>
                  <a:cubicBezTo>
                    <a:pt x="105" y="72"/>
                    <a:pt x="116" y="59"/>
                    <a:pt x="116" y="43"/>
                  </a:cubicBezTo>
                  <a:cubicBezTo>
                    <a:pt x="116" y="19"/>
                    <a:pt x="90" y="0"/>
                    <a:pt x="58"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7" name="Oval 177"/>
            <p:cNvSpPr>
              <a:spLocks noChangeArrowheads="1"/>
            </p:cNvSpPr>
            <p:nvPr/>
          </p:nvSpPr>
          <p:spPr bwMode="auto">
            <a:xfrm>
              <a:off x="7407754" y="3910989"/>
              <a:ext cx="21477" cy="2147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8" name="Oval 178"/>
            <p:cNvSpPr>
              <a:spLocks noChangeArrowheads="1"/>
            </p:cNvSpPr>
            <p:nvPr/>
          </p:nvSpPr>
          <p:spPr bwMode="auto">
            <a:xfrm>
              <a:off x="7451448" y="3910989"/>
              <a:ext cx="21477" cy="2147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9" name="Oval 179"/>
            <p:cNvSpPr>
              <a:spLocks noChangeArrowheads="1"/>
            </p:cNvSpPr>
            <p:nvPr/>
          </p:nvSpPr>
          <p:spPr bwMode="auto">
            <a:xfrm>
              <a:off x="7495142" y="3910989"/>
              <a:ext cx="21477" cy="21477"/>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0" name="Freeform 180"/>
            <p:cNvSpPr>
              <a:spLocks noEditPoints="1"/>
            </p:cNvSpPr>
            <p:nvPr/>
          </p:nvSpPr>
          <p:spPr bwMode="auto">
            <a:xfrm>
              <a:off x="7267784" y="3910989"/>
              <a:ext cx="178480" cy="170333"/>
            </a:xfrm>
            <a:custGeom>
              <a:gdLst>
                <a:gd fmla="*/ 51 w 102" name="T0"/>
                <a:gd fmla="*/ 0 h 97" name="T1"/>
                <a:gd fmla="*/ 0 w 102" name="T2"/>
                <a:gd fmla="*/ 38 h 97" name="T3"/>
                <a:gd fmla="*/ 25 w 102" name="T4"/>
                <a:gd fmla="*/ 70 h 97" name="T5"/>
                <a:gd fmla="*/ 45 w 102" name="T6"/>
                <a:gd fmla="*/ 97 h 97" name="T7"/>
                <a:gd fmla="*/ 42 w 102" name="T8"/>
                <a:gd fmla="*/ 75 h 97" name="T9"/>
                <a:gd fmla="*/ 51 w 102" name="T10"/>
                <a:gd fmla="*/ 76 h 97" name="T11"/>
                <a:gd fmla="*/ 102 w 102" name="T12"/>
                <a:gd fmla="*/ 38 h 97" name="T13"/>
                <a:gd fmla="*/ 51 w 102" name="T14"/>
                <a:gd fmla="*/ 0 h 97" name="T15"/>
                <a:gd fmla="*/ 26 w 102" name="T16"/>
                <a:gd fmla="*/ 54 h 97" name="T17"/>
                <a:gd fmla="*/ 20 w 102" name="T18"/>
                <a:gd fmla="*/ 48 h 97" name="T19"/>
                <a:gd fmla="*/ 26 w 102" name="T20"/>
                <a:gd fmla="*/ 42 h 97" name="T21"/>
                <a:gd fmla="*/ 32 w 102" name="T22"/>
                <a:gd fmla="*/ 48 h 97" name="T23"/>
                <a:gd fmla="*/ 26 w 102" name="T24"/>
                <a:gd fmla="*/ 54 h 97" name="T25"/>
                <a:gd fmla="*/ 51 w 102" name="T26"/>
                <a:gd fmla="*/ 54 h 97" name="T27"/>
                <a:gd fmla="*/ 45 w 102" name="T28"/>
                <a:gd fmla="*/ 48 h 97" name="T29"/>
                <a:gd fmla="*/ 51 w 102" name="T30"/>
                <a:gd fmla="*/ 42 h 97" name="T31"/>
                <a:gd fmla="*/ 57 w 102" name="T32"/>
                <a:gd fmla="*/ 48 h 97" name="T33"/>
                <a:gd fmla="*/ 51 w 102" name="T34"/>
                <a:gd fmla="*/ 54 h 97" name="T35"/>
                <a:gd fmla="*/ 76 w 102" name="T36"/>
                <a:gd fmla="*/ 54 h 97" name="T37"/>
                <a:gd fmla="*/ 70 w 102" name="T38"/>
                <a:gd fmla="*/ 48 h 97" name="T39"/>
                <a:gd fmla="*/ 76 w 102" name="T40"/>
                <a:gd fmla="*/ 42 h 97" name="T41"/>
                <a:gd fmla="*/ 82 w 102" name="T42"/>
                <a:gd fmla="*/ 48 h 97" name="T43"/>
                <a:gd fmla="*/ 76 w 102" name="T44"/>
                <a:gd fmla="*/ 54 h 9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7" w="102">
                  <a:moveTo>
                    <a:pt x="51" y="0"/>
                  </a:moveTo>
                  <a:cubicBezTo>
                    <a:pt x="23" y="0"/>
                    <a:pt x="0" y="17"/>
                    <a:pt x="0" y="38"/>
                  </a:cubicBezTo>
                  <a:cubicBezTo>
                    <a:pt x="0" y="52"/>
                    <a:pt x="10" y="64"/>
                    <a:pt x="25" y="70"/>
                  </a:cubicBezTo>
                  <a:cubicBezTo>
                    <a:pt x="25" y="77"/>
                    <a:pt x="27" y="91"/>
                    <a:pt x="45" y="97"/>
                  </a:cubicBezTo>
                  <a:cubicBezTo>
                    <a:pt x="45" y="97"/>
                    <a:pt x="38" y="85"/>
                    <a:pt x="42" y="75"/>
                  </a:cubicBezTo>
                  <a:cubicBezTo>
                    <a:pt x="45" y="76"/>
                    <a:pt x="48" y="76"/>
                    <a:pt x="51" y="76"/>
                  </a:cubicBezTo>
                  <a:cubicBezTo>
                    <a:pt x="79" y="76"/>
                    <a:pt x="102" y="59"/>
                    <a:pt x="102" y="38"/>
                  </a:cubicBezTo>
                  <a:cubicBezTo>
                    <a:pt x="102" y="17"/>
                    <a:pt x="79" y="0"/>
                    <a:pt x="51" y="0"/>
                  </a:cubicBezTo>
                  <a:close/>
                  <a:moveTo>
                    <a:pt x="26" y="54"/>
                  </a:moveTo>
                  <a:cubicBezTo>
                    <a:pt x="23" y="54"/>
                    <a:pt x="20" y="51"/>
                    <a:pt x="20" y="48"/>
                  </a:cubicBezTo>
                  <a:cubicBezTo>
                    <a:pt x="20" y="44"/>
                    <a:pt x="23" y="42"/>
                    <a:pt x="26" y="42"/>
                  </a:cubicBezTo>
                  <a:cubicBezTo>
                    <a:pt x="29" y="42"/>
                    <a:pt x="32" y="44"/>
                    <a:pt x="32" y="48"/>
                  </a:cubicBezTo>
                  <a:cubicBezTo>
                    <a:pt x="32" y="51"/>
                    <a:pt x="29" y="54"/>
                    <a:pt x="26" y="54"/>
                  </a:cubicBezTo>
                  <a:close/>
                  <a:moveTo>
                    <a:pt x="51" y="54"/>
                  </a:moveTo>
                  <a:cubicBezTo>
                    <a:pt x="48" y="54"/>
                    <a:pt x="45" y="51"/>
                    <a:pt x="45" y="48"/>
                  </a:cubicBezTo>
                  <a:cubicBezTo>
                    <a:pt x="45" y="44"/>
                    <a:pt x="48" y="42"/>
                    <a:pt x="51" y="42"/>
                  </a:cubicBezTo>
                  <a:cubicBezTo>
                    <a:pt x="54" y="42"/>
                    <a:pt x="57" y="44"/>
                    <a:pt x="57" y="48"/>
                  </a:cubicBezTo>
                  <a:cubicBezTo>
                    <a:pt x="57" y="51"/>
                    <a:pt x="54" y="54"/>
                    <a:pt x="51" y="54"/>
                  </a:cubicBezTo>
                  <a:close/>
                  <a:moveTo>
                    <a:pt x="76" y="54"/>
                  </a:moveTo>
                  <a:cubicBezTo>
                    <a:pt x="73" y="54"/>
                    <a:pt x="70" y="51"/>
                    <a:pt x="70" y="48"/>
                  </a:cubicBezTo>
                  <a:cubicBezTo>
                    <a:pt x="70" y="44"/>
                    <a:pt x="73" y="42"/>
                    <a:pt x="76" y="42"/>
                  </a:cubicBezTo>
                  <a:cubicBezTo>
                    <a:pt x="79" y="42"/>
                    <a:pt x="82" y="44"/>
                    <a:pt x="82" y="48"/>
                  </a:cubicBezTo>
                  <a:cubicBezTo>
                    <a:pt x="82" y="51"/>
                    <a:pt x="79" y="54"/>
                    <a:pt x="76" y="5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1" name="Freeform 181"/>
            <p:cNvSpPr>
              <a:spLocks noEditPoints="1"/>
            </p:cNvSpPr>
            <p:nvPr/>
          </p:nvSpPr>
          <p:spPr bwMode="auto">
            <a:xfrm>
              <a:off x="9172557" y="2920092"/>
              <a:ext cx="275496" cy="308081"/>
            </a:xfrm>
            <a:custGeom>
              <a:gdLst>
                <a:gd fmla="*/ 4 w 157" name="T0"/>
                <a:gd fmla="*/ 140 h 176" name="T1"/>
                <a:gd fmla="*/ 12 w 157" name="T2"/>
                <a:gd fmla="*/ 140 h 176" name="T3"/>
                <a:gd fmla="*/ 63 w 157" name="T4"/>
                <a:gd fmla="*/ 173 h 176" name="T5"/>
                <a:gd fmla="*/ 67 w 157" name="T6"/>
                <a:gd fmla="*/ 176 h 176" name="T7"/>
                <a:gd fmla="*/ 91 w 157" name="T8"/>
                <a:gd fmla="*/ 176 h 176" name="T9"/>
                <a:gd fmla="*/ 96 w 157" name="T10"/>
                <a:gd fmla="*/ 171 h 176" name="T11"/>
                <a:gd fmla="*/ 96 w 157" name="T12"/>
                <a:gd fmla="*/ 166 h 176" name="T13"/>
                <a:gd fmla="*/ 91 w 157" name="T14"/>
                <a:gd fmla="*/ 160 h 176" name="T15"/>
                <a:gd fmla="*/ 67 w 157" name="T16"/>
                <a:gd fmla="*/ 160 h 176" name="T17"/>
                <a:gd fmla="*/ 62 w 157" name="T18"/>
                <a:gd fmla="*/ 165 h 176" name="T19"/>
                <a:gd fmla="*/ 20 w 157" name="T20"/>
                <a:gd fmla="*/ 140 h 176" name="T21"/>
                <a:gd fmla="*/ 31 w 157" name="T22"/>
                <a:gd fmla="*/ 140 h 176" name="T23"/>
                <a:gd fmla="*/ 35 w 157" name="T24"/>
                <a:gd fmla="*/ 136 h 176" name="T25"/>
                <a:gd fmla="*/ 35 w 157" name="T26"/>
                <a:gd fmla="*/ 81 h 176" name="T27"/>
                <a:gd fmla="*/ 31 w 157" name="T28"/>
                <a:gd fmla="*/ 77 h 176" name="T29"/>
                <a:gd fmla="*/ 16 w 157" name="T30"/>
                <a:gd fmla="*/ 77 h 176" name="T31"/>
                <a:gd fmla="*/ 79 w 157" name="T32"/>
                <a:gd fmla="*/ 15 h 176" name="T33"/>
                <a:gd fmla="*/ 141 w 157" name="T34"/>
                <a:gd fmla="*/ 77 h 176" name="T35"/>
                <a:gd fmla="*/ 126 w 157" name="T36"/>
                <a:gd fmla="*/ 77 h 176" name="T37"/>
                <a:gd fmla="*/ 122 w 157" name="T38"/>
                <a:gd fmla="*/ 81 h 176" name="T39"/>
                <a:gd fmla="*/ 122 w 157" name="T40"/>
                <a:gd fmla="*/ 136 h 176" name="T41"/>
                <a:gd fmla="*/ 126 w 157" name="T42"/>
                <a:gd fmla="*/ 140 h 176" name="T43"/>
                <a:gd fmla="*/ 153 w 157" name="T44"/>
                <a:gd fmla="*/ 140 h 176" name="T45"/>
                <a:gd fmla="*/ 157 w 157" name="T46"/>
                <a:gd fmla="*/ 136 h 176" name="T47"/>
                <a:gd fmla="*/ 157 w 157" name="T48"/>
                <a:gd fmla="*/ 81 h 176" name="T49"/>
                <a:gd fmla="*/ 156 w 157" name="T50"/>
                <a:gd fmla="*/ 78 h 176" name="T51"/>
                <a:gd fmla="*/ 79 w 157" name="T52"/>
                <a:gd fmla="*/ 0 h 176" name="T53"/>
                <a:gd fmla="*/ 1 w 157" name="T54"/>
                <a:gd fmla="*/ 78 h 176" name="T55"/>
                <a:gd fmla="*/ 0 w 157" name="T56"/>
                <a:gd fmla="*/ 81 h 176" name="T57"/>
                <a:gd fmla="*/ 0 w 157" name="T58"/>
                <a:gd fmla="*/ 136 h 176" name="T59"/>
                <a:gd fmla="*/ 4 w 157" name="T60"/>
                <a:gd fmla="*/ 140 h 176" name="T61"/>
                <a:gd fmla="*/ 4 w 157" name="T62"/>
                <a:gd fmla="*/ 140 h 176" name="T63"/>
                <a:gd fmla="*/ 4 w 157" name="T64"/>
                <a:gd fmla="*/ 140 h 1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6" w="157">
                  <a:moveTo>
                    <a:pt x="4" y="140"/>
                  </a:moveTo>
                  <a:cubicBezTo>
                    <a:pt x="12" y="140"/>
                    <a:pt x="12" y="140"/>
                    <a:pt x="12" y="140"/>
                  </a:cubicBezTo>
                  <a:cubicBezTo>
                    <a:pt x="10" y="169"/>
                    <a:pt x="40" y="174"/>
                    <a:pt x="63" y="173"/>
                  </a:cubicBezTo>
                  <a:cubicBezTo>
                    <a:pt x="64" y="175"/>
                    <a:pt x="65" y="176"/>
                    <a:pt x="67" y="176"/>
                  </a:cubicBezTo>
                  <a:cubicBezTo>
                    <a:pt x="91" y="176"/>
                    <a:pt x="91" y="176"/>
                    <a:pt x="91" y="176"/>
                  </a:cubicBezTo>
                  <a:cubicBezTo>
                    <a:pt x="94" y="176"/>
                    <a:pt x="96" y="174"/>
                    <a:pt x="96" y="171"/>
                  </a:cubicBezTo>
                  <a:cubicBezTo>
                    <a:pt x="96" y="166"/>
                    <a:pt x="96" y="166"/>
                    <a:pt x="96" y="166"/>
                  </a:cubicBezTo>
                  <a:cubicBezTo>
                    <a:pt x="96" y="163"/>
                    <a:pt x="94" y="160"/>
                    <a:pt x="91" y="160"/>
                  </a:cubicBezTo>
                  <a:cubicBezTo>
                    <a:pt x="67" y="160"/>
                    <a:pt x="67" y="160"/>
                    <a:pt x="67" y="160"/>
                  </a:cubicBezTo>
                  <a:cubicBezTo>
                    <a:pt x="65" y="160"/>
                    <a:pt x="63" y="162"/>
                    <a:pt x="62" y="165"/>
                  </a:cubicBezTo>
                  <a:cubicBezTo>
                    <a:pt x="44" y="166"/>
                    <a:pt x="20" y="163"/>
                    <a:pt x="20" y="140"/>
                  </a:cubicBezTo>
                  <a:cubicBezTo>
                    <a:pt x="31" y="140"/>
                    <a:pt x="31" y="140"/>
                    <a:pt x="31" y="140"/>
                  </a:cubicBezTo>
                  <a:cubicBezTo>
                    <a:pt x="33" y="140"/>
                    <a:pt x="35" y="138"/>
                    <a:pt x="35" y="136"/>
                  </a:cubicBezTo>
                  <a:cubicBezTo>
                    <a:pt x="35" y="81"/>
                    <a:pt x="35" y="81"/>
                    <a:pt x="35" y="81"/>
                  </a:cubicBezTo>
                  <a:cubicBezTo>
                    <a:pt x="35" y="79"/>
                    <a:pt x="33" y="77"/>
                    <a:pt x="31" y="77"/>
                  </a:cubicBezTo>
                  <a:cubicBezTo>
                    <a:pt x="16" y="77"/>
                    <a:pt x="16" y="77"/>
                    <a:pt x="16" y="77"/>
                  </a:cubicBezTo>
                  <a:cubicBezTo>
                    <a:pt x="18" y="43"/>
                    <a:pt x="46" y="15"/>
                    <a:pt x="79" y="15"/>
                  </a:cubicBezTo>
                  <a:cubicBezTo>
                    <a:pt x="111" y="15"/>
                    <a:pt x="139" y="43"/>
                    <a:pt x="141" y="77"/>
                  </a:cubicBezTo>
                  <a:cubicBezTo>
                    <a:pt x="126" y="77"/>
                    <a:pt x="126" y="77"/>
                    <a:pt x="126" y="77"/>
                  </a:cubicBezTo>
                  <a:cubicBezTo>
                    <a:pt x="124" y="77"/>
                    <a:pt x="122" y="79"/>
                    <a:pt x="122" y="81"/>
                  </a:cubicBezTo>
                  <a:cubicBezTo>
                    <a:pt x="122" y="136"/>
                    <a:pt x="122" y="136"/>
                    <a:pt x="122" y="136"/>
                  </a:cubicBezTo>
                  <a:cubicBezTo>
                    <a:pt x="122" y="138"/>
                    <a:pt x="124" y="140"/>
                    <a:pt x="126" y="140"/>
                  </a:cubicBezTo>
                  <a:cubicBezTo>
                    <a:pt x="153" y="140"/>
                    <a:pt x="153" y="140"/>
                    <a:pt x="153" y="140"/>
                  </a:cubicBezTo>
                  <a:cubicBezTo>
                    <a:pt x="155" y="140"/>
                    <a:pt x="157" y="138"/>
                    <a:pt x="157" y="136"/>
                  </a:cubicBezTo>
                  <a:cubicBezTo>
                    <a:pt x="157" y="81"/>
                    <a:pt x="157" y="81"/>
                    <a:pt x="157" y="81"/>
                  </a:cubicBezTo>
                  <a:cubicBezTo>
                    <a:pt x="157" y="80"/>
                    <a:pt x="157" y="79"/>
                    <a:pt x="156" y="78"/>
                  </a:cubicBezTo>
                  <a:cubicBezTo>
                    <a:pt x="155" y="36"/>
                    <a:pt x="120" y="0"/>
                    <a:pt x="79" y="0"/>
                  </a:cubicBezTo>
                  <a:cubicBezTo>
                    <a:pt x="38" y="0"/>
                    <a:pt x="3" y="36"/>
                    <a:pt x="1" y="78"/>
                  </a:cubicBezTo>
                  <a:cubicBezTo>
                    <a:pt x="0" y="78"/>
                    <a:pt x="0" y="80"/>
                    <a:pt x="0" y="81"/>
                  </a:cubicBezTo>
                  <a:cubicBezTo>
                    <a:pt x="0" y="136"/>
                    <a:pt x="0" y="136"/>
                    <a:pt x="0" y="136"/>
                  </a:cubicBezTo>
                  <a:cubicBezTo>
                    <a:pt x="0" y="138"/>
                    <a:pt x="2" y="140"/>
                    <a:pt x="4" y="140"/>
                  </a:cubicBezTo>
                  <a:close/>
                  <a:moveTo>
                    <a:pt x="4" y="140"/>
                  </a:moveTo>
                  <a:cubicBezTo>
                    <a:pt x="4" y="140"/>
                    <a:pt x="4" y="140"/>
                    <a:pt x="4" y="14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2" name="Freeform 182"/>
            <p:cNvSpPr>
              <a:spLocks noEditPoints="1"/>
            </p:cNvSpPr>
            <p:nvPr/>
          </p:nvSpPr>
          <p:spPr bwMode="auto">
            <a:xfrm>
              <a:off x="6278369" y="3306675"/>
              <a:ext cx="276977" cy="306600"/>
            </a:xfrm>
            <a:custGeom>
              <a:gdLst>
                <a:gd fmla="*/ 5 w 158" name="T0"/>
                <a:gd fmla="*/ 140 h 175" name="T1"/>
                <a:gd fmla="*/ 12 w 158" name="T2"/>
                <a:gd fmla="*/ 140 h 175" name="T3"/>
                <a:gd fmla="*/ 63 w 158" name="T4"/>
                <a:gd fmla="*/ 173 h 175" name="T5"/>
                <a:gd fmla="*/ 68 w 158" name="T6"/>
                <a:gd fmla="*/ 175 h 175" name="T7"/>
                <a:gd fmla="*/ 91 w 158" name="T8"/>
                <a:gd fmla="*/ 175 h 175" name="T9"/>
                <a:gd fmla="*/ 97 w 158" name="T10"/>
                <a:gd fmla="*/ 170 h 175" name="T11"/>
                <a:gd fmla="*/ 97 w 158" name="T12"/>
                <a:gd fmla="*/ 165 h 175" name="T13"/>
                <a:gd fmla="*/ 91 w 158" name="T14"/>
                <a:gd fmla="*/ 160 h 175" name="T15"/>
                <a:gd fmla="*/ 68 w 158" name="T16"/>
                <a:gd fmla="*/ 160 h 175" name="T17"/>
                <a:gd fmla="*/ 63 w 158" name="T18"/>
                <a:gd fmla="*/ 164 h 175" name="T19"/>
                <a:gd fmla="*/ 21 w 158" name="T20"/>
                <a:gd fmla="*/ 140 h 175" name="T21"/>
                <a:gd fmla="*/ 31 w 158" name="T22"/>
                <a:gd fmla="*/ 140 h 175" name="T23"/>
                <a:gd fmla="*/ 36 w 158" name="T24"/>
                <a:gd fmla="*/ 135 h 175" name="T25"/>
                <a:gd fmla="*/ 36 w 158" name="T26"/>
                <a:gd fmla="*/ 81 h 175" name="T27"/>
                <a:gd fmla="*/ 31 w 158" name="T28"/>
                <a:gd fmla="*/ 76 h 175" name="T29"/>
                <a:gd fmla="*/ 17 w 158" name="T30"/>
                <a:gd fmla="*/ 76 h 175" name="T31"/>
                <a:gd fmla="*/ 79 w 158" name="T32"/>
                <a:gd fmla="*/ 15 h 175" name="T33"/>
                <a:gd fmla="*/ 142 w 158" name="T34"/>
                <a:gd fmla="*/ 76 h 175" name="T35"/>
                <a:gd fmla="*/ 127 w 158" name="T36"/>
                <a:gd fmla="*/ 76 h 175" name="T37"/>
                <a:gd fmla="*/ 122 w 158" name="T38"/>
                <a:gd fmla="*/ 81 h 175" name="T39"/>
                <a:gd fmla="*/ 122 w 158" name="T40"/>
                <a:gd fmla="*/ 135 h 175" name="T41"/>
                <a:gd fmla="*/ 127 w 158" name="T42"/>
                <a:gd fmla="*/ 140 h 175" name="T43"/>
                <a:gd fmla="*/ 153 w 158" name="T44"/>
                <a:gd fmla="*/ 140 h 175" name="T45"/>
                <a:gd fmla="*/ 158 w 158" name="T46"/>
                <a:gd fmla="*/ 135 h 175" name="T47"/>
                <a:gd fmla="*/ 158 w 158" name="T48"/>
                <a:gd fmla="*/ 81 h 175" name="T49"/>
                <a:gd fmla="*/ 157 w 158" name="T50"/>
                <a:gd fmla="*/ 78 h 175" name="T51"/>
                <a:gd fmla="*/ 79 w 158" name="T52"/>
                <a:gd fmla="*/ 0 h 175" name="T53"/>
                <a:gd fmla="*/ 2 w 158" name="T54"/>
                <a:gd fmla="*/ 77 h 175" name="T55"/>
                <a:gd fmla="*/ 0 w 158" name="T56"/>
                <a:gd fmla="*/ 81 h 175" name="T57"/>
                <a:gd fmla="*/ 0 w 158" name="T58"/>
                <a:gd fmla="*/ 135 h 175" name="T59"/>
                <a:gd fmla="*/ 5 w 158" name="T60"/>
                <a:gd fmla="*/ 140 h 175" name="T61"/>
                <a:gd fmla="*/ 5 w 158" name="T62"/>
                <a:gd fmla="*/ 140 h 175" name="T63"/>
                <a:gd fmla="*/ 5 w 158" name="T64"/>
                <a:gd fmla="*/ 140 h 17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5" w="158">
                  <a:moveTo>
                    <a:pt x="5" y="140"/>
                  </a:moveTo>
                  <a:cubicBezTo>
                    <a:pt x="12" y="140"/>
                    <a:pt x="12" y="140"/>
                    <a:pt x="12" y="140"/>
                  </a:cubicBezTo>
                  <a:cubicBezTo>
                    <a:pt x="11" y="168"/>
                    <a:pt x="40" y="174"/>
                    <a:pt x="63" y="173"/>
                  </a:cubicBezTo>
                  <a:cubicBezTo>
                    <a:pt x="64" y="174"/>
                    <a:pt x="66" y="175"/>
                    <a:pt x="68" y="175"/>
                  </a:cubicBezTo>
                  <a:cubicBezTo>
                    <a:pt x="91" y="175"/>
                    <a:pt x="91" y="175"/>
                    <a:pt x="91" y="175"/>
                  </a:cubicBezTo>
                  <a:cubicBezTo>
                    <a:pt x="94" y="175"/>
                    <a:pt x="97" y="173"/>
                    <a:pt x="97" y="170"/>
                  </a:cubicBezTo>
                  <a:cubicBezTo>
                    <a:pt x="97" y="165"/>
                    <a:pt x="97" y="165"/>
                    <a:pt x="97" y="165"/>
                  </a:cubicBezTo>
                  <a:cubicBezTo>
                    <a:pt x="97" y="162"/>
                    <a:pt x="94" y="160"/>
                    <a:pt x="91" y="160"/>
                  </a:cubicBezTo>
                  <a:cubicBezTo>
                    <a:pt x="68" y="160"/>
                    <a:pt x="68" y="160"/>
                    <a:pt x="68" y="160"/>
                  </a:cubicBezTo>
                  <a:cubicBezTo>
                    <a:pt x="65" y="160"/>
                    <a:pt x="63" y="162"/>
                    <a:pt x="63" y="164"/>
                  </a:cubicBezTo>
                  <a:cubicBezTo>
                    <a:pt x="44" y="165"/>
                    <a:pt x="20" y="162"/>
                    <a:pt x="21" y="140"/>
                  </a:cubicBezTo>
                  <a:cubicBezTo>
                    <a:pt x="31" y="140"/>
                    <a:pt x="31" y="140"/>
                    <a:pt x="31" y="140"/>
                  </a:cubicBezTo>
                  <a:cubicBezTo>
                    <a:pt x="34" y="140"/>
                    <a:pt x="36" y="138"/>
                    <a:pt x="36" y="135"/>
                  </a:cubicBezTo>
                  <a:cubicBezTo>
                    <a:pt x="36" y="81"/>
                    <a:pt x="36" y="81"/>
                    <a:pt x="36" y="81"/>
                  </a:cubicBezTo>
                  <a:cubicBezTo>
                    <a:pt x="36" y="78"/>
                    <a:pt x="34" y="76"/>
                    <a:pt x="31" y="76"/>
                  </a:cubicBezTo>
                  <a:cubicBezTo>
                    <a:pt x="17" y="76"/>
                    <a:pt x="17" y="76"/>
                    <a:pt x="17" y="76"/>
                  </a:cubicBezTo>
                  <a:cubicBezTo>
                    <a:pt x="19" y="43"/>
                    <a:pt x="47" y="15"/>
                    <a:pt x="79" y="15"/>
                  </a:cubicBezTo>
                  <a:cubicBezTo>
                    <a:pt x="112" y="15"/>
                    <a:pt x="140" y="43"/>
                    <a:pt x="142" y="76"/>
                  </a:cubicBezTo>
                  <a:cubicBezTo>
                    <a:pt x="127" y="76"/>
                    <a:pt x="127" y="76"/>
                    <a:pt x="127" y="76"/>
                  </a:cubicBezTo>
                  <a:cubicBezTo>
                    <a:pt x="124" y="76"/>
                    <a:pt x="122" y="78"/>
                    <a:pt x="122" y="81"/>
                  </a:cubicBezTo>
                  <a:cubicBezTo>
                    <a:pt x="122" y="135"/>
                    <a:pt x="122" y="135"/>
                    <a:pt x="122" y="135"/>
                  </a:cubicBezTo>
                  <a:cubicBezTo>
                    <a:pt x="122" y="138"/>
                    <a:pt x="124" y="140"/>
                    <a:pt x="127" y="140"/>
                  </a:cubicBezTo>
                  <a:cubicBezTo>
                    <a:pt x="153" y="140"/>
                    <a:pt x="153" y="140"/>
                    <a:pt x="153" y="140"/>
                  </a:cubicBezTo>
                  <a:cubicBezTo>
                    <a:pt x="156" y="140"/>
                    <a:pt x="158" y="138"/>
                    <a:pt x="158" y="135"/>
                  </a:cubicBezTo>
                  <a:cubicBezTo>
                    <a:pt x="158" y="81"/>
                    <a:pt x="158" y="81"/>
                    <a:pt x="158" y="81"/>
                  </a:cubicBezTo>
                  <a:cubicBezTo>
                    <a:pt x="158" y="80"/>
                    <a:pt x="157" y="79"/>
                    <a:pt x="157" y="78"/>
                  </a:cubicBezTo>
                  <a:cubicBezTo>
                    <a:pt x="156" y="35"/>
                    <a:pt x="121" y="0"/>
                    <a:pt x="79" y="0"/>
                  </a:cubicBezTo>
                  <a:cubicBezTo>
                    <a:pt x="38" y="0"/>
                    <a:pt x="3" y="35"/>
                    <a:pt x="2" y="77"/>
                  </a:cubicBezTo>
                  <a:cubicBezTo>
                    <a:pt x="1" y="78"/>
                    <a:pt x="0" y="79"/>
                    <a:pt x="0" y="81"/>
                  </a:cubicBezTo>
                  <a:cubicBezTo>
                    <a:pt x="0" y="135"/>
                    <a:pt x="0" y="135"/>
                    <a:pt x="0" y="135"/>
                  </a:cubicBezTo>
                  <a:cubicBezTo>
                    <a:pt x="0" y="138"/>
                    <a:pt x="2" y="140"/>
                    <a:pt x="5" y="140"/>
                  </a:cubicBezTo>
                  <a:close/>
                  <a:moveTo>
                    <a:pt x="5" y="140"/>
                  </a:moveTo>
                  <a:cubicBezTo>
                    <a:pt x="5" y="140"/>
                    <a:pt x="5" y="140"/>
                    <a:pt x="5" y="14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3" name="Freeform 183"/>
            <p:cNvSpPr>
              <a:spLocks noEditPoints="1"/>
            </p:cNvSpPr>
            <p:nvPr/>
          </p:nvSpPr>
          <p:spPr bwMode="auto">
            <a:xfrm>
              <a:off x="9125900" y="2583869"/>
              <a:ext cx="262165" cy="220693"/>
            </a:xfrm>
            <a:custGeom>
              <a:gdLst>
                <a:gd fmla="*/ 91 w 150" name="T0"/>
                <a:gd fmla="*/ 22 h 126" name="T1"/>
                <a:gd fmla="*/ 103 w 150" name="T2"/>
                <a:gd fmla="*/ 42 h 126" name="T3"/>
                <a:gd fmla="*/ 113 w 150" name="T4"/>
                <a:gd fmla="*/ 44 h 126" name="T5"/>
                <a:gd fmla="*/ 135 w 150" name="T6"/>
                <a:gd fmla="*/ 22 h 126" name="T7"/>
                <a:gd fmla="*/ 113 w 150" name="T8"/>
                <a:gd fmla="*/ 0 h 126" name="T9"/>
                <a:gd fmla="*/ 91 w 150" name="T10"/>
                <a:gd fmla="*/ 22 h 126" name="T11"/>
                <a:gd fmla="*/ 76 w 150" name="T12"/>
                <a:gd fmla="*/ 67 h 126" name="T13"/>
                <a:gd fmla="*/ 98 w 150" name="T14"/>
                <a:gd fmla="*/ 45 h 126" name="T15"/>
                <a:gd fmla="*/ 76 w 150" name="T16"/>
                <a:gd fmla="*/ 23 h 126" name="T17"/>
                <a:gd fmla="*/ 54 w 150" name="T18"/>
                <a:gd fmla="*/ 45 h 126" name="T19"/>
                <a:gd fmla="*/ 76 w 150" name="T20"/>
                <a:gd fmla="*/ 67 h 126" name="T21"/>
                <a:gd fmla="*/ 86 w 150" name="T22"/>
                <a:gd fmla="*/ 68 h 126" name="T23"/>
                <a:gd fmla="*/ 67 w 150" name="T24"/>
                <a:gd fmla="*/ 68 h 126" name="T25"/>
                <a:gd fmla="*/ 39 w 150" name="T26"/>
                <a:gd fmla="*/ 96 h 126" name="T27"/>
                <a:gd fmla="*/ 39 w 150" name="T28"/>
                <a:gd fmla="*/ 119 h 126" name="T29"/>
                <a:gd fmla="*/ 39 w 150" name="T30"/>
                <a:gd fmla="*/ 119 h 126" name="T31"/>
                <a:gd fmla="*/ 40 w 150" name="T32"/>
                <a:gd fmla="*/ 120 h 126" name="T33"/>
                <a:gd fmla="*/ 79 w 150" name="T34"/>
                <a:gd fmla="*/ 126 h 126" name="T35"/>
                <a:gd fmla="*/ 112 w 150" name="T36"/>
                <a:gd fmla="*/ 120 h 126" name="T37"/>
                <a:gd fmla="*/ 114 w 150" name="T38"/>
                <a:gd fmla="*/ 119 h 126" name="T39"/>
                <a:gd fmla="*/ 114 w 150" name="T40"/>
                <a:gd fmla="*/ 119 h 126" name="T41"/>
                <a:gd fmla="*/ 114 w 150" name="T42"/>
                <a:gd fmla="*/ 96 h 126" name="T43"/>
                <a:gd fmla="*/ 86 w 150" name="T44"/>
                <a:gd fmla="*/ 68 h 126" name="T45"/>
                <a:gd fmla="*/ 122 w 150" name="T46"/>
                <a:gd fmla="*/ 46 h 126" name="T47"/>
                <a:gd fmla="*/ 103 w 150" name="T48"/>
                <a:gd fmla="*/ 46 h 126" name="T49"/>
                <a:gd fmla="*/ 95 w 150" name="T50"/>
                <a:gd fmla="*/ 64 h 126" name="T51"/>
                <a:gd fmla="*/ 119 w 150" name="T52"/>
                <a:gd fmla="*/ 96 h 126" name="T53"/>
                <a:gd fmla="*/ 119 w 150" name="T54"/>
                <a:gd fmla="*/ 103 h 126" name="T55"/>
                <a:gd fmla="*/ 148 w 150" name="T56"/>
                <a:gd fmla="*/ 97 h 126" name="T57"/>
                <a:gd fmla="*/ 150 w 150" name="T58"/>
                <a:gd fmla="*/ 96 h 126" name="T59"/>
                <a:gd fmla="*/ 150 w 150" name="T60"/>
                <a:gd fmla="*/ 96 h 126" name="T61"/>
                <a:gd fmla="*/ 150 w 150" name="T62"/>
                <a:gd fmla="*/ 74 h 126" name="T63"/>
                <a:gd fmla="*/ 122 w 150" name="T64"/>
                <a:gd fmla="*/ 46 h 126" name="T65"/>
                <a:gd fmla="*/ 38 w 150" name="T66"/>
                <a:gd fmla="*/ 44 h 126" name="T67"/>
                <a:gd fmla="*/ 49 w 150" name="T68"/>
                <a:gd fmla="*/ 41 h 126" name="T69"/>
                <a:gd fmla="*/ 60 w 150" name="T70"/>
                <a:gd fmla="*/ 23 h 126" name="T71"/>
                <a:gd fmla="*/ 60 w 150" name="T72"/>
                <a:gd fmla="*/ 22 h 126" name="T73"/>
                <a:gd fmla="*/ 38 w 150" name="T74"/>
                <a:gd fmla="*/ 0 h 126" name="T75"/>
                <a:gd fmla="*/ 16 w 150" name="T76"/>
                <a:gd fmla="*/ 22 h 126" name="T77"/>
                <a:gd fmla="*/ 38 w 150" name="T78"/>
                <a:gd fmla="*/ 44 h 126" name="T79"/>
                <a:gd fmla="*/ 57 w 150" name="T80"/>
                <a:gd fmla="*/ 64 h 126" name="T81"/>
                <a:gd fmla="*/ 49 w 150" name="T82"/>
                <a:gd fmla="*/ 46 h 126" name="T83"/>
                <a:gd fmla="*/ 47 w 150" name="T84"/>
                <a:gd fmla="*/ 46 h 126" name="T85"/>
                <a:gd fmla="*/ 28 w 150" name="T86"/>
                <a:gd fmla="*/ 46 h 126" name="T87"/>
                <a:gd fmla="*/ 0 w 150" name="T88"/>
                <a:gd fmla="*/ 74 h 126" name="T89"/>
                <a:gd fmla="*/ 0 w 150" name="T90"/>
                <a:gd fmla="*/ 96 h 126" name="T91"/>
                <a:gd fmla="*/ 0 w 150" name="T92"/>
                <a:gd fmla="*/ 97 h 126" name="T93"/>
                <a:gd fmla="*/ 2 w 150" name="T94"/>
                <a:gd fmla="*/ 97 h 126" name="T95"/>
                <a:gd fmla="*/ 34 w 150" name="T96"/>
                <a:gd fmla="*/ 103 h 126" name="T97"/>
                <a:gd fmla="*/ 34 w 150" name="T98"/>
                <a:gd fmla="*/ 96 h 126" name="T99"/>
                <a:gd fmla="*/ 57 w 150" name="T100"/>
                <a:gd fmla="*/ 64 h 126" name="T101"/>
                <a:gd fmla="*/ 57 w 150" name="T102"/>
                <a:gd fmla="*/ 64 h 126" name="T103"/>
                <a:gd fmla="*/ 57 w 150" name="T104"/>
                <a:gd fmla="*/ 64 h 12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5" w="150">
                  <a:moveTo>
                    <a:pt x="91" y="22"/>
                  </a:moveTo>
                  <a:cubicBezTo>
                    <a:pt x="98" y="26"/>
                    <a:pt x="102" y="33"/>
                    <a:pt x="103" y="42"/>
                  </a:cubicBezTo>
                  <a:cubicBezTo>
                    <a:pt x="106" y="43"/>
                    <a:pt x="109" y="44"/>
                    <a:pt x="113" y="44"/>
                  </a:cubicBezTo>
                  <a:cubicBezTo>
                    <a:pt x="125" y="44"/>
                    <a:pt x="135" y="34"/>
                    <a:pt x="135" y="22"/>
                  </a:cubicBezTo>
                  <a:cubicBezTo>
                    <a:pt x="135" y="10"/>
                    <a:pt x="125" y="0"/>
                    <a:pt x="113" y="0"/>
                  </a:cubicBezTo>
                  <a:cubicBezTo>
                    <a:pt x="101"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6" y="68"/>
                  </a:moveTo>
                  <a:cubicBezTo>
                    <a:pt x="67" y="68"/>
                    <a:pt x="67" y="68"/>
                    <a:pt x="67" y="68"/>
                  </a:cubicBezTo>
                  <a:cubicBezTo>
                    <a:pt x="51" y="68"/>
                    <a:pt x="39" y="81"/>
                    <a:pt x="39" y="96"/>
                  </a:cubicBezTo>
                  <a:cubicBezTo>
                    <a:pt x="39" y="119"/>
                    <a:pt x="39" y="119"/>
                    <a:pt x="39" y="119"/>
                  </a:cubicBezTo>
                  <a:cubicBezTo>
                    <a:pt x="39" y="119"/>
                    <a:pt x="39" y="119"/>
                    <a:pt x="39" y="119"/>
                  </a:cubicBezTo>
                  <a:cubicBezTo>
                    <a:pt x="40" y="120"/>
                    <a:pt x="40" y="120"/>
                    <a:pt x="40" y="120"/>
                  </a:cubicBezTo>
                  <a:cubicBezTo>
                    <a:pt x="55" y="125"/>
                    <a:pt x="68" y="126"/>
                    <a:pt x="79" y="126"/>
                  </a:cubicBezTo>
                  <a:cubicBezTo>
                    <a:pt x="99" y="126"/>
                    <a:pt x="111" y="120"/>
                    <a:pt x="112" y="120"/>
                  </a:cubicBezTo>
                  <a:cubicBezTo>
                    <a:pt x="114" y="119"/>
                    <a:pt x="114" y="119"/>
                    <a:pt x="114" y="119"/>
                  </a:cubicBezTo>
                  <a:cubicBezTo>
                    <a:pt x="114" y="119"/>
                    <a:pt x="114" y="119"/>
                    <a:pt x="114" y="119"/>
                  </a:cubicBezTo>
                  <a:cubicBezTo>
                    <a:pt x="114" y="96"/>
                    <a:pt x="114" y="96"/>
                    <a:pt x="114" y="96"/>
                  </a:cubicBezTo>
                  <a:cubicBezTo>
                    <a:pt x="114" y="81"/>
                    <a:pt x="101" y="68"/>
                    <a:pt x="86" y="68"/>
                  </a:cubicBezTo>
                  <a:close/>
                  <a:moveTo>
                    <a:pt x="122" y="46"/>
                  </a:moveTo>
                  <a:cubicBezTo>
                    <a:pt x="103" y="46"/>
                    <a:pt x="103" y="46"/>
                    <a:pt x="103" y="46"/>
                  </a:cubicBezTo>
                  <a:cubicBezTo>
                    <a:pt x="103" y="53"/>
                    <a:pt x="100" y="60"/>
                    <a:pt x="95" y="64"/>
                  </a:cubicBezTo>
                  <a:cubicBezTo>
                    <a:pt x="109" y="68"/>
                    <a:pt x="119" y="81"/>
                    <a:pt x="119" y="96"/>
                  </a:cubicBezTo>
                  <a:cubicBezTo>
                    <a:pt x="119" y="103"/>
                    <a:pt x="119" y="103"/>
                    <a:pt x="119" y="103"/>
                  </a:cubicBezTo>
                  <a:cubicBezTo>
                    <a:pt x="137" y="103"/>
                    <a:pt x="148" y="98"/>
                    <a:pt x="148" y="97"/>
                  </a:cubicBezTo>
                  <a:cubicBezTo>
                    <a:pt x="150" y="96"/>
                    <a:pt x="150" y="96"/>
                    <a:pt x="150" y="96"/>
                  </a:cubicBezTo>
                  <a:cubicBezTo>
                    <a:pt x="150" y="96"/>
                    <a:pt x="150" y="96"/>
                    <a:pt x="150" y="96"/>
                  </a:cubicBezTo>
                  <a:cubicBezTo>
                    <a:pt x="150" y="74"/>
                    <a:pt x="150" y="74"/>
                    <a:pt x="150" y="74"/>
                  </a:cubicBezTo>
                  <a:cubicBezTo>
                    <a:pt x="150" y="58"/>
                    <a:pt x="137" y="46"/>
                    <a:pt x="122" y="46"/>
                  </a:cubicBezTo>
                  <a:close/>
                  <a:moveTo>
                    <a:pt x="38" y="44"/>
                  </a:moveTo>
                  <a:cubicBezTo>
                    <a:pt x="42" y="44"/>
                    <a:pt x="46" y="43"/>
                    <a:pt x="49" y="41"/>
                  </a:cubicBezTo>
                  <a:cubicBezTo>
                    <a:pt x="50" y="34"/>
                    <a:pt x="54" y="27"/>
                    <a:pt x="60" y="23"/>
                  </a:cubicBezTo>
                  <a:cubicBezTo>
                    <a:pt x="60" y="23"/>
                    <a:pt x="60" y="22"/>
                    <a:pt x="60" y="22"/>
                  </a:cubicBezTo>
                  <a:cubicBezTo>
                    <a:pt x="60" y="10"/>
                    <a:pt x="50" y="0"/>
                    <a:pt x="38" y="0"/>
                  </a:cubicBezTo>
                  <a:cubicBezTo>
                    <a:pt x="26" y="0"/>
                    <a:pt x="16" y="10"/>
                    <a:pt x="16" y="22"/>
                  </a:cubicBezTo>
                  <a:cubicBezTo>
                    <a:pt x="16" y="34"/>
                    <a:pt x="26" y="44"/>
                    <a:pt x="38" y="44"/>
                  </a:cubicBezTo>
                  <a:close/>
                  <a:moveTo>
                    <a:pt x="57" y="64"/>
                  </a:moveTo>
                  <a:cubicBezTo>
                    <a:pt x="52" y="60"/>
                    <a:pt x="49" y="53"/>
                    <a:pt x="49" y="46"/>
                  </a:cubicBezTo>
                  <a:cubicBezTo>
                    <a:pt x="48" y="46"/>
                    <a:pt x="48" y="46"/>
                    <a:pt x="47" y="46"/>
                  </a:cubicBezTo>
                  <a:cubicBezTo>
                    <a:pt x="28" y="46"/>
                    <a:pt x="28" y="46"/>
                    <a:pt x="28" y="46"/>
                  </a:cubicBezTo>
                  <a:cubicBezTo>
                    <a:pt x="13" y="46"/>
                    <a:pt x="0" y="58"/>
                    <a:pt x="0" y="74"/>
                  </a:cubicBezTo>
                  <a:cubicBezTo>
                    <a:pt x="0" y="96"/>
                    <a:pt x="0" y="96"/>
                    <a:pt x="0" y="96"/>
                  </a:cubicBezTo>
                  <a:cubicBezTo>
                    <a:pt x="0" y="97"/>
                    <a:pt x="0" y="97"/>
                    <a:pt x="0" y="97"/>
                  </a:cubicBezTo>
                  <a:cubicBezTo>
                    <a:pt x="2" y="97"/>
                    <a:pt x="2" y="97"/>
                    <a:pt x="2" y="97"/>
                  </a:cubicBezTo>
                  <a:cubicBezTo>
                    <a:pt x="14" y="101"/>
                    <a:pt x="24" y="103"/>
                    <a:pt x="34" y="103"/>
                  </a:cubicBezTo>
                  <a:cubicBezTo>
                    <a:pt x="34" y="96"/>
                    <a:pt x="34" y="96"/>
                    <a:pt x="34" y="96"/>
                  </a:cubicBezTo>
                  <a:cubicBezTo>
                    <a:pt x="34" y="81"/>
                    <a:pt x="44" y="68"/>
                    <a:pt x="57" y="64"/>
                  </a:cubicBezTo>
                  <a:close/>
                  <a:moveTo>
                    <a:pt x="57" y="64"/>
                  </a:moveTo>
                  <a:cubicBezTo>
                    <a:pt x="57" y="64"/>
                    <a:pt x="57" y="64"/>
                    <a:pt x="57" y="6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4" name="Freeform 184"/>
            <p:cNvSpPr>
              <a:spLocks noEditPoints="1"/>
            </p:cNvSpPr>
            <p:nvPr/>
          </p:nvSpPr>
          <p:spPr bwMode="auto">
            <a:xfrm>
              <a:off x="7955783" y="2746796"/>
              <a:ext cx="262906" cy="220693"/>
            </a:xfrm>
            <a:custGeom>
              <a:gdLst>
                <a:gd fmla="*/ 91 w 150" name="T0"/>
                <a:gd fmla="*/ 22 h 126" name="T1"/>
                <a:gd fmla="*/ 103 w 150" name="T2"/>
                <a:gd fmla="*/ 42 h 126" name="T3"/>
                <a:gd fmla="*/ 112 w 150" name="T4"/>
                <a:gd fmla="*/ 44 h 126" name="T5"/>
                <a:gd fmla="*/ 134 w 150" name="T6"/>
                <a:gd fmla="*/ 22 h 126" name="T7"/>
                <a:gd fmla="*/ 112 w 150" name="T8"/>
                <a:gd fmla="*/ 0 h 126" name="T9"/>
                <a:gd fmla="*/ 91 w 150" name="T10"/>
                <a:gd fmla="*/ 22 h 126" name="T11"/>
                <a:gd fmla="*/ 76 w 150" name="T12"/>
                <a:gd fmla="*/ 67 h 126" name="T13"/>
                <a:gd fmla="*/ 98 w 150" name="T14"/>
                <a:gd fmla="*/ 45 h 126" name="T15"/>
                <a:gd fmla="*/ 76 w 150" name="T16"/>
                <a:gd fmla="*/ 23 h 126" name="T17"/>
                <a:gd fmla="*/ 54 w 150" name="T18"/>
                <a:gd fmla="*/ 45 h 126" name="T19"/>
                <a:gd fmla="*/ 76 w 150" name="T20"/>
                <a:gd fmla="*/ 67 h 126" name="T21"/>
                <a:gd fmla="*/ 85 w 150" name="T22"/>
                <a:gd fmla="*/ 68 h 126" name="T23"/>
                <a:gd fmla="*/ 67 w 150" name="T24"/>
                <a:gd fmla="*/ 68 h 126" name="T25"/>
                <a:gd fmla="*/ 39 w 150" name="T26"/>
                <a:gd fmla="*/ 97 h 126" name="T27"/>
                <a:gd fmla="*/ 39 w 150" name="T28"/>
                <a:gd fmla="*/ 119 h 126" name="T29"/>
                <a:gd fmla="*/ 39 w 150" name="T30"/>
                <a:gd fmla="*/ 120 h 126" name="T31"/>
                <a:gd fmla="*/ 40 w 150" name="T32"/>
                <a:gd fmla="*/ 120 h 126" name="T33"/>
                <a:gd fmla="*/ 79 w 150" name="T34"/>
                <a:gd fmla="*/ 126 h 126" name="T35"/>
                <a:gd fmla="*/ 112 w 150" name="T36"/>
                <a:gd fmla="*/ 120 h 126" name="T37"/>
                <a:gd fmla="*/ 113 w 150" name="T38"/>
                <a:gd fmla="*/ 119 h 126" name="T39"/>
                <a:gd fmla="*/ 114 w 150" name="T40"/>
                <a:gd fmla="*/ 119 h 126" name="T41"/>
                <a:gd fmla="*/ 114 w 150" name="T42"/>
                <a:gd fmla="*/ 97 h 126" name="T43"/>
                <a:gd fmla="*/ 85 w 150" name="T44"/>
                <a:gd fmla="*/ 68 h 126" name="T45"/>
                <a:gd fmla="*/ 122 w 150" name="T46"/>
                <a:gd fmla="*/ 46 h 126" name="T47"/>
                <a:gd fmla="*/ 103 w 150" name="T48"/>
                <a:gd fmla="*/ 46 h 126" name="T49"/>
                <a:gd fmla="*/ 95 w 150" name="T50"/>
                <a:gd fmla="*/ 65 h 126" name="T51"/>
                <a:gd fmla="*/ 119 w 150" name="T52"/>
                <a:gd fmla="*/ 97 h 126" name="T53"/>
                <a:gd fmla="*/ 119 w 150" name="T54"/>
                <a:gd fmla="*/ 104 h 126" name="T55"/>
                <a:gd fmla="*/ 148 w 150" name="T56"/>
                <a:gd fmla="*/ 97 h 126" name="T57"/>
                <a:gd fmla="*/ 150 w 150" name="T58"/>
                <a:gd fmla="*/ 97 h 126" name="T59"/>
                <a:gd fmla="*/ 150 w 150" name="T60"/>
                <a:gd fmla="*/ 97 h 126" name="T61"/>
                <a:gd fmla="*/ 150 w 150" name="T62"/>
                <a:gd fmla="*/ 74 h 126" name="T63"/>
                <a:gd fmla="*/ 122 w 150" name="T64"/>
                <a:gd fmla="*/ 46 h 126" name="T65"/>
                <a:gd fmla="*/ 38 w 150" name="T66"/>
                <a:gd fmla="*/ 44 h 126" name="T67"/>
                <a:gd fmla="*/ 49 w 150" name="T68"/>
                <a:gd fmla="*/ 41 h 126" name="T69"/>
                <a:gd fmla="*/ 59 w 150" name="T70"/>
                <a:gd fmla="*/ 24 h 126" name="T71"/>
                <a:gd fmla="*/ 60 w 150" name="T72"/>
                <a:gd fmla="*/ 22 h 126" name="T73"/>
                <a:gd fmla="*/ 38 w 150" name="T74"/>
                <a:gd fmla="*/ 0 h 126" name="T75"/>
                <a:gd fmla="*/ 16 w 150" name="T76"/>
                <a:gd fmla="*/ 22 h 126" name="T77"/>
                <a:gd fmla="*/ 38 w 150" name="T78"/>
                <a:gd fmla="*/ 44 h 126" name="T79"/>
                <a:gd fmla="*/ 57 w 150" name="T80"/>
                <a:gd fmla="*/ 65 h 126" name="T81"/>
                <a:gd fmla="*/ 49 w 150" name="T82"/>
                <a:gd fmla="*/ 46 h 126" name="T83"/>
                <a:gd fmla="*/ 47 w 150" name="T84"/>
                <a:gd fmla="*/ 46 h 126" name="T85"/>
                <a:gd fmla="*/ 28 w 150" name="T86"/>
                <a:gd fmla="*/ 46 h 126" name="T87"/>
                <a:gd fmla="*/ 0 w 150" name="T88"/>
                <a:gd fmla="*/ 74 h 126" name="T89"/>
                <a:gd fmla="*/ 0 w 150" name="T90"/>
                <a:gd fmla="*/ 97 h 126" name="T91"/>
                <a:gd fmla="*/ 0 w 150" name="T92"/>
                <a:gd fmla="*/ 97 h 126" name="T93"/>
                <a:gd fmla="*/ 2 w 150" name="T94"/>
                <a:gd fmla="*/ 98 h 126" name="T95"/>
                <a:gd fmla="*/ 33 w 150" name="T96"/>
                <a:gd fmla="*/ 103 h 126" name="T97"/>
                <a:gd fmla="*/ 33 w 150" name="T98"/>
                <a:gd fmla="*/ 97 h 126" name="T99"/>
                <a:gd fmla="*/ 57 w 150" name="T100"/>
                <a:gd fmla="*/ 65 h 126" name="T101"/>
                <a:gd fmla="*/ 57 w 150" name="T102"/>
                <a:gd fmla="*/ 65 h 126" name="T103"/>
                <a:gd fmla="*/ 57 w 150" name="T104"/>
                <a:gd fmla="*/ 65 h 12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5" w="150">
                  <a:moveTo>
                    <a:pt x="91" y="22"/>
                  </a:moveTo>
                  <a:cubicBezTo>
                    <a:pt x="97" y="26"/>
                    <a:pt x="102" y="34"/>
                    <a:pt x="103" y="42"/>
                  </a:cubicBezTo>
                  <a:cubicBezTo>
                    <a:pt x="106" y="43"/>
                    <a:pt x="109" y="44"/>
                    <a:pt x="112" y="44"/>
                  </a:cubicBezTo>
                  <a:cubicBezTo>
                    <a:pt x="125" y="44"/>
                    <a:pt x="134" y="34"/>
                    <a:pt x="134" y="22"/>
                  </a:cubicBezTo>
                  <a:cubicBezTo>
                    <a:pt x="134" y="10"/>
                    <a:pt x="125" y="0"/>
                    <a:pt x="112" y="0"/>
                  </a:cubicBezTo>
                  <a:cubicBezTo>
                    <a:pt x="100"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7" y="68"/>
                    <a:pt x="67" y="68"/>
                    <a:pt x="67" y="68"/>
                  </a:cubicBezTo>
                  <a:cubicBezTo>
                    <a:pt x="51" y="68"/>
                    <a:pt x="39" y="81"/>
                    <a:pt x="39" y="97"/>
                  </a:cubicBezTo>
                  <a:cubicBezTo>
                    <a:pt x="39" y="119"/>
                    <a:pt x="39" y="119"/>
                    <a:pt x="39" y="119"/>
                  </a:cubicBezTo>
                  <a:cubicBezTo>
                    <a:pt x="39" y="120"/>
                    <a:pt x="39" y="120"/>
                    <a:pt x="39" y="120"/>
                  </a:cubicBezTo>
                  <a:cubicBezTo>
                    <a:pt x="40" y="120"/>
                    <a:pt x="40" y="120"/>
                    <a:pt x="40" y="120"/>
                  </a:cubicBezTo>
                  <a:cubicBezTo>
                    <a:pt x="55" y="125"/>
                    <a:pt x="68" y="126"/>
                    <a:pt x="79" y="126"/>
                  </a:cubicBezTo>
                  <a:cubicBezTo>
                    <a:pt x="99" y="126"/>
                    <a:pt x="111" y="120"/>
                    <a:pt x="112" y="120"/>
                  </a:cubicBezTo>
                  <a:cubicBezTo>
                    <a:pt x="113" y="119"/>
                    <a:pt x="113" y="119"/>
                    <a:pt x="113" y="119"/>
                  </a:cubicBezTo>
                  <a:cubicBezTo>
                    <a:pt x="114" y="119"/>
                    <a:pt x="114" y="119"/>
                    <a:pt x="114" y="119"/>
                  </a:cubicBezTo>
                  <a:cubicBezTo>
                    <a:pt x="114" y="97"/>
                    <a:pt x="114" y="97"/>
                    <a:pt x="114" y="97"/>
                  </a:cubicBezTo>
                  <a:cubicBezTo>
                    <a:pt x="114" y="81"/>
                    <a:pt x="101" y="68"/>
                    <a:pt x="85" y="68"/>
                  </a:cubicBezTo>
                  <a:close/>
                  <a:moveTo>
                    <a:pt x="122" y="46"/>
                  </a:moveTo>
                  <a:cubicBezTo>
                    <a:pt x="103" y="46"/>
                    <a:pt x="103" y="46"/>
                    <a:pt x="103" y="46"/>
                  </a:cubicBezTo>
                  <a:cubicBezTo>
                    <a:pt x="103" y="53"/>
                    <a:pt x="100" y="60"/>
                    <a:pt x="95" y="65"/>
                  </a:cubicBezTo>
                  <a:cubicBezTo>
                    <a:pt x="109" y="69"/>
                    <a:pt x="119" y="81"/>
                    <a:pt x="119" y="97"/>
                  </a:cubicBezTo>
                  <a:cubicBezTo>
                    <a:pt x="119" y="104"/>
                    <a:pt x="119" y="104"/>
                    <a:pt x="119" y="104"/>
                  </a:cubicBezTo>
                  <a:cubicBezTo>
                    <a:pt x="137" y="103"/>
                    <a:pt x="148" y="98"/>
                    <a:pt x="148" y="97"/>
                  </a:cubicBezTo>
                  <a:cubicBezTo>
                    <a:pt x="150" y="97"/>
                    <a:pt x="150" y="97"/>
                    <a:pt x="150" y="97"/>
                  </a:cubicBezTo>
                  <a:cubicBezTo>
                    <a:pt x="150" y="97"/>
                    <a:pt x="150" y="97"/>
                    <a:pt x="150" y="97"/>
                  </a:cubicBezTo>
                  <a:cubicBezTo>
                    <a:pt x="150" y="74"/>
                    <a:pt x="150" y="74"/>
                    <a:pt x="150" y="74"/>
                  </a:cubicBezTo>
                  <a:cubicBezTo>
                    <a:pt x="150" y="58"/>
                    <a:pt x="137" y="46"/>
                    <a:pt x="122" y="46"/>
                  </a:cubicBezTo>
                  <a:close/>
                  <a:moveTo>
                    <a:pt x="38" y="44"/>
                  </a:moveTo>
                  <a:cubicBezTo>
                    <a:pt x="42" y="44"/>
                    <a:pt x="46" y="43"/>
                    <a:pt x="49" y="41"/>
                  </a:cubicBezTo>
                  <a:cubicBezTo>
                    <a:pt x="50" y="34"/>
                    <a:pt x="54" y="28"/>
                    <a:pt x="59" y="24"/>
                  </a:cubicBezTo>
                  <a:cubicBezTo>
                    <a:pt x="60" y="23"/>
                    <a:pt x="60" y="23"/>
                    <a:pt x="60" y="22"/>
                  </a:cubicBezTo>
                  <a:cubicBezTo>
                    <a:pt x="60" y="10"/>
                    <a:pt x="50" y="0"/>
                    <a:pt x="38" y="0"/>
                  </a:cubicBezTo>
                  <a:cubicBezTo>
                    <a:pt x="25" y="0"/>
                    <a:pt x="16" y="10"/>
                    <a:pt x="16" y="22"/>
                  </a:cubicBezTo>
                  <a:cubicBezTo>
                    <a:pt x="16" y="34"/>
                    <a:pt x="25" y="44"/>
                    <a:pt x="38" y="44"/>
                  </a:cubicBezTo>
                  <a:close/>
                  <a:moveTo>
                    <a:pt x="57" y="65"/>
                  </a:moveTo>
                  <a:cubicBezTo>
                    <a:pt x="52" y="60"/>
                    <a:pt x="49" y="53"/>
                    <a:pt x="49" y="46"/>
                  </a:cubicBezTo>
                  <a:cubicBezTo>
                    <a:pt x="48" y="46"/>
                    <a:pt x="48" y="46"/>
                    <a:pt x="47" y="46"/>
                  </a:cubicBezTo>
                  <a:cubicBezTo>
                    <a:pt x="28" y="46"/>
                    <a:pt x="28" y="46"/>
                    <a:pt x="28" y="46"/>
                  </a:cubicBezTo>
                  <a:cubicBezTo>
                    <a:pt x="13" y="46"/>
                    <a:pt x="0" y="58"/>
                    <a:pt x="0" y="74"/>
                  </a:cubicBezTo>
                  <a:cubicBezTo>
                    <a:pt x="0" y="97"/>
                    <a:pt x="0" y="97"/>
                    <a:pt x="0" y="97"/>
                  </a:cubicBezTo>
                  <a:cubicBezTo>
                    <a:pt x="0" y="97"/>
                    <a:pt x="0" y="97"/>
                    <a:pt x="0" y="97"/>
                  </a:cubicBezTo>
                  <a:cubicBezTo>
                    <a:pt x="2" y="98"/>
                    <a:pt x="2" y="98"/>
                    <a:pt x="2" y="98"/>
                  </a:cubicBezTo>
                  <a:cubicBezTo>
                    <a:pt x="14" y="101"/>
                    <a:pt x="24" y="103"/>
                    <a:pt x="33" y="103"/>
                  </a:cubicBezTo>
                  <a:cubicBezTo>
                    <a:pt x="33" y="97"/>
                    <a:pt x="33" y="97"/>
                    <a:pt x="33" y="97"/>
                  </a:cubicBezTo>
                  <a:cubicBezTo>
                    <a:pt x="33" y="81"/>
                    <a:pt x="44" y="69"/>
                    <a:pt x="57" y="65"/>
                  </a:cubicBezTo>
                  <a:close/>
                  <a:moveTo>
                    <a:pt x="57" y="65"/>
                  </a:moveTo>
                  <a:cubicBezTo>
                    <a:pt x="57" y="65"/>
                    <a:pt x="57" y="65"/>
                    <a:pt x="57" y="6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5" name="Freeform 185"/>
            <p:cNvSpPr>
              <a:spLocks noEditPoints="1"/>
            </p:cNvSpPr>
            <p:nvPr/>
          </p:nvSpPr>
          <p:spPr bwMode="auto">
            <a:xfrm>
              <a:off x="7892834" y="1860322"/>
              <a:ext cx="262906" cy="220693"/>
            </a:xfrm>
            <a:custGeom>
              <a:gdLst>
                <a:gd fmla="*/ 90 w 150" name="T0"/>
                <a:gd fmla="*/ 22 h 126" name="T1"/>
                <a:gd fmla="*/ 103 w 150" name="T2"/>
                <a:gd fmla="*/ 42 h 126" name="T3"/>
                <a:gd fmla="*/ 112 w 150" name="T4"/>
                <a:gd fmla="*/ 44 h 126" name="T5"/>
                <a:gd fmla="*/ 134 w 150" name="T6"/>
                <a:gd fmla="*/ 22 h 126" name="T7"/>
                <a:gd fmla="*/ 112 w 150" name="T8"/>
                <a:gd fmla="*/ 0 h 126" name="T9"/>
                <a:gd fmla="*/ 90 w 150" name="T10"/>
                <a:gd fmla="*/ 22 h 126" name="T11"/>
                <a:gd fmla="*/ 76 w 150" name="T12"/>
                <a:gd fmla="*/ 67 h 126" name="T13"/>
                <a:gd fmla="*/ 98 w 150" name="T14"/>
                <a:gd fmla="*/ 45 h 126" name="T15"/>
                <a:gd fmla="*/ 76 w 150" name="T16"/>
                <a:gd fmla="*/ 23 h 126" name="T17"/>
                <a:gd fmla="*/ 54 w 150" name="T18"/>
                <a:gd fmla="*/ 45 h 126" name="T19"/>
                <a:gd fmla="*/ 76 w 150" name="T20"/>
                <a:gd fmla="*/ 67 h 126" name="T21"/>
                <a:gd fmla="*/ 85 w 150" name="T22"/>
                <a:gd fmla="*/ 68 h 126" name="T23"/>
                <a:gd fmla="*/ 66 w 150" name="T24"/>
                <a:gd fmla="*/ 68 h 126" name="T25"/>
                <a:gd fmla="*/ 38 w 150" name="T26"/>
                <a:gd fmla="*/ 97 h 126" name="T27"/>
                <a:gd fmla="*/ 38 w 150" name="T28"/>
                <a:gd fmla="*/ 119 h 126" name="T29"/>
                <a:gd fmla="*/ 38 w 150" name="T30"/>
                <a:gd fmla="*/ 120 h 126" name="T31"/>
                <a:gd fmla="*/ 40 w 150" name="T32"/>
                <a:gd fmla="*/ 120 h 126" name="T33"/>
                <a:gd fmla="*/ 78 w 150" name="T34"/>
                <a:gd fmla="*/ 126 h 126" name="T35"/>
                <a:gd fmla="*/ 112 w 150" name="T36"/>
                <a:gd fmla="*/ 120 h 126" name="T37"/>
                <a:gd fmla="*/ 113 w 150" name="T38"/>
                <a:gd fmla="*/ 119 h 126" name="T39"/>
                <a:gd fmla="*/ 113 w 150" name="T40"/>
                <a:gd fmla="*/ 119 h 126" name="T41"/>
                <a:gd fmla="*/ 113 w 150" name="T42"/>
                <a:gd fmla="*/ 97 h 126" name="T43"/>
                <a:gd fmla="*/ 85 w 150" name="T44"/>
                <a:gd fmla="*/ 68 h 126" name="T45"/>
                <a:gd fmla="*/ 121 w 150" name="T46"/>
                <a:gd fmla="*/ 46 h 126" name="T47"/>
                <a:gd fmla="*/ 103 w 150" name="T48"/>
                <a:gd fmla="*/ 46 h 126" name="T49"/>
                <a:gd fmla="*/ 95 w 150" name="T50"/>
                <a:gd fmla="*/ 65 h 126" name="T51"/>
                <a:gd fmla="*/ 118 w 150" name="T52"/>
                <a:gd fmla="*/ 97 h 126" name="T53"/>
                <a:gd fmla="*/ 118 w 150" name="T54"/>
                <a:gd fmla="*/ 104 h 126" name="T55"/>
                <a:gd fmla="*/ 148 w 150" name="T56"/>
                <a:gd fmla="*/ 97 h 126" name="T57"/>
                <a:gd fmla="*/ 149 w 150" name="T58"/>
                <a:gd fmla="*/ 97 h 126" name="T59"/>
                <a:gd fmla="*/ 150 w 150" name="T60"/>
                <a:gd fmla="*/ 97 h 126" name="T61"/>
                <a:gd fmla="*/ 150 w 150" name="T62"/>
                <a:gd fmla="*/ 74 h 126" name="T63"/>
                <a:gd fmla="*/ 121 w 150" name="T64"/>
                <a:gd fmla="*/ 46 h 126" name="T65"/>
                <a:gd fmla="*/ 37 w 150" name="T66"/>
                <a:gd fmla="*/ 44 h 126" name="T67"/>
                <a:gd fmla="*/ 49 w 150" name="T68"/>
                <a:gd fmla="*/ 41 h 126" name="T69"/>
                <a:gd fmla="*/ 59 w 150" name="T70"/>
                <a:gd fmla="*/ 24 h 126" name="T71"/>
                <a:gd fmla="*/ 59 w 150" name="T72"/>
                <a:gd fmla="*/ 22 h 126" name="T73"/>
                <a:gd fmla="*/ 37 w 150" name="T74"/>
                <a:gd fmla="*/ 0 h 126" name="T75"/>
                <a:gd fmla="*/ 15 w 150" name="T76"/>
                <a:gd fmla="*/ 22 h 126" name="T77"/>
                <a:gd fmla="*/ 37 w 150" name="T78"/>
                <a:gd fmla="*/ 44 h 126" name="T79"/>
                <a:gd fmla="*/ 57 w 150" name="T80"/>
                <a:gd fmla="*/ 65 h 126" name="T81"/>
                <a:gd fmla="*/ 49 w 150" name="T82"/>
                <a:gd fmla="*/ 46 h 126" name="T83"/>
                <a:gd fmla="*/ 46 w 150" name="T84"/>
                <a:gd fmla="*/ 46 h 126" name="T85"/>
                <a:gd fmla="*/ 28 w 150" name="T86"/>
                <a:gd fmla="*/ 46 h 126" name="T87"/>
                <a:gd fmla="*/ 0 w 150" name="T88"/>
                <a:gd fmla="*/ 74 h 126" name="T89"/>
                <a:gd fmla="*/ 0 w 150" name="T90"/>
                <a:gd fmla="*/ 97 h 126" name="T91"/>
                <a:gd fmla="*/ 0 w 150" name="T92"/>
                <a:gd fmla="*/ 97 h 126" name="T93"/>
                <a:gd fmla="*/ 1 w 150" name="T94"/>
                <a:gd fmla="*/ 98 h 126" name="T95"/>
                <a:gd fmla="*/ 33 w 150" name="T96"/>
                <a:gd fmla="*/ 104 h 126" name="T97"/>
                <a:gd fmla="*/ 33 w 150" name="T98"/>
                <a:gd fmla="*/ 97 h 126" name="T99"/>
                <a:gd fmla="*/ 57 w 150" name="T100"/>
                <a:gd fmla="*/ 65 h 126" name="T101"/>
                <a:gd fmla="*/ 57 w 150" name="T102"/>
                <a:gd fmla="*/ 65 h 126" name="T103"/>
                <a:gd fmla="*/ 57 w 150" name="T104"/>
                <a:gd fmla="*/ 65 h 12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5" w="150">
                  <a:moveTo>
                    <a:pt x="90" y="22"/>
                  </a:moveTo>
                  <a:cubicBezTo>
                    <a:pt x="97" y="26"/>
                    <a:pt x="102" y="34"/>
                    <a:pt x="103" y="42"/>
                  </a:cubicBezTo>
                  <a:cubicBezTo>
                    <a:pt x="106" y="44"/>
                    <a:pt x="109" y="44"/>
                    <a:pt x="112" y="44"/>
                  </a:cubicBezTo>
                  <a:cubicBezTo>
                    <a:pt x="124" y="44"/>
                    <a:pt x="134" y="34"/>
                    <a:pt x="134" y="22"/>
                  </a:cubicBezTo>
                  <a:cubicBezTo>
                    <a:pt x="134" y="10"/>
                    <a:pt x="124" y="0"/>
                    <a:pt x="112" y="0"/>
                  </a:cubicBezTo>
                  <a:cubicBezTo>
                    <a:pt x="100" y="0"/>
                    <a:pt x="90" y="10"/>
                    <a:pt x="90"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6" y="68"/>
                    <a:pt x="66" y="68"/>
                    <a:pt x="66" y="68"/>
                  </a:cubicBezTo>
                  <a:cubicBezTo>
                    <a:pt x="51" y="68"/>
                    <a:pt x="38" y="81"/>
                    <a:pt x="38" y="97"/>
                  </a:cubicBezTo>
                  <a:cubicBezTo>
                    <a:pt x="38" y="119"/>
                    <a:pt x="38" y="119"/>
                    <a:pt x="38" y="119"/>
                  </a:cubicBezTo>
                  <a:cubicBezTo>
                    <a:pt x="38" y="120"/>
                    <a:pt x="38" y="120"/>
                    <a:pt x="38" y="120"/>
                  </a:cubicBezTo>
                  <a:cubicBezTo>
                    <a:pt x="40" y="120"/>
                    <a:pt x="40" y="120"/>
                    <a:pt x="40" y="120"/>
                  </a:cubicBezTo>
                  <a:cubicBezTo>
                    <a:pt x="55" y="125"/>
                    <a:pt x="68" y="126"/>
                    <a:pt x="78" y="126"/>
                  </a:cubicBezTo>
                  <a:cubicBezTo>
                    <a:pt x="99" y="126"/>
                    <a:pt x="111" y="121"/>
                    <a:pt x="112" y="120"/>
                  </a:cubicBezTo>
                  <a:cubicBezTo>
                    <a:pt x="113" y="119"/>
                    <a:pt x="113" y="119"/>
                    <a:pt x="113" y="119"/>
                  </a:cubicBezTo>
                  <a:cubicBezTo>
                    <a:pt x="113" y="119"/>
                    <a:pt x="113" y="119"/>
                    <a:pt x="113" y="119"/>
                  </a:cubicBezTo>
                  <a:cubicBezTo>
                    <a:pt x="113" y="97"/>
                    <a:pt x="113" y="97"/>
                    <a:pt x="113" y="97"/>
                  </a:cubicBezTo>
                  <a:cubicBezTo>
                    <a:pt x="113" y="81"/>
                    <a:pt x="101" y="68"/>
                    <a:pt x="85" y="68"/>
                  </a:cubicBezTo>
                  <a:close/>
                  <a:moveTo>
                    <a:pt x="121" y="46"/>
                  </a:moveTo>
                  <a:cubicBezTo>
                    <a:pt x="103" y="46"/>
                    <a:pt x="103" y="46"/>
                    <a:pt x="103" y="46"/>
                  </a:cubicBezTo>
                  <a:cubicBezTo>
                    <a:pt x="103" y="53"/>
                    <a:pt x="100" y="60"/>
                    <a:pt x="95" y="65"/>
                  </a:cubicBezTo>
                  <a:cubicBezTo>
                    <a:pt x="108" y="69"/>
                    <a:pt x="118" y="82"/>
                    <a:pt x="118" y="97"/>
                  </a:cubicBezTo>
                  <a:cubicBezTo>
                    <a:pt x="118" y="104"/>
                    <a:pt x="118" y="104"/>
                    <a:pt x="118" y="104"/>
                  </a:cubicBezTo>
                  <a:cubicBezTo>
                    <a:pt x="137" y="103"/>
                    <a:pt x="147" y="98"/>
                    <a:pt x="148" y="97"/>
                  </a:cubicBezTo>
                  <a:cubicBezTo>
                    <a:pt x="149" y="97"/>
                    <a:pt x="149" y="97"/>
                    <a:pt x="149" y="97"/>
                  </a:cubicBezTo>
                  <a:cubicBezTo>
                    <a:pt x="150" y="97"/>
                    <a:pt x="150" y="97"/>
                    <a:pt x="150" y="97"/>
                  </a:cubicBezTo>
                  <a:cubicBezTo>
                    <a:pt x="150" y="74"/>
                    <a:pt x="150" y="74"/>
                    <a:pt x="150" y="74"/>
                  </a:cubicBezTo>
                  <a:cubicBezTo>
                    <a:pt x="150" y="58"/>
                    <a:pt x="137" y="46"/>
                    <a:pt x="121" y="46"/>
                  </a:cubicBezTo>
                  <a:close/>
                  <a:moveTo>
                    <a:pt x="37" y="44"/>
                  </a:moveTo>
                  <a:cubicBezTo>
                    <a:pt x="41" y="44"/>
                    <a:pt x="45" y="43"/>
                    <a:pt x="49" y="41"/>
                  </a:cubicBezTo>
                  <a:cubicBezTo>
                    <a:pt x="50" y="34"/>
                    <a:pt x="54" y="28"/>
                    <a:pt x="59" y="24"/>
                  </a:cubicBezTo>
                  <a:cubicBezTo>
                    <a:pt x="59" y="23"/>
                    <a:pt x="59" y="23"/>
                    <a:pt x="59" y="22"/>
                  </a:cubicBezTo>
                  <a:cubicBezTo>
                    <a:pt x="59" y="10"/>
                    <a:pt x="49" y="0"/>
                    <a:pt x="37" y="0"/>
                  </a:cubicBezTo>
                  <a:cubicBezTo>
                    <a:pt x="25" y="0"/>
                    <a:pt x="15" y="10"/>
                    <a:pt x="15" y="22"/>
                  </a:cubicBezTo>
                  <a:cubicBezTo>
                    <a:pt x="15" y="34"/>
                    <a:pt x="25" y="44"/>
                    <a:pt x="37" y="44"/>
                  </a:cubicBezTo>
                  <a:close/>
                  <a:moveTo>
                    <a:pt x="57" y="65"/>
                  </a:moveTo>
                  <a:cubicBezTo>
                    <a:pt x="52" y="60"/>
                    <a:pt x="49" y="53"/>
                    <a:pt x="49" y="46"/>
                  </a:cubicBezTo>
                  <a:cubicBezTo>
                    <a:pt x="48" y="46"/>
                    <a:pt x="47" y="46"/>
                    <a:pt x="46" y="46"/>
                  </a:cubicBezTo>
                  <a:cubicBezTo>
                    <a:pt x="28" y="46"/>
                    <a:pt x="28" y="46"/>
                    <a:pt x="28" y="46"/>
                  </a:cubicBezTo>
                  <a:cubicBezTo>
                    <a:pt x="12" y="46"/>
                    <a:pt x="0" y="58"/>
                    <a:pt x="0" y="74"/>
                  </a:cubicBezTo>
                  <a:cubicBezTo>
                    <a:pt x="0" y="97"/>
                    <a:pt x="0" y="97"/>
                    <a:pt x="0" y="97"/>
                  </a:cubicBezTo>
                  <a:cubicBezTo>
                    <a:pt x="0" y="97"/>
                    <a:pt x="0" y="97"/>
                    <a:pt x="0" y="97"/>
                  </a:cubicBezTo>
                  <a:cubicBezTo>
                    <a:pt x="1" y="98"/>
                    <a:pt x="1" y="98"/>
                    <a:pt x="1" y="98"/>
                  </a:cubicBezTo>
                  <a:cubicBezTo>
                    <a:pt x="13" y="101"/>
                    <a:pt x="24" y="103"/>
                    <a:pt x="33" y="104"/>
                  </a:cubicBezTo>
                  <a:cubicBezTo>
                    <a:pt x="33" y="97"/>
                    <a:pt x="33" y="97"/>
                    <a:pt x="33" y="97"/>
                  </a:cubicBezTo>
                  <a:cubicBezTo>
                    <a:pt x="33" y="82"/>
                    <a:pt x="43" y="69"/>
                    <a:pt x="57" y="65"/>
                  </a:cubicBezTo>
                  <a:close/>
                  <a:moveTo>
                    <a:pt x="57" y="65"/>
                  </a:moveTo>
                  <a:cubicBezTo>
                    <a:pt x="57" y="65"/>
                    <a:pt x="57" y="65"/>
                    <a:pt x="57" y="6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6" name="Freeform 186"/>
            <p:cNvSpPr>
              <a:spLocks noEditPoints="1"/>
            </p:cNvSpPr>
            <p:nvPr/>
          </p:nvSpPr>
          <p:spPr bwMode="auto">
            <a:xfrm>
              <a:off x="6596818" y="3054878"/>
              <a:ext cx="262906" cy="220693"/>
            </a:xfrm>
            <a:custGeom>
              <a:gdLst>
                <a:gd fmla="*/ 91 w 150" name="T0"/>
                <a:gd fmla="*/ 22 h 126" name="T1"/>
                <a:gd fmla="*/ 103 w 150" name="T2"/>
                <a:gd fmla="*/ 42 h 126" name="T3"/>
                <a:gd fmla="*/ 113 w 150" name="T4"/>
                <a:gd fmla="*/ 44 h 126" name="T5"/>
                <a:gd fmla="*/ 135 w 150" name="T6"/>
                <a:gd fmla="*/ 22 h 126" name="T7"/>
                <a:gd fmla="*/ 113 w 150" name="T8"/>
                <a:gd fmla="*/ 0 h 126" name="T9"/>
                <a:gd fmla="*/ 91 w 150" name="T10"/>
                <a:gd fmla="*/ 22 h 126" name="T11"/>
                <a:gd fmla="*/ 76 w 150" name="T12"/>
                <a:gd fmla="*/ 67 h 126" name="T13"/>
                <a:gd fmla="*/ 98 w 150" name="T14"/>
                <a:gd fmla="*/ 45 h 126" name="T15"/>
                <a:gd fmla="*/ 76 w 150" name="T16"/>
                <a:gd fmla="*/ 23 h 126" name="T17"/>
                <a:gd fmla="*/ 54 w 150" name="T18"/>
                <a:gd fmla="*/ 45 h 126" name="T19"/>
                <a:gd fmla="*/ 76 w 150" name="T20"/>
                <a:gd fmla="*/ 67 h 126" name="T21"/>
                <a:gd fmla="*/ 85 w 150" name="T22"/>
                <a:gd fmla="*/ 68 h 126" name="T23"/>
                <a:gd fmla="*/ 67 w 150" name="T24"/>
                <a:gd fmla="*/ 68 h 126" name="T25"/>
                <a:gd fmla="*/ 39 w 150" name="T26"/>
                <a:gd fmla="*/ 97 h 126" name="T27"/>
                <a:gd fmla="*/ 39 w 150" name="T28"/>
                <a:gd fmla="*/ 119 h 126" name="T29"/>
                <a:gd fmla="*/ 39 w 150" name="T30"/>
                <a:gd fmla="*/ 120 h 126" name="T31"/>
                <a:gd fmla="*/ 40 w 150" name="T32"/>
                <a:gd fmla="*/ 120 h 126" name="T33"/>
                <a:gd fmla="*/ 79 w 150" name="T34"/>
                <a:gd fmla="*/ 126 h 126" name="T35"/>
                <a:gd fmla="*/ 112 w 150" name="T36"/>
                <a:gd fmla="*/ 120 h 126" name="T37"/>
                <a:gd fmla="*/ 113 w 150" name="T38"/>
                <a:gd fmla="*/ 119 h 126" name="T39"/>
                <a:gd fmla="*/ 114 w 150" name="T40"/>
                <a:gd fmla="*/ 119 h 126" name="T41"/>
                <a:gd fmla="*/ 114 w 150" name="T42"/>
                <a:gd fmla="*/ 97 h 126" name="T43"/>
                <a:gd fmla="*/ 85 w 150" name="T44"/>
                <a:gd fmla="*/ 68 h 126" name="T45"/>
                <a:gd fmla="*/ 122 w 150" name="T46"/>
                <a:gd fmla="*/ 46 h 126" name="T47"/>
                <a:gd fmla="*/ 103 w 150" name="T48"/>
                <a:gd fmla="*/ 46 h 126" name="T49"/>
                <a:gd fmla="*/ 95 w 150" name="T50"/>
                <a:gd fmla="*/ 65 h 126" name="T51"/>
                <a:gd fmla="*/ 119 w 150" name="T52"/>
                <a:gd fmla="*/ 97 h 126" name="T53"/>
                <a:gd fmla="*/ 119 w 150" name="T54"/>
                <a:gd fmla="*/ 104 h 126" name="T55"/>
                <a:gd fmla="*/ 148 w 150" name="T56"/>
                <a:gd fmla="*/ 97 h 126" name="T57"/>
                <a:gd fmla="*/ 150 w 150" name="T58"/>
                <a:gd fmla="*/ 97 h 126" name="T59"/>
                <a:gd fmla="*/ 150 w 150" name="T60"/>
                <a:gd fmla="*/ 97 h 126" name="T61"/>
                <a:gd fmla="*/ 150 w 150" name="T62"/>
                <a:gd fmla="*/ 74 h 126" name="T63"/>
                <a:gd fmla="*/ 122 w 150" name="T64"/>
                <a:gd fmla="*/ 46 h 126" name="T65"/>
                <a:gd fmla="*/ 38 w 150" name="T66"/>
                <a:gd fmla="*/ 44 h 126" name="T67"/>
                <a:gd fmla="*/ 49 w 150" name="T68"/>
                <a:gd fmla="*/ 41 h 126" name="T69"/>
                <a:gd fmla="*/ 60 w 150" name="T70"/>
                <a:gd fmla="*/ 24 h 126" name="T71"/>
                <a:gd fmla="*/ 60 w 150" name="T72"/>
                <a:gd fmla="*/ 22 h 126" name="T73"/>
                <a:gd fmla="*/ 38 w 150" name="T74"/>
                <a:gd fmla="*/ 0 h 126" name="T75"/>
                <a:gd fmla="*/ 16 w 150" name="T76"/>
                <a:gd fmla="*/ 22 h 126" name="T77"/>
                <a:gd fmla="*/ 38 w 150" name="T78"/>
                <a:gd fmla="*/ 44 h 126" name="T79"/>
                <a:gd fmla="*/ 57 w 150" name="T80"/>
                <a:gd fmla="*/ 65 h 126" name="T81"/>
                <a:gd fmla="*/ 49 w 150" name="T82"/>
                <a:gd fmla="*/ 46 h 126" name="T83"/>
                <a:gd fmla="*/ 47 w 150" name="T84"/>
                <a:gd fmla="*/ 46 h 126" name="T85"/>
                <a:gd fmla="*/ 28 w 150" name="T86"/>
                <a:gd fmla="*/ 46 h 126" name="T87"/>
                <a:gd fmla="*/ 0 w 150" name="T88"/>
                <a:gd fmla="*/ 74 h 126" name="T89"/>
                <a:gd fmla="*/ 0 w 150" name="T90"/>
                <a:gd fmla="*/ 97 h 126" name="T91"/>
                <a:gd fmla="*/ 0 w 150" name="T92"/>
                <a:gd fmla="*/ 97 h 126" name="T93"/>
                <a:gd fmla="*/ 2 w 150" name="T94"/>
                <a:gd fmla="*/ 98 h 126" name="T95"/>
                <a:gd fmla="*/ 33 w 150" name="T96"/>
                <a:gd fmla="*/ 103 h 126" name="T97"/>
                <a:gd fmla="*/ 33 w 150" name="T98"/>
                <a:gd fmla="*/ 97 h 126" name="T99"/>
                <a:gd fmla="*/ 57 w 150" name="T100"/>
                <a:gd fmla="*/ 65 h 126" name="T101"/>
                <a:gd fmla="*/ 57 w 150" name="T102"/>
                <a:gd fmla="*/ 65 h 126" name="T103"/>
                <a:gd fmla="*/ 57 w 150" name="T104"/>
                <a:gd fmla="*/ 65 h 12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5" w="150">
                  <a:moveTo>
                    <a:pt x="91" y="22"/>
                  </a:moveTo>
                  <a:cubicBezTo>
                    <a:pt x="97" y="26"/>
                    <a:pt x="102" y="34"/>
                    <a:pt x="103" y="42"/>
                  </a:cubicBezTo>
                  <a:cubicBezTo>
                    <a:pt x="106" y="43"/>
                    <a:pt x="109" y="44"/>
                    <a:pt x="113" y="44"/>
                  </a:cubicBezTo>
                  <a:cubicBezTo>
                    <a:pt x="125" y="44"/>
                    <a:pt x="135" y="34"/>
                    <a:pt x="135" y="22"/>
                  </a:cubicBezTo>
                  <a:cubicBezTo>
                    <a:pt x="135" y="10"/>
                    <a:pt x="125" y="0"/>
                    <a:pt x="113" y="0"/>
                  </a:cubicBezTo>
                  <a:cubicBezTo>
                    <a:pt x="101" y="0"/>
                    <a:pt x="91" y="10"/>
                    <a:pt x="91" y="22"/>
                  </a:cubicBezTo>
                  <a:close/>
                  <a:moveTo>
                    <a:pt x="76" y="67"/>
                  </a:moveTo>
                  <a:cubicBezTo>
                    <a:pt x="88" y="67"/>
                    <a:pt x="98" y="57"/>
                    <a:pt x="98" y="45"/>
                  </a:cubicBezTo>
                  <a:cubicBezTo>
                    <a:pt x="98" y="33"/>
                    <a:pt x="88" y="23"/>
                    <a:pt x="76" y="23"/>
                  </a:cubicBezTo>
                  <a:cubicBezTo>
                    <a:pt x="64" y="23"/>
                    <a:pt x="54" y="33"/>
                    <a:pt x="54" y="45"/>
                  </a:cubicBezTo>
                  <a:cubicBezTo>
                    <a:pt x="54" y="57"/>
                    <a:pt x="64" y="67"/>
                    <a:pt x="76" y="67"/>
                  </a:cubicBezTo>
                  <a:close/>
                  <a:moveTo>
                    <a:pt x="85" y="68"/>
                  </a:moveTo>
                  <a:cubicBezTo>
                    <a:pt x="67" y="68"/>
                    <a:pt x="67" y="68"/>
                    <a:pt x="67" y="68"/>
                  </a:cubicBezTo>
                  <a:cubicBezTo>
                    <a:pt x="51" y="68"/>
                    <a:pt x="39" y="81"/>
                    <a:pt x="39" y="97"/>
                  </a:cubicBezTo>
                  <a:cubicBezTo>
                    <a:pt x="39" y="119"/>
                    <a:pt x="39" y="119"/>
                    <a:pt x="39" y="119"/>
                  </a:cubicBezTo>
                  <a:cubicBezTo>
                    <a:pt x="39" y="120"/>
                    <a:pt x="39" y="120"/>
                    <a:pt x="39" y="120"/>
                  </a:cubicBezTo>
                  <a:cubicBezTo>
                    <a:pt x="40" y="120"/>
                    <a:pt x="40" y="120"/>
                    <a:pt x="40" y="120"/>
                  </a:cubicBezTo>
                  <a:cubicBezTo>
                    <a:pt x="55" y="125"/>
                    <a:pt x="68" y="126"/>
                    <a:pt x="79" y="126"/>
                  </a:cubicBezTo>
                  <a:cubicBezTo>
                    <a:pt x="99" y="126"/>
                    <a:pt x="111" y="120"/>
                    <a:pt x="112" y="120"/>
                  </a:cubicBezTo>
                  <a:cubicBezTo>
                    <a:pt x="113" y="119"/>
                    <a:pt x="113" y="119"/>
                    <a:pt x="113" y="119"/>
                  </a:cubicBezTo>
                  <a:cubicBezTo>
                    <a:pt x="114" y="119"/>
                    <a:pt x="114" y="119"/>
                    <a:pt x="114" y="119"/>
                  </a:cubicBezTo>
                  <a:cubicBezTo>
                    <a:pt x="114" y="97"/>
                    <a:pt x="114" y="97"/>
                    <a:pt x="114" y="97"/>
                  </a:cubicBezTo>
                  <a:cubicBezTo>
                    <a:pt x="114" y="81"/>
                    <a:pt x="101" y="68"/>
                    <a:pt x="85" y="68"/>
                  </a:cubicBezTo>
                  <a:close/>
                  <a:moveTo>
                    <a:pt x="122" y="46"/>
                  </a:moveTo>
                  <a:cubicBezTo>
                    <a:pt x="103" y="46"/>
                    <a:pt x="103" y="46"/>
                    <a:pt x="103" y="46"/>
                  </a:cubicBezTo>
                  <a:cubicBezTo>
                    <a:pt x="103" y="53"/>
                    <a:pt x="100" y="60"/>
                    <a:pt x="95" y="65"/>
                  </a:cubicBezTo>
                  <a:cubicBezTo>
                    <a:pt x="109" y="69"/>
                    <a:pt x="119" y="81"/>
                    <a:pt x="119" y="97"/>
                  </a:cubicBezTo>
                  <a:cubicBezTo>
                    <a:pt x="119" y="104"/>
                    <a:pt x="119" y="104"/>
                    <a:pt x="119" y="104"/>
                  </a:cubicBezTo>
                  <a:cubicBezTo>
                    <a:pt x="137" y="103"/>
                    <a:pt x="148" y="98"/>
                    <a:pt x="148" y="97"/>
                  </a:cubicBezTo>
                  <a:cubicBezTo>
                    <a:pt x="150" y="97"/>
                    <a:pt x="150" y="97"/>
                    <a:pt x="150" y="97"/>
                  </a:cubicBezTo>
                  <a:cubicBezTo>
                    <a:pt x="150" y="97"/>
                    <a:pt x="150" y="97"/>
                    <a:pt x="150" y="97"/>
                  </a:cubicBezTo>
                  <a:cubicBezTo>
                    <a:pt x="150" y="74"/>
                    <a:pt x="150" y="74"/>
                    <a:pt x="150" y="74"/>
                  </a:cubicBezTo>
                  <a:cubicBezTo>
                    <a:pt x="150" y="58"/>
                    <a:pt x="137" y="46"/>
                    <a:pt x="122" y="46"/>
                  </a:cubicBezTo>
                  <a:close/>
                  <a:moveTo>
                    <a:pt x="38" y="44"/>
                  </a:moveTo>
                  <a:cubicBezTo>
                    <a:pt x="42" y="44"/>
                    <a:pt x="46" y="43"/>
                    <a:pt x="49" y="41"/>
                  </a:cubicBezTo>
                  <a:cubicBezTo>
                    <a:pt x="50" y="34"/>
                    <a:pt x="54" y="28"/>
                    <a:pt x="60" y="24"/>
                  </a:cubicBezTo>
                  <a:cubicBezTo>
                    <a:pt x="60" y="23"/>
                    <a:pt x="60" y="23"/>
                    <a:pt x="60" y="22"/>
                  </a:cubicBezTo>
                  <a:cubicBezTo>
                    <a:pt x="60" y="10"/>
                    <a:pt x="50" y="0"/>
                    <a:pt x="38" y="0"/>
                  </a:cubicBezTo>
                  <a:cubicBezTo>
                    <a:pt x="25" y="0"/>
                    <a:pt x="16" y="10"/>
                    <a:pt x="16" y="22"/>
                  </a:cubicBezTo>
                  <a:cubicBezTo>
                    <a:pt x="16" y="34"/>
                    <a:pt x="25" y="44"/>
                    <a:pt x="38" y="44"/>
                  </a:cubicBezTo>
                  <a:close/>
                  <a:moveTo>
                    <a:pt x="57" y="65"/>
                  </a:moveTo>
                  <a:cubicBezTo>
                    <a:pt x="52" y="60"/>
                    <a:pt x="49" y="53"/>
                    <a:pt x="49" y="46"/>
                  </a:cubicBezTo>
                  <a:cubicBezTo>
                    <a:pt x="48" y="46"/>
                    <a:pt x="48" y="46"/>
                    <a:pt x="47" y="46"/>
                  </a:cubicBezTo>
                  <a:cubicBezTo>
                    <a:pt x="28" y="46"/>
                    <a:pt x="28" y="46"/>
                    <a:pt x="28" y="46"/>
                  </a:cubicBezTo>
                  <a:cubicBezTo>
                    <a:pt x="13" y="46"/>
                    <a:pt x="0" y="58"/>
                    <a:pt x="0" y="74"/>
                  </a:cubicBezTo>
                  <a:cubicBezTo>
                    <a:pt x="0" y="97"/>
                    <a:pt x="0" y="97"/>
                    <a:pt x="0" y="97"/>
                  </a:cubicBezTo>
                  <a:cubicBezTo>
                    <a:pt x="0" y="97"/>
                    <a:pt x="0" y="97"/>
                    <a:pt x="0" y="97"/>
                  </a:cubicBezTo>
                  <a:cubicBezTo>
                    <a:pt x="2" y="98"/>
                    <a:pt x="2" y="98"/>
                    <a:pt x="2" y="98"/>
                  </a:cubicBezTo>
                  <a:cubicBezTo>
                    <a:pt x="14" y="101"/>
                    <a:pt x="24" y="103"/>
                    <a:pt x="33" y="103"/>
                  </a:cubicBezTo>
                  <a:cubicBezTo>
                    <a:pt x="33" y="97"/>
                    <a:pt x="33" y="97"/>
                    <a:pt x="33" y="97"/>
                  </a:cubicBezTo>
                  <a:cubicBezTo>
                    <a:pt x="33" y="81"/>
                    <a:pt x="44" y="69"/>
                    <a:pt x="57" y="65"/>
                  </a:cubicBezTo>
                  <a:close/>
                  <a:moveTo>
                    <a:pt x="57" y="65"/>
                  </a:moveTo>
                  <a:cubicBezTo>
                    <a:pt x="57" y="65"/>
                    <a:pt x="57" y="65"/>
                    <a:pt x="57" y="6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7" name="Freeform 187"/>
            <p:cNvSpPr>
              <a:spLocks noEditPoints="1"/>
            </p:cNvSpPr>
            <p:nvPr/>
          </p:nvSpPr>
          <p:spPr bwMode="auto">
            <a:xfrm>
              <a:off x="8623046" y="1809962"/>
              <a:ext cx="197735" cy="111828"/>
            </a:xfrm>
            <a:custGeom>
              <a:gdLst>
                <a:gd fmla="*/ 46 w 113" name="T0"/>
                <a:gd fmla="*/ 63 h 64" name="T1"/>
                <a:gd fmla="*/ 47 w 113" name="T2"/>
                <a:gd fmla="*/ 64 h 64" name="T3"/>
                <a:gd fmla="*/ 111 w 113" name="T4"/>
                <a:gd fmla="*/ 64 h 64" name="T5"/>
                <a:gd fmla="*/ 112 w 113" name="T6"/>
                <a:gd fmla="*/ 63 h 64" name="T7"/>
                <a:gd fmla="*/ 113 w 113" name="T8"/>
                <a:gd fmla="*/ 61 h 64" name="T9"/>
                <a:gd fmla="*/ 91 w 113" name="T10"/>
                <a:gd fmla="*/ 17 h 64" name="T11"/>
                <a:gd fmla="*/ 44 w 113" name="T12"/>
                <a:gd fmla="*/ 0 h 64" name="T13"/>
                <a:gd fmla="*/ 1 w 113" name="T14"/>
                <a:gd fmla="*/ 15 h 64" name="T15"/>
                <a:gd fmla="*/ 0 w 113" name="T16"/>
                <a:gd fmla="*/ 17 h 64" name="T17"/>
                <a:gd fmla="*/ 1 w 113" name="T18"/>
                <a:gd fmla="*/ 18 h 64" name="T19"/>
                <a:gd fmla="*/ 46 w 113" name="T20"/>
                <a:gd fmla="*/ 63 h 64" name="T21"/>
                <a:gd fmla="*/ 37 w 113" name="T22"/>
                <a:gd fmla="*/ 39 h 64" name="T23"/>
                <a:gd fmla="*/ 56 w 113" name="T24"/>
                <a:gd fmla="*/ 12 h 64" name="T25"/>
                <a:gd fmla="*/ 62 w 113" name="T26"/>
                <a:gd fmla="*/ 14 h 64" name="T27"/>
                <a:gd fmla="*/ 42 w 113" name="T28"/>
                <a:gd fmla="*/ 43 h 64" name="T29"/>
                <a:gd fmla="*/ 37 w 113" name="T30"/>
                <a:gd fmla="*/ 39 h 64" name="T31"/>
                <a:gd fmla="*/ 44 w 113" name="T32"/>
                <a:gd fmla="*/ 11 h 64" name="T33"/>
                <a:gd fmla="*/ 46 w 113" name="T34"/>
                <a:gd fmla="*/ 11 h 64" name="T35"/>
                <a:gd fmla="*/ 31 w 113" name="T36"/>
                <a:gd fmla="*/ 33 h 64" name="T37"/>
                <a:gd fmla="*/ 26 w 113" name="T38"/>
                <a:gd fmla="*/ 28 h 64" name="T39"/>
                <a:gd fmla="*/ 38 w 113" name="T40"/>
                <a:gd fmla="*/ 11 h 64" name="T41"/>
                <a:gd fmla="*/ 44 w 113" name="T42"/>
                <a:gd fmla="*/ 11 h 64" name="T43"/>
                <a:gd fmla="*/ 26 w 113" name="T44"/>
                <a:gd fmla="*/ 14 h 64" name="T45"/>
                <a:gd fmla="*/ 20 w 113" name="T46"/>
                <a:gd fmla="*/ 22 h 64" name="T47"/>
                <a:gd fmla="*/ 16 w 113" name="T48"/>
                <a:gd fmla="*/ 18 h 64" name="T49"/>
                <a:gd fmla="*/ 24 w 113" name="T50"/>
                <a:gd fmla="*/ 14 h 64" name="T51"/>
                <a:gd fmla="*/ 26 w 113" name="T52"/>
                <a:gd fmla="*/ 14 h 64" name="T53"/>
                <a:gd fmla="*/ 80 w 113" name="T54"/>
                <a:gd fmla="*/ 53 h 64" name="T55"/>
                <a:gd fmla="*/ 92 w 113" name="T56"/>
                <a:gd fmla="*/ 35 h 64" name="T57"/>
                <a:gd fmla="*/ 94 w 113" name="T58"/>
                <a:gd fmla="*/ 39 h 64" name="T59"/>
                <a:gd fmla="*/ 84 w 113" name="T60"/>
                <a:gd fmla="*/ 53 h 64" name="T61"/>
                <a:gd fmla="*/ 80 w 113" name="T62"/>
                <a:gd fmla="*/ 53 h 64" name="T63"/>
                <a:gd fmla="*/ 95 w 113" name="T64"/>
                <a:gd fmla="*/ 53 h 64" name="T65"/>
                <a:gd fmla="*/ 98 w 113" name="T66"/>
                <a:gd fmla="*/ 47 h 64" name="T67"/>
                <a:gd fmla="*/ 100 w 113" name="T68"/>
                <a:gd fmla="*/ 53 h 64" name="T69"/>
                <a:gd fmla="*/ 95 w 113" name="T70"/>
                <a:gd fmla="*/ 53 h 64" name="T71"/>
                <a:gd fmla="*/ 63 w 113" name="T72"/>
                <a:gd fmla="*/ 53 h 64" name="T73"/>
                <a:gd fmla="*/ 82 w 113" name="T74"/>
                <a:gd fmla="*/ 25 h 64" name="T75"/>
                <a:gd fmla="*/ 83 w 113" name="T76"/>
                <a:gd fmla="*/ 26 h 64" name="T77"/>
                <a:gd fmla="*/ 86 w 113" name="T78"/>
                <a:gd fmla="*/ 28 h 64" name="T79"/>
                <a:gd fmla="*/ 70 w 113" name="T80"/>
                <a:gd fmla="*/ 53 h 64" name="T81"/>
                <a:gd fmla="*/ 63 w 113" name="T82"/>
                <a:gd fmla="*/ 53 h 64" name="T83"/>
                <a:gd fmla="*/ 53 w 113" name="T84"/>
                <a:gd fmla="*/ 53 h 64" name="T85"/>
                <a:gd fmla="*/ 51 w 113" name="T86"/>
                <a:gd fmla="*/ 53 h 64" name="T87"/>
                <a:gd fmla="*/ 48 w 113" name="T88"/>
                <a:gd fmla="*/ 50 h 64" name="T89"/>
                <a:gd fmla="*/ 70 w 113" name="T90"/>
                <a:gd fmla="*/ 17 h 64" name="T91"/>
                <a:gd fmla="*/ 75 w 113" name="T92"/>
                <a:gd fmla="*/ 20 h 64" name="T93"/>
                <a:gd fmla="*/ 53 w 113" name="T94"/>
                <a:gd fmla="*/ 53 h 64" name="T95"/>
                <a:gd fmla="*/ 53 w 113" name="T96"/>
                <a:gd fmla="*/ 53 h 64" name="T97"/>
                <a:gd fmla="*/ 53 w 113" name="T98"/>
                <a:gd fmla="*/ 53 h 6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4" w="113">
                  <a:moveTo>
                    <a:pt x="46" y="63"/>
                  </a:moveTo>
                  <a:cubicBezTo>
                    <a:pt x="46" y="63"/>
                    <a:pt x="47" y="64"/>
                    <a:pt x="47" y="64"/>
                  </a:cubicBezTo>
                  <a:cubicBezTo>
                    <a:pt x="111" y="64"/>
                    <a:pt x="111" y="64"/>
                    <a:pt x="111" y="64"/>
                  </a:cubicBezTo>
                  <a:cubicBezTo>
                    <a:pt x="111" y="64"/>
                    <a:pt x="112" y="63"/>
                    <a:pt x="112" y="63"/>
                  </a:cubicBezTo>
                  <a:cubicBezTo>
                    <a:pt x="113" y="63"/>
                    <a:pt x="113" y="62"/>
                    <a:pt x="113" y="61"/>
                  </a:cubicBezTo>
                  <a:cubicBezTo>
                    <a:pt x="111" y="44"/>
                    <a:pt x="103" y="29"/>
                    <a:pt x="91" y="17"/>
                  </a:cubicBezTo>
                  <a:cubicBezTo>
                    <a:pt x="78" y="6"/>
                    <a:pt x="62" y="0"/>
                    <a:pt x="44" y="0"/>
                  </a:cubicBezTo>
                  <a:cubicBezTo>
                    <a:pt x="29" y="0"/>
                    <a:pt x="13" y="5"/>
                    <a:pt x="1" y="15"/>
                  </a:cubicBezTo>
                  <a:cubicBezTo>
                    <a:pt x="1" y="15"/>
                    <a:pt x="0" y="16"/>
                    <a:pt x="0" y="17"/>
                  </a:cubicBezTo>
                  <a:cubicBezTo>
                    <a:pt x="0" y="17"/>
                    <a:pt x="1" y="18"/>
                    <a:pt x="1" y="18"/>
                  </a:cubicBezTo>
                  <a:lnTo>
                    <a:pt x="46" y="63"/>
                  </a:lnTo>
                  <a:close/>
                  <a:moveTo>
                    <a:pt x="37" y="39"/>
                  </a:moveTo>
                  <a:cubicBezTo>
                    <a:pt x="56" y="12"/>
                    <a:pt x="56" y="12"/>
                    <a:pt x="56" y="12"/>
                  </a:cubicBezTo>
                  <a:cubicBezTo>
                    <a:pt x="58" y="12"/>
                    <a:pt x="60" y="13"/>
                    <a:pt x="62" y="14"/>
                  </a:cubicBezTo>
                  <a:cubicBezTo>
                    <a:pt x="42" y="43"/>
                    <a:pt x="42" y="43"/>
                    <a:pt x="42" y="43"/>
                  </a:cubicBezTo>
                  <a:lnTo>
                    <a:pt x="37" y="39"/>
                  </a:lnTo>
                  <a:close/>
                  <a:moveTo>
                    <a:pt x="44" y="11"/>
                  </a:moveTo>
                  <a:cubicBezTo>
                    <a:pt x="45" y="11"/>
                    <a:pt x="45" y="11"/>
                    <a:pt x="46" y="11"/>
                  </a:cubicBezTo>
                  <a:cubicBezTo>
                    <a:pt x="31" y="33"/>
                    <a:pt x="31" y="33"/>
                    <a:pt x="31" y="33"/>
                  </a:cubicBezTo>
                  <a:cubicBezTo>
                    <a:pt x="26" y="28"/>
                    <a:pt x="26" y="28"/>
                    <a:pt x="26" y="28"/>
                  </a:cubicBezTo>
                  <a:cubicBezTo>
                    <a:pt x="38" y="11"/>
                    <a:pt x="38" y="11"/>
                    <a:pt x="38" y="11"/>
                  </a:cubicBezTo>
                  <a:cubicBezTo>
                    <a:pt x="40" y="11"/>
                    <a:pt x="42" y="11"/>
                    <a:pt x="44" y="11"/>
                  </a:cubicBezTo>
                  <a:close/>
                  <a:moveTo>
                    <a:pt x="26" y="14"/>
                  </a:moveTo>
                  <a:cubicBezTo>
                    <a:pt x="20" y="22"/>
                    <a:pt x="20" y="22"/>
                    <a:pt x="20" y="22"/>
                  </a:cubicBezTo>
                  <a:cubicBezTo>
                    <a:pt x="16" y="18"/>
                    <a:pt x="16" y="18"/>
                    <a:pt x="16" y="18"/>
                  </a:cubicBezTo>
                  <a:cubicBezTo>
                    <a:pt x="19" y="17"/>
                    <a:pt x="22" y="15"/>
                    <a:pt x="24" y="14"/>
                  </a:cubicBezTo>
                  <a:cubicBezTo>
                    <a:pt x="25" y="14"/>
                    <a:pt x="26" y="14"/>
                    <a:pt x="26" y="14"/>
                  </a:cubicBezTo>
                  <a:close/>
                  <a:moveTo>
                    <a:pt x="80" y="53"/>
                  </a:moveTo>
                  <a:cubicBezTo>
                    <a:pt x="92" y="35"/>
                    <a:pt x="92" y="35"/>
                    <a:pt x="92" y="35"/>
                  </a:cubicBezTo>
                  <a:cubicBezTo>
                    <a:pt x="92" y="36"/>
                    <a:pt x="93" y="38"/>
                    <a:pt x="94" y="39"/>
                  </a:cubicBezTo>
                  <a:cubicBezTo>
                    <a:pt x="84" y="53"/>
                    <a:pt x="84" y="53"/>
                    <a:pt x="84" y="53"/>
                  </a:cubicBezTo>
                  <a:lnTo>
                    <a:pt x="80" y="53"/>
                  </a:lnTo>
                  <a:close/>
                  <a:moveTo>
                    <a:pt x="95" y="53"/>
                  </a:moveTo>
                  <a:cubicBezTo>
                    <a:pt x="98" y="47"/>
                    <a:pt x="98" y="47"/>
                    <a:pt x="98" y="47"/>
                  </a:cubicBezTo>
                  <a:cubicBezTo>
                    <a:pt x="99" y="49"/>
                    <a:pt x="99" y="51"/>
                    <a:pt x="100" y="53"/>
                  </a:cubicBezTo>
                  <a:lnTo>
                    <a:pt x="95" y="53"/>
                  </a:lnTo>
                  <a:close/>
                  <a:moveTo>
                    <a:pt x="63" y="53"/>
                  </a:moveTo>
                  <a:cubicBezTo>
                    <a:pt x="82" y="25"/>
                    <a:pt x="82" y="25"/>
                    <a:pt x="82" y="25"/>
                  </a:cubicBezTo>
                  <a:cubicBezTo>
                    <a:pt x="82" y="25"/>
                    <a:pt x="83" y="26"/>
                    <a:pt x="83" y="26"/>
                  </a:cubicBezTo>
                  <a:cubicBezTo>
                    <a:pt x="84" y="27"/>
                    <a:pt x="85" y="28"/>
                    <a:pt x="86" y="28"/>
                  </a:cubicBezTo>
                  <a:cubicBezTo>
                    <a:pt x="70" y="53"/>
                    <a:pt x="70" y="53"/>
                    <a:pt x="70" y="53"/>
                  </a:cubicBezTo>
                  <a:lnTo>
                    <a:pt x="63" y="53"/>
                  </a:lnTo>
                  <a:close/>
                  <a:moveTo>
                    <a:pt x="53" y="53"/>
                  </a:moveTo>
                  <a:cubicBezTo>
                    <a:pt x="51" y="53"/>
                    <a:pt x="51" y="53"/>
                    <a:pt x="51" y="53"/>
                  </a:cubicBezTo>
                  <a:cubicBezTo>
                    <a:pt x="48" y="50"/>
                    <a:pt x="48" y="50"/>
                    <a:pt x="48" y="50"/>
                  </a:cubicBezTo>
                  <a:cubicBezTo>
                    <a:pt x="70" y="17"/>
                    <a:pt x="70" y="17"/>
                    <a:pt x="70" y="17"/>
                  </a:cubicBezTo>
                  <a:cubicBezTo>
                    <a:pt x="71" y="18"/>
                    <a:pt x="73" y="19"/>
                    <a:pt x="75" y="20"/>
                  </a:cubicBezTo>
                  <a:lnTo>
                    <a:pt x="53" y="53"/>
                  </a:lnTo>
                  <a:close/>
                  <a:moveTo>
                    <a:pt x="53" y="53"/>
                  </a:moveTo>
                  <a:cubicBezTo>
                    <a:pt x="53" y="53"/>
                    <a:pt x="53" y="53"/>
                    <a:pt x="53" y="5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8" name="Freeform 188"/>
            <p:cNvSpPr>
              <a:spLocks noEditPoints="1"/>
            </p:cNvSpPr>
            <p:nvPr/>
          </p:nvSpPr>
          <p:spPr bwMode="auto">
            <a:xfrm>
              <a:off x="8580833" y="1853656"/>
              <a:ext cx="108865" cy="173296"/>
            </a:xfrm>
            <a:custGeom>
              <a:gdLst>
                <a:gd fmla="*/ 61 w 62" name="T0"/>
                <a:gd fmla="*/ 43 h 99" name="T1"/>
                <a:gd fmla="*/ 18 w 62" name="T2"/>
                <a:gd fmla="*/ 0 h 99" name="T3"/>
                <a:gd fmla="*/ 16 w 62" name="T4"/>
                <a:gd fmla="*/ 0 h 99" name="T5"/>
                <a:gd fmla="*/ 15 w 62" name="T6"/>
                <a:gd fmla="*/ 1 h 99" name="T7"/>
                <a:gd fmla="*/ 0 w 62" name="T8"/>
                <a:gd fmla="*/ 44 h 99" name="T9"/>
                <a:gd fmla="*/ 26 w 62" name="T10"/>
                <a:gd fmla="*/ 98 h 99" name="T11"/>
                <a:gd fmla="*/ 28 w 62" name="T12"/>
                <a:gd fmla="*/ 99 h 99" name="T13"/>
                <a:gd fmla="*/ 28 w 62" name="T14"/>
                <a:gd fmla="*/ 99 h 99" name="T15"/>
                <a:gd fmla="*/ 29 w 62" name="T16"/>
                <a:gd fmla="*/ 98 h 99" name="T17"/>
                <a:gd fmla="*/ 61 w 62" name="T18"/>
                <a:gd fmla="*/ 46 h 99" name="T19"/>
                <a:gd fmla="*/ 61 w 62" name="T20"/>
                <a:gd fmla="*/ 43 h 99" name="T21"/>
                <a:gd fmla="*/ 48 w 62" name="T22"/>
                <a:gd fmla="*/ 46 h 99" name="T23"/>
                <a:gd fmla="*/ 26 w 62" name="T24"/>
                <a:gd fmla="*/ 83 h 99" name="T25"/>
                <a:gd fmla="*/ 17 w 62" name="T26"/>
                <a:gd fmla="*/ 70 h 99" name="T27"/>
                <a:gd fmla="*/ 11 w 62" name="T28"/>
                <a:gd fmla="*/ 44 h 99" name="T29"/>
                <a:gd fmla="*/ 14 w 62" name="T30"/>
                <a:gd fmla="*/ 24 h 99" name="T31"/>
                <a:gd fmla="*/ 18 w 62" name="T32"/>
                <a:gd fmla="*/ 16 h 99" name="T33"/>
                <a:gd fmla="*/ 48 w 62" name="T34"/>
                <a:gd fmla="*/ 46 h 99" name="T35"/>
                <a:gd fmla="*/ 48 w 62" name="T36"/>
                <a:gd fmla="*/ 46 h 99" name="T37"/>
                <a:gd fmla="*/ 48 w 62" name="T38"/>
                <a:gd fmla="*/ 46 h 9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9" w="62">
                  <a:moveTo>
                    <a:pt x="61" y="43"/>
                  </a:moveTo>
                  <a:cubicBezTo>
                    <a:pt x="18" y="0"/>
                    <a:pt x="18" y="0"/>
                    <a:pt x="18" y="0"/>
                  </a:cubicBezTo>
                  <a:cubicBezTo>
                    <a:pt x="17" y="0"/>
                    <a:pt x="17" y="0"/>
                    <a:pt x="16" y="0"/>
                  </a:cubicBezTo>
                  <a:cubicBezTo>
                    <a:pt x="16" y="0"/>
                    <a:pt x="15" y="0"/>
                    <a:pt x="15" y="1"/>
                  </a:cubicBezTo>
                  <a:cubicBezTo>
                    <a:pt x="5" y="13"/>
                    <a:pt x="0" y="28"/>
                    <a:pt x="0" y="44"/>
                  </a:cubicBezTo>
                  <a:cubicBezTo>
                    <a:pt x="0" y="65"/>
                    <a:pt x="9" y="85"/>
                    <a:pt x="26" y="98"/>
                  </a:cubicBezTo>
                  <a:cubicBezTo>
                    <a:pt x="27" y="98"/>
                    <a:pt x="27" y="99"/>
                    <a:pt x="28" y="99"/>
                  </a:cubicBezTo>
                  <a:cubicBezTo>
                    <a:pt x="28" y="99"/>
                    <a:pt x="28" y="99"/>
                    <a:pt x="28" y="99"/>
                  </a:cubicBezTo>
                  <a:cubicBezTo>
                    <a:pt x="28" y="98"/>
                    <a:pt x="29" y="98"/>
                    <a:pt x="29" y="98"/>
                  </a:cubicBezTo>
                  <a:cubicBezTo>
                    <a:pt x="61" y="46"/>
                    <a:pt x="61" y="46"/>
                    <a:pt x="61" y="46"/>
                  </a:cubicBezTo>
                  <a:cubicBezTo>
                    <a:pt x="62" y="45"/>
                    <a:pt x="61" y="44"/>
                    <a:pt x="61" y="43"/>
                  </a:cubicBezTo>
                  <a:close/>
                  <a:moveTo>
                    <a:pt x="48" y="46"/>
                  </a:moveTo>
                  <a:cubicBezTo>
                    <a:pt x="26" y="83"/>
                    <a:pt x="26" y="83"/>
                    <a:pt x="26" y="83"/>
                  </a:cubicBezTo>
                  <a:cubicBezTo>
                    <a:pt x="22" y="79"/>
                    <a:pt x="19" y="75"/>
                    <a:pt x="17" y="70"/>
                  </a:cubicBezTo>
                  <a:cubicBezTo>
                    <a:pt x="13" y="62"/>
                    <a:pt x="11" y="53"/>
                    <a:pt x="11" y="44"/>
                  </a:cubicBezTo>
                  <a:cubicBezTo>
                    <a:pt x="11" y="37"/>
                    <a:pt x="12" y="30"/>
                    <a:pt x="14" y="24"/>
                  </a:cubicBezTo>
                  <a:cubicBezTo>
                    <a:pt x="15" y="21"/>
                    <a:pt x="16" y="18"/>
                    <a:pt x="18" y="16"/>
                  </a:cubicBezTo>
                  <a:lnTo>
                    <a:pt x="48" y="46"/>
                  </a:lnTo>
                  <a:close/>
                  <a:moveTo>
                    <a:pt x="48" y="46"/>
                  </a:moveTo>
                  <a:cubicBezTo>
                    <a:pt x="48" y="46"/>
                    <a:pt x="48" y="46"/>
                    <a:pt x="48" y="4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9" name="Freeform 189"/>
            <p:cNvSpPr>
              <a:spLocks noEditPoints="1"/>
            </p:cNvSpPr>
            <p:nvPr/>
          </p:nvSpPr>
          <p:spPr bwMode="auto">
            <a:xfrm>
              <a:off x="8647486" y="1939564"/>
              <a:ext cx="173296" cy="111828"/>
            </a:xfrm>
            <a:custGeom>
              <a:gdLst>
                <a:gd fmla="*/ 97 w 99" name="T0"/>
                <a:gd fmla="*/ 0 h 64" name="T1"/>
                <a:gd fmla="*/ 34 w 99" name="T2"/>
                <a:gd fmla="*/ 0 h 64" name="T3"/>
                <a:gd fmla="*/ 33 w 99" name="T4"/>
                <a:gd fmla="*/ 1 h 64" name="T5"/>
                <a:gd fmla="*/ 0 w 99" name="T6"/>
                <a:gd fmla="*/ 54 h 64" name="T7"/>
                <a:gd fmla="*/ 0 w 99" name="T8"/>
                <a:gd fmla="*/ 56 h 64" name="T9"/>
                <a:gd fmla="*/ 1 w 99" name="T10"/>
                <a:gd fmla="*/ 57 h 64" name="T11"/>
                <a:gd fmla="*/ 30 w 99" name="T12"/>
                <a:gd fmla="*/ 64 h 64" name="T13"/>
                <a:gd fmla="*/ 77 w 99" name="T14"/>
                <a:gd fmla="*/ 46 h 64" name="T15"/>
                <a:gd fmla="*/ 99 w 99" name="T16"/>
                <a:gd fmla="*/ 2 h 64" name="T17"/>
                <a:gd fmla="*/ 98 w 99" name="T18"/>
                <a:gd fmla="*/ 1 h 64" name="T19"/>
                <a:gd fmla="*/ 97 w 99" name="T20"/>
                <a:gd fmla="*/ 0 h 64" name="T21"/>
                <a:gd fmla="*/ 97 w 99" name="T22"/>
                <a:gd fmla="*/ 0 h 64" name="T23"/>
                <a:gd fmla="*/ 97 w 99" name="T24"/>
                <a:gd fmla="*/ 0 h 6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 w="99">
                  <a:moveTo>
                    <a:pt x="97" y="0"/>
                  </a:moveTo>
                  <a:cubicBezTo>
                    <a:pt x="34" y="0"/>
                    <a:pt x="34" y="0"/>
                    <a:pt x="34" y="0"/>
                  </a:cubicBezTo>
                  <a:cubicBezTo>
                    <a:pt x="34" y="0"/>
                    <a:pt x="33" y="0"/>
                    <a:pt x="33" y="1"/>
                  </a:cubicBezTo>
                  <a:cubicBezTo>
                    <a:pt x="0" y="54"/>
                    <a:pt x="0" y="54"/>
                    <a:pt x="0" y="54"/>
                  </a:cubicBezTo>
                  <a:cubicBezTo>
                    <a:pt x="0" y="54"/>
                    <a:pt x="0" y="55"/>
                    <a:pt x="0" y="56"/>
                  </a:cubicBezTo>
                  <a:cubicBezTo>
                    <a:pt x="0" y="56"/>
                    <a:pt x="0" y="57"/>
                    <a:pt x="1" y="57"/>
                  </a:cubicBezTo>
                  <a:cubicBezTo>
                    <a:pt x="10" y="61"/>
                    <a:pt x="20" y="64"/>
                    <a:pt x="30" y="64"/>
                  </a:cubicBezTo>
                  <a:cubicBezTo>
                    <a:pt x="48" y="64"/>
                    <a:pt x="64" y="57"/>
                    <a:pt x="77" y="46"/>
                  </a:cubicBezTo>
                  <a:cubicBezTo>
                    <a:pt x="89" y="35"/>
                    <a:pt x="97" y="19"/>
                    <a:pt x="99" y="2"/>
                  </a:cubicBezTo>
                  <a:cubicBezTo>
                    <a:pt x="99" y="2"/>
                    <a:pt x="99" y="1"/>
                    <a:pt x="98" y="1"/>
                  </a:cubicBezTo>
                  <a:cubicBezTo>
                    <a:pt x="98" y="0"/>
                    <a:pt x="97" y="0"/>
                    <a:pt x="97" y="0"/>
                  </a:cubicBezTo>
                  <a:close/>
                  <a:moveTo>
                    <a:pt x="97" y="0"/>
                  </a:moveTo>
                  <a:cubicBezTo>
                    <a:pt x="97" y="0"/>
                    <a:pt x="97" y="0"/>
                    <a:pt x="97"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0" name="Freeform 190"/>
            <p:cNvSpPr>
              <a:spLocks noEditPoints="1"/>
            </p:cNvSpPr>
            <p:nvPr/>
          </p:nvSpPr>
          <p:spPr bwMode="auto">
            <a:xfrm>
              <a:off x="9505818" y="3959867"/>
              <a:ext cx="197735" cy="112568"/>
            </a:xfrm>
            <a:custGeom>
              <a:gdLst>
                <a:gd fmla="*/ 46 w 113" name="T0"/>
                <a:gd fmla="*/ 63 h 64" name="T1"/>
                <a:gd fmla="*/ 47 w 113" name="T2"/>
                <a:gd fmla="*/ 64 h 64" name="T3"/>
                <a:gd fmla="*/ 111 w 113" name="T4"/>
                <a:gd fmla="*/ 64 h 64" name="T5"/>
                <a:gd fmla="*/ 112 w 113" name="T6"/>
                <a:gd fmla="*/ 63 h 64" name="T7"/>
                <a:gd fmla="*/ 113 w 113" name="T8"/>
                <a:gd fmla="*/ 61 h 64" name="T9"/>
                <a:gd fmla="*/ 90 w 113" name="T10"/>
                <a:gd fmla="*/ 17 h 64" name="T11"/>
                <a:gd fmla="*/ 44 w 113" name="T12"/>
                <a:gd fmla="*/ 0 h 64" name="T13"/>
                <a:gd fmla="*/ 1 w 113" name="T14"/>
                <a:gd fmla="*/ 15 h 64" name="T15"/>
                <a:gd fmla="*/ 0 w 113" name="T16"/>
                <a:gd fmla="*/ 17 h 64" name="T17"/>
                <a:gd fmla="*/ 1 w 113" name="T18"/>
                <a:gd fmla="*/ 18 h 64" name="T19"/>
                <a:gd fmla="*/ 46 w 113" name="T20"/>
                <a:gd fmla="*/ 63 h 64" name="T21"/>
                <a:gd fmla="*/ 37 w 113" name="T22"/>
                <a:gd fmla="*/ 39 h 64" name="T23"/>
                <a:gd fmla="*/ 55 w 113" name="T24"/>
                <a:gd fmla="*/ 12 h 64" name="T25"/>
                <a:gd fmla="*/ 62 w 113" name="T26"/>
                <a:gd fmla="*/ 14 h 64" name="T27"/>
                <a:gd fmla="*/ 42 w 113" name="T28"/>
                <a:gd fmla="*/ 43 h 64" name="T29"/>
                <a:gd fmla="*/ 37 w 113" name="T30"/>
                <a:gd fmla="*/ 39 h 64" name="T31"/>
                <a:gd fmla="*/ 44 w 113" name="T32"/>
                <a:gd fmla="*/ 11 h 64" name="T33"/>
                <a:gd fmla="*/ 46 w 113" name="T34"/>
                <a:gd fmla="*/ 11 h 64" name="T35"/>
                <a:gd fmla="*/ 31 w 113" name="T36"/>
                <a:gd fmla="*/ 33 h 64" name="T37"/>
                <a:gd fmla="*/ 26 w 113" name="T38"/>
                <a:gd fmla="*/ 28 h 64" name="T39"/>
                <a:gd fmla="*/ 38 w 113" name="T40"/>
                <a:gd fmla="*/ 11 h 64" name="T41"/>
                <a:gd fmla="*/ 44 w 113" name="T42"/>
                <a:gd fmla="*/ 11 h 64" name="T43"/>
                <a:gd fmla="*/ 26 w 113" name="T44"/>
                <a:gd fmla="*/ 14 h 64" name="T45"/>
                <a:gd fmla="*/ 20 w 113" name="T46"/>
                <a:gd fmla="*/ 22 h 64" name="T47"/>
                <a:gd fmla="*/ 16 w 113" name="T48"/>
                <a:gd fmla="*/ 18 h 64" name="T49"/>
                <a:gd fmla="*/ 24 w 113" name="T50"/>
                <a:gd fmla="*/ 14 h 64" name="T51"/>
                <a:gd fmla="*/ 26 w 113" name="T52"/>
                <a:gd fmla="*/ 14 h 64" name="T53"/>
                <a:gd fmla="*/ 80 w 113" name="T54"/>
                <a:gd fmla="*/ 53 h 64" name="T55"/>
                <a:gd fmla="*/ 91 w 113" name="T56"/>
                <a:gd fmla="*/ 35 h 64" name="T57"/>
                <a:gd fmla="*/ 94 w 113" name="T58"/>
                <a:gd fmla="*/ 39 h 64" name="T59"/>
                <a:gd fmla="*/ 84 w 113" name="T60"/>
                <a:gd fmla="*/ 53 h 64" name="T61"/>
                <a:gd fmla="*/ 80 w 113" name="T62"/>
                <a:gd fmla="*/ 53 h 64" name="T63"/>
                <a:gd fmla="*/ 94 w 113" name="T64"/>
                <a:gd fmla="*/ 53 h 64" name="T65"/>
                <a:gd fmla="*/ 98 w 113" name="T66"/>
                <a:gd fmla="*/ 47 h 64" name="T67"/>
                <a:gd fmla="*/ 100 w 113" name="T68"/>
                <a:gd fmla="*/ 53 h 64" name="T69"/>
                <a:gd fmla="*/ 94 w 113" name="T70"/>
                <a:gd fmla="*/ 53 h 64" name="T71"/>
                <a:gd fmla="*/ 63 w 113" name="T72"/>
                <a:gd fmla="*/ 53 h 64" name="T73"/>
                <a:gd fmla="*/ 82 w 113" name="T74"/>
                <a:gd fmla="*/ 25 h 64" name="T75"/>
                <a:gd fmla="*/ 83 w 113" name="T76"/>
                <a:gd fmla="*/ 26 h 64" name="T77"/>
                <a:gd fmla="*/ 86 w 113" name="T78"/>
                <a:gd fmla="*/ 29 h 64" name="T79"/>
                <a:gd fmla="*/ 70 w 113" name="T80"/>
                <a:gd fmla="*/ 53 h 64" name="T81"/>
                <a:gd fmla="*/ 63 w 113" name="T82"/>
                <a:gd fmla="*/ 53 h 64" name="T83"/>
                <a:gd fmla="*/ 53 w 113" name="T84"/>
                <a:gd fmla="*/ 53 h 64" name="T85"/>
                <a:gd fmla="*/ 51 w 113" name="T86"/>
                <a:gd fmla="*/ 53 h 64" name="T87"/>
                <a:gd fmla="*/ 48 w 113" name="T88"/>
                <a:gd fmla="*/ 50 h 64" name="T89"/>
                <a:gd fmla="*/ 70 w 113" name="T90"/>
                <a:gd fmla="*/ 17 h 64" name="T91"/>
                <a:gd fmla="*/ 75 w 113" name="T92"/>
                <a:gd fmla="*/ 20 h 64" name="T93"/>
                <a:gd fmla="*/ 53 w 113" name="T94"/>
                <a:gd fmla="*/ 53 h 64" name="T95"/>
                <a:gd fmla="*/ 53 w 113" name="T96"/>
                <a:gd fmla="*/ 53 h 64" name="T97"/>
                <a:gd fmla="*/ 53 w 113" name="T98"/>
                <a:gd fmla="*/ 53 h 6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4" w="113">
                  <a:moveTo>
                    <a:pt x="46" y="63"/>
                  </a:moveTo>
                  <a:cubicBezTo>
                    <a:pt x="46" y="63"/>
                    <a:pt x="47" y="64"/>
                    <a:pt x="47" y="64"/>
                  </a:cubicBezTo>
                  <a:cubicBezTo>
                    <a:pt x="111" y="64"/>
                    <a:pt x="111" y="64"/>
                    <a:pt x="111" y="64"/>
                  </a:cubicBezTo>
                  <a:cubicBezTo>
                    <a:pt x="111" y="64"/>
                    <a:pt x="112" y="63"/>
                    <a:pt x="112" y="63"/>
                  </a:cubicBezTo>
                  <a:cubicBezTo>
                    <a:pt x="113" y="63"/>
                    <a:pt x="113" y="62"/>
                    <a:pt x="113" y="61"/>
                  </a:cubicBezTo>
                  <a:cubicBezTo>
                    <a:pt x="111" y="44"/>
                    <a:pt x="103" y="29"/>
                    <a:pt x="90" y="17"/>
                  </a:cubicBezTo>
                  <a:cubicBezTo>
                    <a:pt x="78" y="6"/>
                    <a:pt x="61" y="0"/>
                    <a:pt x="44" y="0"/>
                  </a:cubicBezTo>
                  <a:cubicBezTo>
                    <a:pt x="29" y="0"/>
                    <a:pt x="13" y="5"/>
                    <a:pt x="1" y="15"/>
                  </a:cubicBezTo>
                  <a:cubicBezTo>
                    <a:pt x="1" y="16"/>
                    <a:pt x="0" y="16"/>
                    <a:pt x="0" y="17"/>
                  </a:cubicBezTo>
                  <a:cubicBezTo>
                    <a:pt x="0" y="17"/>
                    <a:pt x="0" y="18"/>
                    <a:pt x="1" y="18"/>
                  </a:cubicBezTo>
                  <a:lnTo>
                    <a:pt x="46" y="63"/>
                  </a:lnTo>
                  <a:close/>
                  <a:moveTo>
                    <a:pt x="37" y="39"/>
                  </a:moveTo>
                  <a:cubicBezTo>
                    <a:pt x="55" y="12"/>
                    <a:pt x="55" y="12"/>
                    <a:pt x="55" y="12"/>
                  </a:cubicBezTo>
                  <a:cubicBezTo>
                    <a:pt x="57" y="12"/>
                    <a:pt x="60" y="13"/>
                    <a:pt x="62" y="14"/>
                  </a:cubicBezTo>
                  <a:cubicBezTo>
                    <a:pt x="42" y="43"/>
                    <a:pt x="42" y="43"/>
                    <a:pt x="42" y="43"/>
                  </a:cubicBezTo>
                  <a:lnTo>
                    <a:pt x="37" y="39"/>
                  </a:lnTo>
                  <a:close/>
                  <a:moveTo>
                    <a:pt x="44" y="11"/>
                  </a:moveTo>
                  <a:cubicBezTo>
                    <a:pt x="45" y="11"/>
                    <a:pt x="45" y="11"/>
                    <a:pt x="46" y="11"/>
                  </a:cubicBezTo>
                  <a:cubicBezTo>
                    <a:pt x="31" y="33"/>
                    <a:pt x="31" y="33"/>
                    <a:pt x="31" y="33"/>
                  </a:cubicBezTo>
                  <a:cubicBezTo>
                    <a:pt x="26" y="28"/>
                    <a:pt x="26" y="28"/>
                    <a:pt x="26" y="28"/>
                  </a:cubicBezTo>
                  <a:cubicBezTo>
                    <a:pt x="38" y="11"/>
                    <a:pt x="38" y="11"/>
                    <a:pt x="38" y="11"/>
                  </a:cubicBezTo>
                  <a:cubicBezTo>
                    <a:pt x="40" y="11"/>
                    <a:pt x="42" y="11"/>
                    <a:pt x="44" y="11"/>
                  </a:cubicBezTo>
                  <a:close/>
                  <a:moveTo>
                    <a:pt x="26" y="14"/>
                  </a:moveTo>
                  <a:cubicBezTo>
                    <a:pt x="20" y="22"/>
                    <a:pt x="20" y="22"/>
                    <a:pt x="20" y="22"/>
                  </a:cubicBezTo>
                  <a:cubicBezTo>
                    <a:pt x="16" y="18"/>
                    <a:pt x="16" y="18"/>
                    <a:pt x="16" y="18"/>
                  </a:cubicBezTo>
                  <a:cubicBezTo>
                    <a:pt x="19" y="17"/>
                    <a:pt x="22" y="15"/>
                    <a:pt x="24" y="14"/>
                  </a:cubicBezTo>
                  <a:cubicBezTo>
                    <a:pt x="25" y="14"/>
                    <a:pt x="25" y="14"/>
                    <a:pt x="26" y="14"/>
                  </a:cubicBezTo>
                  <a:close/>
                  <a:moveTo>
                    <a:pt x="80" y="53"/>
                  </a:moveTo>
                  <a:cubicBezTo>
                    <a:pt x="91" y="35"/>
                    <a:pt x="91" y="35"/>
                    <a:pt x="91" y="35"/>
                  </a:cubicBezTo>
                  <a:cubicBezTo>
                    <a:pt x="92" y="36"/>
                    <a:pt x="93" y="38"/>
                    <a:pt x="94" y="39"/>
                  </a:cubicBezTo>
                  <a:cubicBezTo>
                    <a:pt x="84" y="53"/>
                    <a:pt x="84" y="53"/>
                    <a:pt x="84" y="53"/>
                  </a:cubicBezTo>
                  <a:lnTo>
                    <a:pt x="80" y="53"/>
                  </a:lnTo>
                  <a:close/>
                  <a:moveTo>
                    <a:pt x="94" y="53"/>
                  </a:moveTo>
                  <a:cubicBezTo>
                    <a:pt x="98" y="47"/>
                    <a:pt x="98" y="47"/>
                    <a:pt x="98" y="47"/>
                  </a:cubicBezTo>
                  <a:cubicBezTo>
                    <a:pt x="99" y="49"/>
                    <a:pt x="99" y="51"/>
                    <a:pt x="100" y="53"/>
                  </a:cubicBezTo>
                  <a:lnTo>
                    <a:pt x="94" y="53"/>
                  </a:lnTo>
                  <a:close/>
                  <a:moveTo>
                    <a:pt x="63" y="53"/>
                  </a:moveTo>
                  <a:cubicBezTo>
                    <a:pt x="82" y="25"/>
                    <a:pt x="82" y="25"/>
                    <a:pt x="82" y="25"/>
                  </a:cubicBezTo>
                  <a:cubicBezTo>
                    <a:pt x="82" y="25"/>
                    <a:pt x="83" y="26"/>
                    <a:pt x="83" y="26"/>
                  </a:cubicBezTo>
                  <a:cubicBezTo>
                    <a:pt x="84" y="27"/>
                    <a:pt x="85" y="28"/>
                    <a:pt x="86" y="29"/>
                  </a:cubicBezTo>
                  <a:cubicBezTo>
                    <a:pt x="70" y="53"/>
                    <a:pt x="70" y="53"/>
                    <a:pt x="70" y="53"/>
                  </a:cubicBezTo>
                  <a:lnTo>
                    <a:pt x="63" y="53"/>
                  </a:lnTo>
                  <a:close/>
                  <a:moveTo>
                    <a:pt x="53" y="53"/>
                  </a:moveTo>
                  <a:cubicBezTo>
                    <a:pt x="51" y="53"/>
                    <a:pt x="51" y="53"/>
                    <a:pt x="51" y="53"/>
                  </a:cubicBezTo>
                  <a:cubicBezTo>
                    <a:pt x="48" y="50"/>
                    <a:pt x="48" y="50"/>
                    <a:pt x="48" y="50"/>
                  </a:cubicBezTo>
                  <a:cubicBezTo>
                    <a:pt x="70" y="17"/>
                    <a:pt x="70" y="17"/>
                    <a:pt x="70" y="17"/>
                  </a:cubicBezTo>
                  <a:cubicBezTo>
                    <a:pt x="71" y="18"/>
                    <a:pt x="73" y="19"/>
                    <a:pt x="75" y="20"/>
                  </a:cubicBezTo>
                  <a:lnTo>
                    <a:pt x="53" y="53"/>
                  </a:lnTo>
                  <a:close/>
                  <a:moveTo>
                    <a:pt x="53" y="53"/>
                  </a:moveTo>
                  <a:cubicBezTo>
                    <a:pt x="53" y="53"/>
                    <a:pt x="53" y="53"/>
                    <a:pt x="53" y="5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1" name="Freeform 191"/>
            <p:cNvSpPr>
              <a:spLocks noEditPoints="1"/>
            </p:cNvSpPr>
            <p:nvPr/>
          </p:nvSpPr>
          <p:spPr bwMode="auto">
            <a:xfrm>
              <a:off x="9462124" y="4003561"/>
              <a:ext cx="108125" cy="174036"/>
            </a:xfrm>
            <a:custGeom>
              <a:gdLst>
                <a:gd fmla="*/ 62 w 62" name="T0"/>
                <a:gd fmla="*/ 43 h 99" name="T1"/>
                <a:gd fmla="*/ 19 w 62" name="T2"/>
                <a:gd fmla="*/ 0 h 99" name="T3"/>
                <a:gd fmla="*/ 17 w 62" name="T4"/>
                <a:gd fmla="*/ 0 h 99" name="T5"/>
                <a:gd fmla="*/ 16 w 62" name="T6"/>
                <a:gd fmla="*/ 1 h 99" name="T7"/>
                <a:gd fmla="*/ 0 w 62" name="T8"/>
                <a:gd fmla="*/ 44 h 99" name="T9"/>
                <a:gd fmla="*/ 27 w 62" name="T10"/>
                <a:gd fmla="*/ 98 h 99" name="T11"/>
                <a:gd fmla="*/ 28 w 62" name="T12"/>
                <a:gd fmla="*/ 99 h 99" name="T13"/>
                <a:gd fmla="*/ 29 w 62" name="T14"/>
                <a:gd fmla="*/ 99 h 99" name="T15"/>
                <a:gd fmla="*/ 30 w 62" name="T16"/>
                <a:gd fmla="*/ 98 h 99" name="T17"/>
                <a:gd fmla="*/ 62 w 62" name="T18"/>
                <a:gd fmla="*/ 46 h 99" name="T19"/>
                <a:gd fmla="*/ 62 w 62" name="T20"/>
                <a:gd fmla="*/ 43 h 99" name="T21"/>
                <a:gd fmla="*/ 49 w 62" name="T22"/>
                <a:gd fmla="*/ 46 h 99" name="T23"/>
                <a:gd fmla="*/ 26 w 62" name="T24"/>
                <a:gd fmla="*/ 83 h 99" name="T25"/>
                <a:gd fmla="*/ 18 w 62" name="T26"/>
                <a:gd fmla="*/ 70 h 99" name="T27"/>
                <a:gd fmla="*/ 11 w 62" name="T28"/>
                <a:gd fmla="*/ 44 h 99" name="T29"/>
                <a:gd fmla="*/ 15 w 62" name="T30"/>
                <a:gd fmla="*/ 24 h 99" name="T31"/>
                <a:gd fmla="*/ 19 w 62" name="T32"/>
                <a:gd fmla="*/ 16 h 99" name="T33"/>
                <a:gd fmla="*/ 49 w 62" name="T34"/>
                <a:gd fmla="*/ 46 h 99" name="T35"/>
                <a:gd fmla="*/ 49 w 62" name="T36"/>
                <a:gd fmla="*/ 46 h 99" name="T37"/>
                <a:gd fmla="*/ 49 w 62" name="T38"/>
                <a:gd fmla="*/ 46 h 9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9" w="62">
                  <a:moveTo>
                    <a:pt x="62" y="43"/>
                  </a:moveTo>
                  <a:cubicBezTo>
                    <a:pt x="19" y="0"/>
                    <a:pt x="19" y="0"/>
                    <a:pt x="19" y="0"/>
                  </a:cubicBezTo>
                  <a:cubicBezTo>
                    <a:pt x="18" y="0"/>
                    <a:pt x="18" y="0"/>
                    <a:pt x="17" y="0"/>
                  </a:cubicBezTo>
                  <a:cubicBezTo>
                    <a:pt x="17" y="0"/>
                    <a:pt x="16" y="0"/>
                    <a:pt x="16" y="1"/>
                  </a:cubicBezTo>
                  <a:cubicBezTo>
                    <a:pt x="6" y="13"/>
                    <a:pt x="0" y="28"/>
                    <a:pt x="0" y="44"/>
                  </a:cubicBezTo>
                  <a:cubicBezTo>
                    <a:pt x="0" y="65"/>
                    <a:pt x="10" y="85"/>
                    <a:pt x="27" y="98"/>
                  </a:cubicBezTo>
                  <a:cubicBezTo>
                    <a:pt x="27" y="99"/>
                    <a:pt x="28" y="99"/>
                    <a:pt x="28" y="99"/>
                  </a:cubicBezTo>
                  <a:cubicBezTo>
                    <a:pt x="29" y="99"/>
                    <a:pt x="29" y="99"/>
                    <a:pt x="29" y="99"/>
                  </a:cubicBezTo>
                  <a:cubicBezTo>
                    <a:pt x="29" y="99"/>
                    <a:pt x="30" y="98"/>
                    <a:pt x="30" y="98"/>
                  </a:cubicBezTo>
                  <a:cubicBezTo>
                    <a:pt x="62" y="46"/>
                    <a:pt x="62" y="46"/>
                    <a:pt x="62" y="46"/>
                  </a:cubicBezTo>
                  <a:cubicBezTo>
                    <a:pt x="62" y="45"/>
                    <a:pt x="62" y="44"/>
                    <a:pt x="62" y="43"/>
                  </a:cubicBezTo>
                  <a:close/>
                  <a:moveTo>
                    <a:pt x="49" y="46"/>
                  </a:moveTo>
                  <a:cubicBezTo>
                    <a:pt x="26" y="83"/>
                    <a:pt x="26" y="83"/>
                    <a:pt x="26" y="83"/>
                  </a:cubicBezTo>
                  <a:cubicBezTo>
                    <a:pt x="23" y="79"/>
                    <a:pt x="20" y="75"/>
                    <a:pt x="18" y="70"/>
                  </a:cubicBezTo>
                  <a:cubicBezTo>
                    <a:pt x="13" y="62"/>
                    <a:pt x="11" y="53"/>
                    <a:pt x="11" y="44"/>
                  </a:cubicBezTo>
                  <a:cubicBezTo>
                    <a:pt x="11" y="37"/>
                    <a:pt x="13" y="30"/>
                    <a:pt x="15" y="24"/>
                  </a:cubicBezTo>
                  <a:cubicBezTo>
                    <a:pt x="16" y="21"/>
                    <a:pt x="17" y="18"/>
                    <a:pt x="19" y="16"/>
                  </a:cubicBezTo>
                  <a:lnTo>
                    <a:pt x="49" y="46"/>
                  </a:lnTo>
                  <a:close/>
                  <a:moveTo>
                    <a:pt x="49" y="46"/>
                  </a:moveTo>
                  <a:cubicBezTo>
                    <a:pt x="49" y="46"/>
                    <a:pt x="49" y="46"/>
                    <a:pt x="49" y="4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2" name="Freeform 192"/>
            <p:cNvSpPr>
              <a:spLocks noEditPoints="1"/>
            </p:cNvSpPr>
            <p:nvPr/>
          </p:nvSpPr>
          <p:spPr bwMode="auto">
            <a:xfrm>
              <a:off x="9528036" y="4089469"/>
              <a:ext cx="175518" cy="112568"/>
            </a:xfrm>
            <a:custGeom>
              <a:gdLst>
                <a:gd fmla="*/ 98 w 100" name="T0"/>
                <a:gd fmla="*/ 0 h 64" name="T1"/>
                <a:gd fmla="*/ 35 w 100" name="T2"/>
                <a:gd fmla="*/ 0 h 64" name="T3"/>
                <a:gd fmla="*/ 33 w 100" name="T4"/>
                <a:gd fmla="*/ 1 h 64" name="T5"/>
                <a:gd fmla="*/ 1 w 100" name="T6"/>
                <a:gd fmla="*/ 54 h 64" name="T7"/>
                <a:gd fmla="*/ 1 w 100" name="T8"/>
                <a:gd fmla="*/ 56 h 64" name="T9"/>
                <a:gd fmla="*/ 2 w 100" name="T10"/>
                <a:gd fmla="*/ 57 h 64" name="T11"/>
                <a:gd fmla="*/ 31 w 100" name="T12"/>
                <a:gd fmla="*/ 64 h 64" name="T13"/>
                <a:gd fmla="*/ 77 w 100" name="T14"/>
                <a:gd fmla="*/ 46 h 64" name="T15"/>
                <a:gd fmla="*/ 100 w 100" name="T16"/>
                <a:gd fmla="*/ 2 h 64" name="T17"/>
                <a:gd fmla="*/ 99 w 100" name="T18"/>
                <a:gd fmla="*/ 1 h 64" name="T19"/>
                <a:gd fmla="*/ 98 w 100" name="T20"/>
                <a:gd fmla="*/ 0 h 64" name="T21"/>
                <a:gd fmla="*/ 98 w 100" name="T22"/>
                <a:gd fmla="*/ 0 h 64" name="T23"/>
                <a:gd fmla="*/ 98 w 100" name="T24"/>
                <a:gd fmla="*/ 0 h 6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 w="100">
                  <a:moveTo>
                    <a:pt x="98" y="0"/>
                  </a:moveTo>
                  <a:cubicBezTo>
                    <a:pt x="35" y="0"/>
                    <a:pt x="35" y="0"/>
                    <a:pt x="35" y="0"/>
                  </a:cubicBezTo>
                  <a:cubicBezTo>
                    <a:pt x="35" y="0"/>
                    <a:pt x="34" y="0"/>
                    <a:pt x="33" y="1"/>
                  </a:cubicBezTo>
                  <a:cubicBezTo>
                    <a:pt x="1" y="54"/>
                    <a:pt x="1" y="54"/>
                    <a:pt x="1" y="54"/>
                  </a:cubicBezTo>
                  <a:cubicBezTo>
                    <a:pt x="0" y="54"/>
                    <a:pt x="0" y="55"/>
                    <a:pt x="1" y="56"/>
                  </a:cubicBezTo>
                  <a:cubicBezTo>
                    <a:pt x="1" y="56"/>
                    <a:pt x="1" y="57"/>
                    <a:pt x="2" y="57"/>
                  </a:cubicBezTo>
                  <a:cubicBezTo>
                    <a:pt x="11" y="61"/>
                    <a:pt x="21" y="64"/>
                    <a:pt x="31" y="64"/>
                  </a:cubicBezTo>
                  <a:cubicBezTo>
                    <a:pt x="48" y="64"/>
                    <a:pt x="65" y="57"/>
                    <a:pt x="77" y="46"/>
                  </a:cubicBezTo>
                  <a:cubicBezTo>
                    <a:pt x="90" y="35"/>
                    <a:pt x="98" y="19"/>
                    <a:pt x="100" y="2"/>
                  </a:cubicBezTo>
                  <a:cubicBezTo>
                    <a:pt x="100" y="2"/>
                    <a:pt x="100" y="1"/>
                    <a:pt x="99" y="1"/>
                  </a:cubicBezTo>
                  <a:cubicBezTo>
                    <a:pt x="99" y="0"/>
                    <a:pt x="98" y="0"/>
                    <a:pt x="98" y="0"/>
                  </a:cubicBezTo>
                  <a:close/>
                  <a:moveTo>
                    <a:pt x="98" y="0"/>
                  </a:moveTo>
                  <a:cubicBezTo>
                    <a:pt x="98" y="0"/>
                    <a:pt x="98" y="0"/>
                    <a:pt x="98"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3" name="Freeform 193"/>
            <p:cNvSpPr>
              <a:spLocks noEditPoints="1"/>
            </p:cNvSpPr>
            <p:nvPr/>
          </p:nvSpPr>
          <p:spPr bwMode="auto">
            <a:xfrm>
              <a:off x="7812111" y="3454051"/>
              <a:ext cx="196254" cy="110346"/>
            </a:xfrm>
            <a:custGeom>
              <a:gdLst>
                <a:gd fmla="*/ 45 w 112" name="T0"/>
                <a:gd fmla="*/ 63 h 63" name="T1"/>
                <a:gd fmla="*/ 47 w 112" name="T2"/>
                <a:gd fmla="*/ 63 h 63" name="T3"/>
                <a:gd fmla="*/ 110 w 112" name="T4"/>
                <a:gd fmla="*/ 63 h 63" name="T5"/>
                <a:gd fmla="*/ 112 w 112" name="T6"/>
                <a:gd fmla="*/ 63 h 63" name="T7"/>
                <a:gd fmla="*/ 112 w 112" name="T8"/>
                <a:gd fmla="*/ 61 h 63" name="T9"/>
                <a:gd fmla="*/ 90 w 112" name="T10"/>
                <a:gd fmla="*/ 17 h 63" name="T11"/>
                <a:gd fmla="*/ 44 w 112" name="T12"/>
                <a:gd fmla="*/ 0 h 63" name="T13"/>
                <a:gd fmla="*/ 0 w 112" name="T14"/>
                <a:gd fmla="*/ 15 h 63" name="T15"/>
                <a:gd fmla="*/ 0 w 112" name="T16"/>
                <a:gd fmla="*/ 16 h 63" name="T17"/>
                <a:gd fmla="*/ 0 w 112" name="T18"/>
                <a:gd fmla="*/ 18 h 63" name="T19"/>
                <a:gd fmla="*/ 45 w 112" name="T20"/>
                <a:gd fmla="*/ 63 h 63" name="T21"/>
                <a:gd fmla="*/ 37 w 112" name="T22"/>
                <a:gd fmla="*/ 39 h 63" name="T23"/>
                <a:gd fmla="*/ 55 w 112" name="T24"/>
                <a:gd fmla="*/ 12 h 63" name="T25"/>
                <a:gd fmla="*/ 61 w 112" name="T26"/>
                <a:gd fmla="*/ 13 h 63" name="T27"/>
                <a:gd fmla="*/ 41 w 112" name="T28"/>
                <a:gd fmla="*/ 43 h 63" name="T29"/>
                <a:gd fmla="*/ 37 w 112" name="T30"/>
                <a:gd fmla="*/ 39 h 63" name="T31"/>
                <a:gd fmla="*/ 44 w 112" name="T32"/>
                <a:gd fmla="*/ 11 h 63" name="T33"/>
                <a:gd fmla="*/ 45 w 112" name="T34"/>
                <a:gd fmla="*/ 11 h 63" name="T35"/>
                <a:gd fmla="*/ 30 w 112" name="T36"/>
                <a:gd fmla="*/ 33 h 63" name="T37"/>
                <a:gd fmla="*/ 26 w 112" name="T38"/>
                <a:gd fmla="*/ 28 h 63" name="T39"/>
                <a:gd fmla="*/ 38 w 112" name="T40"/>
                <a:gd fmla="*/ 11 h 63" name="T41"/>
                <a:gd fmla="*/ 44 w 112" name="T42"/>
                <a:gd fmla="*/ 11 h 63" name="T43"/>
                <a:gd fmla="*/ 25 w 112" name="T44"/>
                <a:gd fmla="*/ 13 h 63" name="T45"/>
                <a:gd fmla="*/ 20 w 112" name="T46"/>
                <a:gd fmla="*/ 22 h 63" name="T47"/>
                <a:gd fmla="*/ 16 w 112" name="T48"/>
                <a:gd fmla="*/ 18 h 63" name="T49"/>
                <a:gd fmla="*/ 24 w 112" name="T50"/>
                <a:gd fmla="*/ 14 h 63" name="T51"/>
                <a:gd fmla="*/ 25 w 112" name="T52"/>
                <a:gd fmla="*/ 13 h 63" name="T53"/>
                <a:gd fmla="*/ 79 w 112" name="T54"/>
                <a:gd fmla="*/ 52 h 63" name="T55"/>
                <a:gd fmla="*/ 91 w 112" name="T56"/>
                <a:gd fmla="*/ 35 h 63" name="T57"/>
                <a:gd fmla="*/ 93 w 112" name="T58"/>
                <a:gd fmla="*/ 38 h 63" name="T59"/>
                <a:gd fmla="*/ 84 w 112" name="T60"/>
                <a:gd fmla="*/ 52 h 63" name="T61"/>
                <a:gd fmla="*/ 79 w 112" name="T62"/>
                <a:gd fmla="*/ 52 h 63" name="T63"/>
                <a:gd fmla="*/ 94 w 112" name="T64"/>
                <a:gd fmla="*/ 52 h 63" name="T65"/>
                <a:gd fmla="*/ 97 w 112" name="T66"/>
                <a:gd fmla="*/ 47 h 63" name="T67"/>
                <a:gd fmla="*/ 99 w 112" name="T68"/>
                <a:gd fmla="*/ 52 h 63" name="T69"/>
                <a:gd fmla="*/ 94 w 112" name="T70"/>
                <a:gd fmla="*/ 52 h 63" name="T71"/>
                <a:gd fmla="*/ 62 w 112" name="T72"/>
                <a:gd fmla="*/ 52 h 63" name="T73"/>
                <a:gd fmla="*/ 81 w 112" name="T74"/>
                <a:gd fmla="*/ 24 h 63" name="T75"/>
                <a:gd fmla="*/ 83 w 112" name="T76"/>
                <a:gd fmla="*/ 26 h 63" name="T77"/>
                <a:gd fmla="*/ 85 w 112" name="T78"/>
                <a:gd fmla="*/ 28 h 63" name="T79"/>
                <a:gd fmla="*/ 69 w 112" name="T80"/>
                <a:gd fmla="*/ 52 h 63" name="T81"/>
                <a:gd fmla="*/ 62 w 112" name="T82"/>
                <a:gd fmla="*/ 52 h 63" name="T83"/>
                <a:gd fmla="*/ 52 w 112" name="T84"/>
                <a:gd fmla="*/ 52 h 63" name="T85"/>
                <a:gd fmla="*/ 50 w 112" name="T86"/>
                <a:gd fmla="*/ 52 h 63" name="T87"/>
                <a:gd fmla="*/ 47 w 112" name="T88"/>
                <a:gd fmla="*/ 49 h 63" name="T89"/>
                <a:gd fmla="*/ 69 w 112" name="T90"/>
                <a:gd fmla="*/ 16 h 63" name="T91"/>
                <a:gd fmla="*/ 74 w 112" name="T92"/>
                <a:gd fmla="*/ 19 h 63" name="T93"/>
                <a:gd fmla="*/ 52 w 112" name="T94"/>
                <a:gd fmla="*/ 52 h 63" name="T95"/>
                <a:gd fmla="*/ 52 w 112" name="T96"/>
                <a:gd fmla="*/ 52 h 63" name="T97"/>
                <a:gd fmla="*/ 52 w 112" name="T98"/>
                <a:gd fmla="*/ 52 h 6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2" w="112">
                  <a:moveTo>
                    <a:pt x="45" y="63"/>
                  </a:moveTo>
                  <a:cubicBezTo>
                    <a:pt x="46" y="63"/>
                    <a:pt x="46" y="63"/>
                    <a:pt x="47" y="63"/>
                  </a:cubicBezTo>
                  <a:cubicBezTo>
                    <a:pt x="110" y="63"/>
                    <a:pt x="110" y="63"/>
                    <a:pt x="110" y="63"/>
                  </a:cubicBezTo>
                  <a:cubicBezTo>
                    <a:pt x="111" y="63"/>
                    <a:pt x="111" y="63"/>
                    <a:pt x="112" y="63"/>
                  </a:cubicBezTo>
                  <a:cubicBezTo>
                    <a:pt x="112" y="62"/>
                    <a:pt x="112" y="62"/>
                    <a:pt x="112" y="61"/>
                  </a:cubicBezTo>
                  <a:cubicBezTo>
                    <a:pt x="110" y="44"/>
                    <a:pt x="102" y="28"/>
                    <a:pt x="90" y="17"/>
                  </a:cubicBezTo>
                  <a:cubicBezTo>
                    <a:pt x="77" y="6"/>
                    <a:pt x="61" y="0"/>
                    <a:pt x="44" y="0"/>
                  </a:cubicBezTo>
                  <a:cubicBezTo>
                    <a:pt x="28" y="0"/>
                    <a:pt x="13" y="5"/>
                    <a:pt x="0" y="15"/>
                  </a:cubicBezTo>
                  <a:cubicBezTo>
                    <a:pt x="0" y="15"/>
                    <a:pt x="0" y="16"/>
                    <a:pt x="0" y="16"/>
                  </a:cubicBezTo>
                  <a:cubicBezTo>
                    <a:pt x="0" y="17"/>
                    <a:pt x="0" y="17"/>
                    <a:pt x="0" y="18"/>
                  </a:cubicBezTo>
                  <a:lnTo>
                    <a:pt x="45" y="63"/>
                  </a:lnTo>
                  <a:close/>
                  <a:moveTo>
                    <a:pt x="37" y="39"/>
                  </a:moveTo>
                  <a:cubicBezTo>
                    <a:pt x="55" y="12"/>
                    <a:pt x="55" y="12"/>
                    <a:pt x="55" y="12"/>
                  </a:cubicBezTo>
                  <a:cubicBezTo>
                    <a:pt x="57" y="12"/>
                    <a:pt x="59" y="13"/>
                    <a:pt x="61" y="13"/>
                  </a:cubicBezTo>
                  <a:cubicBezTo>
                    <a:pt x="41" y="43"/>
                    <a:pt x="41" y="43"/>
                    <a:pt x="41" y="43"/>
                  </a:cubicBezTo>
                  <a:lnTo>
                    <a:pt x="37" y="39"/>
                  </a:lnTo>
                  <a:close/>
                  <a:moveTo>
                    <a:pt x="44" y="11"/>
                  </a:moveTo>
                  <a:cubicBezTo>
                    <a:pt x="44" y="11"/>
                    <a:pt x="45" y="11"/>
                    <a:pt x="45" y="11"/>
                  </a:cubicBezTo>
                  <a:cubicBezTo>
                    <a:pt x="30" y="33"/>
                    <a:pt x="30" y="33"/>
                    <a:pt x="30" y="33"/>
                  </a:cubicBezTo>
                  <a:cubicBezTo>
                    <a:pt x="26" y="28"/>
                    <a:pt x="26" y="28"/>
                    <a:pt x="26" y="28"/>
                  </a:cubicBezTo>
                  <a:cubicBezTo>
                    <a:pt x="38" y="11"/>
                    <a:pt x="38" y="11"/>
                    <a:pt x="38" y="11"/>
                  </a:cubicBezTo>
                  <a:cubicBezTo>
                    <a:pt x="40" y="11"/>
                    <a:pt x="42" y="11"/>
                    <a:pt x="44" y="11"/>
                  </a:cubicBezTo>
                  <a:close/>
                  <a:moveTo>
                    <a:pt x="25" y="13"/>
                  </a:moveTo>
                  <a:cubicBezTo>
                    <a:pt x="20" y="22"/>
                    <a:pt x="20" y="22"/>
                    <a:pt x="20" y="22"/>
                  </a:cubicBezTo>
                  <a:cubicBezTo>
                    <a:pt x="16" y="18"/>
                    <a:pt x="16" y="18"/>
                    <a:pt x="16" y="18"/>
                  </a:cubicBezTo>
                  <a:cubicBezTo>
                    <a:pt x="18" y="16"/>
                    <a:pt x="21" y="15"/>
                    <a:pt x="24" y="14"/>
                  </a:cubicBezTo>
                  <a:cubicBezTo>
                    <a:pt x="24" y="14"/>
                    <a:pt x="25" y="14"/>
                    <a:pt x="25" y="13"/>
                  </a:cubicBezTo>
                  <a:close/>
                  <a:moveTo>
                    <a:pt x="79" y="52"/>
                  </a:moveTo>
                  <a:cubicBezTo>
                    <a:pt x="91" y="35"/>
                    <a:pt x="91" y="35"/>
                    <a:pt x="91" y="35"/>
                  </a:cubicBezTo>
                  <a:cubicBezTo>
                    <a:pt x="92" y="36"/>
                    <a:pt x="92" y="37"/>
                    <a:pt x="93" y="38"/>
                  </a:cubicBezTo>
                  <a:cubicBezTo>
                    <a:pt x="84" y="52"/>
                    <a:pt x="84" y="52"/>
                    <a:pt x="84" y="52"/>
                  </a:cubicBezTo>
                  <a:lnTo>
                    <a:pt x="79" y="52"/>
                  </a:lnTo>
                  <a:close/>
                  <a:moveTo>
                    <a:pt x="94" y="52"/>
                  </a:moveTo>
                  <a:cubicBezTo>
                    <a:pt x="97" y="47"/>
                    <a:pt x="97" y="47"/>
                    <a:pt x="97" y="47"/>
                  </a:cubicBezTo>
                  <a:cubicBezTo>
                    <a:pt x="98" y="49"/>
                    <a:pt x="99" y="51"/>
                    <a:pt x="99" y="52"/>
                  </a:cubicBezTo>
                  <a:lnTo>
                    <a:pt x="94" y="52"/>
                  </a:lnTo>
                  <a:close/>
                  <a:moveTo>
                    <a:pt x="62" y="52"/>
                  </a:moveTo>
                  <a:cubicBezTo>
                    <a:pt x="81" y="24"/>
                    <a:pt x="81" y="24"/>
                    <a:pt x="81" y="24"/>
                  </a:cubicBezTo>
                  <a:cubicBezTo>
                    <a:pt x="82" y="25"/>
                    <a:pt x="82" y="25"/>
                    <a:pt x="83" y="26"/>
                  </a:cubicBezTo>
                  <a:cubicBezTo>
                    <a:pt x="84" y="27"/>
                    <a:pt x="84" y="27"/>
                    <a:pt x="85" y="28"/>
                  </a:cubicBezTo>
                  <a:cubicBezTo>
                    <a:pt x="69" y="52"/>
                    <a:pt x="69" y="52"/>
                    <a:pt x="69" y="52"/>
                  </a:cubicBezTo>
                  <a:lnTo>
                    <a:pt x="62" y="52"/>
                  </a:lnTo>
                  <a:close/>
                  <a:moveTo>
                    <a:pt x="52" y="52"/>
                  </a:moveTo>
                  <a:cubicBezTo>
                    <a:pt x="50" y="52"/>
                    <a:pt x="50" y="52"/>
                    <a:pt x="50" y="52"/>
                  </a:cubicBezTo>
                  <a:cubicBezTo>
                    <a:pt x="47" y="49"/>
                    <a:pt x="47" y="49"/>
                    <a:pt x="47" y="49"/>
                  </a:cubicBezTo>
                  <a:cubicBezTo>
                    <a:pt x="69" y="16"/>
                    <a:pt x="69" y="16"/>
                    <a:pt x="69" y="16"/>
                  </a:cubicBezTo>
                  <a:cubicBezTo>
                    <a:pt x="71" y="17"/>
                    <a:pt x="72" y="18"/>
                    <a:pt x="74" y="19"/>
                  </a:cubicBezTo>
                  <a:lnTo>
                    <a:pt x="52" y="52"/>
                  </a:lnTo>
                  <a:close/>
                  <a:moveTo>
                    <a:pt x="52" y="52"/>
                  </a:moveTo>
                  <a:cubicBezTo>
                    <a:pt x="52" y="52"/>
                    <a:pt x="52" y="52"/>
                    <a:pt x="52" y="52"/>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4" name="Freeform 194"/>
            <p:cNvSpPr>
              <a:spLocks noEditPoints="1"/>
            </p:cNvSpPr>
            <p:nvPr/>
          </p:nvSpPr>
          <p:spPr bwMode="auto">
            <a:xfrm>
              <a:off x="7768417" y="3496264"/>
              <a:ext cx="108865" cy="173296"/>
            </a:xfrm>
            <a:custGeom>
              <a:gdLst>
                <a:gd fmla="*/ 61 w 62" name="T0"/>
                <a:gd fmla="*/ 44 h 99" name="T1"/>
                <a:gd fmla="*/ 18 w 62" name="T2"/>
                <a:gd fmla="*/ 1 h 99" name="T3"/>
                <a:gd fmla="*/ 17 w 62" name="T4"/>
                <a:gd fmla="*/ 0 h 99" name="T5"/>
                <a:gd fmla="*/ 15 w 62" name="T6"/>
                <a:gd fmla="*/ 1 h 99" name="T7"/>
                <a:gd fmla="*/ 0 w 62" name="T8"/>
                <a:gd fmla="*/ 44 h 99" name="T9"/>
                <a:gd fmla="*/ 26 w 62" name="T10"/>
                <a:gd fmla="*/ 99 h 99" name="T11"/>
                <a:gd fmla="*/ 28 w 62" name="T12"/>
                <a:gd fmla="*/ 99 h 99" name="T13"/>
                <a:gd fmla="*/ 28 w 62" name="T14"/>
                <a:gd fmla="*/ 99 h 99" name="T15"/>
                <a:gd fmla="*/ 30 w 62" name="T16"/>
                <a:gd fmla="*/ 98 h 99" name="T17"/>
                <a:gd fmla="*/ 61 w 62" name="T18"/>
                <a:gd fmla="*/ 47 h 99" name="T19"/>
                <a:gd fmla="*/ 61 w 62" name="T20"/>
                <a:gd fmla="*/ 44 h 99" name="T21"/>
                <a:gd fmla="*/ 48 w 62" name="T22"/>
                <a:gd fmla="*/ 47 h 99" name="T23"/>
                <a:gd fmla="*/ 26 w 62" name="T24"/>
                <a:gd fmla="*/ 83 h 99" name="T25"/>
                <a:gd fmla="*/ 17 w 62" name="T26"/>
                <a:gd fmla="*/ 71 h 99" name="T27"/>
                <a:gd fmla="*/ 11 w 62" name="T28"/>
                <a:gd fmla="*/ 44 h 99" name="T29"/>
                <a:gd fmla="*/ 14 w 62" name="T30"/>
                <a:gd fmla="*/ 24 h 99" name="T31"/>
                <a:gd fmla="*/ 18 w 62" name="T32"/>
                <a:gd fmla="*/ 16 h 99" name="T33"/>
                <a:gd fmla="*/ 48 w 62" name="T34"/>
                <a:gd fmla="*/ 47 h 99" name="T35"/>
                <a:gd fmla="*/ 48 w 62" name="T36"/>
                <a:gd fmla="*/ 47 h 99" name="T37"/>
                <a:gd fmla="*/ 48 w 62" name="T38"/>
                <a:gd fmla="*/ 47 h 9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9" w="62">
                  <a:moveTo>
                    <a:pt x="61" y="44"/>
                  </a:moveTo>
                  <a:cubicBezTo>
                    <a:pt x="18" y="1"/>
                    <a:pt x="18" y="1"/>
                    <a:pt x="18" y="1"/>
                  </a:cubicBezTo>
                  <a:cubicBezTo>
                    <a:pt x="18" y="1"/>
                    <a:pt x="17" y="0"/>
                    <a:pt x="17" y="0"/>
                  </a:cubicBezTo>
                  <a:cubicBezTo>
                    <a:pt x="16" y="0"/>
                    <a:pt x="15" y="1"/>
                    <a:pt x="15" y="1"/>
                  </a:cubicBezTo>
                  <a:cubicBezTo>
                    <a:pt x="5" y="13"/>
                    <a:pt x="0" y="29"/>
                    <a:pt x="0" y="44"/>
                  </a:cubicBezTo>
                  <a:cubicBezTo>
                    <a:pt x="0" y="66"/>
                    <a:pt x="9" y="86"/>
                    <a:pt x="26" y="99"/>
                  </a:cubicBezTo>
                  <a:cubicBezTo>
                    <a:pt x="27" y="99"/>
                    <a:pt x="27" y="99"/>
                    <a:pt x="28" y="99"/>
                  </a:cubicBezTo>
                  <a:cubicBezTo>
                    <a:pt x="28" y="99"/>
                    <a:pt x="28" y="99"/>
                    <a:pt x="28" y="99"/>
                  </a:cubicBezTo>
                  <a:cubicBezTo>
                    <a:pt x="29" y="99"/>
                    <a:pt x="29" y="99"/>
                    <a:pt x="30" y="98"/>
                  </a:cubicBezTo>
                  <a:cubicBezTo>
                    <a:pt x="61" y="47"/>
                    <a:pt x="61" y="47"/>
                    <a:pt x="61" y="47"/>
                  </a:cubicBezTo>
                  <a:cubicBezTo>
                    <a:pt x="62" y="46"/>
                    <a:pt x="62" y="45"/>
                    <a:pt x="61" y="44"/>
                  </a:cubicBezTo>
                  <a:close/>
                  <a:moveTo>
                    <a:pt x="48" y="47"/>
                  </a:moveTo>
                  <a:cubicBezTo>
                    <a:pt x="26" y="83"/>
                    <a:pt x="26" y="83"/>
                    <a:pt x="26" y="83"/>
                  </a:cubicBezTo>
                  <a:cubicBezTo>
                    <a:pt x="22" y="80"/>
                    <a:pt x="19" y="75"/>
                    <a:pt x="17" y="71"/>
                  </a:cubicBezTo>
                  <a:cubicBezTo>
                    <a:pt x="13" y="63"/>
                    <a:pt x="11" y="54"/>
                    <a:pt x="11" y="44"/>
                  </a:cubicBezTo>
                  <a:cubicBezTo>
                    <a:pt x="11" y="38"/>
                    <a:pt x="12" y="31"/>
                    <a:pt x="14" y="24"/>
                  </a:cubicBezTo>
                  <a:cubicBezTo>
                    <a:pt x="15" y="22"/>
                    <a:pt x="17" y="19"/>
                    <a:pt x="18" y="16"/>
                  </a:cubicBezTo>
                  <a:lnTo>
                    <a:pt x="48" y="47"/>
                  </a:lnTo>
                  <a:close/>
                  <a:moveTo>
                    <a:pt x="48" y="47"/>
                  </a:moveTo>
                  <a:cubicBezTo>
                    <a:pt x="48" y="47"/>
                    <a:pt x="48" y="47"/>
                    <a:pt x="48" y="4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5" name="Freeform 195"/>
            <p:cNvSpPr>
              <a:spLocks noEditPoints="1"/>
            </p:cNvSpPr>
            <p:nvPr/>
          </p:nvSpPr>
          <p:spPr bwMode="auto">
            <a:xfrm>
              <a:off x="7835069" y="3582171"/>
              <a:ext cx="173296" cy="111828"/>
            </a:xfrm>
            <a:custGeom>
              <a:gdLst>
                <a:gd fmla="*/ 97 w 99" name="T0"/>
                <a:gd fmla="*/ 0 h 64" name="T1"/>
                <a:gd fmla="*/ 35 w 99" name="T2"/>
                <a:gd fmla="*/ 0 h 64" name="T3"/>
                <a:gd fmla="*/ 33 w 99" name="T4"/>
                <a:gd fmla="*/ 2 h 64" name="T5"/>
                <a:gd fmla="*/ 0 w 99" name="T6"/>
                <a:gd fmla="*/ 55 h 64" name="T7"/>
                <a:gd fmla="*/ 0 w 99" name="T8"/>
                <a:gd fmla="*/ 56 h 64" name="T9"/>
                <a:gd fmla="*/ 1 w 99" name="T10"/>
                <a:gd fmla="*/ 58 h 64" name="T11"/>
                <a:gd fmla="*/ 31 w 99" name="T12"/>
                <a:gd fmla="*/ 64 h 64" name="T13"/>
                <a:gd fmla="*/ 77 w 99" name="T14"/>
                <a:gd fmla="*/ 47 h 64" name="T15"/>
                <a:gd fmla="*/ 99 w 99" name="T16"/>
                <a:gd fmla="*/ 3 h 64" name="T17"/>
                <a:gd fmla="*/ 99 w 99" name="T18"/>
                <a:gd fmla="*/ 1 h 64" name="T19"/>
                <a:gd fmla="*/ 97 w 99" name="T20"/>
                <a:gd fmla="*/ 0 h 64" name="T21"/>
                <a:gd fmla="*/ 97 w 99" name="T22"/>
                <a:gd fmla="*/ 0 h 64" name="T23"/>
                <a:gd fmla="*/ 97 w 99" name="T24"/>
                <a:gd fmla="*/ 0 h 6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4" w="99">
                  <a:moveTo>
                    <a:pt x="97" y="0"/>
                  </a:moveTo>
                  <a:cubicBezTo>
                    <a:pt x="35" y="0"/>
                    <a:pt x="35" y="0"/>
                    <a:pt x="35" y="0"/>
                  </a:cubicBezTo>
                  <a:cubicBezTo>
                    <a:pt x="34" y="0"/>
                    <a:pt x="33" y="1"/>
                    <a:pt x="33" y="2"/>
                  </a:cubicBezTo>
                  <a:cubicBezTo>
                    <a:pt x="0" y="55"/>
                    <a:pt x="0" y="55"/>
                    <a:pt x="0" y="55"/>
                  </a:cubicBezTo>
                  <a:cubicBezTo>
                    <a:pt x="0" y="55"/>
                    <a:pt x="0" y="56"/>
                    <a:pt x="0" y="56"/>
                  </a:cubicBezTo>
                  <a:cubicBezTo>
                    <a:pt x="0" y="57"/>
                    <a:pt x="1" y="57"/>
                    <a:pt x="1" y="58"/>
                  </a:cubicBezTo>
                  <a:cubicBezTo>
                    <a:pt x="10" y="62"/>
                    <a:pt x="20" y="64"/>
                    <a:pt x="31" y="64"/>
                  </a:cubicBezTo>
                  <a:cubicBezTo>
                    <a:pt x="48" y="64"/>
                    <a:pt x="64" y="58"/>
                    <a:pt x="77" y="47"/>
                  </a:cubicBezTo>
                  <a:cubicBezTo>
                    <a:pt x="89" y="35"/>
                    <a:pt x="97" y="20"/>
                    <a:pt x="99" y="3"/>
                  </a:cubicBezTo>
                  <a:cubicBezTo>
                    <a:pt x="99" y="2"/>
                    <a:pt x="99" y="2"/>
                    <a:pt x="99" y="1"/>
                  </a:cubicBezTo>
                  <a:cubicBezTo>
                    <a:pt x="98" y="1"/>
                    <a:pt x="98" y="0"/>
                    <a:pt x="97" y="0"/>
                  </a:cubicBezTo>
                  <a:close/>
                  <a:moveTo>
                    <a:pt x="97" y="0"/>
                  </a:moveTo>
                  <a:cubicBezTo>
                    <a:pt x="97" y="0"/>
                    <a:pt x="97" y="0"/>
                    <a:pt x="97"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6" name="Freeform 196"/>
            <p:cNvSpPr>
              <a:spLocks noEditPoints="1"/>
            </p:cNvSpPr>
            <p:nvPr/>
          </p:nvSpPr>
          <p:spPr bwMode="auto">
            <a:xfrm>
              <a:off x="8906689" y="2426125"/>
              <a:ext cx="178480" cy="80723"/>
            </a:xfrm>
            <a:custGeom>
              <a:gdLst>
                <a:gd fmla="*/ 10 w 102" name="T0"/>
                <a:gd fmla="*/ 46 h 46" name="T1"/>
                <a:gd fmla="*/ 18 w 102" name="T2"/>
                <a:gd fmla="*/ 40 h 46" name="T3"/>
                <a:gd fmla="*/ 52 w 102" name="T4"/>
                <a:gd fmla="*/ 17 h 46" name="T5"/>
                <a:gd fmla="*/ 75 w 102" name="T6"/>
                <a:gd fmla="*/ 25 h 46" name="T7"/>
                <a:gd fmla="*/ 70 w 102" name="T8"/>
                <a:gd fmla="*/ 26 h 46" name="T9"/>
                <a:gd fmla="*/ 67 w 102" name="T10"/>
                <a:gd fmla="*/ 29 h 46" name="T11"/>
                <a:gd fmla="*/ 69 w 102" name="T12"/>
                <a:gd fmla="*/ 33 h 46" name="T13"/>
                <a:gd fmla="*/ 96 w 102" name="T14"/>
                <a:gd fmla="*/ 45 h 46" name="T15"/>
                <a:gd fmla="*/ 100 w 102" name="T16"/>
                <a:gd fmla="*/ 45 h 46" name="T17"/>
                <a:gd fmla="*/ 102 w 102" name="T18"/>
                <a:gd fmla="*/ 42 h 46" name="T19"/>
                <a:gd fmla="*/ 102 w 102" name="T20"/>
                <a:gd fmla="*/ 12 h 46" name="T21"/>
                <a:gd fmla="*/ 99 w 102" name="T22"/>
                <a:gd fmla="*/ 9 h 46" name="T23"/>
                <a:gd fmla="*/ 95 w 102" name="T24"/>
                <a:gd fmla="*/ 10 h 46" name="T25"/>
                <a:gd fmla="*/ 91 w 102" name="T26"/>
                <a:gd fmla="*/ 16 h 46" name="T27"/>
                <a:gd fmla="*/ 52 w 102" name="T28"/>
                <a:gd fmla="*/ 0 h 46" name="T29"/>
                <a:gd fmla="*/ 2 w 102" name="T30"/>
                <a:gd fmla="*/ 33 h 46" name="T31"/>
                <a:gd fmla="*/ 2 w 102" name="T32"/>
                <a:gd fmla="*/ 42 h 46" name="T33"/>
                <a:gd fmla="*/ 10 w 102" name="T34"/>
                <a:gd fmla="*/ 46 h 46" name="T35"/>
                <a:gd fmla="*/ 10 w 102" name="T36"/>
                <a:gd fmla="*/ 46 h 46" name="T37"/>
                <a:gd fmla="*/ 10 w 102" name="T38"/>
                <a:gd fmla="*/ 46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102">
                  <a:moveTo>
                    <a:pt x="10" y="46"/>
                  </a:moveTo>
                  <a:cubicBezTo>
                    <a:pt x="13" y="46"/>
                    <a:pt x="17" y="44"/>
                    <a:pt x="18" y="40"/>
                  </a:cubicBezTo>
                  <a:cubicBezTo>
                    <a:pt x="24" y="27"/>
                    <a:pt x="37" y="17"/>
                    <a:pt x="52" y="17"/>
                  </a:cubicBezTo>
                  <a:cubicBezTo>
                    <a:pt x="61" y="17"/>
                    <a:pt x="69" y="20"/>
                    <a:pt x="75" y="25"/>
                  </a:cubicBezTo>
                  <a:cubicBezTo>
                    <a:pt x="70" y="26"/>
                    <a:pt x="70" y="26"/>
                    <a:pt x="70" y="26"/>
                  </a:cubicBezTo>
                  <a:cubicBezTo>
                    <a:pt x="68" y="26"/>
                    <a:pt x="67" y="28"/>
                    <a:pt x="67" y="29"/>
                  </a:cubicBezTo>
                  <a:cubicBezTo>
                    <a:pt x="67" y="31"/>
                    <a:pt x="68" y="33"/>
                    <a:pt x="69" y="33"/>
                  </a:cubicBezTo>
                  <a:cubicBezTo>
                    <a:pt x="96" y="45"/>
                    <a:pt x="96" y="45"/>
                    <a:pt x="96" y="45"/>
                  </a:cubicBezTo>
                  <a:cubicBezTo>
                    <a:pt x="97" y="46"/>
                    <a:pt x="99" y="46"/>
                    <a:pt x="100" y="45"/>
                  </a:cubicBezTo>
                  <a:cubicBezTo>
                    <a:pt x="101" y="45"/>
                    <a:pt x="102" y="43"/>
                    <a:pt x="102" y="42"/>
                  </a:cubicBezTo>
                  <a:cubicBezTo>
                    <a:pt x="102" y="12"/>
                    <a:pt x="102" y="12"/>
                    <a:pt x="102" y="12"/>
                  </a:cubicBezTo>
                  <a:cubicBezTo>
                    <a:pt x="102" y="10"/>
                    <a:pt x="101" y="9"/>
                    <a:pt x="99" y="9"/>
                  </a:cubicBezTo>
                  <a:cubicBezTo>
                    <a:pt x="97" y="8"/>
                    <a:pt x="96" y="9"/>
                    <a:pt x="95" y="10"/>
                  </a:cubicBezTo>
                  <a:cubicBezTo>
                    <a:pt x="91" y="16"/>
                    <a:pt x="91" y="16"/>
                    <a:pt x="91" y="16"/>
                  </a:cubicBezTo>
                  <a:cubicBezTo>
                    <a:pt x="81" y="6"/>
                    <a:pt x="67" y="0"/>
                    <a:pt x="52" y="0"/>
                  </a:cubicBezTo>
                  <a:cubicBezTo>
                    <a:pt x="30" y="0"/>
                    <a:pt x="10" y="14"/>
                    <a:pt x="2" y="33"/>
                  </a:cubicBezTo>
                  <a:cubicBezTo>
                    <a:pt x="0" y="36"/>
                    <a:pt x="1" y="39"/>
                    <a:pt x="2" y="42"/>
                  </a:cubicBezTo>
                  <a:cubicBezTo>
                    <a:pt x="4" y="44"/>
                    <a:pt x="7" y="46"/>
                    <a:pt x="10" y="46"/>
                  </a:cubicBezTo>
                  <a:close/>
                  <a:moveTo>
                    <a:pt x="10" y="46"/>
                  </a:moveTo>
                  <a:cubicBezTo>
                    <a:pt x="10" y="46"/>
                    <a:pt x="10" y="46"/>
                    <a:pt x="10" y="4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7" name="Freeform 197"/>
            <p:cNvSpPr>
              <a:spLocks noEditPoints="1"/>
            </p:cNvSpPr>
            <p:nvPr/>
          </p:nvSpPr>
          <p:spPr bwMode="auto">
            <a:xfrm>
              <a:off x="8911873" y="2537953"/>
              <a:ext cx="176999" cy="80723"/>
            </a:xfrm>
            <a:custGeom>
              <a:gdLst>
                <a:gd fmla="*/ 99 w 101" name="T0"/>
                <a:gd fmla="*/ 4 h 46" name="T1"/>
                <a:gd fmla="*/ 92 w 101" name="T2"/>
                <a:gd fmla="*/ 0 h 46" name="T3"/>
                <a:gd fmla="*/ 84 w 101" name="T4"/>
                <a:gd fmla="*/ 5 h 46" name="T5"/>
                <a:gd fmla="*/ 49 w 101" name="T6"/>
                <a:gd fmla="*/ 28 h 46" name="T7"/>
                <a:gd fmla="*/ 27 w 101" name="T8"/>
                <a:gd fmla="*/ 20 h 46" name="T9"/>
                <a:gd fmla="*/ 32 w 101" name="T10"/>
                <a:gd fmla="*/ 20 h 46" name="T11"/>
                <a:gd fmla="*/ 35 w 101" name="T12"/>
                <a:gd fmla="*/ 16 h 46" name="T13"/>
                <a:gd fmla="*/ 33 w 101" name="T14"/>
                <a:gd fmla="*/ 12 h 46" name="T15"/>
                <a:gd fmla="*/ 6 w 101" name="T16"/>
                <a:gd fmla="*/ 0 h 46" name="T17"/>
                <a:gd fmla="*/ 2 w 101" name="T18"/>
                <a:gd fmla="*/ 1 h 46" name="T19"/>
                <a:gd fmla="*/ 0 w 101" name="T20"/>
                <a:gd fmla="*/ 4 h 46" name="T21"/>
                <a:gd fmla="*/ 0 w 101" name="T22"/>
                <a:gd fmla="*/ 34 h 46" name="T23"/>
                <a:gd fmla="*/ 3 w 101" name="T24"/>
                <a:gd fmla="*/ 37 h 46" name="T25"/>
                <a:gd fmla="*/ 7 w 101" name="T26"/>
                <a:gd fmla="*/ 36 h 46" name="T27"/>
                <a:gd fmla="*/ 11 w 101" name="T28"/>
                <a:gd fmla="*/ 30 h 46" name="T29"/>
                <a:gd fmla="*/ 49 w 101" name="T30"/>
                <a:gd fmla="*/ 46 h 46" name="T31"/>
                <a:gd fmla="*/ 100 w 101" name="T32"/>
                <a:gd fmla="*/ 12 h 46" name="T33"/>
                <a:gd fmla="*/ 99 w 101" name="T34"/>
                <a:gd fmla="*/ 4 h 46" name="T35"/>
                <a:gd fmla="*/ 99 w 101" name="T36"/>
                <a:gd fmla="*/ 4 h 46" name="T37"/>
                <a:gd fmla="*/ 99 w 101" name="T38"/>
                <a:gd fmla="*/ 4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100">
                  <a:moveTo>
                    <a:pt x="99" y="4"/>
                  </a:moveTo>
                  <a:cubicBezTo>
                    <a:pt x="98" y="1"/>
                    <a:pt x="95" y="0"/>
                    <a:pt x="92" y="0"/>
                  </a:cubicBezTo>
                  <a:cubicBezTo>
                    <a:pt x="88" y="0"/>
                    <a:pt x="85" y="2"/>
                    <a:pt x="84" y="5"/>
                  </a:cubicBezTo>
                  <a:cubicBezTo>
                    <a:pt x="78" y="19"/>
                    <a:pt x="65" y="28"/>
                    <a:pt x="49" y="28"/>
                  </a:cubicBezTo>
                  <a:cubicBezTo>
                    <a:pt x="41" y="28"/>
                    <a:pt x="33" y="25"/>
                    <a:pt x="27" y="20"/>
                  </a:cubicBezTo>
                  <a:cubicBezTo>
                    <a:pt x="32" y="20"/>
                    <a:pt x="32" y="20"/>
                    <a:pt x="32" y="20"/>
                  </a:cubicBezTo>
                  <a:cubicBezTo>
                    <a:pt x="33" y="19"/>
                    <a:pt x="35" y="18"/>
                    <a:pt x="35" y="16"/>
                  </a:cubicBezTo>
                  <a:cubicBezTo>
                    <a:pt x="35" y="15"/>
                    <a:pt x="34" y="13"/>
                    <a:pt x="33" y="12"/>
                  </a:cubicBezTo>
                  <a:cubicBezTo>
                    <a:pt x="6" y="0"/>
                    <a:pt x="6" y="0"/>
                    <a:pt x="6" y="0"/>
                  </a:cubicBezTo>
                  <a:cubicBezTo>
                    <a:pt x="4" y="0"/>
                    <a:pt x="3" y="0"/>
                    <a:pt x="2" y="1"/>
                  </a:cubicBezTo>
                  <a:cubicBezTo>
                    <a:pt x="1" y="1"/>
                    <a:pt x="0" y="2"/>
                    <a:pt x="0" y="4"/>
                  </a:cubicBezTo>
                  <a:cubicBezTo>
                    <a:pt x="0" y="34"/>
                    <a:pt x="0" y="34"/>
                    <a:pt x="0" y="34"/>
                  </a:cubicBezTo>
                  <a:cubicBezTo>
                    <a:pt x="0" y="35"/>
                    <a:pt x="1" y="37"/>
                    <a:pt x="3" y="37"/>
                  </a:cubicBezTo>
                  <a:cubicBezTo>
                    <a:pt x="4" y="38"/>
                    <a:pt x="6" y="37"/>
                    <a:pt x="7" y="36"/>
                  </a:cubicBezTo>
                  <a:cubicBezTo>
                    <a:pt x="11" y="30"/>
                    <a:pt x="11" y="30"/>
                    <a:pt x="11" y="30"/>
                  </a:cubicBezTo>
                  <a:cubicBezTo>
                    <a:pt x="21" y="40"/>
                    <a:pt x="34" y="46"/>
                    <a:pt x="49" y="46"/>
                  </a:cubicBezTo>
                  <a:cubicBezTo>
                    <a:pt x="72" y="46"/>
                    <a:pt x="92" y="32"/>
                    <a:pt x="100" y="12"/>
                  </a:cubicBezTo>
                  <a:cubicBezTo>
                    <a:pt x="101" y="9"/>
                    <a:pt x="101" y="6"/>
                    <a:pt x="99" y="4"/>
                  </a:cubicBezTo>
                  <a:close/>
                  <a:moveTo>
                    <a:pt x="99" y="4"/>
                  </a:moveTo>
                  <a:cubicBezTo>
                    <a:pt x="99" y="4"/>
                    <a:pt x="99" y="4"/>
                    <a:pt x="99" y="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8" name="Freeform 198"/>
            <p:cNvSpPr>
              <a:spLocks noEditPoints="1"/>
            </p:cNvSpPr>
            <p:nvPr/>
          </p:nvSpPr>
          <p:spPr bwMode="auto">
            <a:xfrm>
              <a:off x="7556611" y="3248910"/>
              <a:ext cx="178480" cy="80723"/>
            </a:xfrm>
            <a:custGeom>
              <a:gdLst>
                <a:gd fmla="*/ 10 w 102" name="T0"/>
                <a:gd fmla="*/ 46 h 46" name="T1"/>
                <a:gd fmla="*/ 18 w 102" name="T2"/>
                <a:gd fmla="*/ 40 h 46" name="T3"/>
                <a:gd fmla="*/ 52 w 102" name="T4"/>
                <a:gd fmla="*/ 17 h 46" name="T5"/>
                <a:gd fmla="*/ 75 w 102" name="T6"/>
                <a:gd fmla="*/ 25 h 46" name="T7"/>
                <a:gd fmla="*/ 70 w 102" name="T8"/>
                <a:gd fmla="*/ 26 h 46" name="T9"/>
                <a:gd fmla="*/ 67 w 102" name="T10"/>
                <a:gd fmla="*/ 29 h 46" name="T11"/>
                <a:gd fmla="*/ 69 w 102" name="T12"/>
                <a:gd fmla="*/ 33 h 46" name="T13"/>
                <a:gd fmla="*/ 96 w 102" name="T14"/>
                <a:gd fmla="*/ 45 h 46" name="T15"/>
                <a:gd fmla="*/ 100 w 102" name="T16"/>
                <a:gd fmla="*/ 45 h 46" name="T17"/>
                <a:gd fmla="*/ 102 w 102" name="T18"/>
                <a:gd fmla="*/ 42 h 46" name="T19"/>
                <a:gd fmla="*/ 102 w 102" name="T20"/>
                <a:gd fmla="*/ 12 h 46" name="T21"/>
                <a:gd fmla="*/ 99 w 102" name="T22"/>
                <a:gd fmla="*/ 8 h 46" name="T23"/>
                <a:gd fmla="*/ 95 w 102" name="T24"/>
                <a:gd fmla="*/ 10 h 46" name="T25"/>
                <a:gd fmla="*/ 91 w 102" name="T26"/>
                <a:gd fmla="*/ 15 h 46" name="T27"/>
                <a:gd fmla="*/ 52 w 102" name="T28"/>
                <a:gd fmla="*/ 0 h 46" name="T29"/>
                <a:gd fmla="*/ 2 w 102" name="T30"/>
                <a:gd fmla="*/ 33 h 46" name="T31"/>
                <a:gd fmla="*/ 2 w 102" name="T32"/>
                <a:gd fmla="*/ 42 h 46" name="T33"/>
                <a:gd fmla="*/ 10 w 102" name="T34"/>
                <a:gd fmla="*/ 46 h 46" name="T35"/>
                <a:gd fmla="*/ 10 w 102" name="T36"/>
                <a:gd fmla="*/ 46 h 46" name="T37"/>
                <a:gd fmla="*/ 10 w 102" name="T38"/>
                <a:gd fmla="*/ 46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102">
                  <a:moveTo>
                    <a:pt x="10" y="46"/>
                  </a:moveTo>
                  <a:cubicBezTo>
                    <a:pt x="13" y="46"/>
                    <a:pt x="17" y="43"/>
                    <a:pt x="18" y="40"/>
                  </a:cubicBezTo>
                  <a:cubicBezTo>
                    <a:pt x="24" y="27"/>
                    <a:pt x="37" y="17"/>
                    <a:pt x="52" y="17"/>
                  </a:cubicBezTo>
                  <a:cubicBezTo>
                    <a:pt x="61" y="17"/>
                    <a:pt x="69" y="20"/>
                    <a:pt x="75" y="25"/>
                  </a:cubicBezTo>
                  <a:cubicBezTo>
                    <a:pt x="70" y="26"/>
                    <a:pt x="70" y="26"/>
                    <a:pt x="70" y="26"/>
                  </a:cubicBezTo>
                  <a:cubicBezTo>
                    <a:pt x="68" y="26"/>
                    <a:pt x="67" y="27"/>
                    <a:pt x="67" y="29"/>
                  </a:cubicBezTo>
                  <a:cubicBezTo>
                    <a:pt x="67" y="31"/>
                    <a:pt x="68" y="32"/>
                    <a:pt x="69" y="33"/>
                  </a:cubicBezTo>
                  <a:cubicBezTo>
                    <a:pt x="96" y="45"/>
                    <a:pt x="96" y="45"/>
                    <a:pt x="96" y="45"/>
                  </a:cubicBezTo>
                  <a:cubicBezTo>
                    <a:pt x="97" y="46"/>
                    <a:pt x="99" y="46"/>
                    <a:pt x="100" y="45"/>
                  </a:cubicBezTo>
                  <a:cubicBezTo>
                    <a:pt x="101" y="44"/>
                    <a:pt x="102" y="43"/>
                    <a:pt x="102" y="42"/>
                  </a:cubicBezTo>
                  <a:cubicBezTo>
                    <a:pt x="102" y="12"/>
                    <a:pt x="102" y="12"/>
                    <a:pt x="102" y="12"/>
                  </a:cubicBezTo>
                  <a:cubicBezTo>
                    <a:pt x="102" y="10"/>
                    <a:pt x="101" y="9"/>
                    <a:pt x="99" y="8"/>
                  </a:cubicBezTo>
                  <a:cubicBezTo>
                    <a:pt x="97" y="8"/>
                    <a:pt x="96" y="8"/>
                    <a:pt x="95" y="10"/>
                  </a:cubicBezTo>
                  <a:cubicBezTo>
                    <a:pt x="91" y="15"/>
                    <a:pt x="91" y="15"/>
                    <a:pt x="91" y="15"/>
                  </a:cubicBezTo>
                  <a:cubicBezTo>
                    <a:pt x="81" y="6"/>
                    <a:pt x="67" y="0"/>
                    <a:pt x="52" y="0"/>
                  </a:cubicBezTo>
                  <a:cubicBezTo>
                    <a:pt x="30" y="0"/>
                    <a:pt x="10" y="13"/>
                    <a:pt x="2" y="33"/>
                  </a:cubicBezTo>
                  <a:cubicBezTo>
                    <a:pt x="0" y="36"/>
                    <a:pt x="1" y="39"/>
                    <a:pt x="2" y="42"/>
                  </a:cubicBezTo>
                  <a:cubicBezTo>
                    <a:pt x="4" y="44"/>
                    <a:pt x="7" y="46"/>
                    <a:pt x="10" y="46"/>
                  </a:cubicBezTo>
                  <a:close/>
                  <a:moveTo>
                    <a:pt x="10" y="46"/>
                  </a:moveTo>
                  <a:cubicBezTo>
                    <a:pt x="10" y="46"/>
                    <a:pt x="10" y="46"/>
                    <a:pt x="10" y="4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9" name="Freeform 199"/>
            <p:cNvSpPr>
              <a:spLocks noEditPoints="1"/>
            </p:cNvSpPr>
            <p:nvPr/>
          </p:nvSpPr>
          <p:spPr bwMode="auto">
            <a:xfrm>
              <a:off x="7561795" y="3359256"/>
              <a:ext cx="176999" cy="82204"/>
            </a:xfrm>
            <a:custGeom>
              <a:gdLst>
                <a:gd fmla="*/ 99 w 101" name="T0"/>
                <a:gd fmla="*/ 5 h 47" name="T1"/>
                <a:gd fmla="*/ 92 w 101" name="T2"/>
                <a:gd fmla="*/ 1 h 47" name="T3"/>
                <a:gd fmla="*/ 84 w 101" name="T4"/>
                <a:gd fmla="*/ 6 h 47" name="T5"/>
                <a:gd fmla="*/ 49 w 101" name="T6"/>
                <a:gd fmla="*/ 29 h 47" name="T7"/>
                <a:gd fmla="*/ 27 w 101" name="T8"/>
                <a:gd fmla="*/ 21 h 47" name="T9"/>
                <a:gd fmla="*/ 32 w 101" name="T10"/>
                <a:gd fmla="*/ 20 h 47" name="T11"/>
                <a:gd fmla="*/ 35 w 101" name="T12"/>
                <a:gd fmla="*/ 17 h 47" name="T13"/>
                <a:gd fmla="*/ 33 w 101" name="T14"/>
                <a:gd fmla="*/ 13 h 47" name="T15"/>
                <a:gd fmla="*/ 6 w 101" name="T16"/>
                <a:gd fmla="*/ 1 h 47" name="T17"/>
                <a:gd fmla="*/ 2 w 101" name="T18"/>
                <a:gd fmla="*/ 1 h 47" name="T19"/>
                <a:gd fmla="*/ 0 w 101" name="T20"/>
                <a:gd fmla="*/ 4 h 47" name="T21"/>
                <a:gd fmla="*/ 0 w 101" name="T22"/>
                <a:gd fmla="*/ 34 h 47" name="T23"/>
                <a:gd fmla="*/ 3 w 101" name="T24"/>
                <a:gd fmla="*/ 38 h 47" name="T25"/>
                <a:gd fmla="*/ 7 w 101" name="T26"/>
                <a:gd fmla="*/ 36 h 47" name="T27"/>
                <a:gd fmla="*/ 11 w 101" name="T28"/>
                <a:gd fmla="*/ 31 h 47" name="T29"/>
                <a:gd fmla="*/ 49 w 101" name="T30"/>
                <a:gd fmla="*/ 47 h 47" name="T31"/>
                <a:gd fmla="*/ 100 w 101" name="T32"/>
                <a:gd fmla="*/ 13 h 47" name="T33"/>
                <a:gd fmla="*/ 99 w 101" name="T34"/>
                <a:gd fmla="*/ 5 h 47" name="T35"/>
                <a:gd fmla="*/ 99 w 101" name="T36"/>
                <a:gd fmla="*/ 5 h 47" name="T37"/>
                <a:gd fmla="*/ 99 w 101" name="T38"/>
                <a:gd fmla="*/ 5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100">
                  <a:moveTo>
                    <a:pt x="99" y="5"/>
                  </a:moveTo>
                  <a:cubicBezTo>
                    <a:pt x="98" y="2"/>
                    <a:pt x="95" y="1"/>
                    <a:pt x="92" y="1"/>
                  </a:cubicBezTo>
                  <a:cubicBezTo>
                    <a:pt x="88" y="1"/>
                    <a:pt x="85" y="3"/>
                    <a:pt x="84" y="6"/>
                  </a:cubicBezTo>
                  <a:cubicBezTo>
                    <a:pt x="78" y="20"/>
                    <a:pt x="65" y="29"/>
                    <a:pt x="49" y="29"/>
                  </a:cubicBezTo>
                  <a:cubicBezTo>
                    <a:pt x="41" y="29"/>
                    <a:pt x="33" y="26"/>
                    <a:pt x="27" y="21"/>
                  </a:cubicBezTo>
                  <a:cubicBezTo>
                    <a:pt x="32" y="20"/>
                    <a:pt x="32" y="20"/>
                    <a:pt x="32" y="20"/>
                  </a:cubicBezTo>
                  <a:cubicBezTo>
                    <a:pt x="33" y="20"/>
                    <a:pt x="35" y="19"/>
                    <a:pt x="35" y="17"/>
                  </a:cubicBezTo>
                  <a:cubicBezTo>
                    <a:pt x="35" y="15"/>
                    <a:pt x="34" y="14"/>
                    <a:pt x="33" y="13"/>
                  </a:cubicBezTo>
                  <a:cubicBezTo>
                    <a:pt x="6" y="1"/>
                    <a:pt x="6" y="1"/>
                    <a:pt x="6" y="1"/>
                  </a:cubicBezTo>
                  <a:cubicBezTo>
                    <a:pt x="4" y="0"/>
                    <a:pt x="3" y="1"/>
                    <a:pt x="2" y="1"/>
                  </a:cubicBezTo>
                  <a:cubicBezTo>
                    <a:pt x="1" y="2"/>
                    <a:pt x="0" y="3"/>
                    <a:pt x="0" y="4"/>
                  </a:cubicBezTo>
                  <a:cubicBezTo>
                    <a:pt x="0" y="34"/>
                    <a:pt x="0" y="34"/>
                    <a:pt x="0" y="34"/>
                  </a:cubicBezTo>
                  <a:cubicBezTo>
                    <a:pt x="0" y="36"/>
                    <a:pt x="1" y="37"/>
                    <a:pt x="3" y="38"/>
                  </a:cubicBezTo>
                  <a:cubicBezTo>
                    <a:pt x="4" y="38"/>
                    <a:pt x="6" y="38"/>
                    <a:pt x="7" y="36"/>
                  </a:cubicBezTo>
                  <a:cubicBezTo>
                    <a:pt x="11" y="31"/>
                    <a:pt x="11" y="31"/>
                    <a:pt x="11" y="31"/>
                  </a:cubicBezTo>
                  <a:cubicBezTo>
                    <a:pt x="21" y="41"/>
                    <a:pt x="34" y="47"/>
                    <a:pt x="49" y="47"/>
                  </a:cubicBezTo>
                  <a:cubicBezTo>
                    <a:pt x="72" y="47"/>
                    <a:pt x="92" y="33"/>
                    <a:pt x="100" y="13"/>
                  </a:cubicBezTo>
                  <a:cubicBezTo>
                    <a:pt x="101" y="10"/>
                    <a:pt x="101" y="7"/>
                    <a:pt x="99" y="5"/>
                  </a:cubicBezTo>
                  <a:close/>
                  <a:moveTo>
                    <a:pt x="99" y="5"/>
                  </a:moveTo>
                  <a:cubicBezTo>
                    <a:pt x="99" y="5"/>
                    <a:pt x="99" y="5"/>
                    <a:pt x="99" y="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0" name="Freeform 200"/>
            <p:cNvSpPr>
              <a:spLocks noEditPoints="1"/>
            </p:cNvSpPr>
            <p:nvPr/>
          </p:nvSpPr>
          <p:spPr bwMode="auto">
            <a:xfrm>
              <a:off x="8281639" y="2005475"/>
              <a:ext cx="176999" cy="80723"/>
            </a:xfrm>
            <a:custGeom>
              <a:gdLst>
                <a:gd fmla="*/ 9 w 101" name="T0"/>
                <a:gd fmla="*/ 46 h 46" name="T1"/>
                <a:gd fmla="*/ 18 w 101" name="T2"/>
                <a:gd fmla="*/ 40 h 46" name="T3"/>
                <a:gd fmla="*/ 52 w 101" name="T4"/>
                <a:gd fmla="*/ 17 h 46" name="T5"/>
                <a:gd fmla="*/ 75 w 101" name="T6"/>
                <a:gd fmla="*/ 25 h 46" name="T7"/>
                <a:gd fmla="*/ 70 w 101" name="T8"/>
                <a:gd fmla="*/ 26 h 46" name="T9"/>
                <a:gd fmla="*/ 66 w 101" name="T10"/>
                <a:gd fmla="*/ 29 h 46" name="T11"/>
                <a:gd fmla="*/ 69 w 101" name="T12"/>
                <a:gd fmla="*/ 33 h 46" name="T13"/>
                <a:gd fmla="*/ 96 w 101" name="T14"/>
                <a:gd fmla="*/ 45 h 46" name="T15"/>
                <a:gd fmla="*/ 99 w 101" name="T16"/>
                <a:gd fmla="*/ 45 h 46" name="T17"/>
                <a:gd fmla="*/ 101 w 101" name="T18"/>
                <a:gd fmla="*/ 42 h 46" name="T19"/>
                <a:gd fmla="*/ 101 w 101" name="T20"/>
                <a:gd fmla="*/ 12 h 46" name="T21"/>
                <a:gd fmla="*/ 99 w 101" name="T22"/>
                <a:gd fmla="*/ 8 h 46" name="T23"/>
                <a:gd fmla="*/ 94 w 101" name="T24"/>
                <a:gd fmla="*/ 10 h 46" name="T25"/>
                <a:gd fmla="*/ 91 w 101" name="T26"/>
                <a:gd fmla="*/ 16 h 46" name="T27"/>
                <a:gd fmla="*/ 52 w 101" name="T28"/>
                <a:gd fmla="*/ 0 h 46" name="T29"/>
                <a:gd fmla="*/ 1 w 101" name="T30"/>
                <a:gd fmla="*/ 33 h 46" name="T31"/>
                <a:gd fmla="*/ 2 w 101" name="T32"/>
                <a:gd fmla="*/ 42 h 46" name="T33"/>
                <a:gd fmla="*/ 9 w 101" name="T34"/>
                <a:gd fmla="*/ 46 h 46" name="T35"/>
                <a:gd fmla="*/ 9 w 101" name="T36"/>
                <a:gd fmla="*/ 46 h 46" name="T37"/>
                <a:gd fmla="*/ 9 w 101" name="T38"/>
                <a:gd fmla="*/ 46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100">
                  <a:moveTo>
                    <a:pt x="9" y="46"/>
                  </a:moveTo>
                  <a:cubicBezTo>
                    <a:pt x="13" y="46"/>
                    <a:pt x="16" y="44"/>
                    <a:pt x="18" y="40"/>
                  </a:cubicBezTo>
                  <a:cubicBezTo>
                    <a:pt x="23" y="27"/>
                    <a:pt x="36" y="17"/>
                    <a:pt x="52" y="17"/>
                  </a:cubicBezTo>
                  <a:cubicBezTo>
                    <a:pt x="60" y="17"/>
                    <a:pt x="68" y="20"/>
                    <a:pt x="75" y="25"/>
                  </a:cubicBezTo>
                  <a:cubicBezTo>
                    <a:pt x="70" y="26"/>
                    <a:pt x="70" y="26"/>
                    <a:pt x="70" y="26"/>
                  </a:cubicBezTo>
                  <a:cubicBezTo>
                    <a:pt x="68" y="26"/>
                    <a:pt x="67" y="28"/>
                    <a:pt x="66" y="29"/>
                  </a:cubicBezTo>
                  <a:cubicBezTo>
                    <a:pt x="66" y="31"/>
                    <a:pt x="67" y="33"/>
                    <a:pt x="69" y="33"/>
                  </a:cubicBezTo>
                  <a:cubicBezTo>
                    <a:pt x="96" y="45"/>
                    <a:pt x="96" y="45"/>
                    <a:pt x="96" y="45"/>
                  </a:cubicBezTo>
                  <a:cubicBezTo>
                    <a:pt x="97" y="46"/>
                    <a:pt x="98" y="46"/>
                    <a:pt x="99" y="45"/>
                  </a:cubicBezTo>
                  <a:cubicBezTo>
                    <a:pt x="100" y="44"/>
                    <a:pt x="101" y="43"/>
                    <a:pt x="101" y="42"/>
                  </a:cubicBezTo>
                  <a:cubicBezTo>
                    <a:pt x="101" y="12"/>
                    <a:pt x="101" y="12"/>
                    <a:pt x="101" y="12"/>
                  </a:cubicBezTo>
                  <a:cubicBezTo>
                    <a:pt x="101" y="10"/>
                    <a:pt x="100" y="9"/>
                    <a:pt x="99" y="8"/>
                  </a:cubicBezTo>
                  <a:cubicBezTo>
                    <a:pt x="97" y="8"/>
                    <a:pt x="95" y="9"/>
                    <a:pt x="94" y="10"/>
                  </a:cubicBezTo>
                  <a:cubicBezTo>
                    <a:pt x="91" y="16"/>
                    <a:pt x="91" y="16"/>
                    <a:pt x="91" y="16"/>
                  </a:cubicBezTo>
                  <a:cubicBezTo>
                    <a:pt x="81" y="6"/>
                    <a:pt x="67" y="0"/>
                    <a:pt x="52" y="0"/>
                  </a:cubicBezTo>
                  <a:cubicBezTo>
                    <a:pt x="29" y="0"/>
                    <a:pt x="10" y="14"/>
                    <a:pt x="1" y="33"/>
                  </a:cubicBezTo>
                  <a:cubicBezTo>
                    <a:pt x="0" y="36"/>
                    <a:pt x="0" y="39"/>
                    <a:pt x="2" y="42"/>
                  </a:cubicBezTo>
                  <a:cubicBezTo>
                    <a:pt x="4" y="44"/>
                    <a:pt x="6" y="46"/>
                    <a:pt x="9" y="46"/>
                  </a:cubicBezTo>
                  <a:close/>
                  <a:moveTo>
                    <a:pt x="9" y="46"/>
                  </a:moveTo>
                  <a:cubicBezTo>
                    <a:pt x="9" y="46"/>
                    <a:pt x="9" y="46"/>
                    <a:pt x="9" y="46"/>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1" name="Freeform 201"/>
            <p:cNvSpPr>
              <a:spLocks noEditPoints="1"/>
            </p:cNvSpPr>
            <p:nvPr/>
          </p:nvSpPr>
          <p:spPr bwMode="auto">
            <a:xfrm>
              <a:off x="8286823" y="2118044"/>
              <a:ext cx="176999" cy="79983"/>
            </a:xfrm>
            <a:custGeom>
              <a:gdLst>
                <a:gd fmla="*/ 99 w 101" name="T0"/>
                <a:gd fmla="*/ 4 h 46" name="T1"/>
                <a:gd fmla="*/ 91 w 101" name="T2"/>
                <a:gd fmla="*/ 0 h 46" name="T3"/>
                <a:gd fmla="*/ 83 w 101" name="T4"/>
                <a:gd fmla="*/ 5 h 46" name="T5"/>
                <a:gd fmla="*/ 49 w 101" name="T6"/>
                <a:gd fmla="*/ 28 h 46" name="T7"/>
                <a:gd fmla="*/ 26 w 101" name="T8"/>
                <a:gd fmla="*/ 20 h 46" name="T9"/>
                <a:gd fmla="*/ 31 w 101" name="T10"/>
                <a:gd fmla="*/ 20 h 46" name="T11"/>
                <a:gd fmla="*/ 34 w 101" name="T12"/>
                <a:gd fmla="*/ 16 h 46" name="T13"/>
                <a:gd fmla="*/ 32 w 101" name="T14"/>
                <a:gd fmla="*/ 12 h 46" name="T15"/>
                <a:gd fmla="*/ 5 w 101" name="T16"/>
                <a:gd fmla="*/ 0 h 46" name="T17"/>
                <a:gd fmla="*/ 1 w 101" name="T18"/>
                <a:gd fmla="*/ 0 h 46" name="T19"/>
                <a:gd fmla="*/ 0 w 101" name="T20"/>
                <a:gd fmla="*/ 4 h 46" name="T21"/>
                <a:gd fmla="*/ 0 w 101" name="T22"/>
                <a:gd fmla="*/ 33 h 46" name="T23"/>
                <a:gd fmla="*/ 2 w 101" name="T24"/>
                <a:gd fmla="*/ 37 h 46" name="T25"/>
                <a:gd fmla="*/ 7 w 101" name="T26"/>
                <a:gd fmla="*/ 36 h 46" name="T27"/>
                <a:gd fmla="*/ 10 w 101" name="T28"/>
                <a:gd fmla="*/ 30 h 46" name="T29"/>
                <a:gd fmla="*/ 49 w 101" name="T30"/>
                <a:gd fmla="*/ 46 h 46" name="T31"/>
                <a:gd fmla="*/ 100 w 101" name="T32"/>
                <a:gd fmla="*/ 12 h 46" name="T33"/>
                <a:gd fmla="*/ 99 w 101" name="T34"/>
                <a:gd fmla="*/ 4 h 46" name="T35"/>
                <a:gd fmla="*/ 99 w 101" name="T36"/>
                <a:gd fmla="*/ 4 h 46" name="T37"/>
                <a:gd fmla="*/ 99 w 101" name="T38"/>
                <a:gd fmla="*/ 4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100">
                  <a:moveTo>
                    <a:pt x="99" y="4"/>
                  </a:moveTo>
                  <a:cubicBezTo>
                    <a:pt x="97" y="1"/>
                    <a:pt x="94" y="0"/>
                    <a:pt x="91" y="0"/>
                  </a:cubicBezTo>
                  <a:cubicBezTo>
                    <a:pt x="88" y="0"/>
                    <a:pt x="85" y="2"/>
                    <a:pt x="83" y="5"/>
                  </a:cubicBezTo>
                  <a:cubicBezTo>
                    <a:pt x="78" y="19"/>
                    <a:pt x="64" y="28"/>
                    <a:pt x="49" y="28"/>
                  </a:cubicBezTo>
                  <a:cubicBezTo>
                    <a:pt x="40" y="28"/>
                    <a:pt x="33" y="25"/>
                    <a:pt x="26" y="20"/>
                  </a:cubicBezTo>
                  <a:cubicBezTo>
                    <a:pt x="31" y="20"/>
                    <a:pt x="31" y="20"/>
                    <a:pt x="31" y="20"/>
                  </a:cubicBezTo>
                  <a:cubicBezTo>
                    <a:pt x="33" y="19"/>
                    <a:pt x="34" y="18"/>
                    <a:pt x="34" y="16"/>
                  </a:cubicBezTo>
                  <a:cubicBezTo>
                    <a:pt x="35" y="15"/>
                    <a:pt x="34" y="13"/>
                    <a:pt x="32" y="12"/>
                  </a:cubicBezTo>
                  <a:cubicBezTo>
                    <a:pt x="5" y="0"/>
                    <a:pt x="5" y="0"/>
                    <a:pt x="5" y="0"/>
                  </a:cubicBezTo>
                  <a:cubicBezTo>
                    <a:pt x="4" y="0"/>
                    <a:pt x="3" y="0"/>
                    <a:pt x="1" y="0"/>
                  </a:cubicBezTo>
                  <a:cubicBezTo>
                    <a:pt x="0" y="1"/>
                    <a:pt x="0" y="2"/>
                    <a:pt x="0" y="4"/>
                  </a:cubicBezTo>
                  <a:cubicBezTo>
                    <a:pt x="0" y="33"/>
                    <a:pt x="0" y="33"/>
                    <a:pt x="0" y="33"/>
                  </a:cubicBezTo>
                  <a:cubicBezTo>
                    <a:pt x="0" y="35"/>
                    <a:pt x="1" y="37"/>
                    <a:pt x="2" y="37"/>
                  </a:cubicBezTo>
                  <a:cubicBezTo>
                    <a:pt x="4" y="38"/>
                    <a:pt x="6" y="37"/>
                    <a:pt x="7" y="36"/>
                  </a:cubicBezTo>
                  <a:cubicBezTo>
                    <a:pt x="10" y="30"/>
                    <a:pt x="10" y="30"/>
                    <a:pt x="10" y="30"/>
                  </a:cubicBezTo>
                  <a:cubicBezTo>
                    <a:pt x="20" y="40"/>
                    <a:pt x="34" y="46"/>
                    <a:pt x="49" y="46"/>
                  </a:cubicBezTo>
                  <a:cubicBezTo>
                    <a:pt x="72" y="46"/>
                    <a:pt x="91" y="32"/>
                    <a:pt x="100" y="12"/>
                  </a:cubicBezTo>
                  <a:cubicBezTo>
                    <a:pt x="101" y="9"/>
                    <a:pt x="101" y="6"/>
                    <a:pt x="99" y="4"/>
                  </a:cubicBezTo>
                  <a:close/>
                  <a:moveTo>
                    <a:pt x="99" y="4"/>
                  </a:moveTo>
                  <a:cubicBezTo>
                    <a:pt x="99" y="4"/>
                    <a:pt x="99" y="4"/>
                    <a:pt x="99" y="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2" name="Freeform 202"/>
            <p:cNvSpPr>
              <a:spLocks noEditPoints="1"/>
            </p:cNvSpPr>
            <p:nvPr/>
          </p:nvSpPr>
          <p:spPr bwMode="auto">
            <a:xfrm>
              <a:off x="8931128" y="3548845"/>
              <a:ext cx="205141" cy="204400"/>
            </a:xfrm>
            <a:custGeom>
              <a:gdLst>
                <a:gd fmla="*/ 13 w 117" name="T0"/>
                <a:gd fmla="*/ 71 h 117" name="T1"/>
                <a:gd fmla="*/ 17 w 117" name="T2"/>
                <a:gd fmla="*/ 81 h 117" name="T3"/>
                <a:gd fmla="*/ 12 w 117" name="T4"/>
                <a:gd fmla="*/ 88 h 117" name="T5"/>
                <a:gd fmla="*/ 12 w 117" name="T6"/>
                <a:gd fmla="*/ 95 h 117" name="T7"/>
                <a:gd fmla="*/ 21 w 117" name="T8"/>
                <a:gd fmla="*/ 104 h 117" name="T9"/>
                <a:gd fmla="*/ 28 w 117" name="T10"/>
                <a:gd fmla="*/ 104 h 117" name="T11"/>
                <a:gd fmla="*/ 35 w 117" name="T12"/>
                <a:gd fmla="*/ 99 h 117" name="T13"/>
                <a:gd fmla="*/ 45 w 117" name="T14"/>
                <a:gd fmla="*/ 103 h 117" name="T15"/>
                <a:gd fmla="*/ 46 w 117" name="T16"/>
                <a:gd fmla="*/ 112 h 117" name="T17"/>
                <a:gd fmla="*/ 52 w 117" name="T18"/>
                <a:gd fmla="*/ 117 h 117" name="T19"/>
                <a:gd fmla="*/ 64 w 117" name="T20"/>
                <a:gd fmla="*/ 117 h 117" name="T21"/>
                <a:gd fmla="*/ 70 w 117" name="T22"/>
                <a:gd fmla="*/ 112 h 117" name="T23"/>
                <a:gd fmla="*/ 71 w 117" name="T24"/>
                <a:gd fmla="*/ 104 h 117" name="T25"/>
                <a:gd fmla="*/ 82 w 117" name="T26"/>
                <a:gd fmla="*/ 99 h 117" name="T27"/>
                <a:gd fmla="*/ 88 w 117" name="T28"/>
                <a:gd fmla="*/ 104 h 117" name="T29"/>
                <a:gd fmla="*/ 95 w 117" name="T30"/>
                <a:gd fmla="*/ 104 h 117" name="T31"/>
                <a:gd fmla="*/ 104 w 117" name="T32"/>
                <a:gd fmla="*/ 95 h 117" name="T33"/>
                <a:gd fmla="*/ 105 w 117" name="T34"/>
                <a:gd fmla="*/ 88 h 117" name="T35"/>
                <a:gd fmla="*/ 100 w 117" name="T36"/>
                <a:gd fmla="*/ 81 h 117" name="T37"/>
                <a:gd fmla="*/ 104 w 117" name="T38"/>
                <a:gd fmla="*/ 70 h 117" name="T39"/>
                <a:gd fmla="*/ 112 w 117" name="T40"/>
                <a:gd fmla="*/ 69 h 117" name="T41"/>
                <a:gd fmla="*/ 117 w 117" name="T42"/>
                <a:gd fmla="*/ 64 h 117" name="T43"/>
                <a:gd fmla="*/ 117 w 117" name="T44"/>
                <a:gd fmla="*/ 51 h 117" name="T45"/>
                <a:gd fmla="*/ 112 w 117" name="T46"/>
                <a:gd fmla="*/ 46 h 117" name="T47"/>
                <a:gd fmla="*/ 104 w 117" name="T48"/>
                <a:gd fmla="*/ 45 h 117" name="T49"/>
                <a:gd fmla="*/ 100 w 117" name="T50"/>
                <a:gd fmla="*/ 34 h 117" name="T51"/>
                <a:gd fmla="*/ 105 w 117" name="T52"/>
                <a:gd fmla="*/ 29 h 117" name="T53"/>
                <a:gd fmla="*/ 104 w 117" name="T54"/>
                <a:gd fmla="*/ 21 h 117" name="T55"/>
                <a:gd fmla="*/ 95 w 117" name="T56"/>
                <a:gd fmla="*/ 12 h 117" name="T57"/>
                <a:gd fmla="*/ 88 w 117" name="T58"/>
                <a:gd fmla="*/ 12 h 117" name="T59"/>
                <a:gd fmla="*/ 83 w 117" name="T60"/>
                <a:gd fmla="*/ 17 h 117" name="T61"/>
                <a:gd fmla="*/ 71 w 117" name="T62"/>
                <a:gd fmla="*/ 12 h 117" name="T63"/>
                <a:gd fmla="*/ 70 w 117" name="T64"/>
                <a:gd fmla="*/ 4 h 117" name="T65"/>
                <a:gd fmla="*/ 65 w 117" name="T66"/>
                <a:gd fmla="*/ 0 h 117" name="T67"/>
                <a:gd fmla="*/ 52 w 117" name="T68"/>
                <a:gd fmla="*/ 0 h 117" name="T69"/>
                <a:gd fmla="*/ 47 w 117" name="T70"/>
                <a:gd fmla="*/ 4 h 117" name="T71"/>
                <a:gd fmla="*/ 46 w 117" name="T72"/>
                <a:gd fmla="*/ 12 h 117" name="T73"/>
                <a:gd fmla="*/ 34 w 117" name="T74"/>
                <a:gd fmla="*/ 17 h 117" name="T75"/>
                <a:gd fmla="*/ 28 w 117" name="T76"/>
                <a:gd fmla="*/ 12 h 117" name="T77"/>
                <a:gd fmla="*/ 21 w 117" name="T78"/>
                <a:gd fmla="*/ 12 h 117" name="T79"/>
                <a:gd fmla="*/ 12 w 117" name="T80"/>
                <a:gd fmla="*/ 21 h 117" name="T81"/>
                <a:gd fmla="*/ 12 w 117" name="T82"/>
                <a:gd fmla="*/ 29 h 117" name="T83"/>
                <a:gd fmla="*/ 17 w 117" name="T84"/>
                <a:gd fmla="*/ 35 h 117" name="T85"/>
                <a:gd fmla="*/ 12 w 117" name="T86"/>
                <a:gd fmla="*/ 46 h 117" name="T87"/>
                <a:gd fmla="*/ 5 w 117" name="T88"/>
                <a:gd fmla="*/ 47 h 117" name="T89"/>
                <a:gd fmla="*/ 0 w 117" name="T90"/>
                <a:gd fmla="*/ 52 h 117" name="T91"/>
                <a:gd fmla="*/ 0 w 117" name="T92"/>
                <a:gd fmla="*/ 65 h 117" name="T93"/>
                <a:gd fmla="*/ 5 w 117" name="T94"/>
                <a:gd fmla="*/ 70 h 117" name="T95"/>
                <a:gd fmla="*/ 13 w 117" name="T96"/>
                <a:gd fmla="*/ 71 h 117" name="T97"/>
                <a:gd fmla="*/ 58 w 117" name="T98"/>
                <a:gd fmla="*/ 37 h 117" name="T99"/>
                <a:gd fmla="*/ 79 w 117" name="T100"/>
                <a:gd fmla="*/ 58 h 117" name="T101"/>
                <a:gd fmla="*/ 58 w 117" name="T102"/>
                <a:gd fmla="*/ 79 h 117" name="T103"/>
                <a:gd fmla="*/ 38 w 117" name="T104"/>
                <a:gd fmla="*/ 58 h 117" name="T105"/>
                <a:gd fmla="*/ 58 w 117" name="T106"/>
                <a:gd fmla="*/ 37 h 117" name="T107"/>
                <a:gd fmla="*/ 58 w 117" name="T108"/>
                <a:gd fmla="*/ 37 h 117" name="T109"/>
                <a:gd fmla="*/ 58 w 117" name="T110"/>
                <a:gd fmla="*/ 37 h 1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7" w="117">
                  <a:moveTo>
                    <a:pt x="13" y="71"/>
                  </a:moveTo>
                  <a:cubicBezTo>
                    <a:pt x="14" y="74"/>
                    <a:pt x="15" y="78"/>
                    <a:pt x="17" y="81"/>
                  </a:cubicBezTo>
                  <a:cubicBezTo>
                    <a:pt x="12" y="88"/>
                    <a:pt x="12" y="88"/>
                    <a:pt x="12" y="88"/>
                  </a:cubicBezTo>
                  <a:cubicBezTo>
                    <a:pt x="10" y="90"/>
                    <a:pt x="10" y="93"/>
                    <a:pt x="12" y="95"/>
                  </a:cubicBezTo>
                  <a:cubicBezTo>
                    <a:pt x="21" y="104"/>
                    <a:pt x="21" y="104"/>
                    <a:pt x="21" y="104"/>
                  </a:cubicBezTo>
                  <a:cubicBezTo>
                    <a:pt x="23" y="106"/>
                    <a:pt x="26" y="106"/>
                    <a:pt x="28" y="104"/>
                  </a:cubicBezTo>
                  <a:cubicBezTo>
                    <a:pt x="35" y="99"/>
                    <a:pt x="35" y="99"/>
                    <a:pt x="35" y="99"/>
                  </a:cubicBezTo>
                  <a:cubicBezTo>
                    <a:pt x="38" y="101"/>
                    <a:pt x="42" y="102"/>
                    <a:pt x="45" y="103"/>
                  </a:cubicBezTo>
                  <a:cubicBezTo>
                    <a:pt x="46" y="112"/>
                    <a:pt x="46" y="112"/>
                    <a:pt x="46" y="112"/>
                  </a:cubicBezTo>
                  <a:cubicBezTo>
                    <a:pt x="47" y="114"/>
                    <a:pt x="49" y="117"/>
                    <a:pt x="52" y="117"/>
                  </a:cubicBezTo>
                  <a:cubicBezTo>
                    <a:pt x="64" y="117"/>
                    <a:pt x="64" y="117"/>
                    <a:pt x="64" y="117"/>
                  </a:cubicBezTo>
                  <a:cubicBezTo>
                    <a:pt x="67" y="117"/>
                    <a:pt x="69" y="114"/>
                    <a:pt x="70" y="112"/>
                  </a:cubicBezTo>
                  <a:cubicBezTo>
                    <a:pt x="71" y="104"/>
                    <a:pt x="71" y="104"/>
                    <a:pt x="71" y="104"/>
                  </a:cubicBezTo>
                  <a:cubicBezTo>
                    <a:pt x="74" y="103"/>
                    <a:pt x="78" y="101"/>
                    <a:pt x="82" y="99"/>
                  </a:cubicBezTo>
                  <a:cubicBezTo>
                    <a:pt x="88" y="104"/>
                    <a:pt x="88" y="104"/>
                    <a:pt x="88" y="104"/>
                  </a:cubicBezTo>
                  <a:cubicBezTo>
                    <a:pt x="90" y="106"/>
                    <a:pt x="93" y="106"/>
                    <a:pt x="95" y="104"/>
                  </a:cubicBezTo>
                  <a:cubicBezTo>
                    <a:pt x="104" y="95"/>
                    <a:pt x="104" y="95"/>
                    <a:pt x="104" y="95"/>
                  </a:cubicBezTo>
                  <a:cubicBezTo>
                    <a:pt x="106" y="93"/>
                    <a:pt x="106" y="90"/>
                    <a:pt x="105" y="88"/>
                  </a:cubicBezTo>
                  <a:cubicBezTo>
                    <a:pt x="100" y="81"/>
                    <a:pt x="100" y="81"/>
                    <a:pt x="100" y="81"/>
                  </a:cubicBezTo>
                  <a:cubicBezTo>
                    <a:pt x="102" y="78"/>
                    <a:pt x="103" y="74"/>
                    <a:pt x="104" y="70"/>
                  </a:cubicBezTo>
                  <a:cubicBezTo>
                    <a:pt x="112" y="69"/>
                    <a:pt x="112" y="69"/>
                    <a:pt x="112" y="69"/>
                  </a:cubicBezTo>
                  <a:cubicBezTo>
                    <a:pt x="115" y="69"/>
                    <a:pt x="117" y="67"/>
                    <a:pt x="117" y="64"/>
                  </a:cubicBezTo>
                  <a:cubicBezTo>
                    <a:pt x="117" y="51"/>
                    <a:pt x="117" y="51"/>
                    <a:pt x="117" y="51"/>
                  </a:cubicBezTo>
                  <a:cubicBezTo>
                    <a:pt x="117" y="49"/>
                    <a:pt x="115" y="47"/>
                    <a:pt x="112" y="46"/>
                  </a:cubicBezTo>
                  <a:cubicBezTo>
                    <a:pt x="104" y="45"/>
                    <a:pt x="104" y="45"/>
                    <a:pt x="104" y="45"/>
                  </a:cubicBezTo>
                  <a:cubicBezTo>
                    <a:pt x="103" y="41"/>
                    <a:pt x="102" y="38"/>
                    <a:pt x="100" y="34"/>
                  </a:cubicBezTo>
                  <a:cubicBezTo>
                    <a:pt x="105" y="29"/>
                    <a:pt x="105" y="29"/>
                    <a:pt x="105" y="29"/>
                  </a:cubicBezTo>
                  <a:cubicBezTo>
                    <a:pt x="106" y="26"/>
                    <a:pt x="106" y="23"/>
                    <a:pt x="104" y="21"/>
                  </a:cubicBezTo>
                  <a:cubicBezTo>
                    <a:pt x="95" y="12"/>
                    <a:pt x="95" y="12"/>
                    <a:pt x="95" y="12"/>
                  </a:cubicBezTo>
                  <a:cubicBezTo>
                    <a:pt x="93" y="11"/>
                    <a:pt x="90" y="10"/>
                    <a:pt x="88" y="12"/>
                  </a:cubicBezTo>
                  <a:cubicBezTo>
                    <a:pt x="83" y="17"/>
                    <a:pt x="83" y="17"/>
                    <a:pt x="83" y="17"/>
                  </a:cubicBezTo>
                  <a:cubicBezTo>
                    <a:pt x="79" y="14"/>
                    <a:pt x="75" y="13"/>
                    <a:pt x="71" y="12"/>
                  </a:cubicBezTo>
                  <a:cubicBezTo>
                    <a:pt x="70" y="4"/>
                    <a:pt x="70" y="4"/>
                    <a:pt x="70" y="4"/>
                  </a:cubicBezTo>
                  <a:cubicBezTo>
                    <a:pt x="70" y="2"/>
                    <a:pt x="67" y="0"/>
                    <a:pt x="65" y="0"/>
                  </a:cubicBezTo>
                  <a:cubicBezTo>
                    <a:pt x="52" y="0"/>
                    <a:pt x="52" y="0"/>
                    <a:pt x="52" y="0"/>
                  </a:cubicBezTo>
                  <a:cubicBezTo>
                    <a:pt x="49" y="0"/>
                    <a:pt x="47" y="2"/>
                    <a:pt x="47" y="4"/>
                  </a:cubicBezTo>
                  <a:cubicBezTo>
                    <a:pt x="46" y="12"/>
                    <a:pt x="46" y="12"/>
                    <a:pt x="46" y="12"/>
                  </a:cubicBezTo>
                  <a:cubicBezTo>
                    <a:pt x="42" y="13"/>
                    <a:pt x="38" y="14"/>
                    <a:pt x="34" y="17"/>
                  </a:cubicBezTo>
                  <a:cubicBezTo>
                    <a:pt x="28" y="12"/>
                    <a:pt x="28" y="12"/>
                    <a:pt x="28" y="12"/>
                  </a:cubicBezTo>
                  <a:cubicBezTo>
                    <a:pt x="26" y="10"/>
                    <a:pt x="23" y="11"/>
                    <a:pt x="21" y="12"/>
                  </a:cubicBezTo>
                  <a:cubicBezTo>
                    <a:pt x="12" y="21"/>
                    <a:pt x="12" y="21"/>
                    <a:pt x="12" y="21"/>
                  </a:cubicBezTo>
                  <a:cubicBezTo>
                    <a:pt x="10" y="23"/>
                    <a:pt x="10" y="26"/>
                    <a:pt x="12" y="29"/>
                  </a:cubicBezTo>
                  <a:cubicBezTo>
                    <a:pt x="17" y="35"/>
                    <a:pt x="17" y="35"/>
                    <a:pt x="17" y="35"/>
                  </a:cubicBezTo>
                  <a:cubicBezTo>
                    <a:pt x="15" y="38"/>
                    <a:pt x="13" y="42"/>
                    <a:pt x="12" y="46"/>
                  </a:cubicBezTo>
                  <a:cubicBezTo>
                    <a:pt x="5" y="47"/>
                    <a:pt x="5" y="47"/>
                    <a:pt x="5" y="47"/>
                  </a:cubicBezTo>
                  <a:cubicBezTo>
                    <a:pt x="2" y="47"/>
                    <a:pt x="0" y="49"/>
                    <a:pt x="0" y="52"/>
                  </a:cubicBezTo>
                  <a:cubicBezTo>
                    <a:pt x="0" y="65"/>
                    <a:pt x="0" y="65"/>
                    <a:pt x="0" y="65"/>
                  </a:cubicBezTo>
                  <a:cubicBezTo>
                    <a:pt x="0" y="67"/>
                    <a:pt x="2" y="70"/>
                    <a:pt x="5" y="70"/>
                  </a:cubicBezTo>
                  <a:lnTo>
                    <a:pt x="13" y="71"/>
                  </a:lnTo>
                  <a:close/>
                  <a:moveTo>
                    <a:pt x="58" y="37"/>
                  </a:moveTo>
                  <a:cubicBezTo>
                    <a:pt x="70" y="37"/>
                    <a:pt x="79" y="46"/>
                    <a:pt x="79" y="58"/>
                  </a:cubicBezTo>
                  <a:cubicBezTo>
                    <a:pt x="79" y="69"/>
                    <a:pt x="70" y="79"/>
                    <a:pt x="58" y="79"/>
                  </a:cubicBezTo>
                  <a:cubicBezTo>
                    <a:pt x="47" y="79"/>
                    <a:pt x="38" y="69"/>
                    <a:pt x="38" y="58"/>
                  </a:cubicBezTo>
                  <a:cubicBezTo>
                    <a:pt x="38" y="46"/>
                    <a:pt x="47" y="37"/>
                    <a:pt x="58" y="37"/>
                  </a:cubicBezTo>
                  <a:close/>
                  <a:moveTo>
                    <a:pt x="58" y="37"/>
                  </a:moveTo>
                  <a:cubicBezTo>
                    <a:pt x="58" y="37"/>
                    <a:pt x="58" y="37"/>
                    <a:pt x="58" y="3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3" name="Freeform 203"/>
            <p:cNvSpPr>
              <a:spLocks noEditPoints="1"/>
            </p:cNvSpPr>
            <p:nvPr/>
          </p:nvSpPr>
          <p:spPr bwMode="auto">
            <a:xfrm>
              <a:off x="9108127" y="3651786"/>
              <a:ext cx="168112" cy="170333"/>
            </a:xfrm>
            <a:custGeom>
              <a:gdLst>
                <a:gd fmla="*/ 82 w 96" name="T0"/>
                <a:gd fmla="*/ 15 h 97" name="T1"/>
                <a:gd fmla="*/ 76 w 96" name="T2"/>
                <a:gd fmla="*/ 9 h 97" name="T3"/>
                <a:gd fmla="*/ 69 w 96" name="T4"/>
                <a:gd fmla="*/ 10 h 97" name="T5"/>
                <a:gd fmla="*/ 65 w 96" name="T6"/>
                <a:gd fmla="*/ 13 h 97" name="T7"/>
                <a:gd fmla="*/ 55 w 96" name="T8"/>
                <a:gd fmla="*/ 10 h 97" name="T9"/>
                <a:gd fmla="*/ 54 w 96" name="T10"/>
                <a:gd fmla="*/ 5 h 97" name="T11"/>
                <a:gd fmla="*/ 48 w 96" name="T12"/>
                <a:gd fmla="*/ 1 h 97" name="T13"/>
                <a:gd fmla="*/ 40 w 96" name="T14"/>
                <a:gd fmla="*/ 1 h 97" name="T15"/>
                <a:gd fmla="*/ 35 w 96" name="T16"/>
                <a:gd fmla="*/ 6 h 97" name="T17"/>
                <a:gd fmla="*/ 35 w 96" name="T18"/>
                <a:gd fmla="*/ 12 h 97" name="T19"/>
                <a:gd fmla="*/ 25 w 96" name="T20"/>
                <a:gd fmla="*/ 16 h 97" name="T21"/>
                <a:gd fmla="*/ 21 w 96" name="T22"/>
                <a:gd fmla="*/ 14 h 97" name="T23"/>
                <a:gd fmla="*/ 14 w 96" name="T24"/>
                <a:gd fmla="*/ 15 h 97" name="T25"/>
                <a:gd fmla="*/ 8 w 96" name="T26"/>
                <a:gd fmla="*/ 21 h 97" name="T27"/>
                <a:gd fmla="*/ 9 w 96" name="T28"/>
                <a:gd fmla="*/ 28 h 97" name="T29"/>
                <a:gd fmla="*/ 12 w 96" name="T30"/>
                <a:gd fmla="*/ 32 h 97" name="T31"/>
                <a:gd fmla="*/ 10 w 96" name="T32"/>
                <a:gd fmla="*/ 42 h 97" name="T33"/>
                <a:gd fmla="*/ 4 w 96" name="T34"/>
                <a:gd fmla="*/ 43 h 97" name="T35"/>
                <a:gd fmla="*/ 0 w 96" name="T36"/>
                <a:gd fmla="*/ 49 h 97" name="T37"/>
                <a:gd fmla="*/ 1 w 96" name="T38"/>
                <a:gd fmla="*/ 57 h 97" name="T39"/>
                <a:gd fmla="*/ 6 w 96" name="T40"/>
                <a:gd fmla="*/ 62 h 97" name="T41"/>
                <a:gd fmla="*/ 12 w 96" name="T42"/>
                <a:gd fmla="*/ 62 h 97" name="T43"/>
                <a:gd fmla="*/ 16 w 96" name="T44"/>
                <a:gd fmla="*/ 70 h 97" name="T45"/>
                <a:gd fmla="*/ 13 w 96" name="T46"/>
                <a:gd fmla="*/ 75 h 97" name="T47"/>
                <a:gd fmla="*/ 14 w 96" name="T48"/>
                <a:gd fmla="*/ 82 h 97" name="T49"/>
                <a:gd fmla="*/ 20 w 96" name="T50"/>
                <a:gd fmla="*/ 88 h 97" name="T51"/>
                <a:gd fmla="*/ 27 w 96" name="T52"/>
                <a:gd fmla="*/ 88 h 97" name="T53"/>
                <a:gd fmla="*/ 32 w 96" name="T54"/>
                <a:gd fmla="*/ 84 h 97" name="T55"/>
                <a:gd fmla="*/ 41 w 96" name="T56"/>
                <a:gd fmla="*/ 87 h 97" name="T57"/>
                <a:gd fmla="*/ 42 w 96" name="T58"/>
                <a:gd fmla="*/ 93 h 97" name="T59"/>
                <a:gd fmla="*/ 47 w 96" name="T60"/>
                <a:gd fmla="*/ 97 h 97" name="T61"/>
                <a:gd fmla="*/ 56 w 96" name="T62"/>
                <a:gd fmla="*/ 96 h 97" name="T63"/>
                <a:gd fmla="*/ 61 w 96" name="T64"/>
                <a:gd fmla="*/ 91 h 97" name="T65"/>
                <a:gd fmla="*/ 61 w 96" name="T66"/>
                <a:gd fmla="*/ 85 h 97" name="T67"/>
                <a:gd fmla="*/ 70 w 96" name="T68"/>
                <a:gd fmla="*/ 81 h 97" name="T69"/>
                <a:gd fmla="*/ 75 w 96" name="T70"/>
                <a:gd fmla="*/ 84 h 97" name="T71"/>
                <a:gd fmla="*/ 82 w 96" name="T72"/>
                <a:gd fmla="*/ 83 h 97" name="T73"/>
                <a:gd fmla="*/ 87 w 96" name="T74"/>
                <a:gd fmla="*/ 76 h 97" name="T75"/>
                <a:gd fmla="*/ 87 w 96" name="T76"/>
                <a:gd fmla="*/ 69 h 97" name="T77"/>
                <a:gd fmla="*/ 83 w 96" name="T78"/>
                <a:gd fmla="*/ 65 h 97" name="T79"/>
                <a:gd fmla="*/ 86 w 96" name="T80"/>
                <a:gd fmla="*/ 55 h 97" name="T81"/>
                <a:gd fmla="*/ 92 w 96" name="T82"/>
                <a:gd fmla="*/ 54 h 97" name="T83"/>
                <a:gd fmla="*/ 96 w 96" name="T84"/>
                <a:gd fmla="*/ 49 h 97" name="T85"/>
                <a:gd fmla="*/ 95 w 96" name="T86"/>
                <a:gd fmla="*/ 40 h 97" name="T87"/>
                <a:gd fmla="*/ 90 w 96" name="T88"/>
                <a:gd fmla="*/ 35 h 97" name="T89"/>
                <a:gd fmla="*/ 85 w 96" name="T90"/>
                <a:gd fmla="*/ 35 h 97" name="T91"/>
                <a:gd fmla="*/ 80 w 96" name="T92"/>
                <a:gd fmla="*/ 26 h 97" name="T93"/>
                <a:gd fmla="*/ 83 w 96" name="T94"/>
                <a:gd fmla="*/ 22 h 97" name="T95"/>
                <a:gd fmla="*/ 82 w 96" name="T96"/>
                <a:gd fmla="*/ 15 h 97" name="T97"/>
                <a:gd fmla="*/ 50 w 96" name="T98"/>
                <a:gd fmla="*/ 65 h 97" name="T99"/>
                <a:gd fmla="*/ 31 w 96" name="T100"/>
                <a:gd fmla="*/ 50 h 97" name="T101"/>
                <a:gd fmla="*/ 47 w 96" name="T102"/>
                <a:gd fmla="*/ 31 h 97" name="T103"/>
                <a:gd fmla="*/ 65 w 96" name="T104"/>
                <a:gd fmla="*/ 47 h 97" name="T105"/>
                <a:gd fmla="*/ 50 w 96" name="T106"/>
                <a:gd fmla="*/ 65 h 97" name="T107"/>
                <a:gd fmla="*/ 50 w 96" name="T108"/>
                <a:gd fmla="*/ 65 h 97" name="T109"/>
                <a:gd fmla="*/ 50 w 96" name="T110"/>
                <a:gd fmla="*/ 65 h 9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7" w="96">
                  <a:moveTo>
                    <a:pt x="82" y="15"/>
                  </a:moveTo>
                  <a:cubicBezTo>
                    <a:pt x="76" y="9"/>
                    <a:pt x="76" y="9"/>
                    <a:pt x="76" y="9"/>
                  </a:cubicBezTo>
                  <a:cubicBezTo>
                    <a:pt x="74" y="8"/>
                    <a:pt x="71" y="8"/>
                    <a:pt x="69" y="10"/>
                  </a:cubicBezTo>
                  <a:cubicBezTo>
                    <a:pt x="65" y="13"/>
                    <a:pt x="65" y="13"/>
                    <a:pt x="65" y="13"/>
                  </a:cubicBezTo>
                  <a:cubicBezTo>
                    <a:pt x="62" y="12"/>
                    <a:pt x="59" y="10"/>
                    <a:pt x="55" y="10"/>
                  </a:cubicBezTo>
                  <a:cubicBezTo>
                    <a:pt x="54" y="5"/>
                    <a:pt x="54" y="5"/>
                    <a:pt x="54" y="5"/>
                  </a:cubicBezTo>
                  <a:cubicBezTo>
                    <a:pt x="54" y="2"/>
                    <a:pt x="51" y="0"/>
                    <a:pt x="48" y="1"/>
                  </a:cubicBezTo>
                  <a:cubicBezTo>
                    <a:pt x="40" y="1"/>
                    <a:pt x="40" y="1"/>
                    <a:pt x="40" y="1"/>
                  </a:cubicBezTo>
                  <a:cubicBezTo>
                    <a:pt x="37" y="2"/>
                    <a:pt x="35" y="4"/>
                    <a:pt x="35" y="6"/>
                  </a:cubicBezTo>
                  <a:cubicBezTo>
                    <a:pt x="35" y="12"/>
                    <a:pt x="35" y="12"/>
                    <a:pt x="35" y="12"/>
                  </a:cubicBezTo>
                  <a:cubicBezTo>
                    <a:pt x="31" y="13"/>
                    <a:pt x="28" y="14"/>
                    <a:pt x="25" y="16"/>
                  </a:cubicBezTo>
                  <a:cubicBezTo>
                    <a:pt x="21" y="14"/>
                    <a:pt x="21" y="14"/>
                    <a:pt x="21" y="14"/>
                  </a:cubicBezTo>
                  <a:cubicBezTo>
                    <a:pt x="19" y="12"/>
                    <a:pt x="16" y="13"/>
                    <a:pt x="14" y="15"/>
                  </a:cubicBezTo>
                  <a:cubicBezTo>
                    <a:pt x="8" y="21"/>
                    <a:pt x="8" y="21"/>
                    <a:pt x="8" y="21"/>
                  </a:cubicBezTo>
                  <a:cubicBezTo>
                    <a:pt x="7" y="23"/>
                    <a:pt x="7" y="26"/>
                    <a:pt x="9" y="28"/>
                  </a:cubicBezTo>
                  <a:cubicBezTo>
                    <a:pt x="12" y="32"/>
                    <a:pt x="12" y="32"/>
                    <a:pt x="12" y="32"/>
                  </a:cubicBezTo>
                  <a:cubicBezTo>
                    <a:pt x="11" y="35"/>
                    <a:pt x="10" y="39"/>
                    <a:pt x="10" y="42"/>
                  </a:cubicBezTo>
                  <a:cubicBezTo>
                    <a:pt x="4" y="43"/>
                    <a:pt x="4" y="43"/>
                    <a:pt x="4" y="43"/>
                  </a:cubicBezTo>
                  <a:cubicBezTo>
                    <a:pt x="1" y="43"/>
                    <a:pt x="0" y="46"/>
                    <a:pt x="0" y="49"/>
                  </a:cubicBezTo>
                  <a:cubicBezTo>
                    <a:pt x="1" y="57"/>
                    <a:pt x="1" y="57"/>
                    <a:pt x="1" y="57"/>
                  </a:cubicBezTo>
                  <a:cubicBezTo>
                    <a:pt x="1" y="60"/>
                    <a:pt x="3" y="62"/>
                    <a:pt x="6" y="62"/>
                  </a:cubicBezTo>
                  <a:cubicBezTo>
                    <a:pt x="12" y="62"/>
                    <a:pt x="12" y="62"/>
                    <a:pt x="12" y="62"/>
                  </a:cubicBezTo>
                  <a:cubicBezTo>
                    <a:pt x="13" y="65"/>
                    <a:pt x="14" y="68"/>
                    <a:pt x="16" y="70"/>
                  </a:cubicBezTo>
                  <a:cubicBezTo>
                    <a:pt x="13" y="75"/>
                    <a:pt x="13" y="75"/>
                    <a:pt x="13" y="75"/>
                  </a:cubicBezTo>
                  <a:cubicBezTo>
                    <a:pt x="11" y="78"/>
                    <a:pt x="11" y="81"/>
                    <a:pt x="14" y="82"/>
                  </a:cubicBezTo>
                  <a:cubicBezTo>
                    <a:pt x="20" y="88"/>
                    <a:pt x="20" y="88"/>
                    <a:pt x="20" y="88"/>
                  </a:cubicBezTo>
                  <a:cubicBezTo>
                    <a:pt x="22" y="90"/>
                    <a:pt x="25" y="90"/>
                    <a:pt x="27" y="88"/>
                  </a:cubicBezTo>
                  <a:cubicBezTo>
                    <a:pt x="32" y="84"/>
                    <a:pt x="32" y="84"/>
                    <a:pt x="32" y="84"/>
                  </a:cubicBezTo>
                  <a:cubicBezTo>
                    <a:pt x="34" y="85"/>
                    <a:pt x="37" y="86"/>
                    <a:pt x="41" y="87"/>
                  </a:cubicBezTo>
                  <a:cubicBezTo>
                    <a:pt x="42" y="93"/>
                    <a:pt x="42" y="93"/>
                    <a:pt x="42" y="93"/>
                  </a:cubicBezTo>
                  <a:cubicBezTo>
                    <a:pt x="42" y="95"/>
                    <a:pt x="45" y="97"/>
                    <a:pt x="47" y="97"/>
                  </a:cubicBezTo>
                  <a:cubicBezTo>
                    <a:pt x="56" y="96"/>
                    <a:pt x="56" y="96"/>
                    <a:pt x="56" y="96"/>
                  </a:cubicBezTo>
                  <a:cubicBezTo>
                    <a:pt x="59" y="96"/>
                    <a:pt x="61" y="94"/>
                    <a:pt x="61" y="91"/>
                  </a:cubicBezTo>
                  <a:cubicBezTo>
                    <a:pt x="61" y="85"/>
                    <a:pt x="61" y="85"/>
                    <a:pt x="61" y="85"/>
                  </a:cubicBezTo>
                  <a:cubicBezTo>
                    <a:pt x="64" y="84"/>
                    <a:pt x="67" y="82"/>
                    <a:pt x="70" y="81"/>
                  </a:cubicBezTo>
                  <a:cubicBezTo>
                    <a:pt x="75" y="84"/>
                    <a:pt x="75" y="84"/>
                    <a:pt x="75" y="84"/>
                  </a:cubicBezTo>
                  <a:cubicBezTo>
                    <a:pt x="77" y="85"/>
                    <a:pt x="80" y="85"/>
                    <a:pt x="82" y="83"/>
                  </a:cubicBezTo>
                  <a:cubicBezTo>
                    <a:pt x="87" y="76"/>
                    <a:pt x="87" y="76"/>
                    <a:pt x="87" y="76"/>
                  </a:cubicBezTo>
                  <a:cubicBezTo>
                    <a:pt x="89" y="74"/>
                    <a:pt x="89" y="71"/>
                    <a:pt x="87" y="69"/>
                  </a:cubicBezTo>
                  <a:cubicBezTo>
                    <a:pt x="83" y="65"/>
                    <a:pt x="83" y="65"/>
                    <a:pt x="83" y="65"/>
                  </a:cubicBezTo>
                  <a:cubicBezTo>
                    <a:pt x="85" y="62"/>
                    <a:pt x="86" y="59"/>
                    <a:pt x="86" y="55"/>
                  </a:cubicBezTo>
                  <a:cubicBezTo>
                    <a:pt x="92" y="54"/>
                    <a:pt x="92" y="54"/>
                    <a:pt x="92" y="54"/>
                  </a:cubicBezTo>
                  <a:cubicBezTo>
                    <a:pt x="94" y="54"/>
                    <a:pt x="96" y="51"/>
                    <a:pt x="96" y="49"/>
                  </a:cubicBezTo>
                  <a:cubicBezTo>
                    <a:pt x="95" y="40"/>
                    <a:pt x="95" y="40"/>
                    <a:pt x="95" y="40"/>
                  </a:cubicBezTo>
                  <a:cubicBezTo>
                    <a:pt x="95" y="37"/>
                    <a:pt x="93" y="35"/>
                    <a:pt x="90" y="35"/>
                  </a:cubicBezTo>
                  <a:cubicBezTo>
                    <a:pt x="85" y="35"/>
                    <a:pt x="85" y="35"/>
                    <a:pt x="85" y="35"/>
                  </a:cubicBezTo>
                  <a:cubicBezTo>
                    <a:pt x="84" y="32"/>
                    <a:pt x="82" y="29"/>
                    <a:pt x="80" y="26"/>
                  </a:cubicBezTo>
                  <a:cubicBezTo>
                    <a:pt x="83" y="22"/>
                    <a:pt x="83" y="22"/>
                    <a:pt x="83" y="22"/>
                  </a:cubicBezTo>
                  <a:cubicBezTo>
                    <a:pt x="85" y="20"/>
                    <a:pt x="84" y="17"/>
                    <a:pt x="82" y="15"/>
                  </a:cubicBezTo>
                  <a:close/>
                  <a:moveTo>
                    <a:pt x="50" y="65"/>
                  </a:moveTo>
                  <a:cubicBezTo>
                    <a:pt x="40" y="66"/>
                    <a:pt x="32" y="59"/>
                    <a:pt x="31" y="50"/>
                  </a:cubicBezTo>
                  <a:cubicBezTo>
                    <a:pt x="30" y="40"/>
                    <a:pt x="37" y="32"/>
                    <a:pt x="47" y="31"/>
                  </a:cubicBezTo>
                  <a:cubicBezTo>
                    <a:pt x="56" y="30"/>
                    <a:pt x="64" y="37"/>
                    <a:pt x="65" y="47"/>
                  </a:cubicBezTo>
                  <a:cubicBezTo>
                    <a:pt x="66" y="56"/>
                    <a:pt x="59" y="64"/>
                    <a:pt x="50" y="65"/>
                  </a:cubicBezTo>
                  <a:close/>
                  <a:moveTo>
                    <a:pt x="50" y="65"/>
                  </a:moveTo>
                  <a:cubicBezTo>
                    <a:pt x="50" y="65"/>
                    <a:pt x="50" y="65"/>
                    <a:pt x="50" y="6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4" name="Freeform 204"/>
            <p:cNvSpPr>
              <a:spLocks noEditPoints="1"/>
            </p:cNvSpPr>
            <p:nvPr/>
          </p:nvSpPr>
          <p:spPr bwMode="auto">
            <a:xfrm>
              <a:off x="8997780" y="3753245"/>
              <a:ext cx="136267" cy="137007"/>
            </a:xfrm>
            <a:custGeom>
              <a:gdLst>
                <a:gd fmla="*/ 5 w 78" name="T0"/>
                <a:gd fmla="*/ 31 h 78" name="T1"/>
                <a:gd fmla="*/ 0 w 78" name="T2"/>
                <a:gd fmla="*/ 36 h 78" name="T3"/>
                <a:gd fmla="*/ 0 w 78" name="T4"/>
                <a:gd fmla="*/ 41 h 78" name="T5"/>
                <a:gd fmla="*/ 5 w 78" name="T6"/>
                <a:gd fmla="*/ 47 h 78" name="T7"/>
                <a:gd fmla="*/ 9 w 78" name="T8"/>
                <a:gd fmla="*/ 47 h 78" name="T9"/>
                <a:gd fmla="*/ 12 w 78" name="T10"/>
                <a:gd fmla="*/ 54 h 78" name="T11"/>
                <a:gd fmla="*/ 9 w 78" name="T12"/>
                <a:gd fmla="*/ 57 h 78" name="T13"/>
                <a:gd fmla="*/ 9 w 78" name="T14"/>
                <a:gd fmla="*/ 64 h 78" name="T15"/>
                <a:gd fmla="*/ 13 w 78" name="T16"/>
                <a:gd fmla="*/ 68 h 78" name="T17"/>
                <a:gd fmla="*/ 20 w 78" name="T18"/>
                <a:gd fmla="*/ 68 h 78" name="T19"/>
                <a:gd fmla="*/ 23 w 78" name="T20"/>
                <a:gd fmla="*/ 66 h 78" name="T21"/>
                <a:gd fmla="*/ 30 w 78" name="T22"/>
                <a:gd fmla="*/ 69 h 78" name="T23"/>
                <a:gd fmla="*/ 31 w 78" name="T24"/>
                <a:gd fmla="*/ 73 h 78" name="T25"/>
                <a:gd fmla="*/ 36 w 78" name="T26"/>
                <a:gd fmla="*/ 78 h 78" name="T27"/>
                <a:gd fmla="*/ 41 w 78" name="T28"/>
                <a:gd fmla="*/ 78 h 78" name="T29"/>
                <a:gd fmla="*/ 47 w 78" name="T30"/>
                <a:gd fmla="*/ 73 h 78" name="T31"/>
                <a:gd fmla="*/ 47 w 78" name="T32"/>
                <a:gd fmla="*/ 69 h 78" name="T33"/>
                <a:gd fmla="*/ 55 w 78" name="T34"/>
                <a:gd fmla="*/ 66 h 78" name="T35"/>
                <a:gd fmla="*/ 58 w 78" name="T36"/>
                <a:gd fmla="*/ 69 h 78" name="T37"/>
                <a:gd fmla="*/ 65 w 78" name="T38"/>
                <a:gd fmla="*/ 68 h 78" name="T39"/>
                <a:gd fmla="*/ 69 w 78" name="T40"/>
                <a:gd fmla="*/ 65 h 78" name="T41"/>
                <a:gd fmla="*/ 69 w 78" name="T42"/>
                <a:gd fmla="*/ 58 h 78" name="T43"/>
                <a:gd fmla="*/ 67 w 78" name="T44"/>
                <a:gd fmla="*/ 55 h 78" name="T45"/>
                <a:gd fmla="*/ 70 w 78" name="T46"/>
                <a:gd fmla="*/ 47 h 78" name="T47"/>
                <a:gd fmla="*/ 74 w 78" name="T48"/>
                <a:gd fmla="*/ 47 h 78" name="T49"/>
                <a:gd fmla="*/ 78 w 78" name="T50"/>
                <a:gd fmla="*/ 42 h 78" name="T51"/>
                <a:gd fmla="*/ 78 w 78" name="T52"/>
                <a:gd fmla="*/ 36 h 78" name="T53"/>
                <a:gd fmla="*/ 74 w 78" name="T54"/>
                <a:gd fmla="*/ 31 h 78" name="T55"/>
                <a:gd fmla="*/ 70 w 78" name="T56"/>
                <a:gd fmla="*/ 31 h 78" name="T57"/>
                <a:gd fmla="*/ 67 w 78" name="T58"/>
                <a:gd fmla="*/ 23 h 78" name="T59"/>
                <a:gd fmla="*/ 70 w 78" name="T60"/>
                <a:gd fmla="*/ 21 h 78" name="T61"/>
                <a:gd fmla="*/ 69 w 78" name="T62"/>
                <a:gd fmla="*/ 14 h 78" name="T63"/>
                <a:gd fmla="*/ 65 w 78" name="T64"/>
                <a:gd fmla="*/ 10 h 78" name="T65"/>
                <a:gd fmla="*/ 58 w 78" name="T66"/>
                <a:gd fmla="*/ 9 h 78" name="T67"/>
                <a:gd fmla="*/ 56 w 78" name="T68"/>
                <a:gd fmla="*/ 11 h 78" name="T69"/>
                <a:gd fmla="*/ 48 w 78" name="T70"/>
                <a:gd fmla="*/ 8 h 78" name="T71"/>
                <a:gd fmla="*/ 48 w 78" name="T72"/>
                <a:gd fmla="*/ 5 h 78" name="T73"/>
                <a:gd fmla="*/ 43 w 78" name="T74"/>
                <a:gd fmla="*/ 0 h 78" name="T75"/>
                <a:gd fmla="*/ 37 w 78" name="T76"/>
                <a:gd fmla="*/ 0 h 78" name="T77"/>
                <a:gd fmla="*/ 32 w 78" name="T78"/>
                <a:gd fmla="*/ 4 h 78" name="T79"/>
                <a:gd fmla="*/ 32 w 78" name="T80"/>
                <a:gd fmla="*/ 8 h 78" name="T81"/>
                <a:gd fmla="*/ 24 w 78" name="T82"/>
                <a:gd fmla="*/ 11 h 78" name="T83"/>
                <a:gd fmla="*/ 21 w 78" name="T84"/>
                <a:gd fmla="*/ 9 h 78" name="T85"/>
                <a:gd fmla="*/ 14 w 78" name="T86"/>
                <a:gd fmla="*/ 9 h 78" name="T87"/>
                <a:gd fmla="*/ 10 w 78" name="T88"/>
                <a:gd fmla="*/ 13 h 78" name="T89"/>
                <a:gd fmla="*/ 10 w 78" name="T90"/>
                <a:gd fmla="*/ 20 h 78" name="T91"/>
                <a:gd fmla="*/ 12 w 78" name="T92"/>
                <a:gd fmla="*/ 23 h 78" name="T93"/>
                <a:gd fmla="*/ 9 w 78" name="T94"/>
                <a:gd fmla="*/ 30 h 78" name="T95"/>
                <a:gd fmla="*/ 5 w 78" name="T96"/>
                <a:gd fmla="*/ 31 h 78" name="T97"/>
                <a:gd fmla="*/ 40 w 78" name="T98"/>
                <a:gd fmla="*/ 25 h 78" name="T99"/>
                <a:gd fmla="*/ 53 w 78" name="T100"/>
                <a:gd fmla="*/ 39 h 78" name="T101"/>
                <a:gd fmla="*/ 39 w 78" name="T102"/>
                <a:gd fmla="*/ 52 h 78" name="T103"/>
                <a:gd fmla="*/ 26 w 78" name="T104"/>
                <a:gd fmla="*/ 38 h 78" name="T105"/>
                <a:gd fmla="*/ 40 w 78" name="T106"/>
                <a:gd fmla="*/ 25 h 78" name="T107"/>
                <a:gd fmla="*/ 40 w 78" name="T108"/>
                <a:gd fmla="*/ 25 h 78" name="T109"/>
                <a:gd fmla="*/ 40 w 78" name="T110"/>
                <a:gd fmla="*/ 25 h 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8" w="78">
                  <a:moveTo>
                    <a:pt x="5" y="31"/>
                  </a:moveTo>
                  <a:cubicBezTo>
                    <a:pt x="2" y="31"/>
                    <a:pt x="0" y="33"/>
                    <a:pt x="0" y="36"/>
                  </a:cubicBezTo>
                  <a:cubicBezTo>
                    <a:pt x="0" y="41"/>
                    <a:pt x="0" y="41"/>
                    <a:pt x="0" y="41"/>
                  </a:cubicBezTo>
                  <a:cubicBezTo>
                    <a:pt x="0" y="44"/>
                    <a:pt x="2" y="46"/>
                    <a:pt x="5" y="47"/>
                  </a:cubicBezTo>
                  <a:cubicBezTo>
                    <a:pt x="9" y="47"/>
                    <a:pt x="9" y="47"/>
                    <a:pt x="9" y="47"/>
                  </a:cubicBezTo>
                  <a:cubicBezTo>
                    <a:pt x="10" y="49"/>
                    <a:pt x="10" y="52"/>
                    <a:pt x="12" y="54"/>
                  </a:cubicBezTo>
                  <a:cubicBezTo>
                    <a:pt x="9" y="57"/>
                    <a:pt x="9" y="57"/>
                    <a:pt x="9" y="57"/>
                  </a:cubicBezTo>
                  <a:cubicBezTo>
                    <a:pt x="7" y="59"/>
                    <a:pt x="8" y="62"/>
                    <a:pt x="9" y="64"/>
                  </a:cubicBezTo>
                  <a:cubicBezTo>
                    <a:pt x="13" y="68"/>
                    <a:pt x="13" y="68"/>
                    <a:pt x="13" y="68"/>
                  </a:cubicBezTo>
                  <a:cubicBezTo>
                    <a:pt x="15" y="70"/>
                    <a:pt x="18" y="70"/>
                    <a:pt x="20" y="68"/>
                  </a:cubicBezTo>
                  <a:cubicBezTo>
                    <a:pt x="23" y="66"/>
                    <a:pt x="23" y="66"/>
                    <a:pt x="23" y="66"/>
                  </a:cubicBezTo>
                  <a:cubicBezTo>
                    <a:pt x="26" y="67"/>
                    <a:pt x="28" y="68"/>
                    <a:pt x="30" y="69"/>
                  </a:cubicBezTo>
                  <a:cubicBezTo>
                    <a:pt x="31" y="73"/>
                    <a:pt x="31" y="73"/>
                    <a:pt x="31" y="73"/>
                  </a:cubicBezTo>
                  <a:cubicBezTo>
                    <a:pt x="31" y="76"/>
                    <a:pt x="33" y="78"/>
                    <a:pt x="36" y="78"/>
                  </a:cubicBezTo>
                  <a:cubicBezTo>
                    <a:pt x="41" y="78"/>
                    <a:pt x="41" y="78"/>
                    <a:pt x="41" y="78"/>
                  </a:cubicBezTo>
                  <a:cubicBezTo>
                    <a:pt x="44" y="78"/>
                    <a:pt x="46" y="76"/>
                    <a:pt x="47" y="73"/>
                  </a:cubicBezTo>
                  <a:cubicBezTo>
                    <a:pt x="47" y="69"/>
                    <a:pt x="47" y="69"/>
                    <a:pt x="47" y="69"/>
                  </a:cubicBezTo>
                  <a:cubicBezTo>
                    <a:pt x="50" y="69"/>
                    <a:pt x="52" y="68"/>
                    <a:pt x="55" y="66"/>
                  </a:cubicBezTo>
                  <a:cubicBezTo>
                    <a:pt x="58" y="69"/>
                    <a:pt x="58" y="69"/>
                    <a:pt x="58" y="69"/>
                  </a:cubicBezTo>
                  <a:cubicBezTo>
                    <a:pt x="60" y="70"/>
                    <a:pt x="63" y="70"/>
                    <a:pt x="65" y="68"/>
                  </a:cubicBezTo>
                  <a:cubicBezTo>
                    <a:pt x="69" y="65"/>
                    <a:pt x="69" y="65"/>
                    <a:pt x="69" y="65"/>
                  </a:cubicBezTo>
                  <a:cubicBezTo>
                    <a:pt x="71" y="63"/>
                    <a:pt x="71" y="60"/>
                    <a:pt x="69" y="58"/>
                  </a:cubicBezTo>
                  <a:cubicBezTo>
                    <a:pt x="67" y="55"/>
                    <a:pt x="67" y="55"/>
                    <a:pt x="67" y="55"/>
                  </a:cubicBezTo>
                  <a:cubicBezTo>
                    <a:pt x="68" y="52"/>
                    <a:pt x="69" y="50"/>
                    <a:pt x="70" y="47"/>
                  </a:cubicBezTo>
                  <a:cubicBezTo>
                    <a:pt x="74" y="47"/>
                    <a:pt x="74" y="47"/>
                    <a:pt x="74" y="47"/>
                  </a:cubicBezTo>
                  <a:cubicBezTo>
                    <a:pt x="76" y="47"/>
                    <a:pt x="78" y="45"/>
                    <a:pt x="78" y="42"/>
                  </a:cubicBezTo>
                  <a:cubicBezTo>
                    <a:pt x="78" y="36"/>
                    <a:pt x="78" y="36"/>
                    <a:pt x="78" y="36"/>
                  </a:cubicBezTo>
                  <a:cubicBezTo>
                    <a:pt x="78" y="34"/>
                    <a:pt x="76" y="31"/>
                    <a:pt x="74" y="31"/>
                  </a:cubicBezTo>
                  <a:cubicBezTo>
                    <a:pt x="70" y="31"/>
                    <a:pt x="70" y="31"/>
                    <a:pt x="70" y="31"/>
                  </a:cubicBezTo>
                  <a:cubicBezTo>
                    <a:pt x="70" y="28"/>
                    <a:pt x="69" y="26"/>
                    <a:pt x="67" y="23"/>
                  </a:cubicBezTo>
                  <a:cubicBezTo>
                    <a:pt x="70" y="21"/>
                    <a:pt x="70" y="21"/>
                    <a:pt x="70" y="21"/>
                  </a:cubicBezTo>
                  <a:cubicBezTo>
                    <a:pt x="71" y="19"/>
                    <a:pt x="71" y="16"/>
                    <a:pt x="69" y="14"/>
                  </a:cubicBezTo>
                  <a:cubicBezTo>
                    <a:pt x="65" y="10"/>
                    <a:pt x="65" y="10"/>
                    <a:pt x="65" y="10"/>
                  </a:cubicBezTo>
                  <a:cubicBezTo>
                    <a:pt x="64" y="8"/>
                    <a:pt x="61" y="8"/>
                    <a:pt x="58" y="9"/>
                  </a:cubicBezTo>
                  <a:cubicBezTo>
                    <a:pt x="56" y="11"/>
                    <a:pt x="56" y="11"/>
                    <a:pt x="56" y="11"/>
                  </a:cubicBezTo>
                  <a:cubicBezTo>
                    <a:pt x="53" y="10"/>
                    <a:pt x="51" y="9"/>
                    <a:pt x="48" y="8"/>
                  </a:cubicBezTo>
                  <a:cubicBezTo>
                    <a:pt x="48" y="5"/>
                    <a:pt x="48" y="5"/>
                    <a:pt x="48" y="5"/>
                  </a:cubicBezTo>
                  <a:cubicBezTo>
                    <a:pt x="48" y="2"/>
                    <a:pt x="45" y="0"/>
                    <a:pt x="43" y="0"/>
                  </a:cubicBezTo>
                  <a:cubicBezTo>
                    <a:pt x="37" y="0"/>
                    <a:pt x="37" y="0"/>
                    <a:pt x="37" y="0"/>
                  </a:cubicBezTo>
                  <a:cubicBezTo>
                    <a:pt x="35" y="0"/>
                    <a:pt x="32" y="2"/>
                    <a:pt x="32" y="4"/>
                  </a:cubicBezTo>
                  <a:cubicBezTo>
                    <a:pt x="32" y="8"/>
                    <a:pt x="32" y="8"/>
                    <a:pt x="32" y="8"/>
                  </a:cubicBezTo>
                  <a:cubicBezTo>
                    <a:pt x="29" y="8"/>
                    <a:pt x="26" y="10"/>
                    <a:pt x="24" y="11"/>
                  </a:cubicBezTo>
                  <a:cubicBezTo>
                    <a:pt x="21" y="9"/>
                    <a:pt x="21" y="9"/>
                    <a:pt x="21" y="9"/>
                  </a:cubicBezTo>
                  <a:cubicBezTo>
                    <a:pt x="19" y="7"/>
                    <a:pt x="16" y="7"/>
                    <a:pt x="14" y="9"/>
                  </a:cubicBezTo>
                  <a:cubicBezTo>
                    <a:pt x="10" y="13"/>
                    <a:pt x="10" y="13"/>
                    <a:pt x="10" y="13"/>
                  </a:cubicBezTo>
                  <a:cubicBezTo>
                    <a:pt x="8" y="15"/>
                    <a:pt x="8" y="18"/>
                    <a:pt x="10" y="20"/>
                  </a:cubicBezTo>
                  <a:cubicBezTo>
                    <a:pt x="12" y="23"/>
                    <a:pt x="12" y="23"/>
                    <a:pt x="12" y="23"/>
                  </a:cubicBezTo>
                  <a:cubicBezTo>
                    <a:pt x="11" y="25"/>
                    <a:pt x="10" y="28"/>
                    <a:pt x="9" y="30"/>
                  </a:cubicBezTo>
                  <a:lnTo>
                    <a:pt x="5" y="31"/>
                  </a:lnTo>
                  <a:close/>
                  <a:moveTo>
                    <a:pt x="40" y="25"/>
                  </a:moveTo>
                  <a:cubicBezTo>
                    <a:pt x="47" y="25"/>
                    <a:pt x="54" y="31"/>
                    <a:pt x="53" y="39"/>
                  </a:cubicBezTo>
                  <a:cubicBezTo>
                    <a:pt x="53" y="46"/>
                    <a:pt x="47" y="53"/>
                    <a:pt x="39" y="52"/>
                  </a:cubicBezTo>
                  <a:cubicBezTo>
                    <a:pt x="32" y="52"/>
                    <a:pt x="26" y="46"/>
                    <a:pt x="26" y="38"/>
                  </a:cubicBezTo>
                  <a:cubicBezTo>
                    <a:pt x="26" y="31"/>
                    <a:pt x="32" y="25"/>
                    <a:pt x="40" y="25"/>
                  </a:cubicBezTo>
                  <a:close/>
                  <a:moveTo>
                    <a:pt x="40" y="25"/>
                  </a:moveTo>
                  <a:cubicBezTo>
                    <a:pt x="40" y="25"/>
                    <a:pt x="40" y="25"/>
                    <a:pt x="40"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206"/>
            <p:cNvSpPr>
              <a:spLocks noEditPoints="1"/>
            </p:cNvSpPr>
            <p:nvPr/>
          </p:nvSpPr>
          <p:spPr bwMode="auto">
            <a:xfrm>
              <a:off x="9742063" y="3791755"/>
              <a:ext cx="246613" cy="211806"/>
            </a:xfrm>
            <a:custGeom>
              <a:gdLst>
                <a:gd fmla="*/ 71 w 141" name="T0"/>
                <a:gd fmla="*/ 0 h 121" name="T1"/>
                <a:gd fmla="*/ 0 w 141" name="T2"/>
                <a:gd fmla="*/ 55 h 121" name="T3"/>
                <a:gd fmla="*/ 19 w 141" name="T4"/>
                <a:gd fmla="*/ 92 h 121" name="T5"/>
                <a:gd fmla="*/ 10 w 141" name="T6"/>
                <a:gd fmla="*/ 121 h 121" name="T7"/>
                <a:gd fmla="*/ 45 w 141" name="T8"/>
                <a:gd fmla="*/ 106 h 121" name="T9"/>
                <a:gd fmla="*/ 71 w 141" name="T10"/>
                <a:gd fmla="*/ 110 h 121" name="T11"/>
                <a:gd fmla="*/ 141 w 141" name="T12"/>
                <a:gd fmla="*/ 55 h 121" name="T13"/>
                <a:gd fmla="*/ 71 w 141" name="T14"/>
                <a:gd fmla="*/ 0 h 121" name="T15"/>
                <a:gd fmla="*/ 71 w 141" name="T16"/>
                <a:gd fmla="*/ 0 h 121" name="T17"/>
                <a:gd fmla="*/ 71 w 141" name="T18"/>
                <a:gd fmla="*/ 0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41">
                  <a:moveTo>
                    <a:pt x="71" y="0"/>
                  </a:moveTo>
                  <a:cubicBezTo>
                    <a:pt x="32" y="0"/>
                    <a:pt x="0" y="25"/>
                    <a:pt x="0" y="55"/>
                  </a:cubicBezTo>
                  <a:cubicBezTo>
                    <a:pt x="0" y="70"/>
                    <a:pt x="7" y="83"/>
                    <a:pt x="19" y="92"/>
                  </a:cubicBezTo>
                  <a:cubicBezTo>
                    <a:pt x="19" y="102"/>
                    <a:pt x="17" y="115"/>
                    <a:pt x="10" y="121"/>
                  </a:cubicBezTo>
                  <a:cubicBezTo>
                    <a:pt x="23" y="121"/>
                    <a:pt x="37" y="113"/>
                    <a:pt x="45" y="106"/>
                  </a:cubicBezTo>
                  <a:cubicBezTo>
                    <a:pt x="53" y="109"/>
                    <a:pt x="61" y="110"/>
                    <a:pt x="71" y="110"/>
                  </a:cubicBezTo>
                  <a:cubicBezTo>
                    <a:pt x="109" y="110"/>
                    <a:pt x="141" y="85"/>
                    <a:pt x="141" y="55"/>
                  </a:cubicBezTo>
                  <a:cubicBezTo>
                    <a:pt x="141" y="25"/>
                    <a:pt x="109" y="0"/>
                    <a:pt x="71" y="0"/>
                  </a:cubicBezTo>
                  <a:close/>
                  <a:moveTo>
                    <a:pt x="71" y="0"/>
                  </a:moveTo>
                  <a:cubicBezTo>
                    <a:pt x="71" y="0"/>
                    <a:pt x="71" y="0"/>
                    <a:pt x="7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207"/>
            <p:cNvSpPr>
              <a:spLocks noEditPoints="1"/>
            </p:cNvSpPr>
            <p:nvPr/>
          </p:nvSpPr>
          <p:spPr bwMode="auto">
            <a:xfrm>
              <a:off x="8454935" y="3154856"/>
              <a:ext cx="245132" cy="213287"/>
            </a:xfrm>
            <a:custGeom>
              <a:gdLst>
                <a:gd fmla="*/ 70 w 140" name="T0"/>
                <a:gd fmla="*/ 0 h 122" name="T1"/>
                <a:gd fmla="*/ 0 w 140" name="T2"/>
                <a:gd fmla="*/ 55 h 122" name="T3"/>
                <a:gd fmla="*/ 19 w 140" name="T4"/>
                <a:gd fmla="*/ 93 h 122" name="T5"/>
                <a:gd fmla="*/ 9 w 140" name="T6"/>
                <a:gd fmla="*/ 122 h 122" name="T7"/>
                <a:gd fmla="*/ 44 w 140" name="T8"/>
                <a:gd fmla="*/ 106 h 122" name="T9"/>
                <a:gd fmla="*/ 70 w 140" name="T10"/>
                <a:gd fmla="*/ 110 h 122" name="T11"/>
                <a:gd fmla="*/ 140 w 140" name="T12"/>
                <a:gd fmla="*/ 55 h 122" name="T13"/>
                <a:gd fmla="*/ 70 w 140" name="T14"/>
                <a:gd fmla="*/ 0 h 122" name="T15"/>
                <a:gd fmla="*/ 70 w 140" name="T16"/>
                <a:gd fmla="*/ 0 h 122" name="T17"/>
                <a:gd fmla="*/ 70 w 140" name="T18"/>
                <a:gd fmla="*/ 0 h 1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2" w="140">
                  <a:moveTo>
                    <a:pt x="70" y="0"/>
                  </a:moveTo>
                  <a:cubicBezTo>
                    <a:pt x="31" y="0"/>
                    <a:pt x="0" y="25"/>
                    <a:pt x="0" y="55"/>
                  </a:cubicBezTo>
                  <a:cubicBezTo>
                    <a:pt x="0" y="70"/>
                    <a:pt x="7" y="83"/>
                    <a:pt x="19" y="93"/>
                  </a:cubicBezTo>
                  <a:cubicBezTo>
                    <a:pt x="18" y="102"/>
                    <a:pt x="16" y="115"/>
                    <a:pt x="9" y="122"/>
                  </a:cubicBezTo>
                  <a:cubicBezTo>
                    <a:pt x="23" y="122"/>
                    <a:pt x="36" y="113"/>
                    <a:pt x="44" y="106"/>
                  </a:cubicBezTo>
                  <a:cubicBezTo>
                    <a:pt x="52" y="109"/>
                    <a:pt x="61" y="110"/>
                    <a:pt x="70" y="110"/>
                  </a:cubicBezTo>
                  <a:cubicBezTo>
                    <a:pt x="109" y="110"/>
                    <a:pt x="140" y="86"/>
                    <a:pt x="140" y="55"/>
                  </a:cubicBezTo>
                  <a:cubicBezTo>
                    <a:pt x="140" y="25"/>
                    <a:pt x="109" y="0"/>
                    <a:pt x="70" y="0"/>
                  </a:cubicBezTo>
                  <a:close/>
                  <a:moveTo>
                    <a:pt x="70" y="0"/>
                  </a:moveTo>
                  <a:cubicBezTo>
                    <a:pt x="70" y="0"/>
                    <a:pt x="70" y="0"/>
                    <a:pt x="7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208"/>
            <p:cNvSpPr>
              <a:spLocks noEditPoints="1"/>
            </p:cNvSpPr>
            <p:nvPr/>
          </p:nvSpPr>
          <p:spPr bwMode="auto">
            <a:xfrm>
              <a:off x="6519798" y="3625865"/>
              <a:ext cx="245132" cy="211806"/>
            </a:xfrm>
            <a:custGeom>
              <a:gdLst>
                <a:gd fmla="*/ 70 w 140" name="T0"/>
                <a:gd fmla="*/ 0 h 121" name="T1"/>
                <a:gd fmla="*/ 0 w 140" name="T2"/>
                <a:gd fmla="*/ 55 h 121" name="T3"/>
                <a:gd fmla="*/ 18 w 140" name="T4"/>
                <a:gd fmla="*/ 92 h 121" name="T5"/>
                <a:gd fmla="*/ 9 w 140" name="T6"/>
                <a:gd fmla="*/ 121 h 121" name="T7"/>
                <a:gd fmla="*/ 44 w 140" name="T8"/>
                <a:gd fmla="*/ 106 h 121" name="T9"/>
                <a:gd fmla="*/ 70 w 140" name="T10"/>
                <a:gd fmla="*/ 110 h 121" name="T11"/>
                <a:gd fmla="*/ 140 w 140" name="T12"/>
                <a:gd fmla="*/ 55 h 121" name="T13"/>
                <a:gd fmla="*/ 70 w 140" name="T14"/>
                <a:gd fmla="*/ 0 h 121" name="T15"/>
                <a:gd fmla="*/ 70 w 140" name="T16"/>
                <a:gd fmla="*/ 0 h 121" name="T17"/>
                <a:gd fmla="*/ 70 w 140" name="T18"/>
                <a:gd fmla="*/ 0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40">
                  <a:moveTo>
                    <a:pt x="70" y="0"/>
                  </a:moveTo>
                  <a:cubicBezTo>
                    <a:pt x="31" y="0"/>
                    <a:pt x="0" y="25"/>
                    <a:pt x="0" y="55"/>
                  </a:cubicBezTo>
                  <a:cubicBezTo>
                    <a:pt x="0" y="69"/>
                    <a:pt x="7" y="83"/>
                    <a:pt x="18" y="92"/>
                  </a:cubicBezTo>
                  <a:cubicBezTo>
                    <a:pt x="18" y="102"/>
                    <a:pt x="16" y="115"/>
                    <a:pt x="9" y="121"/>
                  </a:cubicBezTo>
                  <a:cubicBezTo>
                    <a:pt x="22" y="121"/>
                    <a:pt x="36" y="113"/>
                    <a:pt x="44" y="106"/>
                  </a:cubicBezTo>
                  <a:cubicBezTo>
                    <a:pt x="52" y="109"/>
                    <a:pt x="61" y="110"/>
                    <a:pt x="70" y="110"/>
                  </a:cubicBezTo>
                  <a:cubicBezTo>
                    <a:pt x="108" y="110"/>
                    <a:pt x="140" y="85"/>
                    <a:pt x="140" y="55"/>
                  </a:cubicBezTo>
                  <a:cubicBezTo>
                    <a:pt x="140" y="25"/>
                    <a:pt x="108" y="0"/>
                    <a:pt x="70" y="0"/>
                  </a:cubicBezTo>
                  <a:close/>
                  <a:moveTo>
                    <a:pt x="70" y="0"/>
                  </a:moveTo>
                  <a:cubicBezTo>
                    <a:pt x="70" y="0"/>
                    <a:pt x="70" y="0"/>
                    <a:pt x="7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209"/>
            <p:cNvSpPr>
              <a:spLocks noEditPoints="1"/>
            </p:cNvSpPr>
            <p:nvPr/>
          </p:nvSpPr>
          <p:spPr bwMode="auto">
            <a:xfrm>
              <a:off x="7577347" y="2548321"/>
              <a:ext cx="245132" cy="214028"/>
            </a:xfrm>
            <a:custGeom>
              <a:gdLst>
                <a:gd fmla="*/ 70 w 140" name="T0"/>
                <a:gd fmla="*/ 0 h 122" name="T1"/>
                <a:gd fmla="*/ 0 w 140" name="T2"/>
                <a:gd fmla="*/ 55 h 122" name="T3"/>
                <a:gd fmla="*/ 18 w 140" name="T4"/>
                <a:gd fmla="*/ 93 h 122" name="T5"/>
                <a:gd fmla="*/ 9 w 140" name="T6"/>
                <a:gd fmla="*/ 122 h 122" name="T7"/>
                <a:gd fmla="*/ 44 w 140" name="T8"/>
                <a:gd fmla="*/ 107 h 122" name="T9"/>
                <a:gd fmla="*/ 70 w 140" name="T10"/>
                <a:gd fmla="*/ 110 h 122" name="T11"/>
                <a:gd fmla="*/ 140 w 140" name="T12"/>
                <a:gd fmla="*/ 55 h 122" name="T13"/>
                <a:gd fmla="*/ 70 w 140" name="T14"/>
                <a:gd fmla="*/ 0 h 122" name="T15"/>
                <a:gd fmla="*/ 70 w 140" name="T16"/>
                <a:gd fmla="*/ 0 h 122" name="T17"/>
                <a:gd fmla="*/ 70 w 140" name="T18"/>
                <a:gd fmla="*/ 0 h 1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2" w="140">
                  <a:moveTo>
                    <a:pt x="70" y="0"/>
                  </a:moveTo>
                  <a:cubicBezTo>
                    <a:pt x="31" y="0"/>
                    <a:pt x="0" y="25"/>
                    <a:pt x="0" y="55"/>
                  </a:cubicBezTo>
                  <a:cubicBezTo>
                    <a:pt x="0" y="70"/>
                    <a:pt x="7" y="83"/>
                    <a:pt x="18" y="93"/>
                  </a:cubicBezTo>
                  <a:cubicBezTo>
                    <a:pt x="18" y="102"/>
                    <a:pt x="16" y="115"/>
                    <a:pt x="9" y="122"/>
                  </a:cubicBezTo>
                  <a:cubicBezTo>
                    <a:pt x="22" y="122"/>
                    <a:pt x="36" y="113"/>
                    <a:pt x="44" y="107"/>
                  </a:cubicBezTo>
                  <a:cubicBezTo>
                    <a:pt x="52" y="109"/>
                    <a:pt x="61" y="110"/>
                    <a:pt x="70" y="110"/>
                  </a:cubicBezTo>
                  <a:cubicBezTo>
                    <a:pt x="108" y="110"/>
                    <a:pt x="140" y="86"/>
                    <a:pt x="140" y="55"/>
                  </a:cubicBezTo>
                  <a:cubicBezTo>
                    <a:pt x="140" y="25"/>
                    <a:pt x="108" y="0"/>
                    <a:pt x="70" y="0"/>
                  </a:cubicBezTo>
                  <a:close/>
                  <a:moveTo>
                    <a:pt x="70" y="0"/>
                  </a:moveTo>
                  <a:cubicBezTo>
                    <a:pt x="70" y="0"/>
                    <a:pt x="70" y="0"/>
                    <a:pt x="7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210"/>
            <p:cNvSpPr>
              <a:spLocks noEditPoints="1"/>
            </p:cNvSpPr>
            <p:nvPr/>
          </p:nvSpPr>
          <p:spPr bwMode="auto">
            <a:xfrm>
              <a:off x="8619343" y="2658667"/>
              <a:ext cx="65171" cy="65171"/>
            </a:xfrm>
            <a:custGeom>
              <a:gdLst>
                <a:gd fmla="*/ 1 w 37" name="T0"/>
                <a:gd fmla="*/ 30 h 37" name="T1"/>
                <a:gd fmla="*/ 7 w 37" name="T2"/>
                <a:gd fmla="*/ 36 h 37" name="T3"/>
                <a:gd fmla="*/ 10 w 37" name="T4"/>
                <a:gd fmla="*/ 36 h 37" name="T5"/>
                <a:gd fmla="*/ 18 w 37" name="T6"/>
                <a:gd fmla="*/ 28 h 37" name="T7"/>
                <a:gd fmla="*/ 27 w 37" name="T8"/>
                <a:gd fmla="*/ 36 h 37" name="T9"/>
                <a:gd fmla="*/ 30 w 37" name="T10"/>
                <a:gd fmla="*/ 36 h 37" name="T11"/>
                <a:gd fmla="*/ 36 w 37" name="T12"/>
                <a:gd fmla="*/ 30 h 37" name="T13"/>
                <a:gd fmla="*/ 36 w 37" name="T14"/>
                <a:gd fmla="*/ 27 h 37" name="T15"/>
                <a:gd fmla="*/ 28 w 37" name="T16"/>
                <a:gd fmla="*/ 19 h 37" name="T17"/>
                <a:gd fmla="*/ 36 w 37" name="T18"/>
                <a:gd fmla="*/ 10 h 37" name="T19"/>
                <a:gd fmla="*/ 36 w 37" name="T20"/>
                <a:gd fmla="*/ 7 h 37" name="T21"/>
                <a:gd fmla="*/ 30 w 37" name="T22"/>
                <a:gd fmla="*/ 1 h 37" name="T23"/>
                <a:gd fmla="*/ 27 w 37" name="T24"/>
                <a:gd fmla="*/ 1 h 37" name="T25"/>
                <a:gd fmla="*/ 18 w 37" name="T26"/>
                <a:gd fmla="*/ 10 h 37" name="T27"/>
                <a:gd fmla="*/ 10 w 37" name="T28"/>
                <a:gd fmla="*/ 1 h 37" name="T29"/>
                <a:gd fmla="*/ 7 w 37" name="T30"/>
                <a:gd fmla="*/ 1 h 37" name="T31"/>
                <a:gd fmla="*/ 1 w 37" name="T32"/>
                <a:gd fmla="*/ 7 h 37" name="T33"/>
                <a:gd fmla="*/ 1 w 37" name="T34"/>
                <a:gd fmla="*/ 10 h 37" name="T35"/>
                <a:gd fmla="*/ 9 w 37" name="T36"/>
                <a:gd fmla="*/ 19 h 37" name="T37"/>
                <a:gd fmla="*/ 1 w 37" name="T38"/>
                <a:gd fmla="*/ 27 h 37" name="T39"/>
                <a:gd fmla="*/ 1 w 37" name="T40"/>
                <a:gd fmla="*/ 30 h 37" name="T41"/>
                <a:gd fmla="*/ 1 w 37" name="T42"/>
                <a:gd fmla="*/ 30 h 37" name="T43"/>
                <a:gd fmla="*/ 1 w 37" name="T44"/>
                <a:gd fmla="*/ 30 h 3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7" w="37">
                  <a:moveTo>
                    <a:pt x="1" y="30"/>
                  </a:moveTo>
                  <a:cubicBezTo>
                    <a:pt x="7" y="36"/>
                    <a:pt x="7" y="36"/>
                    <a:pt x="7" y="36"/>
                  </a:cubicBezTo>
                  <a:cubicBezTo>
                    <a:pt x="8" y="37"/>
                    <a:pt x="9" y="37"/>
                    <a:pt x="10" y="36"/>
                  </a:cubicBezTo>
                  <a:cubicBezTo>
                    <a:pt x="18" y="28"/>
                    <a:pt x="18" y="28"/>
                    <a:pt x="18" y="28"/>
                  </a:cubicBezTo>
                  <a:cubicBezTo>
                    <a:pt x="27" y="36"/>
                    <a:pt x="27" y="36"/>
                    <a:pt x="27" y="36"/>
                  </a:cubicBezTo>
                  <a:cubicBezTo>
                    <a:pt x="28" y="37"/>
                    <a:pt x="29" y="37"/>
                    <a:pt x="30" y="36"/>
                  </a:cubicBezTo>
                  <a:cubicBezTo>
                    <a:pt x="36" y="30"/>
                    <a:pt x="36" y="30"/>
                    <a:pt x="36" y="30"/>
                  </a:cubicBezTo>
                  <a:cubicBezTo>
                    <a:pt x="37" y="29"/>
                    <a:pt x="37" y="28"/>
                    <a:pt x="36" y="27"/>
                  </a:cubicBezTo>
                  <a:cubicBezTo>
                    <a:pt x="28" y="19"/>
                    <a:pt x="28" y="19"/>
                    <a:pt x="28" y="19"/>
                  </a:cubicBezTo>
                  <a:cubicBezTo>
                    <a:pt x="36" y="10"/>
                    <a:pt x="36" y="10"/>
                    <a:pt x="36" y="10"/>
                  </a:cubicBezTo>
                  <a:cubicBezTo>
                    <a:pt x="37" y="9"/>
                    <a:pt x="37" y="8"/>
                    <a:pt x="36" y="7"/>
                  </a:cubicBezTo>
                  <a:cubicBezTo>
                    <a:pt x="30" y="1"/>
                    <a:pt x="30" y="1"/>
                    <a:pt x="30" y="1"/>
                  </a:cubicBezTo>
                  <a:cubicBezTo>
                    <a:pt x="29" y="0"/>
                    <a:pt x="28" y="0"/>
                    <a:pt x="27" y="1"/>
                  </a:cubicBezTo>
                  <a:cubicBezTo>
                    <a:pt x="18" y="10"/>
                    <a:pt x="18" y="10"/>
                    <a:pt x="18" y="10"/>
                  </a:cubicBezTo>
                  <a:cubicBezTo>
                    <a:pt x="10" y="1"/>
                    <a:pt x="10" y="1"/>
                    <a:pt x="10" y="1"/>
                  </a:cubicBezTo>
                  <a:cubicBezTo>
                    <a:pt x="9" y="0"/>
                    <a:pt x="8" y="0"/>
                    <a:pt x="7" y="1"/>
                  </a:cubicBezTo>
                  <a:cubicBezTo>
                    <a:pt x="1" y="7"/>
                    <a:pt x="1" y="7"/>
                    <a:pt x="1" y="7"/>
                  </a:cubicBezTo>
                  <a:cubicBezTo>
                    <a:pt x="0" y="8"/>
                    <a:pt x="0" y="9"/>
                    <a:pt x="1" y="10"/>
                  </a:cubicBezTo>
                  <a:cubicBezTo>
                    <a:pt x="9" y="19"/>
                    <a:pt x="9" y="19"/>
                    <a:pt x="9" y="19"/>
                  </a:cubicBezTo>
                  <a:cubicBezTo>
                    <a:pt x="1" y="27"/>
                    <a:pt x="1" y="27"/>
                    <a:pt x="1" y="27"/>
                  </a:cubicBezTo>
                  <a:cubicBezTo>
                    <a:pt x="0" y="28"/>
                    <a:pt x="0" y="29"/>
                    <a:pt x="1" y="30"/>
                  </a:cubicBezTo>
                  <a:close/>
                  <a:moveTo>
                    <a:pt x="1" y="30"/>
                  </a:moveTo>
                  <a:cubicBezTo>
                    <a:pt x="1" y="30"/>
                    <a:pt x="1" y="30"/>
                    <a:pt x="1" y="3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Freeform 211"/>
            <p:cNvSpPr>
              <a:spLocks noEditPoints="1"/>
            </p:cNvSpPr>
            <p:nvPr/>
          </p:nvSpPr>
          <p:spPr bwMode="auto">
            <a:xfrm>
              <a:off x="8756351" y="2749759"/>
              <a:ext cx="64430" cy="65171"/>
            </a:xfrm>
            <a:custGeom>
              <a:gdLst>
                <a:gd fmla="*/ 8 w 37" name="T0"/>
                <a:gd fmla="*/ 1 h 37" name="T1"/>
                <a:gd fmla="*/ 1 w 37" name="T2"/>
                <a:gd fmla="*/ 7 h 37" name="T3"/>
                <a:gd fmla="*/ 1 w 37" name="T4"/>
                <a:gd fmla="*/ 10 h 37" name="T5"/>
                <a:gd fmla="*/ 10 w 37" name="T6"/>
                <a:gd fmla="*/ 18 h 37" name="T7"/>
                <a:gd fmla="*/ 1 w 37" name="T8"/>
                <a:gd fmla="*/ 27 h 37" name="T9"/>
                <a:gd fmla="*/ 1 w 37" name="T10"/>
                <a:gd fmla="*/ 30 h 37" name="T11"/>
                <a:gd fmla="*/ 8 w 37" name="T12"/>
                <a:gd fmla="*/ 36 h 37" name="T13"/>
                <a:gd fmla="*/ 10 w 37" name="T14"/>
                <a:gd fmla="*/ 36 h 37" name="T15"/>
                <a:gd fmla="*/ 19 w 37" name="T16"/>
                <a:gd fmla="*/ 28 h 37" name="T17"/>
                <a:gd fmla="*/ 27 w 37" name="T18"/>
                <a:gd fmla="*/ 36 h 37" name="T19"/>
                <a:gd fmla="*/ 30 w 37" name="T20"/>
                <a:gd fmla="*/ 36 h 37" name="T21"/>
                <a:gd fmla="*/ 37 w 37" name="T22"/>
                <a:gd fmla="*/ 30 h 37" name="T23"/>
                <a:gd fmla="*/ 37 w 37" name="T24"/>
                <a:gd fmla="*/ 27 h 37" name="T25"/>
                <a:gd fmla="*/ 28 w 37" name="T26"/>
                <a:gd fmla="*/ 18 h 37" name="T27"/>
                <a:gd fmla="*/ 37 w 37" name="T28"/>
                <a:gd fmla="*/ 10 h 37" name="T29"/>
                <a:gd fmla="*/ 37 w 37" name="T30"/>
                <a:gd fmla="*/ 7 h 37" name="T31"/>
                <a:gd fmla="*/ 30 w 37" name="T32"/>
                <a:gd fmla="*/ 1 h 37" name="T33"/>
                <a:gd fmla="*/ 28 w 37" name="T34"/>
                <a:gd fmla="*/ 1 h 37" name="T35"/>
                <a:gd fmla="*/ 19 w 37" name="T36"/>
                <a:gd fmla="*/ 9 h 37" name="T37"/>
                <a:gd fmla="*/ 10 w 37" name="T38"/>
                <a:gd fmla="*/ 1 h 37" name="T39"/>
                <a:gd fmla="*/ 8 w 37" name="T40"/>
                <a:gd fmla="*/ 1 h 37" name="T41"/>
                <a:gd fmla="*/ 8 w 37" name="T42"/>
                <a:gd fmla="*/ 1 h 37" name="T43"/>
                <a:gd fmla="*/ 8 w 37" name="T44"/>
                <a:gd fmla="*/ 1 h 3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7" w="37">
                  <a:moveTo>
                    <a:pt x="8" y="1"/>
                  </a:moveTo>
                  <a:cubicBezTo>
                    <a:pt x="1" y="7"/>
                    <a:pt x="1" y="7"/>
                    <a:pt x="1" y="7"/>
                  </a:cubicBezTo>
                  <a:cubicBezTo>
                    <a:pt x="0" y="8"/>
                    <a:pt x="0" y="9"/>
                    <a:pt x="1" y="10"/>
                  </a:cubicBezTo>
                  <a:cubicBezTo>
                    <a:pt x="10" y="18"/>
                    <a:pt x="10" y="18"/>
                    <a:pt x="10" y="18"/>
                  </a:cubicBezTo>
                  <a:cubicBezTo>
                    <a:pt x="1" y="27"/>
                    <a:pt x="1" y="27"/>
                    <a:pt x="1" y="27"/>
                  </a:cubicBezTo>
                  <a:cubicBezTo>
                    <a:pt x="0" y="28"/>
                    <a:pt x="0" y="29"/>
                    <a:pt x="1" y="30"/>
                  </a:cubicBezTo>
                  <a:cubicBezTo>
                    <a:pt x="8" y="36"/>
                    <a:pt x="8" y="36"/>
                    <a:pt x="8" y="36"/>
                  </a:cubicBezTo>
                  <a:cubicBezTo>
                    <a:pt x="8" y="37"/>
                    <a:pt x="10" y="37"/>
                    <a:pt x="10" y="36"/>
                  </a:cubicBezTo>
                  <a:cubicBezTo>
                    <a:pt x="19" y="28"/>
                    <a:pt x="19" y="28"/>
                    <a:pt x="19" y="28"/>
                  </a:cubicBezTo>
                  <a:cubicBezTo>
                    <a:pt x="27" y="36"/>
                    <a:pt x="27" y="36"/>
                    <a:pt x="27" y="36"/>
                  </a:cubicBezTo>
                  <a:cubicBezTo>
                    <a:pt x="28" y="37"/>
                    <a:pt x="30" y="37"/>
                    <a:pt x="30" y="36"/>
                  </a:cubicBezTo>
                  <a:cubicBezTo>
                    <a:pt x="37" y="30"/>
                    <a:pt x="37" y="30"/>
                    <a:pt x="37" y="30"/>
                  </a:cubicBezTo>
                  <a:cubicBezTo>
                    <a:pt x="37" y="29"/>
                    <a:pt x="37" y="28"/>
                    <a:pt x="37" y="27"/>
                  </a:cubicBezTo>
                  <a:cubicBezTo>
                    <a:pt x="28" y="18"/>
                    <a:pt x="28" y="18"/>
                    <a:pt x="28" y="18"/>
                  </a:cubicBezTo>
                  <a:cubicBezTo>
                    <a:pt x="37" y="10"/>
                    <a:pt x="37" y="10"/>
                    <a:pt x="37" y="10"/>
                  </a:cubicBezTo>
                  <a:cubicBezTo>
                    <a:pt x="37" y="9"/>
                    <a:pt x="37" y="8"/>
                    <a:pt x="37" y="7"/>
                  </a:cubicBezTo>
                  <a:cubicBezTo>
                    <a:pt x="30" y="1"/>
                    <a:pt x="30" y="1"/>
                    <a:pt x="30" y="1"/>
                  </a:cubicBezTo>
                  <a:cubicBezTo>
                    <a:pt x="30" y="0"/>
                    <a:pt x="28" y="0"/>
                    <a:pt x="28" y="1"/>
                  </a:cubicBezTo>
                  <a:cubicBezTo>
                    <a:pt x="19" y="9"/>
                    <a:pt x="19" y="9"/>
                    <a:pt x="19" y="9"/>
                  </a:cubicBezTo>
                  <a:cubicBezTo>
                    <a:pt x="10" y="1"/>
                    <a:pt x="10" y="1"/>
                    <a:pt x="10" y="1"/>
                  </a:cubicBezTo>
                  <a:cubicBezTo>
                    <a:pt x="10" y="0"/>
                    <a:pt x="8" y="0"/>
                    <a:pt x="8" y="1"/>
                  </a:cubicBezTo>
                  <a:close/>
                  <a:moveTo>
                    <a:pt x="8" y="1"/>
                  </a:moveTo>
                  <a:cubicBezTo>
                    <a:pt x="8" y="1"/>
                    <a:pt x="8" y="1"/>
                    <a:pt x="8" y="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Freeform 212"/>
            <p:cNvSpPr>
              <a:spLocks noEditPoints="1"/>
            </p:cNvSpPr>
            <p:nvPr/>
          </p:nvSpPr>
          <p:spPr bwMode="auto">
            <a:xfrm>
              <a:off x="8651188" y="2820114"/>
              <a:ext cx="73317" cy="73317"/>
            </a:xfrm>
            <a:custGeom>
              <a:gdLst>
                <a:gd fmla="*/ 42 w 42" name="T0"/>
                <a:gd fmla="*/ 21 h 42" name="T1"/>
                <a:gd fmla="*/ 21 w 42" name="T2"/>
                <a:gd fmla="*/ 42 h 42" name="T3"/>
                <a:gd fmla="*/ 0 w 42" name="T4"/>
                <a:gd fmla="*/ 21 h 42" name="T5"/>
                <a:gd fmla="*/ 21 w 42" name="T6"/>
                <a:gd fmla="*/ 0 h 42" name="T7"/>
                <a:gd fmla="*/ 42 w 42" name="T8"/>
                <a:gd fmla="*/ 21 h 42" name="T9"/>
                <a:gd fmla="*/ 42 w 42" name="T10"/>
                <a:gd fmla="*/ 21 h 42" name="T11"/>
                <a:gd fmla="*/ 42 w 42" name="T12"/>
                <a:gd fmla="*/ 21 h 42" name="T13"/>
              </a:gdLst>
              <a:cxnLst>
                <a:cxn ang="0">
                  <a:pos x="T0" y="T1"/>
                </a:cxn>
                <a:cxn ang="0">
                  <a:pos x="T2" y="T3"/>
                </a:cxn>
                <a:cxn ang="0">
                  <a:pos x="T4" y="T5"/>
                </a:cxn>
                <a:cxn ang="0">
                  <a:pos x="T6" y="T7"/>
                </a:cxn>
                <a:cxn ang="0">
                  <a:pos x="T8" y="T9"/>
                </a:cxn>
                <a:cxn ang="0">
                  <a:pos x="T10" y="T11"/>
                </a:cxn>
                <a:cxn ang="0">
                  <a:pos x="T12" y="T13"/>
                </a:cxn>
              </a:cxnLst>
              <a:rect b="b" l="0" r="r" t="0"/>
              <a:pathLst>
                <a:path h="42" w="42">
                  <a:moveTo>
                    <a:pt x="42" y="21"/>
                  </a:moveTo>
                  <a:cubicBezTo>
                    <a:pt x="42" y="33"/>
                    <a:pt x="33" y="42"/>
                    <a:pt x="21" y="42"/>
                  </a:cubicBezTo>
                  <a:cubicBezTo>
                    <a:pt x="10" y="42"/>
                    <a:pt x="0" y="33"/>
                    <a:pt x="0" y="21"/>
                  </a:cubicBezTo>
                  <a:cubicBezTo>
                    <a:pt x="0" y="10"/>
                    <a:pt x="10" y="0"/>
                    <a:pt x="21" y="0"/>
                  </a:cubicBezTo>
                  <a:cubicBezTo>
                    <a:pt x="33" y="0"/>
                    <a:pt x="42" y="10"/>
                    <a:pt x="42" y="21"/>
                  </a:cubicBezTo>
                  <a:close/>
                  <a:moveTo>
                    <a:pt x="42" y="21"/>
                  </a:moveTo>
                  <a:cubicBezTo>
                    <a:pt x="42" y="21"/>
                    <a:pt x="42" y="21"/>
                    <a:pt x="42" y="2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Freeform 213"/>
            <p:cNvSpPr>
              <a:spLocks noEditPoints="1"/>
            </p:cNvSpPr>
            <p:nvPr/>
          </p:nvSpPr>
          <p:spPr bwMode="auto">
            <a:xfrm>
              <a:off x="8782271" y="2614973"/>
              <a:ext cx="73317" cy="74058"/>
            </a:xfrm>
            <a:custGeom>
              <a:gdLst>
                <a:gd fmla="*/ 42 w 42" name="T0"/>
                <a:gd fmla="*/ 21 h 42" name="T1"/>
                <a:gd fmla="*/ 21 w 42" name="T2"/>
                <a:gd fmla="*/ 42 h 42" name="T3"/>
                <a:gd fmla="*/ 0 w 42" name="T4"/>
                <a:gd fmla="*/ 21 h 42" name="T5"/>
                <a:gd fmla="*/ 21 w 42" name="T6"/>
                <a:gd fmla="*/ 0 h 42" name="T7"/>
                <a:gd fmla="*/ 42 w 42" name="T8"/>
                <a:gd fmla="*/ 21 h 42" name="T9"/>
                <a:gd fmla="*/ 42 w 42" name="T10"/>
                <a:gd fmla="*/ 21 h 42" name="T11"/>
                <a:gd fmla="*/ 42 w 42" name="T12"/>
                <a:gd fmla="*/ 21 h 42" name="T13"/>
              </a:gdLst>
              <a:cxnLst>
                <a:cxn ang="0">
                  <a:pos x="T0" y="T1"/>
                </a:cxn>
                <a:cxn ang="0">
                  <a:pos x="T2" y="T3"/>
                </a:cxn>
                <a:cxn ang="0">
                  <a:pos x="T4" y="T5"/>
                </a:cxn>
                <a:cxn ang="0">
                  <a:pos x="T6" y="T7"/>
                </a:cxn>
                <a:cxn ang="0">
                  <a:pos x="T8" y="T9"/>
                </a:cxn>
                <a:cxn ang="0">
                  <a:pos x="T10" y="T11"/>
                </a:cxn>
                <a:cxn ang="0">
                  <a:pos x="T12" y="T13"/>
                </a:cxn>
              </a:cxnLst>
              <a:rect b="b" l="0" r="r" t="0"/>
              <a:pathLst>
                <a:path h="42" w="42">
                  <a:moveTo>
                    <a:pt x="42" y="21"/>
                  </a:moveTo>
                  <a:cubicBezTo>
                    <a:pt x="42" y="32"/>
                    <a:pt x="32" y="42"/>
                    <a:pt x="21" y="42"/>
                  </a:cubicBezTo>
                  <a:cubicBezTo>
                    <a:pt x="9" y="42"/>
                    <a:pt x="0" y="32"/>
                    <a:pt x="0" y="21"/>
                  </a:cubicBezTo>
                  <a:cubicBezTo>
                    <a:pt x="0" y="9"/>
                    <a:pt x="9" y="0"/>
                    <a:pt x="21" y="0"/>
                  </a:cubicBezTo>
                  <a:cubicBezTo>
                    <a:pt x="32" y="0"/>
                    <a:pt x="42" y="9"/>
                    <a:pt x="42" y="21"/>
                  </a:cubicBezTo>
                  <a:close/>
                  <a:moveTo>
                    <a:pt x="42" y="21"/>
                  </a:moveTo>
                  <a:cubicBezTo>
                    <a:pt x="42" y="21"/>
                    <a:pt x="42" y="21"/>
                    <a:pt x="42" y="2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Freeform 214"/>
            <p:cNvSpPr>
              <a:spLocks noEditPoints="1"/>
            </p:cNvSpPr>
            <p:nvPr/>
          </p:nvSpPr>
          <p:spPr bwMode="auto">
            <a:xfrm>
              <a:off x="8689699" y="2676441"/>
              <a:ext cx="87388" cy="133304"/>
            </a:xfrm>
            <a:custGeom>
              <a:gdLst>
                <a:gd fmla="*/ 18 w 50" name="T0"/>
                <a:gd fmla="*/ 29 h 76" name="T1"/>
                <a:gd fmla="*/ 6 w 50" name="T2"/>
                <a:gd fmla="*/ 51 h 76" name="T3"/>
                <a:gd fmla="*/ 0 w 50" name="T4"/>
                <a:gd fmla="*/ 73 h 76" name="T5"/>
                <a:gd fmla="*/ 2 w 50" name="T6"/>
                <a:gd fmla="*/ 76 h 76" name="T7"/>
                <a:gd fmla="*/ 2 w 50" name="T8"/>
                <a:gd fmla="*/ 76 h 76" name="T9"/>
                <a:gd fmla="*/ 5 w 50" name="T10"/>
                <a:gd fmla="*/ 73 h 76" name="T11"/>
                <a:gd fmla="*/ 11 w 50" name="T12"/>
                <a:gd fmla="*/ 53 h 76" name="T13"/>
                <a:gd fmla="*/ 22 w 50" name="T14"/>
                <a:gd fmla="*/ 32 h 76" name="T15"/>
                <a:gd fmla="*/ 41 w 50" name="T16"/>
                <a:gd fmla="*/ 11 h 76" name="T17"/>
                <a:gd fmla="*/ 44 w 50" name="T18"/>
                <a:gd fmla="*/ 15 h 76" name="T19"/>
                <a:gd fmla="*/ 49 w 50" name="T20"/>
                <a:gd fmla="*/ 2 h 76" name="T21"/>
                <a:gd fmla="*/ 48 w 50" name="T22"/>
                <a:gd fmla="*/ 0 h 76" name="T23"/>
                <a:gd fmla="*/ 34 w 50" name="T24"/>
                <a:gd fmla="*/ 2 h 76" name="T25"/>
                <a:gd fmla="*/ 38 w 50" name="T26"/>
                <a:gd fmla="*/ 6 h 76" name="T27"/>
                <a:gd fmla="*/ 18 w 50" name="T28"/>
                <a:gd fmla="*/ 29 h 76" name="T29"/>
                <a:gd fmla="*/ 18 w 50" name="T30"/>
                <a:gd fmla="*/ 29 h 76" name="T31"/>
                <a:gd fmla="*/ 18 w 50" name="T32"/>
                <a:gd fmla="*/ 29 h 7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6" w="50">
                  <a:moveTo>
                    <a:pt x="18" y="29"/>
                  </a:moveTo>
                  <a:cubicBezTo>
                    <a:pt x="13" y="36"/>
                    <a:pt x="9" y="43"/>
                    <a:pt x="6" y="51"/>
                  </a:cubicBezTo>
                  <a:cubicBezTo>
                    <a:pt x="0" y="63"/>
                    <a:pt x="0" y="72"/>
                    <a:pt x="0" y="73"/>
                  </a:cubicBezTo>
                  <a:cubicBezTo>
                    <a:pt x="0" y="74"/>
                    <a:pt x="1" y="75"/>
                    <a:pt x="2" y="76"/>
                  </a:cubicBezTo>
                  <a:cubicBezTo>
                    <a:pt x="2" y="76"/>
                    <a:pt x="2" y="76"/>
                    <a:pt x="2" y="76"/>
                  </a:cubicBezTo>
                  <a:cubicBezTo>
                    <a:pt x="4" y="76"/>
                    <a:pt x="5" y="74"/>
                    <a:pt x="5" y="73"/>
                  </a:cubicBezTo>
                  <a:cubicBezTo>
                    <a:pt x="5" y="73"/>
                    <a:pt x="6" y="65"/>
                    <a:pt x="11" y="53"/>
                  </a:cubicBezTo>
                  <a:cubicBezTo>
                    <a:pt x="13" y="45"/>
                    <a:pt x="17" y="38"/>
                    <a:pt x="22" y="32"/>
                  </a:cubicBezTo>
                  <a:cubicBezTo>
                    <a:pt x="27" y="24"/>
                    <a:pt x="34" y="17"/>
                    <a:pt x="41" y="11"/>
                  </a:cubicBezTo>
                  <a:cubicBezTo>
                    <a:pt x="44" y="15"/>
                    <a:pt x="44" y="15"/>
                    <a:pt x="44" y="15"/>
                  </a:cubicBezTo>
                  <a:cubicBezTo>
                    <a:pt x="49" y="2"/>
                    <a:pt x="49" y="2"/>
                    <a:pt x="49" y="2"/>
                  </a:cubicBezTo>
                  <a:cubicBezTo>
                    <a:pt x="50" y="1"/>
                    <a:pt x="49" y="0"/>
                    <a:pt x="48" y="0"/>
                  </a:cubicBezTo>
                  <a:cubicBezTo>
                    <a:pt x="34" y="2"/>
                    <a:pt x="34" y="2"/>
                    <a:pt x="34" y="2"/>
                  </a:cubicBezTo>
                  <a:cubicBezTo>
                    <a:pt x="38" y="6"/>
                    <a:pt x="38" y="6"/>
                    <a:pt x="38" y="6"/>
                  </a:cubicBezTo>
                  <a:cubicBezTo>
                    <a:pt x="30" y="13"/>
                    <a:pt x="23" y="21"/>
                    <a:pt x="18" y="29"/>
                  </a:cubicBezTo>
                  <a:close/>
                  <a:moveTo>
                    <a:pt x="18" y="29"/>
                  </a:moveTo>
                  <a:cubicBezTo>
                    <a:pt x="18" y="29"/>
                    <a:pt x="18" y="29"/>
                    <a:pt x="18" y="29"/>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215"/>
            <p:cNvSpPr>
              <a:spLocks noEditPoints="1"/>
            </p:cNvSpPr>
            <p:nvPr/>
          </p:nvSpPr>
          <p:spPr bwMode="auto">
            <a:xfrm>
              <a:off x="8575649" y="2600902"/>
              <a:ext cx="75539" cy="225877"/>
            </a:xfrm>
            <a:custGeom>
              <a:gdLst>
                <a:gd fmla="*/ 1 w 43" name="T0"/>
                <a:gd fmla="*/ 59 h 129" name="T1"/>
                <a:gd fmla="*/ 12 w 43" name="T2"/>
                <a:gd fmla="*/ 96 h 129" name="T3"/>
                <a:gd fmla="*/ 38 w 43" name="T4"/>
                <a:gd fmla="*/ 128 h 129" name="T5"/>
                <a:gd fmla="*/ 40 w 43" name="T6"/>
                <a:gd fmla="*/ 129 h 129" name="T7"/>
                <a:gd fmla="*/ 42 w 43" name="T8"/>
                <a:gd fmla="*/ 128 h 129" name="T9"/>
                <a:gd fmla="*/ 42 w 43" name="T10"/>
                <a:gd fmla="*/ 124 h 129" name="T11"/>
                <a:gd fmla="*/ 17 w 43" name="T12"/>
                <a:gd fmla="*/ 94 h 129" name="T13"/>
                <a:gd fmla="*/ 7 w 43" name="T14"/>
                <a:gd fmla="*/ 58 h 129" name="T15"/>
                <a:gd fmla="*/ 15 w 43" name="T16"/>
                <a:gd fmla="*/ 13 h 129" name="T17"/>
                <a:gd fmla="*/ 20 w 43" name="T18"/>
                <a:gd fmla="*/ 15 h 129" name="T19"/>
                <a:gd fmla="*/ 19 w 43" name="T20"/>
                <a:gd fmla="*/ 1 h 129" name="T21"/>
                <a:gd fmla="*/ 17 w 43" name="T22"/>
                <a:gd fmla="*/ 1 h 129" name="T23"/>
                <a:gd fmla="*/ 6 w 43" name="T24"/>
                <a:gd fmla="*/ 8 h 129" name="T25"/>
                <a:gd fmla="*/ 10 w 43" name="T26"/>
                <a:gd fmla="*/ 11 h 129" name="T27"/>
                <a:gd fmla="*/ 1 w 43" name="T28"/>
                <a:gd fmla="*/ 59 h 129" name="T29"/>
                <a:gd fmla="*/ 1 w 43" name="T30"/>
                <a:gd fmla="*/ 59 h 129" name="T31"/>
                <a:gd fmla="*/ 1 w 43" name="T32"/>
                <a:gd fmla="*/ 59 h 1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9" w="43">
                  <a:moveTo>
                    <a:pt x="1" y="59"/>
                  </a:moveTo>
                  <a:cubicBezTo>
                    <a:pt x="2" y="72"/>
                    <a:pt x="6" y="84"/>
                    <a:pt x="12" y="96"/>
                  </a:cubicBezTo>
                  <a:cubicBezTo>
                    <a:pt x="23" y="117"/>
                    <a:pt x="38" y="128"/>
                    <a:pt x="38" y="128"/>
                  </a:cubicBezTo>
                  <a:cubicBezTo>
                    <a:pt x="39" y="129"/>
                    <a:pt x="39" y="129"/>
                    <a:pt x="40" y="129"/>
                  </a:cubicBezTo>
                  <a:cubicBezTo>
                    <a:pt x="41" y="129"/>
                    <a:pt x="42" y="129"/>
                    <a:pt x="42" y="128"/>
                  </a:cubicBezTo>
                  <a:cubicBezTo>
                    <a:pt x="43" y="127"/>
                    <a:pt x="43" y="125"/>
                    <a:pt x="42" y="124"/>
                  </a:cubicBezTo>
                  <a:cubicBezTo>
                    <a:pt x="42" y="124"/>
                    <a:pt x="27" y="113"/>
                    <a:pt x="17" y="94"/>
                  </a:cubicBezTo>
                  <a:cubicBezTo>
                    <a:pt x="11" y="82"/>
                    <a:pt x="7" y="70"/>
                    <a:pt x="7" y="58"/>
                  </a:cubicBezTo>
                  <a:cubicBezTo>
                    <a:pt x="6" y="43"/>
                    <a:pt x="9" y="28"/>
                    <a:pt x="15" y="13"/>
                  </a:cubicBezTo>
                  <a:cubicBezTo>
                    <a:pt x="20" y="15"/>
                    <a:pt x="20" y="15"/>
                    <a:pt x="20" y="15"/>
                  </a:cubicBezTo>
                  <a:cubicBezTo>
                    <a:pt x="19" y="1"/>
                    <a:pt x="19" y="1"/>
                    <a:pt x="19" y="1"/>
                  </a:cubicBezTo>
                  <a:cubicBezTo>
                    <a:pt x="19" y="0"/>
                    <a:pt x="18" y="0"/>
                    <a:pt x="17" y="1"/>
                  </a:cubicBezTo>
                  <a:cubicBezTo>
                    <a:pt x="6" y="8"/>
                    <a:pt x="6" y="8"/>
                    <a:pt x="6" y="8"/>
                  </a:cubicBezTo>
                  <a:cubicBezTo>
                    <a:pt x="10" y="11"/>
                    <a:pt x="10" y="11"/>
                    <a:pt x="10" y="11"/>
                  </a:cubicBezTo>
                  <a:cubicBezTo>
                    <a:pt x="3" y="27"/>
                    <a:pt x="0" y="43"/>
                    <a:pt x="1" y="59"/>
                  </a:cubicBezTo>
                  <a:close/>
                  <a:moveTo>
                    <a:pt x="1" y="59"/>
                  </a:moveTo>
                  <a:cubicBezTo>
                    <a:pt x="1" y="59"/>
                    <a:pt x="1" y="59"/>
                    <a:pt x="1" y="59"/>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216"/>
            <p:cNvSpPr>
              <a:spLocks noEditPoints="1"/>
            </p:cNvSpPr>
            <p:nvPr/>
          </p:nvSpPr>
          <p:spPr bwMode="auto">
            <a:xfrm>
              <a:off x="10043480" y="5366229"/>
              <a:ext cx="372512" cy="373253"/>
            </a:xfrm>
            <a:custGeom>
              <a:gdLst>
                <a:gd fmla="*/ 0 w 213" name="T0"/>
                <a:gd fmla="*/ 207 h 213" name="T1"/>
                <a:gd fmla="*/ 7 w 213" name="T2"/>
                <a:gd fmla="*/ 213 h 213" name="T3"/>
                <a:gd fmla="*/ 81 w 213" name="T4"/>
                <a:gd fmla="*/ 213 h 213" name="T5"/>
                <a:gd fmla="*/ 81 w 213" name="T6"/>
                <a:gd fmla="*/ 152 h 213" name="T7"/>
                <a:gd fmla="*/ 90 w 213" name="T8"/>
                <a:gd fmla="*/ 142 h 213" name="T9"/>
                <a:gd fmla="*/ 121 w 213" name="T10"/>
                <a:gd fmla="*/ 142 h 213" name="T11"/>
                <a:gd fmla="*/ 132 w 213" name="T12"/>
                <a:gd fmla="*/ 152 h 213" name="T13"/>
                <a:gd fmla="*/ 132 w 213" name="T14"/>
                <a:gd fmla="*/ 213 h 213" name="T15"/>
                <a:gd fmla="*/ 205 w 213" name="T16"/>
                <a:gd fmla="*/ 213 h 213" name="T17"/>
                <a:gd fmla="*/ 213 w 213" name="T18"/>
                <a:gd fmla="*/ 205 h 213" name="T19"/>
                <a:gd fmla="*/ 213 w 213" name="T20"/>
                <a:gd fmla="*/ 92 h 213" name="T21"/>
                <a:gd fmla="*/ 110 w 213" name="T22"/>
                <a:gd fmla="*/ 0 h 213" name="T23"/>
                <a:gd fmla="*/ 0 w 213" name="T24"/>
                <a:gd fmla="*/ 92 h 213" name="T25"/>
                <a:gd fmla="*/ 0 w 213" name="T26"/>
                <a:gd fmla="*/ 207 h 213" name="T27"/>
                <a:gd fmla="*/ 0 w 213" name="T28"/>
                <a:gd fmla="*/ 207 h 213" name="T29"/>
                <a:gd fmla="*/ 0 w 213" name="T30"/>
                <a:gd fmla="*/ 207 h 21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3" w="213">
                  <a:moveTo>
                    <a:pt x="0" y="207"/>
                  </a:moveTo>
                  <a:cubicBezTo>
                    <a:pt x="0" y="207"/>
                    <a:pt x="0" y="213"/>
                    <a:pt x="7" y="213"/>
                  </a:cubicBezTo>
                  <a:cubicBezTo>
                    <a:pt x="15" y="213"/>
                    <a:pt x="81" y="213"/>
                    <a:pt x="81" y="213"/>
                  </a:cubicBezTo>
                  <a:cubicBezTo>
                    <a:pt x="81" y="152"/>
                    <a:pt x="81" y="152"/>
                    <a:pt x="81" y="152"/>
                  </a:cubicBezTo>
                  <a:cubicBezTo>
                    <a:pt x="81" y="152"/>
                    <a:pt x="80" y="142"/>
                    <a:pt x="90" y="142"/>
                  </a:cubicBezTo>
                  <a:cubicBezTo>
                    <a:pt x="121" y="142"/>
                    <a:pt x="121" y="142"/>
                    <a:pt x="121" y="142"/>
                  </a:cubicBezTo>
                  <a:cubicBezTo>
                    <a:pt x="133" y="142"/>
                    <a:pt x="132" y="152"/>
                    <a:pt x="132" y="152"/>
                  </a:cubicBezTo>
                  <a:cubicBezTo>
                    <a:pt x="132" y="213"/>
                    <a:pt x="132" y="213"/>
                    <a:pt x="132" y="213"/>
                  </a:cubicBezTo>
                  <a:cubicBezTo>
                    <a:pt x="205" y="213"/>
                    <a:pt x="205" y="213"/>
                    <a:pt x="205" y="213"/>
                  </a:cubicBezTo>
                  <a:cubicBezTo>
                    <a:pt x="213" y="213"/>
                    <a:pt x="213" y="205"/>
                    <a:pt x="213" y="205"/>
                  </a:cubicBezTo>
                  <a:cubicBezTo>
                    <a:pt x="213" y="92"/>
                    <a:pt x="213" y="92"/>
                    <a:pt x="213" y="92"/>
                  </a:cubicBezTo>
                  <a:cubicBezTo>
                    <a:pt x="110" y="0"/>
                    <a:pt x="110" y="0"/>
                    <a:pt x="110" y="0"/>
                  </a:cubicBezTo>
                  <a:cubicBezTo>
                    <a:pt x="0" y="92"/>
                    <a:pt x="0" y="92"/>
                    <a:pt x="0" y="92"/>
                  </a:cubicBezTo>
                  <a:lnTo>
                    <a:pt x="0" y="207"/>
                  </a:lnTo>
                  <a:close/>
                  <a:moveTo>
                    <a:pt x="0" y="207"/>
                  </a:moveTo>
                  <a:cubicBezTo>
                    <a:pt x="0" y="207"/>
                    <a:pt x="0" y="207"/>
                    <a:pt x="0" y="207"/>
                  </a:cubicBezTo>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217"/>
            <p:cNvSpPr>
              <a:spLocks noEditPoints="1"/>
            </p:cNvSpPr>
            <p:nvPr/>
          </p:nvSpPr>
          <p:spPr bwMode="auto">
            <a:xfrm>
              <a:off x="9973124" y="5278841"/>
              <a:ext cx="519887" cy="262906"/>
            </a:xfrm>
            <a:custGeom>
              <a:gdLst>
                <a:gd fmla="*/ 0 w 297" name="T0"/>
                <a:gd fmla="*/ 133 h 150" name="T1"/>
                <a:gd fmla="*/ 30 w 297" name="T2"/>
                <a:gd fmla="*/ 133 h 150" name="T3"/>
                <a:gd fmla="*/ 151 w 297" name="T4"/>
                <a:gd fmla="*/ 31 h 150" name="T5"/>
                <a:gd fmla="*/ 264 w 297" name="T6"/>
                <a:gd fmla="*/ 133 h 150" name="T7"/>
                <a:gd fmla="*/ 297 w 297" name="T8"/>
                <a:gd fmla="*/ 133 h 150" name="T9"/>
                <a:gd fmla="*/ 151 w 297" name="T10"/>
                <a:gd fmla="*/ 0 h 150" name="T11"/>
                <a:gd fmla="*/ 0 w 297" name="T12"/>
                <a:gd fmla="*/ 133 h 150" name="T13"/>
                <a:gd fmla="*/ 0 w 297" name="T14"/>
                <a:gd fmla="*/ 133 h 150" name="T15"/>
                <a:gd fmla="*/ 0 w 297" name="T16"/>
                <a:gd fmla="*/ 133 h 1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0" w="297">
                  <a:moveTo>
                    <a:pt x="0" y="133"/>
                  </a:moveTo>
                  <a:cubicBezTo>
                    <a:pt x="0" y="133"/>
                    <a:pt x="9" y="150"/>
                    <a:pt x="30" y="133"/>
                  </a:cubicBezTo>
                  <a:cubicBezTo>
                    <a:pt x="151" y="31"/>
                    <a:pt x="151" y="31"/>
                    <a:pt x="151" y="31"/>
                  </a:cubicBezTo>
                  <a:cubicBezTo>
                    <a:pt x="264" y="133"/>
                    <a:pt x="264" y="133"/>
                    <a:pt x="264" y="133"/>
                  </a:cubicBezTo>
                  <a:cubicBezTo>
                    <a:pt x="288" y="149"/>
                    <a:pt x="297" y="133"/>
                    <a:pt x="297" y="133"/>
                  </a:cubicBezTo>
                  <a:cubicBezTo>
                    <a:pt x="151" y="0"/>
                    <a:pt x="151" y="0"/>
                    <a:pt x="151" y="0"/>
                  </a:cubicBezTo>
                  <a:lnTo>
                    <a:pt x="0" y="133"/>
                  </a:lnTo>
                  <a:close/>
                  <a:moveTo>
                    <a:pt x="0" y="133"/>
                  </a:moveTo>
                  <a:cubicBezTo>
                    <a:pt x="0" y="133"/>
                    <a:pt x="0" y="133"/>
                    <a:pt x="0" y="133"/>
                  </a:cubicBezTo>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218"/>
            <p:cNvSpPr>
              <a:spLocks noEditPoints="1"/>
            </p:cNvSpPr>
            <p:nvPr/>
          </p:nvSpPr>
          <p:spPr bwMode="auto">
            <a:xfrm>
              <a:off x="10378963" y="5331422"/>
              <a:ext cx="52581" cy="106644"/>
            </a:xfrm>
            <a:custGeom>
              <a:gdLst>
                <a:gd fmla="*/ 71 w 71" name="T0"/>
                <a:gd fmla="*/ 0 h 144" name="T1"/>
                <a:gd fmla="*/ 0 w 71" name="T2"/>
                <a:gd fmla="*/ 0 h 144" name="T3"/>
                <a:gd fmla="*/ 3 w 71" name="T4"/>
                <a:gd fmla="*/ 85 h 144" name="T5"/>
                <a:gd fmla="*/ 71 w 71" name="T6"/>
                <a:gd fmla="*/ 144 h 144" name="T7"/>
                <a:gd fmla="*/ 71 w 71" name="T8"/>
                <a:gd fmla="*/ 0 h 144" name="T9"/>
                <a:gd fmla="*/ 71 w 71" name="T10"/>
                <a:gd fmla="*/ 0 h 144" name="T11"/>
                <a:gd fmla="*/ 71 w 71" name="T12"/>
                <a:gd fmla="*/ 0 h 144" name="T13"/>
              </a:gdLst>
              <a:cxnLst>
                <a:cxn ang="0">
                  <a:pos x="T0" y="T1"/>
                </a:cxn>
                <a:cxn ang="0">
                  <a:pos x="T2" y="T3"/>
                </a:cxn>
                <a:cxn ang="0">
                  <a:pos x="T4" y="T5"/>
                </a:cxn>
                <a:cxn ang="0">
                  <a:pos x="T6" y="T7"/>
                </a:cxn>
                <a:cxn ang="0">
                  <a:pos x="T8" y="T9"/>
                </a:cxn>
                <a:cxn ang="0">
                  <a:pos x="T10" y="T11"/>
                </a:cxn>
                <a:cxn ang="0">
                  <a:pos x="T12" y="T13"/>
                </a:cxn>
              </a:cxnLst>
              <a:rect b="b" l="0" r="r" t="0"/>
              <a:pathLst>
                <a:path h="144" w="71">
                  <a:moveTo>
                    <a:pt x="71" y="0"/>
                  </a:moveTo>
                  <a:lnTo>
                    <a:pt x="0" y="0"/>
                  </a:lnTo>
                  <a:lnTo>
                    <a:pt x="3" y="85"/>
                  </a:lnTo>
                  <a:lnTo>
                    <a:pt x="71" y="144"/>
                  </a:lnTo>
                  <a:lnTo>
                    <a:pt x="71" y="0"/>
                  </a:lnTo>
                  <a:close/>
                  <a:moveTo>
                    <a:pt x="71" y="0"/>
                  </a:moveTo>
                  <a:lnTo>
                    <a:pt x="71" y="0"/>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219"/>
            <p:cNvSpPr>
              <a:spLocks noEditPoints="1"/>
            </p:cNvSpPr>
            <p:nvPr/>
          </p:nvSpPr>
          <p:spPr bwMode="auto">
            <a:xfrm>
              <a:off x="10378963" y="5331422"/>
              <a:ext cx="52581" cy="106644"/>
            </a:xfrm>
            <a:custGeom>
              <a:gdLst>
                <a:gd fmla="*/ 71 w 71" name="T0"/>
                <a:gd fmla="*/ 0 h 144" name="T1"/>
                <a:gd fmla="*/ 0 w 71" name="T2"/>
                <a:gd fmla="*/ 0 h 144" name="T3"/>
                <a:gd fmla="*/ 3 w 71" name="T4"/>
                <a:gd fmla="*/ 85 h 144" name="T5"/>
                <a:gd fmla="*/ 71 w 71" name="T6"/>
                <a:gd fmla="*/ 144 h 144" name="T7"/>
                <a:gd fmla="*/ 71 w 71" name="T8"/>
                <a:gd fmla="*/ 0 h 144" name="T9"/>
                <a:gd fmla="*/ 71 w 71" name="T10"/>
                <a:gd fmla="*/ 0 h 144" name="T11"/>
                <a:gd fmla="*/ 71 w 71" name="T12"/>
                <a:gd fmla="*/ 0 h 144" name="T13"/>
              </a:gdLst>
              <a:cxnLst>
                <a:cxn ang="0">
                  <a:pos x="T0" y="T1"/>
                </a:cxn>
                <a:cxn ang="0">
                  <a:pos x="T2" y="T3"/>
                </a:cxn>
                <a:cxn ang="0">
                  <a:pos x="T4" y="T5"/>
                </a:cxn>
                <a:cxn ang="0">
                  <a:pos x="T6" y="T7"/>
                </a:cxn>
                <a:cxn ang="0">
                  <a:pos x="T8" y="T9"/>
                </a:cxn>
                <a:cxn ang="0">
                  <a:pos x="T10" y="T11"/>
                </a:cxn>
                <a:cxn ang="0">
                  <a:pos x="T12" y="T13"/>
                </a:cxn>
              </a:cxnLst>
              <a:rect b="b" l="0" r="r" t="0"/>
              <a:pathLst>
                <a:path h="144" w="71">
                  <a:moveTo>
                    <a:pt x="71" y="0"/>
                  </a:moveTo>
                  <a:lnTo>
                    <a:pt x="0" y="0"/>
                  </a:lnTo>
                  <a:lnTo>
                    <a:pt x="3" y="85"/>
                  </a:lnTo>
                  <a:lnTo>
                    <a:pt x="71" y="144"/>
                  </a:lnTo>
                  <a:lnTo>
                    <a:pt x="71" y="0"/>
                  </a:lnTo>
                  <a:moveTo>
                    <a:pt x="71" y="0"/>
                  </a:moveTo>
                  <a:lnTo>
                    <a:pt x="71" y="0"/>
                  </a:lnTo>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Freeform 220"/>
            <p:cNvSpPr>
              <a:spLocks noEditPoints="1"/>
            </p:cNvSpPr>
            <p:nvPr/>
          </p:nvSpPr>
          <p:spPr bwMode="auto">
            <a:xfrm>
              <a:off x="7164103" y="3597723"/>
              <a:ext cx="135526" cy="134786"/>
            </a:xfrm>
            <a:custGeom>
              <a:gdLst>
                <a:gd fmla="*/ 77 w 77" name="T0"/>
                <a:gd fmla="*/ 38 h 77" name="T1"/>
                <a:gd fmla="*/ 39 w 77" name="T2"/>
                <a:gd fmla="*/ 77 h 77" name="T3"/>
                <a:gd fmla="*/ 0 w 77" name="T4"/>
                <a:gd fmla="*/ 38 h 77" name="T5"/>
                <a:gd fmla="*/ 39 w 77" name="T6"/>
                <a:gd fmla="*/ 0 h 77" name="T7"/>
                <a:gd fmla="*/ 77 w 77" name="T8"/>
                <a:gd fmla="*/ 38 h 77" name="T9"/>
                <a:gd fmla="*/ 77 w 77" name="T10"/>
                <a:gd fmla="*/ 38 h 77" name="T11"/>
                <a:gd fmla="*/ 77 w 77" name="T12"/>
                <a:gd fmla="*/ 38 h 77" name="T13"/>
              </a:gdLst>
              <a:cxnLst>
                <a:cxn ang="0">
                  <a:pos x="T0" y="T1"/>
                </a:cxn>
                <a:cxn ang="0">
                  <a:pos x="T2" y="T3"/>
                </a:cxn>
                <a:cxn ang="0">
                  <a:pos x="T4" y="T5"/>
                </a:cxn>
                <a:cxn ang="0">
                  <a:pos x="T6" y="T7"/>
                </a:cxn>
                <a:cxn ang="0">
                  <a:pos x="T8" y="T9"/>
                </a:cxn>
                <a:cxn ang="0">
                  <a:pos x="T10" y="T11"/>
                </a:cxn>
                <a:cxn ang="0">
                  <a:pos x="T12" y="T13"/>
                </a:cxn>
              </a:cxnLst>
              <a:rect b="b" l="0" r="r" t="0"/>
              <a:pathLst>
                <a:path h="77" w="77">
                  <a:moveTo>
                    <a:pt x="77" y="38"/>
                  </a:moveTo>
                  <a:cubicBezTo>
                    <a:pt x="77" y="60"/>
                    <a:pt x="60" y="77"/>
                    <a:pt x="39" y="77"/>
                  </a:cubicBezTo>
                  <a:cubicBezTo>
                    <a:pt x="17" y="77"/>
                    <a:pt x="0" y="60"/>
                    <a:pt x="0" y="38"/>
                  </a:cubicBezTo>
                  <a:cubicBezTo>
                    <a:pt x="0" y="17"/>
                    <a:pt x="17" y="0"/>
                    <a:pt x="39" y="0"/>
                  </a:cubicBezTo>
                  <a:cubicBezTo>
                    <a:pt x="60" y="0"/>
                    <a:pt x="77" y="17"/>
                    <a:pt x="77" y="38"/>
                  </a:cubicBezTo>
                  <a:close/>
                  <a:moveTo>
                    <a:pt x="77" y="38"/>
                  </a:moveTo>
                  <a:cubicBezTo>
                    <a:pt x="77" y="38"/>
                    <a:pt x="77" y="38"/>
                    <a:pt x="77" y="38"/>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221"/>
            <p:cNvSpPr>
              <a:spLocks noEditPoints="1"/>
            </p:cNvSpPr>
            <p:nvPr/>
          </p:nvSpPr>
          <p:spPr bwMode="auto">
            <a:xfrm>
              <a:off x="7164103" y="3439980"/>
              <a:ext cx="292529" cy="292529"/>
            </a:xfrm>
            <a:custGeom>
              <a:gdLst>
                <a:gd fmla="*/ 128 w 167" name="T0"/>
                <a:gd fmla="*/ 148 h 167" name="T1"/>
                <a:gd fmla="*/ 148 w 167" name="T2"/>
                <a:gd fmla="*/ 167 h 167" name="T3"/>
                <a:gd fmla="*/ 167 w 167" name="T4"/>
                <a:gd fmla="*/ 148 h 167" name="T5"/>
                <a:gd fmla="*/ 19 w 167" name="T6"/>
                <a:gd fmla="*/ 0 h 167" name="T7"/>
                <a:gd fmla="*/ 0 w 167" name="T8"/>
                <a:gd fmla="*/ 19 h 167" name="T9"/>
                <a:gd fmla="*/ 19 w 167" name="T10"/>
                <a:gd fmla="*/ 38 h 167" name="T11"/>
                <a:gd fmla="*/ 128 w 167" name="T12"/>
                <a:gd fmla="*/ 148 h 167" name="T13"/>
                <a:gd fmla="*/ 128 w 167" name="T14"/>
                <a:gd fmla="*/ 148 h 167" name="T15"/>
                <a:gd fmla="*/ 128 w 167" name="T16"/>
                <a:gd fmla="*/ 148 h 1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7" w="167">
                  <a:moveTo>
                    <a:pt x="128" y="148"/>
                  </a:moveTo>
                  <a:cubicBezTo>
                    <a:pt x="128" y="158"/>
                    <a:pt x="137" y="167"/>
                    <a:pt x="148" y="167"/>
                  </a:cubicBezTo>
                  <a:cubicBezTo>
                    <a:pt x="158" y="167"/>
                    <a:pt x="167" y="158"/>
                    <a:pt x="167" y="148"/>
                  </a:cubicBezTo>
                  <a:cubicBezTo>
                    <a:pt x="167" y="66"/>
                    <a:pt x="100" y="0"/>
                    <a:pt x="19" y="0"/>
                  </a:cubicBezTo>
                  <a:cubicBezTo>
                    <a:pt x="8" y="0"/>
                    <a:pt x="0" y="9"/>
                    <a:pt x="0" y="19"/>
                  </a:cubicBezTo>
                  <a:cubicBezTo>
                    <a:pt x="0" y="30"/>
                    <a:pt x="8" y="38"/>
                    <a:pt x="19" y="38"/>
                  </a:cubicBezTo>
                  <a:cubicBezTo>
                    <a:pt x="79" y="38"/>
                    <a:pt x="128" y="88"/>
                    <a:pt x="128" y="148"/>
                  </a:cubicBezTo>
                  <a:close/>
                  <a:moveTo>
                    <a:pt x="128" y="148"/>
                  </a:moveTo>
                  <a:cubicBezTo>
                    <a:pt x="128" y="148"/>
                    <a:pt x="128" y="148"/>
                    <a:pt x="128" y="148"/>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222"/>
            <p:cNvSpPr>
              <a:spLocks noEditPoints="1"/>
            </p:cNvSpPr>
            <p:nvPr/>
          </p:nvSpPr>
          <p:spPr bwMode="auto">
            <a:xfrm>
              <a:off x="7164103" y="3315562"/>
              <a:ext cx="416947" cy="416947"/>
            </a:xfrm>
            <a:custGeom>
              <a:gdLst>
                <a:gd fmla="*/ 219 w 238" name="T0"/>
                <a:gd fmla="*/ 238 h 238" name="T1"/>
                <a:gd fmla="*/ 238 w 238" name="T2"/>
                <a:gd fmla="*/ 219 h 238" name="T3"/>
                <a:gd fmla="*/ 19 w 238" name="T4"/>
                <a:gd fmla="*/ 0 h 238" name="T5"/>
                <a:gd fmla="*/ 0 w 238" name="T6"/>
                <a:gd fmla="*/ 19 h 238" name="T7"/>
                <a:gd fmla="*/ 19 w 238" name="T8"/>
                <a:gd fmla="*/ 38 h 238" name="T9"/>
                <a:gd fmla="*/ 199 w 238" name="T10"/>
                <a:gd fmla="*/ 219 h 238" name="T11"/>
                <a:gd fmla="*/ 219 w 238" name="T12"/>
                <a:gd fmla="*/ 238 h 238" name="T13"/>
                <a:gd fmla="*/ 219 w 238" name="T14"/>
                <a:gd fmla="*/ 238 h 238" name="T15"/>
                <a:gd fmla="*/ 219 w 238" name="T16"/>
                <a:gd fmla="*/ 238 h 2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8" w="238">
                  <a:moveTo>
                    <a:pt x="219" y="238"/>
                  </a:moveTo>
                  <a:cubicBezTo>
                    <a:pt x="229" y="238"/>
                    <a:pt x="238" y="229"/>
                    <a:pt x="238" y="219"/>
                  </a:cubicBezTo>
                  <a:cubicBezTo>
                    <a:pt x="238" y="98"/>
                    <a:pt x="140" y="0"/>
                    <a:pt x="19" y="0"/>
                  </a:cubicBezTo>
                  <a:cubicBezTo>
                    <a:pt x="8" y="0"/>
                    <a:pt x="0" y="9"/>
                    <a:pt x="0" y="19"/>
                  </a:cubicBezTo>
                  <a:cubicBezTo>
                    <a:pt x="0" y="30"/>
                    <a:pt x="8" y="38"/>
                    <a:pt x="19" y="38"/>
                  </a:cubicBezTo>
                  <a:cubicBezTo>
                    <a:pt x="119" y="38"/>
                    <a:pt x="199" y="119"/>
                    <a:pt x="199" y="219"/>
                  </a:cubicBezTo>
                  <a:cubicBezTo>
                    <a:pt x="199" y="229"/>
                    <a:pt x="208" y="238"/>
                    <a:pt x="219" y="238"/>
                  </a:cubicBezTo>
                  <a:close/>
                  <a:moveTo>
                    <a:pt x="219" y="238"/>
                  </a:moveTo>
                  <a:cubicBezTo>
                    <a:pt x="219" y="238"/>
                    <a:pt x="219" y="238"/>
                    <a:pt x="219" y="238"/>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23"/>
            <p:cNvSpPr>
              <a:spLocks noEditPoints="1"/>
            </p:cNvSpPr>
            <p:nvPr/>
          </p:nvSpPr>
          <p:spPr bwMode="auto">
            <a:xfrm>
              <a:off x="6492396" y="5147758"/>
              <a:ext cx="385102" cy="385102"/>
            </a:xfrm>
            <a:custGeom>
              <a:gdLst>
                <a:gd fmla="*/ 21 w 220" name="T0"/>
                <a:gd fmla="*/ 116 h 220" name="T1"/>
                <a:gd fmla="*/ 7 w 220" name="T2"/>
                <a:gd fmla="*/ 206 h 220" name="T3"/>
                <a:gd fmla="*/ 7 w 220" name="T4"/>
                <a:gd fmla="*/ 220 h 220" name="T5"/>
                <a:gd fmla="*/ 220 w 220" name="T6"/>
                <a:gd fmla="*/ 213 h 220" name="T7"/>
                <a:gd fmla="*/ 200 w 220" name="T8"/>
                <a:gd fmla="*/ 206 h 220" name="T9"/>
                <a:gd fmla="*/ 220 w 220" name="T10"/>
                <a:gd fmla="*/ 89 h 220" name="T11"/>
                <a:gd fmla="*/ 0 w 220" name="T12"/>
                <a:gd fmla="*/ 83 h 220" name="T13"/>
                <a:gd fmla="*/ 138 w 220" name="T14"/>
                <a:gd fmla="*/ 117 h 220" name="T15"/>
                <a:gd fmla="*/ 186 w 220" name="T16"/>
                <a:gd fmla="*/ 116 h 220" name="T17"/>
                <a:gd fmla="*/ 83 w 220" name="T18"/>
                <a:gd fmla="*/ 206 h 220" name="T19"/>
                <a:gd fmla="*/ 110 w 220" name="T20"/>
                <a:gd fmla="*/ 89 h 220" name="T21"/>
                <a:gd fmla="*/ 76 w 220" name="T22"/>
                <a:gd fmla="*/ 116 h 220" name="T23"/>
                <a:gd fmla="*/ 35 w 220" name="T24"/>
                <a:gd fmla="*/ 206 h 220" name="T25"/>
                <a:gd fmla="*/ 55 w 220" name="T26"/>
                <a:gd fmla="*/ 89 h 220" name="T27"/>
                <a:gd fmla="*/ 193 w 220" name="T28"/>
                <a:gd fmla="*/ 21 h 220" name="T29"/>
                <a:gd fmla="*/ 0 w 220" name="T30"/>
                <a:gd fmla="*/ 76 h 220" name="T31"/>
                <a:gd fmla="*/ 193 w 220" name="T32"/>
                <a:gd fmla="*/ 21 h 220" name="T33"/>
                <a:gd fmla="*/ 45 w 220" name="T34"/>
                <a:gd fmla="*/ 63 h 220" name="T35"/>
                <a:gd fmla="*/ 40 w 220" name="T36"/>
                <a:gd fmla="*/ 65 h 220" name="T37"/>
                <a:gd fmla="*/ 52 w 220" name="T38"/>
                <a:gd fmla="*/ 33 h 220" name="T39"/>
                <a:gd fmla="*/ 58 w 220" name="T40"/>
                <a:gd fmla="*/ 36 h 220" name="T41"/>
                <a:gd fmla="*/ 72 w 220" name="T42"/>
                <a:gd fmla="*/ 63 h 220" name="T43"/>
                <a:gd fmla="*/ 68 w 220" name="T44"/>
                <a:gd fmla="*/ 65 h 220" name="T45"/>
                <a:gd fmla="*/ 80 w 220" name="T46"/>
                <a:gd fmla="*/ 33 h 220" name="T47"/>
                <a:gd fmla="*/ 86 w 220" name="T48"/>
                <a:gd fmla="*/ 36 h 220" name="T49"/>
                <a:gd fmla="*/ 110 w 220" name="T50"/>
                <a:gd fmla="*/ 65 h 220" name="T51"/>
                <a:gd fmla="*/ 107 w 220" name="T52"/>
                <a:gd fmla="*/ 34 h 220" name="T53"/>
                <a:gd fmla="*/ 114 w 220" name="T54"/>
                <a:gd fmla="*/ 34 h 220" name="T55"/>
                <a:gd fmla="*/ 153 w 220" name="T56"/>
                <a:gd fmla="*/ 65 h 220" name="T57"/>
                <a:gd fmla="*/ 149 w 220" name="T58"/>
                <a:gd fmla="*/ 64 h 220" name="T59"/>
                <a:gd fmla="*/ 135 w 220" name="T60"/>
                <a:gd fmla="*/ 31 h 220" name="T61"/>
                <a:gd fmla="*/ 155 w 220" name="T62"/>
                <a:gd fmla="*/ 60 h 220" name="T63"/>
                <a:gd fmla="*/ 181 w 220" name="T64"/>
                <a:gd fmla="*/ 65 h 220" name="T65"/>
                <a:gd fmla="*/ 176 w 220" name="T66"/>
                <a:gd fmla="*/ 63 h 220" name="T67"/>
                <a:gd fmla="*/ 164 w 220" name="T68"/>
                <a:gd fmla="*/ 31 h 220" name="T69"/>
                <a:gd fmla="*/ 182 w 220" name="T70"/>
                <a:gd fmla="*/ 60 h 220" name="T71"/>
                <a:gd fmla="*/ 59 w 220" name="T72"/>
                <a:gd fmla="*/ 166 h 220" name="T73"/>
                <a:gd fmla="*/ 55 w 220" name="T74"/>
                <a:gd fmla="*/ 144 h 220" name="T75"/>
                <a:gd fmla="*/ 69 w 220" name="T76"/>
                <a:gd fmla="*/ 144 h 220" name="T77"/>
                <a:gd fmla="*/ 66 w 220" name="T78"/>
                <a:gd fmla="*/ 166 h 220" name="T79"/>
                <a:gd fmla="*/ 62 w 220" name="T80"/>
                <a:gd fmla="*/ 179 h 220" name="T81"/>
                <a:gd fmla="*/ 59 w 220" name="T82"/>
                <a:gd fmla="*/ 166 h 220" name="T83"/>
                <a:gd fmla="*/ 35 w 220" name="T84"/>
                <a:gd fmla="*/ 0 h 220" name="T85"/>
                <a:gd fmla="*/ 193 w 220" name="T86"/>
                <a:gd fmla="*/ 7 h 220" name="T87"/>
                <a:gd fmla="*/ 35 w 220" name="T88"/>
                <a:gd fmla="*/ 14 h 220" name="T89"/>
                <a:gd fmla="*/ 121 w 220" name="T90"/>
                <a:gd fmla="*/ 154 h 220" name="T91"/>
                <a:gd fmla="*/ 135 w 220" name="T92"/>
                <a:gd fmla="*/ 129 h 220" name="T93"/>
                <a:gd fmla="*/ 121 w 220" name="T94"/>
                <a:gd fmla="*/ 154 h 220" name="T95"/>
                <a:gd fmla="*/ 116 w 220" name="T96"/>
                <a:gd fmla="*/ 168 h 220" name="T97"/>
                <a:gd fmla="*/ 160 w 220" name="T98"/>
                <a:gd fmla="*/ 134 h 220" name="T99"/>
                <a:gd fmla="*/ 155 w 220" name="T100"/>
                <a:gd fmla="*/ 149 h 220" name="T101"/>
                <a:gd fmla="*/ 140 w 220" name="T102"/>
                <a:gd fmla="*/ 173 h 220" name="T103"/>
                <a:gd fmla="*/ 155 w 220" name="T104"/>
                <a:gd fmla="*/ 149 h 220" name="T105"/>
                <a:gd fmla="*/ 155 w 220" name="T106"/>
                <a:gd fmla="*/ 149 h 22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0" w="220">
                  <a:moveTo>
                    <a:pt x="0" y="89"/>
                  </a:moveTo>
                  <a:cubicBezTo>
                    <a:pt x="0" y="102"/>
                    <a:pt x="9" y="113"/>
                    <a:pt x="21" y="116"/>
                  </a:cubicBezTo>
                  <a:cubicBezTo>
                    <a:pt x="21" y="206"/>
                    <a:pt x="21" y="206"/>
                    <a:pt x="21" y="206"/>
                  </a:cubicBezTo>
                  <a:cubicBezTo>
                    <a:pt x="7" y="206"/>
                    <a:pt x="7" y="206"/>
                    <a:pt x="7" y="206"/>
                  </a:cubicBezTo>
                  <a:cubicBezTo>
                    <a:pt x="3" y="206"/>
                    <a:pt x="0" y="209"/>
                    <a:pt x="0" y="213"/>
                  </a:cubicBezTo>
                  <a:cubicBezTo>
                    <a:pt x="0" y="217"/>
                    <a:pt x="3" y="220"/>
                    <a:pt x="7" y="220"/>
                  </a:cubicBezTo>
                  <a:cubicBezTo>
                    <a:pt x="214" y="220"/>
                    <a:pt x="214" y="220"/>
                    <a:pt x="214" y="220"/>
                  </a:cubicBezTo>
                  <a:cubicBezTo>
                    <a:pt x="217" y="220"/>
                    <a:pt x="220" y="217"/>
                    <a:pt x="220" y="213"/>
                  </a:cubicBezTo>
                  <a:cubicBezTo>
                    <a:pt x="220" y="209"/>
                    <a:pt x="217" y="206"/>
                    <a:pt x="214" y="206"/>
                  </a:cubicBezTo>
                  <a:cubicBezTo>
                    <a:pt x="200" y="206"/>
                    <a:pt x="200" y="206"/>
                    <a:pt x="200" y="206"/>
                  </a:cubicBezTo>
                  <a:cubicBezTo>
                    <a:pt x="200" y="116"/>
                    <a:pt x="200" y="116"/>
                    <a:pt x="200" y="116"/>
                  </a:cubicBezTo>
                  <a:cubicBezTo>
                    <a:pt x="212" y="113"/>
                    <a:pt x="220" y="102"/>
                    <a:pt x="220" y="89"/>
                  </a:cubicBezTo>
                  <a:cubicBezTo>
                    <a:pt x="220" y="83"/>
                    <a:pt x="220" y="83"/>
                    <a:pt x="220" y="83"/>
                  </a:cubicBezTo>
                  <a:cubicBezTo>
                    <a:pt x="0" y="83"/>
                    <a:pt x="0" y="83"/>
                    <a:pt x="0" y="83"/>
                  </a:cubicBezTo>
                  <a:lnTo>
                    <a:pt x="0" y="89"/>
                  </a:lnTo>
                  <a:close/>
                  <a:moveTo>
                    <a:pt x="138" y="117"/>
                  </a:moveTo>
                  <a:cubicBezTo>
                    <a:pt x="153" y="117"/>
                    <a:pt x="165" y="105"/>
                    <a:pt x="165" y="89"/>
                  </a:cubicBezTo>
                  <a:cubicBezTo>
                    <a:pt x="165" y="102"/>
                    <a:pt x="174" y="113"/>
                    <a:pt x="186" y="116"/>
                  </a:cubicBezTo>
                  <a:cubicBezTo>
                    <a:pt x="186" y="206"/>
                    <a:pt x="186" y="206"/>
                    <a:pt x="186" y="206"/>
                  </a:cubicBezTo>
                  <a:cubicBezTo>
                    <a:pt x="83" y="206"/>
                    <a:pt x="83" y="206"/>
                    <a:pt x="83" y="206"/>
                  </a:cubicBezTo>
                  <a:cubicBezTo>
                    <a:pt x="83" y="117"/>
                    <a:pt x="83" y="117"/>
                    <a:pt x="83" y="117"/>
                  </a:cubicBezTo>
                  <a:cubicBezTo>
                    <a:pt x="98" y="117"/>
                    <a:pt x="110" y="105"/>
                    <a:pt x="110" y="89"/>
                  </a:cubicBezTo>
                  <a:cubicBezTo>
                    <a:pt x="110" y="105"/>
                    <a:pt x="123" y="117"/>
                    <a:pt x="138" y="117"/>
                  </a:cubicBezTo>
                  <a:close/>
                  <a:moveTo>
                    <a:pt x="76" y="116"/>
                  </a:moveTo>
                  <a:cubicBezTo>
                    <a:pt x="76" y="206"/>
                    <a:pt x="76" y="206"/>
                    <a:pt x="76" y="206"/>
                  </a:cubicBezTo>
                  <a:cubicBezTo>
                    <a:pt x="35" y="206"/>
                    <a:pt x="35" y="206"/>
                    <a:pt x="35" y="206"/>
                  </a:cubicBezTo>
                  <a:cubicBezTo>
                    <a:pt x="35" y="116"/>
                    <a:pt x="35" y="116"/>
                    <a:pt x="35" y="116"/>
                  </a:cubicBezTo>
                  <a:cubicBezTo>
                    <a:pt x="47" y="113"/>
                    <a:pt x="55" y="102"/>
                    <a:pt x="55" y="89"/>
                  </a:cubicBezTo>
                  <a:cubicBezTo>
                    <a:pt x="55" y="102"/>
                    <a:pt x="64" y="113"/>
                    <a:pt x="76" y="116"/>
                  </a:cubicBezTo>
                  <a:close/>
                  <a:moveTo>
                    <a:pt x="193" y="21"/>
                  </a:moveTo>
                  <a:cubicBezTo>
                    <a:pt x="28" y="21"/>
                    <a:pt x="28" y="21"/>
                    <a:pt x="28" y="21"/>
                  </a:cubicBezTo>
                  <a:cubicBezTo>
                    <a:pt x="0" y="76"/>
                    <a:pt x="0" y="76"/>
                    <a:pt x="0" y="76"/>
                  </a:cubicBezTo>
                  <a:cubicBezTo>
                    <a:pt x="220" y="76"/>
                    <a:pt x="220" y="76"/>
                    <a:pt x="220" y="76"/>
                  </a:cubicBezTo>
                  <a:lnTo>
                    <a:pt x="193" y="21"/>
                  </a:lnTo>
                  <a:close/>
                  <a:moveTo>
                    <a:pt x="58" y="36"/>
                  </a:moveTo>
                  <a:cubicBezTo>
                    <a:pt x="45" y="63"/>
                    <a:pt x="45" y="63"/>
                    <a:pt x="45" y="63"/>
                  </a:cubicBezTo>
                  <a:cubicBezTo>
                    <a:pt x="44" y="65"/>
                    <a:pt x="43" y="65"/>
                    <a:pt x="42" y="65"/>
                  </a:cubicBezTo>
                  <a:cubicBezTo>
                    <a:pt x="41" y="65"/>
                    <a:pt x="41" y="65"/>
                    <a:pt x="40" y="65"/>
                  </a:cubicBezTo>
                  <a:cubicBezTo>
                    <a:pt x="38" y="64"/>
                    <a:pt x="38" y="62"/>
                    <a:pt x="38" y="60"/>
                  </a:cubicBezTo>
                  <a:cubicBezTo>
                    <a:pt x="52" y="33"/>
                    <a:pt x="52" y="33"/>
                    <a:pt x="52" y="33"/>
                  </a:cubicBezTo>
                  <a:cubicBezTo>
                    <a:pt x="53" y="31"/>
                    <a:pt x="55" y="30"/>
                    <a:pt x="57" y="31"/>
                  </a:cubicBezTo>
                  <a:cubicBezTo>
                    <a:pt x="59" y="32"/>
                    <a:pt x="59" y="34"/>
                    <a:pt x="58" y="36"/>
                  </a:cubicBezTo>
                  <a:close/>
                  <a:moveTo>
                    <a:pt x="86" y="36"/>
                  </a:moveTo>
                  <a:cubicBezTo>
                    <a:pt x="72" y="63"/>
                    <a:pt x="72" y="63"/>
                    <a:pt x="72" y="63"/>
                  </a:cubicBezTo>
                  <a:cubicBezTo>
                    <a:pt x="72" y="65"/>
                    <a:pt x="70" y="65"/>
                    <a:pt x="69" y="65"/>
                  </a:cubicBezTo>
                  <a:cubicBezTo>
                    <a:pt x="69" y="65"/>
                    <a:pt x="68" y="65"/>
                    <a:pt x="68" y="65"/>
                  </a:cubicBezTo>
                  <a:cubicBezTo>
                    <a:pt x="66" y="64"/>
                    <a:pt x="65" y="62"/>
                    <a:pt x="66" y="60"/>
                  </a:cubicBezTo>
                  <a:cubicBezTo>
                    <a:pt x="80" y="33"/>
                    <a:pt x="80" y="33"/>
                    <a:pt x="80" y="33"/>
                  </a:cubicBezTo>
                  <a:cubicBezTo>
                    <a:pt x="81" y="31"/>
                    <a:pt x="83" y="30"/>
                    <a:pt x="84" y="31"/>
                  </a:cubicBezTo>
                  <a:cubicBezTo>
                    <a:pt x="86" y="32"/>
                    <a:pt x="87" y="34"/>
                    <a:pt x="86" y="36"/>
                  </a:cubicBezTo>
                  <a:close/>
                  <a:moveTo>
                    <a:pt x="114" y="62"/>
                  </a:moveTo>
                  <a:cubicBezTo>
                    <a:pt x="114" y="64"/>
                    <a:pt x="112" y="65"/>
                    <a:pt x="110" y="65"/>
                  </a:cubicBezTo>
                  <a:cubicBezTo>
                    <a:pt x="108" y="65"/>
                    <a:pt x="107" y="64"/>
                    <a:pt x="107" y="62"/>
                  </a:cubicBezTo>
                  <a:cubicBezTo>
                    <a:pt x="107" y="34"/>
                    <a:pt x="107" y="34"/>
                    <a:pt x="107" y="34"/>
                  </a:cubicBezTo>
                  <a:cubicBezTo>
                    <a:pt x="107" y="32"/>
                    <a:pt x="108" y="31"/>
                    <a:pt x="110" y="31"/>
                  </a:cubicBezTo>
                  <a:cubicBezTo>
                    <a:pt x="112" y="31"/>
                    <a:pt x="114" y="32"/>
                    <a:pt x="114" y="34"/>
                  </a:cubicBezTo>
                  <a:lnTo>
                    <a:pt x="114" y="62"/>
                  </a:lnTo>
                  <a:close/>
                  <a:moveTo>
                    <a:pt x="153" y="65"/>
                  </a:moveTo>
                  <a:cubicBezTo>
                    <a:pt x="153" y="65"/>
                    <a:pt x="152" y="65"/>
                    <a:pt x="152" y="65"/>
                  </a:cubicBezTo>
                  <a:cubicBezTo>
                    <a:pt x="150" y="65"/>
                    <a:pt x="149" y="65"/>
                    <a:pt x="149" y="64"/>
                  </a:cubicBezTo>
                  <a:cubicBezTo>
                    <a:pt x="134" y="36"/>
                    <a:pt x="134" y="36"/>
                    <a:pt x="134" y="36"/>
                  </a:cubicBezTo>
                  <a:cubicBezTo>
                    <a:pt x="133" y="34"/>
                    <a:pt x="133" y="32"/>
                    <a:pt x="135" y="31"/>
                  </a:cubicBezTo>
                  <a:cubicBezTo>
                    <a:pt x="137" y="30"/>
                    <a:pt x="139" y="31"/>
                    <a:pt x="140" y="33"/>
                  </a:cubicBezTo>
                  <a:cubicBezTo>
                    <a:pt x="155" y="60"/>
                    <a:pt x="155" y="60"/>
                    <a:pt x="155" y="60"/>
                  </a:cubicBezTo>
                  <a:cubicBezTo>
                    <a:pt x="156" y="62"/>
                    <a:pt x="155" y="64"/>
                    <a:pt x="153" y="65"/>
                  </a:cubicBezTo>
                  <a:close/>
                  <a:moveTo>
                    <a:pt x="181" y="65"/>
                  </a:moveTo>
                  <a:cubicBezTo>
                    <a:pt x="180" y="65"/>
                    <a:pt x="180" y="65"/>
                    <a:pt x="179" y="65"/>
                  </a:cubicBezTo>
                  <a:cubicBezTo>
                    <a:pt x="178" y="65"/>
                    <a:pt x="177" y="65"/>
                    <a:pt x="176" y="63"/>
                  </a:cubicBezTo>
                  <a:cubicBezTo>
                    <a:pt x="162" y="36"/>
                    <a:pt x="162" y="36"/>
                    <a:pt x="162" y="36"/>
                  </a:cubicBezTo>
                  <a:cubicBezTo>
                    <a:pt x="161" y="34"/>
                    <a:pt x="162" y="32"/>
                    <a:pt x="164" y="31"/>
                  </a:cubicBezTo>
                  <a:cubicBezTo>
                    <a:pt x="166" y="30"/>
                    <a:pt x="168" y="31"/>
                    <a:pt x="168" y="33"/>
                  </a:cubicBezTo>
                  <a:cubicBezTo>
                    <a:pt x="182" y="60"/>
                    <a:pt x="182" y="60"/>
                    <a:pt x="182" y="60"/>
                  </a:cubicBezTo>
                  <a:cubicBezTo>
                    <a:pt x="183" y="62"/>
                    <a:pt x="182" y="64"/>
                    <a:pt x="181" y="65"/>
                  </a:cubicBezTo>
                  <a:close/>
                  <a:moveTo>
                    <a:pt x="59" y="166"/>
                  </a:moveTo>
                  <a:cubicBezTo>
                    <a:pt x="59" y="150"/>
                    <a:pt x="59" y="150"/>
                    <a:pt x="59" y="150"/>
                  </a:cubicBezTo>
                  <a:cubicBezTo>
                    <a:pt x="57" y="149"/>
                    <a:pt x="55" y="147"/>
                    <a:pt x="55" y="144"/>
                  </a:cubicBezTo>
                  <a:cubicBezTo>
                    <a:pt x="55" y="141"/>
                    <a:pt x="58" y="138"/>
                    <a:pt x="62" y="138"/>
                  </a:cubicBezTo>
                  <a:cubicBezTo>
                    <a:pt x="66" y="138"/>
                    <a:pt x="69" y="141"/>
                    <a:pt x="69" y="144"/>
                  </a:cubicBezTo>
                  <a:cubicBezTo>
                    <a:pt x="69" y="147"/>
                    <a:pt x="68" y="149"/>
                    <a:pt x="66" y="150"/>
                  </a:cubicBezTo>
                  <a:cubicBezTo>
                    <a:pt x="66" y="166"/>
                    <a:pt x="66" y="166"/>
                    <a:pt x="66" y="166"/>
                  </a:cubicBezTo>
                  <a:cubicBezTo>
                    <a:pt x="68" y="167"/>
                    <a:pt x="69" y="169"/>
                    <a:pt x="69" y="172"/>
                  </a:cubicBezTo>
                  <a:cubicBezTo>
                    <a:pt x="69" y="176"/>
                    <a:pt x="66" y="179"/>
                    <a:pt x="62" y="179"/>
                  </a:cubicBezTo>
                  <a:cubicBezTo>
                    <a:pt x="58" y="179"/>
                    <a:pt x="55" y="176"/>
                    <a:pt x="55" y="172"/>
                  </a:cubicBezTo>
                  <a:cubicBezTo>
                    <a:pt x="55" y="169"/>
                    <a:pt x="57" y="167"/>
                    <a:pt x="59" y="166"/>
                  </a:cubicBezTo>
                  <a:close/>
                  <a:moveTo>
                    <a:pt x="28" y="7"/>
                  </a:moveTo>
                  <a:cubicBezTo>
                    <a:pt x="28" y="3"/>
                    <a:pt x="31" y="0"/>
                    <a:pt x="35" y="0"/>
                  </a:cubicBezTo>
                  <a:cubicBezTo>
                    <a:pt x="186" y="0"/>
                    <a:pt x="186" y="0"/>
                    <a:pt x="186" y="0"/>
                  </a:cubicBezTo>
                  <a:cubicBezTo>
                    <a:pt x="190" y="0"/>
                    <a:pt x="193" y="3"/>
                    <a:pt x="193" y="7"/>
                  </a:cubicBezTo>
                  <a:cubicBezTo>
                    <a:pt x="193" y="11"/>
                    <a:pt x="190" y="14"/>
                    <a:pt x="186" y="14"/>
                  </a:cubicBezTo>
                  <a:cubicBezTo>
                    <a:pt x="35" y="14"/>
                    <a:pt x="35" y="14"/>
                    <a:pt x="35" y="14"/>
                  </a:cubicBezTo>
                  <a:cubicBezTo>
                    <a:pt x="31" y="14"/>
                    <a:pt x="28" y="11"/>
                    <a:pt x="28" y="7"/>
                  </a:cubicBezTo>
                  <a:close/>
                  <a:moveTo>
                    <a:pt x="121" y="154"/>
                  </a:moveTo>
                  <a:cubicBezTo>
                    <a:pt x="116" y="149"/>
                    <a:pt x="116" y="149"/>
                    <a:pt x="116" y="149"/>
                  </a:cubicBezTo>
                  <a:cubicBezTo>
                    <a:pt x="135" y="129"/>
                    <a:pt x="135" y="129"/>
                    <a:pt x="135" y="129"/>
                  </a:cubicBezTo>
                  <a:cubicBezTo>
                    <a:pt x="140" y="134"/>
                    <a:pt x="140" y="134"/>
                    <a:pt x="140" y="134"/>
                  </a:cubicBezTo>
                  <a:lnTo>
                    <a:pt x="121" y="154"/>
                  </a:lnTo>
                  <a:close/>
                  <a:moveTo>
                    <a:pt x="121" y="173"/>
                  </a:moveTo>
                  <a:cubicBezTo>
                    <a:pt x="116" y="168"/>
                    <a:pt x="116" y="168"/>
                    <a:pt x="116" y="168"/>
                  </a:cubicBezTo>
                  <a:cubicBezTo>
                    <a:pt x="155" y="129"/>
                    <a:pt x="155" y="129"/>
                    <a:pt x="155" y="129"/>
                  </a:cubicBezTo>
                  <a:cubicBezTo>
                    <a:pt x="160" y="134"/>
                    <a:pt x="160" y="134"/>
                    <a:pt x="160" y="134"/>
                  </a:cubicBezTo>
                  <a:lnTo>
                    <a:pt x="121" y="173"/>
                  </a:lnTo>
                  <a:close/>
                  <a:moveTo>
                    <a:pt x="155" y="149"/>
                  </a:moveTo>
                  <a:cubicBezTo>
                    <a:pt x="160" y="154"/>
                    <a:pt x="160" y="154"/>
                    <a:pt x="160" y="154"/>
                  </a:cubicBezTo>
                  <a:cubicBezTo>
                    <a:pt x="140" y="173"/>
                    <a:pt x="140" y="173"/>
                    <a:pt x="140" y="173"/>
                  </a:cubicBezTo>
                  <a:cubicBezTo>
                    <a:pt x="135" y="168"/>
                    <a:pt x="135" y="168"/>
                    <a:pt x="135" y="168"/>
                  </a:cubicBezTo>
                  <a:lnTo>
                    <a:pt x="155" y="149"/>
                  </a:lnTo>
                  <a:close/>
                  <a:moveTo>
                    <a:pt x="155" y="149"/>
                  </a:moveTo>
                  <a:cubicBezTo>
                    <a:pt x="155" y="149"/>
                    <a:pt x="155" y="149"/>
                    <a:pt x="155" y="149"/>
                  </a:cubicBezTo>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25" name="TextBox 224"/>
          <p:cNvSpPr txBox="1"/>
          <p:nvPr/>
        </p:nvSpPr>
        <p:spPr>
          <a:xfrm>
            <a:off x="1910068" y="2429413"/>
            <a:ext cx="1525905" cy="347472"/>
          </a:xfrm>
          <a:prstGeom prst="rect">
            <a:avLst/>
          </a:prstGeom>
          <a:noFill/>
        </p:spPr>
        <p:txBody>
          <a:bodyPr rtlCol="0" wrap="none">
            <a:spAutoFit/>
          </a:bodyPr>
          <a:lstStyle/>
          <a:p>
            <a:pPr>
              <a:lnSpc>
                <a:spcPct val="120000"/>
              </a:lnSpc>
            </a:pPr>
            <a:r>
              <a:rPr altLang="en-US" b="1"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  </a:t>
            </a:r>
          </a:p>
        </p:txBody>
      </p:sp>
      <p:grpSp>
        <p:nvGrpSpPr>
          <p:cNvPr id="226" name="Group 225"/>
          <p:cNvGrpSpPr/>
          <p:nvPr/>
        </p:nvGrpSpPr>
        <p:grpSpPr>
          <a:xfrm>
            <a:off x="3220280" y="4342764"/>
            <a:ext cx="2727717" cy="191970"/>
            <a:chOff x="5279680" y="3506146"/>
            <a:chExt cx="2352034" cy="150443"/>
          </a:xfrm>
          <a:solidFill>
            <a:schemeClr val="accent1"/>
          </a:solidFill>
        </p:grpSpPr>
        <p:sp>
          <p:nvSpPr>
            <p:cNvPr id="227" name="Parallelogram 226"/>
            <p:cNvSpPr/>
            <p:nvPr/>
          </p:nvSpPr>
          <p:spPr>
            <a:xfrm>
              <a:off x="7159104"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accent3"/>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8" name="Parallelogram 227"/>
            <p:cNvSpPr/>
            <p:nvPr/>
          </p:nvSpPr>
          <p:spPr>
            <a:xfrm>
              <a:off x="6689248"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accent3"/>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9" name="Parallelogram 228"/>
            <p:cNvSpPr/>
            <p:nvPr/>
          </p:nvSpPr>
          <p:spPr>
            <a:xfrm>
              <a:off x="6219392"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accent3"/>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0" name="Parallelogram 229"/>
            <p:cNvSpPr/>
            <p:nvPr/>
          </p:nvSpPr>
          <p:spPr>
            <a:xfrm>
              <a:off x="5749536" y="3506148"/>
              <a:ext cx="472610" cy="150441"/>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accent3"/>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1" name="Parallelogram 230"/>
            <p:cNvSpPr/>
            <p:nvPr/>
          </p:nvSpPr>
          <p:spPr>
            <a:xfrm>
              <a:off x="5279680" y="3506146"/>
              <a:ext cx="472610" cy="150440"/>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accent3"/>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32" name="Group 231"/>
          <p:cNvGrpSpPr/>
          <p:nvPr/>
        </p:nvGrpSpPr>
        <p:grpSpPr>
          <a:xfrm>
            <a:off x="3220280" y="4760464"/>
            <a:ext cx="2727717" cy="191970"/>
            <a:chOff x="5279680" y="3902230"/>
            <a:chExt cx="2352034" cy="150443"/>
          </a:xfrm>
          <a:solidFill>
            <a:schemeClr val="accent2"/>
          </a:solidFill>
        </p:grpSpPr>
        <p:sp>
          <p:nvSpPr>
            <p:cNvPr id="233" name="Parallelogram 232"/>
            <p:cNvSpPr/>
            <p:nvPr/>
          </p:nvSpPr>
          <p:spPr>
            <a:xfrm>
              <a:off x="7159104" y="3902231"/>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4" name="Parallelogram 233"/>
            <p:cNvSpPr/>
            <p:nvPr/>
          </p:nvSpPr>
          <p:spPr>
            <a:xfrm>
              <a:off x="6689248"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5" name="Parallelogram 234"/>
            <p:cNvSpPr/>
            <p:nvPr/>
          </p:nvSpPr>
          <p:spPr>
            <a:xfrm>
              <a:off x="6219392"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6" name="Parallelogram 235"/>
            <p:cNvSpPr/>
            <p:nvPr/>
          </p:nvSpPr>
          <p:spPr>
            <a:xfrm>
              <a:off x="5749536" y="3902232"/>
              <a:ext cx="472610" cy="150441"/>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7" name="Parallelogram 236"/>
            <p:cNvSpPr/>
            <p:nvPr/>
          </p:nvSpPr>
          <p:spPr>
            <a:xfrm>
              <a:off x="5279680" y="3902230"/>
              <a:ext cx="472610" cy="150440"/>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38" name="Group 237"/>
          <p:cNvGrpSpPr/>
          <p:nvPr/>
        </p:nvGrpSpPr>
        <p:grpSpPr>
          <a:xfrm>
            <a:off x="3220280" y="5202928"/>
            <a:ext cx="2727717" cy="191970"/>
            <a:chOff x="5279680" y="4321797"/>
            <a:chExt cx="2352034" cy="150443"/>
          </a:xfrm>
          <a:solidFill>
            <a:schemeClr val="accent3"/>
          </a:solidFill>
        </p:grpSpPr>
        <p:sp>
          <p:nvSpPr>
            <p:cNvPr id="239" name="Parallelogram 238"/>
            <p:cNvSpPr/>
            <p:nvPr/>
          </p:nvSpPr>
          <p:spPr>
            <a:xfrm>
              <a:off x="7159104"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0" name="Parallelogram 239"/>
            <p:cNvSpPr/>
            <p:nvPr/>
          </p:nvSpPr>
          <p:spPr>
            <a:xfrm>
              <a:off x="6689248"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1" name="Parallelogram 240"/>
            <p:cNvSpPr/>
            <p:nvPr/>
          </p:nvSpPr>
          <p:spPr>
            <a:xfrm>
              <a:off x="6219392"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2" name="Parallelogram 241"/>
            <p:cNvSpPr/>
            <p:nvPr/>
          </p:nvSpPr>
          <p:spPr>
            <a:xfrm>
              <a:off x="5749536" y="4321799"/>
              <a:ext cx="472610" cy="150441"/>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3" name="Parallelogram 242"/>
            <p:cNvSpPr/>
            <p:nvPr/>
          </p:nvSpPr>
          <p:spPr>
            <a:xfrm>
              <a:off x="5279680" y="4321797"/>
              <a:ext cx="472610" cy="150440"/>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44" name="Group 243"/>
          <p:cNvGrpSpPr/>
          <p:nvPr/>
        </p:nvGrpSpPr>
        <p:grpSpPr>
          <a:xfrm>
            <a:off x="3220280" y="5630671"/>
            <a:ext cx="2727717" cy="191970"/>
            <a:chOff x="5279680" y="4727406"/>
            <a:chExt cx="2352034" cy="150443"/>
          </a:xfrm>
          <a:solidFill>
            <a:schemeClr val="accent4"/>
          </a:solidFill>
        </p:grpSpPr>
        <p:sp>
          <p:nvSpPr>
            <p:cNvPr id="245" name="Parallelogram 244"/>
            <p:cNvSpPr/>
            <p:nvPr/>
          </p:nvSpPr>
          <p:spPr>
            <a:xfrm>
              <a:off x="7159104" y="4727407"/>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6" name="Parallelogram 245"/>
            <p:cNvSpPr/>
            <p:nvPr/>
          </p:nvSpPr>
          <p:spPr>
            <a:xfrm>
              <a:off x="6689248"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7" name="Parallelogram 246"/>
            <p:cNvSpPr/>
            <p:nvPr/>
          </p:nvSpPr>
          <p:spPr>
            <a:xfrm>
              <a:off x="6219392"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8" name="Parallelogram 247"/>
            <p:cNvSpPr/>
            <p:nvPr/>
          </p:nvSpPr>
          <p:spPr>
            <a:xfrm>
              <a:off x="5749536" y="4727408"/>
              <a:ext cx="472610" cy="150441"/>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9" name="Parallelogram 248"/>
            <p:cNvSpPr/>
            <p:nvPr/>
          </p:nvSpPr>
          <p:spPr>
            <a:xfrm>
              <a:off x="5279680" y="4727406"/>
              <a:ext cx="472610" cy="150440"/>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50" name="Group 249"/>
          <p:cNvGrpSpPr/>
          <p:nvPr/>
        </p:nvGrpSpPr>
        <p:grpSpPr>
          <a:xfrm>
            <a:off x="3220280" y="6073130"/>
            <a:ext cx="2727717" cy="191970"/>
            <a:chOff x="5279680" y="5146968"/>
            <a:chExt cx="2352034" cy="150443"/>
          </a:xfrm>
          <a:solidFill>
            <a:schemeClr val="accent5"/>
          </a:solidFill>
        </p:grpSpPr>
        <p:sp>
          <p:nvSpPr>
            <p:cNvPr id="251" name="Parallelogram 250"/>
            <p:cNvSpPr/>
            <p:nvPr/>
          </p:nvSpPr>
          <p:spPr>
            <a:xfrm>
              <a:off x="7159104" y="5146969"/>
              <a:ext cx="472610" cy="150439"/>
            </a:xfrm>
            <a:prstGeom prst="parallelogram">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2" name="Parallelogram 251"/>
            <p:cNvSpPr/>
            <p:nvPr/>
          </p:nvSpPr>
          <p:spPr>
            <a:xfrm>
              <a:off x="6689248" y="5146969"/>
              <a:ext cx="472610" cy="150439"/>
            </a:xfrm>
            <a:prstGeom prst="parallelogram">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3" name="Parallelogram 252"/>
            <p:cNvSpPr/>
            <p:nvPr/>
          </p:nvSpPr>
          <p:spPr>
            <a:xfrm>
              <a:off x="6219392" y="5146969"/>
              <a:ext cx="472610" cy="150439"/>
            </a:xfrm>
            <a:prstGeom prst="parallelogram">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4" name="Parallelogram 253"/>
            <p:cNvSpPr/>
            <p:nvPr/>
          </p:nvSpPr>
          <p:spPr>
            <a:xfrm>
              <a:off x="5749536" y="5146970"/>
              <a:ext cx="472610" cy="150441"/>
            </a:xfrm>
            <a:prstGeom prst="parallelogram">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5" name="Parallelogram 254"/>
            <p:cNvSpPr/>
            <p:nvPr/>
          </p:nvSpPr>
          <p:spPr>
            <a:xfrm>
              <a:off x="5279680" y="5146968"/>
              <a:ext cx="472610" cy="150440"/>
            </a:xfrm>
            <a:prstGeom prst="parallelogram">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949">
                <a:solidFill>
                  <a:schemeClr val="tx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56" name="TextBox 255"/>
          <p:cNvSpPr txBox="1"/>
          <p:nvPr/>
        </p:nvSpPr>
        <p:spPr>
          <a:xfrm>
            <a:off x="1921823" y="4324144"/>
            <a:ext cx="1298457" cy="315866"/>
          </a:xfrm>
          <a:prstGeom prst="rect">
            <a:avLst/>
          </a:prstGeom>
          <a:noFill/>
        </p:spPr>
        <p:txBody>
          <a:bodyPr bIns="48205" lIns="96411" rIns="96411" rtlCol="0" tIns="48205" wrap="square">
            <a:spAutoFit/>
          </a:bodyPr>
          <a:lstStyle/>
          <a:p>
            <a:pPr>
              <a:lnSpc>
                <a:spcPct val="120000"/>
              </a:lnSpc>
            </a:pPr>
            <a:r>
              <a:rPr altLang="en-US" lang="zh-CN" smtClean="0"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7" name="TextBox 256"/>
          <p:cNvSpPr txBox="1"/>
          <p:nvPr/>
        </p:nvSpPr>
        <p:spPr>
          <a:xfrm>
            <a:off x="1921823" y="4723057"/>
            <a:ext cx="1298457" cy="315866"/>
          </a:xfrm>
          <a:prstGeom prst="rect">
            <a:avLst/>
          </a:prstGeom>
          <a:noFill/>
        </p:spPr>
        <p:txBody>
          <a:bodyPr bIns="48205" lIns="96411" rIns="96411" rtlCol="0" tIns="48205" wrap="square">
            <a:spAutoFit/>
          </a:bodyPr>
          <a:lstStyle/>
          <a:p>
            <a:pPr>
              <a:lnSpc>
                <a:spcPct val="120000"/>
              </a:lnSpc>
            </a:pPr>
            <a:r>
              <a:rPr altLang="en-US" lang="zh-CN" smtClean="0"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8" name="TextBox 257"/>
          <p:cNvSpPr txBox="1"/>
          <p:nvPr/>
        </p:nvSpPr>
        <p:spPr>
          <a:xfrm>
            <a:off x="1921823" y="5188504"/>
            <a:ext cx="1298457" cy="315866"/>
          </a:xfrm>
          <a:prstGeom prst="rect">
            <a:avLst/>
          </a:prstGeom>
          <a:noFill/>
        </p:spPr>
        <p:txBody>
          <a:bodyPr bIns="48205" lIns="96411" rIns="96411" rtlCol="0" tIns="48205" wrap="square">
            <a:spAutoFit/>
          </a:bodyPr>
          <a:lstStyle/>
          <a:p>
            <a:pPr>
              <a:lnSpc>
                <a:spcPct val="120000"/>
              </a:lnSpc>
            </a:pPr>
            <a:r>
              <a:rPr altLang="en-US" lang="zh-CN" smtClean="0"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9" name="TextBox 258"/>
          <p:cNvSpPr txBox="1"/>
          <p:nvPr/>
        </p:nvSpPr>
        <p:spPr>
          <a:xfrm>
            <a:off x="1933572" y="5611325"/>
            <a:ext cx="1298457" cy="315866"/>
          </a:xfrm>
          <a:prstGeom prst="rect">
            <a:avLst/>
          </a:prstGeom>
          <a:noFill/>
        </p:spPr>
        <p:txBody>
          <a:bodyPr bIns="48205" lIns="96411" rIns="96411" rtlCol="0" tIns="48205" wrap="square">
            <a:spAutoFit/>
          </a:bodyPr>
          <a:lstStyle/>
          <a:p>
            <a:pPr>
              <a:lnSpc>
                <a:spcPct val="120000"/>
              </a:lnSpc>
            </a:pPr>
            <a:r>
              <a:rPr altLang="en-US" lang="zh-CN" smtClean="0"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60" name="TextBox 259"/>
          <p:cNvSpPr txBox="1"/>
          <p:nvPr/>
        </p:nvSpPr>
        <p:spPr>
          <a:xfrm>
            <a:off x="1921823" y="6070612"/>
            <a:ext cx="1298457" cy="315866"/>
          </a:xfrm>
          <a:prstGeom prst="rect">
            <a:avLst/>
          </a:prstGeom>
          <a:noFill/>
        </p:spPr>
        <p:txBody>
          <a:bodyPr bIns="48205" lIns="96411" rIns="96411" rtlCol="0" tIns="48205" wrap="square">
            <a:spAutoFit/>
          </a:bodyPr>
          <a:lstStyle/>
          <a:p>
            <a:pPr>
              <a:lnSpc>
                <a:spcPct val="120000"/>
              </a:lnSpc>
            </a:pPr>
            <a:r>
              <a:rPr altLang="en-US" lang="zh-CN" smtClean="0"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61" name="TextBox 260"/>
          <p:cNvSpPr txBox="1"/>
          <p:nvPr/>
        </p:nvSpPr>
        <p:spPr>
          <a:xfrm>
            <a:off x="1890949" y="2732559"/>
            <a:ext cx="725805" cy="530352"/>
          </a:xfrm>
          <a:prstGeom prst="rect">
            <a:avLst/>
          </a:prstGeom>
          <a:noFill/>
        </p:spPr>
        <p:txBody>
          <a:bodyPr rtlCol="0" wrap="none">
            <a:spAutoFit/>
          </a:bodyPr>
          <a:lstStyle/>
          <a:p>
            <a:pPr algn="just">
              <a:lnSpc>
                <a:spcPct val="120000"/>
              </a:lnSpc>
            </a:pPr>
            <a:r>
              <a:rPr lang="en-US" sz="2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75K</a:t>
            </a:r>
          </a:p>
        </p:txBody>
      </p:sp>
      <p:sp>
        <p:nvSpPr>
          <p:cNvPr id="262" name="Rectangle 261"/>
          <p:cNvSpPr/>
          <p:nvPr/>
        </p:nvSpPr>
        <p:spPr>
          <a:xfrm>
            <a:off x="2513862" y="2716167"/>
            <a:ext cx="3505342"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63" name="Rectangle 262"/>
          <p:cNvSpPr/>
          <p:nvPr/>
        </p:nvSpPr>
        <p:spPr>
          <a:xfrm>
            <a:off x="1918581" y="3472615"/>
            <a:ext cx="4276940" cy="38404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64"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110199949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225"/>
                                        </p:tgtEl>
                                        <p:attrNameLst>
                                          <p:attrName>style.visibility</p:attrName>
                                        </p:attrNameLst>
                                      </p:cBhvr>
                                      <p:to>
                                        <p:strVal val="visible"/>
                                      </p:to>
                                    </p:set>
                                    <p:animEffect filter="fade" transition="in">
                                      <p:cBhvr>
                                        <p:cTn dur="500" id="13"/>
                                        <p:tgtEl>
                                          <p:spTgt spid="225"/>
                                        </p:tgtEl>
                                      </p:cBhvr>
                                    </p:animEffect>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261"/>
                                        </p:tgtEl>
                                        <p:attrNameLst>
                                          <p:attrName>style.visibility</p:attrName>
                                        </p:attrNameLst>
                                      </p:cBhvr>
                                      <p:to>
                                        <p:strVal val="visible"/>
                                      </p:to>
                                    </p:set>
                                    <p:animEffect filter="fade" transition="in">
                                      <p:cBhvr>
                                        <p:cTn dur="500" id="17"/>
                                        <p:tgtEl>
                                          <p:spTgt spid="261"/>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262"/>
                                        </p:tgtEl>
                                        <p:attrNameLst>
                                          <p:attrName>style.visibility</p:attrName>
                                        </p:attrNameLst>
                                      </p:cBhvr>
                                      <p:to>
                                        <p:strVal val="visible"/>
                                      </p:to>
                                    </p:set>
                                    <p:animEffect filter="wipe(left)" transition="in">
                                      <p:cBhvr>
                                        <p:cTn dur="500" id="21"/>
                                        <p:tgtEl>
                                          <p:spTgt spid="262"/>
                                        </p:tgtEl>
                                      </p:cBhvr>
                                    </p:animEffect>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263"/>
                                        </p:tgtEl>
                                        <p:attrNameLst>
                                          <p:attrName>style.visibility</p:attrName>
                                        </p:attrNameLst>
                                      </p:cBhvr>
                                      <p:to>
                                        <p:strVal val="visible"/>
                                      </p:to>
                                    </p:set>
                                    <p:animEffect filter="wipe(left)" transition="in">
                                      <p:cBhvr>
                                        <p:cTn dur="500" id="25"/>
                                        <p:tgtEl>
                                          <p:spTgt spid="263"/>
                                        </p:tgtEl>
                                      </p:cBhvr>
                                    </p:animEffect>
                                  </p:childTnLst>
                                </p:cTn>
                              </p:par>
                            </p:childTnLst>
                          </p:cTn>
                        </p:par>
                        <p:par>
                          <p:cTn fill="hold" id="26" nodeType="afterGroup">
                            <p:stCondLst>
                              <p:cond delay="3000"/>
                            </p:stCondLst>
                            <p:childTnLst>
                              <p:par>
                                <p:cTn fill="hold" grpId="0" id="27" nodeType="afterEffect" presetClass="entr" presetID="10" presetSubtype="0">
                                  <p:stCondLst>
                                    <p:cond delay="0"/>
                                  </p:stCondLst>
                                  <p:childTnLst>
                                    <p:set>
                                      <p:cBhvr>
                                        <p:cTn dur="1" fill="hold" id="28">
                                          <p:stCondLst>
                                            <p:cond delay="0"/>
                                          </p:stCondLst>
                                        </p:cTn>
                                        <p:tgtEl>
                                          <p:spTgt spid="256"/>
                                        </p:tgtEl>
                                        <p:attrNameLst>
                                          <p:attrName>style.visibility</p:attrName>
                                        </p:attrNameLst>
                                      </p:cBhvr>
                                      <p:to>
                                        <p:strVal val="visible"/>
                                      </p:to>
                                    </p:set>
                                    <p:animEffect filter="fade" transition="in">
                                      <p:cBhvr>
                                        <p:cTn dur="500" id="29"/>
                                        <p:tgtEl>
                                          <p:spTgt spid="256"/>
                                        </p:tgtEl>
                                      </p:cBhvr>
                                    </p:animEffect>
                                  </p:childTnLst>
                                </p:cTn>
                              </p:par>
                            </p:childTnLst>
                          </p:cTn>
                        </p:par>
                        <p:par>
                          <p:cTn fill="hold" id="30" nodeType="afterGroup">
                            <p:stCondLst>
                              <p:cond delay="3500"/>
                            </p:stCondLst>
                            <p:childTnLst>
                              <p:par>
                                <p:cTn fill="hold" id="31" nodeType="afterEffect" presetClass="entr" presetID="22" presetSubtype="8">
                                  <p:stCondLst>
                                    <p:cond delay="0"/>
                                  </p:stCondLst>
                                  <p:childTnLst>
                                    <p:set>
                                      <p:cBhvr>
                                        <p:cTn dur="1" fill="hold" id="32">
                                          <p:stCondLst>
                                            <p:cond delay="0"/>
                                          </p:stCondLst>
                                        </p:cTn>
                                        <p:tgtEl>
                                          <p:spTgt spid="226"/>
                                        </p:tgtEl>
                                        <p:attrNameLst>
                                          <p:attrName>style.visibility</p:attrName>
                                        </p:attrNameLst>
                                      </p:cBhvr>
                                      <p:to>
                                        <p:strVal val="visible"/>
                                      </p:to>
                                    </p:set>
                                    <p:animEffect filter="wipe(left)" transition="in">
                                      <p:cBhvr>
                                        <p:cTn dur="500" id="33"/>
                                        <p:tgtEl>
                                          <p:spTgt spid="226"/>
                                        </p:tgtEl>
                                      </p:cBhvr>
                                    </p:animEffect>
                                  </p:childTnLst>
                                </p:cTn>
                              </p:par>
                            </p:childTnLst>
                          </p:cTn>
                        </p:par>
                        <p:par>
                          <p:cTn fill="hold" id="34" nodeType="afterGroup">
                            <p:stCondLst>
                              <p:cond delay="4000"/>
                            </p:stCondLst>
                            <p:childTnLst>
                              <p:par>
                                <p:cTn fill="hold" grpId="0" id="35" nodeType="afterEffect" presetClass="entr" presetID="10" presetSubtype="0">
                                  <p:stCondLst>
                                    <p:cond delay="0"/>
                                  </p:stCondLst>
                                  <p:childTnLst>
                                    <p:set>
                                      <p:cBhvr>
                                        <p:cTn dur="1" fill="hold" id="36">
                                          <p:stCondLst>
                                            <p:cond delay="0"/>
                                          </p:stCondLst>
                                        </p:cTn>
                                        <p:tgtEl>
                                          <p:spTgt spid="257"/>
                                        </p:tgtEl>
                                        <p:attrNameLst>
                                          <p:attrName>style.visibility</p:attrName>
                                        </p:attrNameLst>
                                      </p:cBhvr>
                                      <p:to>
                                        <p:strVal val="visible"/>
                                      </p:to>
                                    </p:set>
                                    <p:animEffect filter="fade" transition="in">
                                      <p:cBhvr>
                                        <p:cTn dur="500" id="37"/>
                                        <p:tgtEl>
                                          <p:spTgt spid="257"/>
                                        </p:tgtEl>
                                      </p:cBhvr>
                                    </p:animEffect>
                                  </p:childTnLst>
                                </p:cTn>
                              </p:par>
                            </p:childTnLst>
                          </p:cTn>
                        </p:par>
                        <p:par>
                          <p:cTn fill="hold" id="38" nodeType="afterGroup">
                            <p:stCondLst>
                              <p:cond delay="4500"/>
                            </p:stCondLst>
                            <p:childTnLst>
                              <p:par>
                                <p:cTn fill="hold" id="39" nodeType="afterEffect" presetClass="entr" presetID="22" presetSubtype="8">
                                  <p:stCondLst>
                                    <p:cond delay="0"/>
                                  </p:stCondLst>
                                  <p:childTnLst>
                                    <p:set>
                                      <p:cBhvr>
                                        <p:cTn dur="1" fill="hold" id="40">
                                          <p:stCondLst>
                                            <p:cond delay="0"/>
                                          </p:stCondLst>
                                        </p:cTn>
                                        <p:tgtEl>
                                          <p:spTgt spid="232"/>
                                        </p:tgtEl>
                                        <p:attrNameLst>
                                          <p:attrName>style.visibility</p:attrName>
                                        </p:attrNameLst>
                                      </p:cBhvr>
                                      <p:to>
                                        <p:strVal val="visible"/>
                                      </p:to>
                                    </p:set>
                                    <p:animEffect filter="wipe(left)" transition="in">
                                      <p:cBhvr>
                                        <p:cTn dur="500" id="41"/>
                                        <p:tgtEl>
                                          <p:spTgt spid="232"/>
                                        </p:tgtEl>
                                      </p:cBhvr>
                                    </p:animEffect>
                                  </p:childTnLst>
                                </p:cTn>
                              </p:par>
                            </p:childTnLst>
                          </p:cTn>
                        </p:par>
                        <p:par>
                          <p:cTn fill="hold" id="42" nodeType="afterGroup">
                            <p:stCondLst>
                              <p:cond delay="5000"/>
                            </p:stCondLst>
                            <p:childTnLst>
                              <p:par>
                                <p:cTn fill="hold" grpId="0" id="43" nodeType="afterEffect" presetClass="entr" presetID="10" presetSubtype="0">
                                  <p:stCondLst>
                                    <p:cond delay="0"/>
                                  </p:stCondLst>
                                  <p:childTnLst>
                                    <p:set>
                                      <p:cBhvr>
                                        <p:cTn dur="1" fill="hold" id="44">
                                          <p:stCondLst>
                                            <p:cond delay="0"/>
                                          </p:stCondLst>
                                        </p:cTn>
                                        <p:tgtEl>
                                          <p:spTgt spid="258"/>
                                        </p:tgtEl>
                                        <p:attrNameLst>
                                          <p:attrName>style.visibility</p:attrName>
                                        </p:attrNameLst>
                                      </p:cBhvr>
                                      <p:to>
                                        <p:strVal val="visible"/>
                                      </p:to>
                                    </p:set>
                                    <p:animEffect filter="fade" transition="in">
                                      <p:cBhvr>
                                        <p:cTn dur="500" id="45"/>
                                        <p:tgtEl>
                                          <p:spTgt spid="258"/>
                                        </p:tgtEl>
                                      </p:cBhvr>
                                    </p:animEffect>
                                  </p:childTnLst>
                                </p:cTn>
                              </p:par>
                            </p:childTnLst>
                          </p:cTn>
                        </p:par>
                        <p:par>
                          <p:cTn fill="hold" id="46" nodeType="afterGroup">
                            <p:stCondLst>
                              <p:cond delay="5500"/>
                            </p:stCondLst>
                            <p:childTnLst>
                              <p:par>
                                <p:cTn fill="hold" id="47" nodeType="afterEffect" presetClass="entr" presetID="22" presetSubtype="8">
                                  <p:stCondLst>
                                    <p:cond delay="0"/>
                                  </p:stCondLst>
                                  <p:childTnLst>
                                    <p:set>
                                      <p:cBhvr>
                                        <p:cTn dur="1" fill="hold" id="48">
                                          <p:stCondLst>
                                            <p:cond delay="0"/>
                                          </p:stCondLst>
                                        </p:cTn>
                                        <p:tgtEl>
                                          <p:spTgt spid="238"/>
                                        </p:tgtEl>
                                        <p:attrNameLst>
                                          <p:attrName>style.visibility</p:attrName>
                                        </p:attrNameLst>
                                      </p:cBhvr>
                                      <p:to>
                                        <p:strVal val="visible"/>
                                      </p:to>
                                    </p:set>
                                    <p:animEffect filter="wipe(left)" transition="in">
                                      <p:cBhvr>
                                        <p:cTn dur="500" id="49"/>
                                        <p:tgtEl>
                                          <p:spTgt spid="238"/>
                                        </p:tgtEl>
                                      </p:cBhvr>
                                    </p:animEffect>
                                  </p:childTnLst>
                                </p:cTn>
                              </p:par>
                            </p:childTnLst>
                          </p:cTn>
                        </p:par>
                        <p:par>
                          <p:cTn fill="hold" id="50" nodeType="afterGroup">
                            <p:stCondLst>
                              <p:cond delay="6000"/>
                            </p:stCondLst>
                            <p:childTnLst>
                              <p:par>
                                <p:cTn fill="hold" grpId="0" id="51" nodeType="afterEffect" presetClass="entr" presetID="10" presetSubtype="0">
                                  <p:stCondLst>
                                    <p:cond delay="0"/>
                                  </p:stCondLst>
                                  <p:childTnLst>
                                    <p:set>
                                      <p:cBhvr>
                                        <p:cTn dur="1" fill="hold" id="52">
                                          <p:stCondLst>
                                            <p:cond delay="0"/>
                                          </p:stCondLst>
                                        </p:cTn>
                                        <p:tgtEl>
                                          <p:spTgt spid="259"/>
                                        </p:tgtEl>
                                        <p:attrNameLst>
                                          <p:attrName>style.visibility</p:attrName>
                                        </p:attrNameLst>
                                      </p:cBhvr>
                                      <p:to>
                                        <p:strVal val="visible"/>
                                      </p:to>
                                    </p:set>
                                    <p:animEffect filter="fade" transition="in">
                                      <p:cBhvr>
                                        <p:cTn dur="500" id="53"/>
                                        <p:tgtEl>
                                          <p:spTgt spid="259"/>
                                        </p:tgtEl>
                                      </p:cBhvr>
                                    </p:animEffect>
                                  </p:childTnLst>
                                </p:cTn>
                              </p:par>
                            </p:childTnLst>
                          </p:cTn>
                        </p:par>
                        <p:par>
                          <p:cTn fill="hold" id="54" nodeType="afterGroup">
                            <p:stCondLst>
                              <p:cond delay="6500"/>
                            </p:stCondLst>
                            <p:childTnLst>
                              <p:par>
                                <p:cTn fill="hold" id="55" nodeType="afterEffect" presetClass="entr" presetID="22" presetSubtype="8">
                                  <p:stCondLst>
                                    <p:cond delay="0"/>
                                  </p:stCondLst>
                                  <p:childTnLst>
                                    <p:set>
                                      <p:cBhvr>
                                        <p:cTn dur="1" fill="hold" id="56">
                                          <p:stCondLst>
                                            <p:cond delay="0"/>
                                          </p:stCondLst>
                                        </p:cTn>
                                        <p:tgtEl>
                                          <p:spTgt spid="244"/>
                                        </p:tgtEl>
                                        <p:attrNameLst>
                                          <p:attrName>style.visibility</p:attrName>
                                        </p:attrNameLst>
                                      </p:cBhvr>
                                      <p:to>
                                        <p:strVal val="visible"/>
                                      </p:to>
                                    </p:set>
                                    <p:animEffect filter="wipe(left)" transition="in">
                                      <p:cBhvr>
                                        <p:cTn dur="500" id="57"/>
                                        <p:tgtEl>
                                          <p:spTgt spid="244"/>
                                        </p:tgtEl>
                                      </p:cBhvr>
                                    </p:animEffect>
                                  </p:childTnLst>
                                </p:cTn>
                              </p:par>
                            </p:childTnLst>
                          </p:cTn>
                        </p:par>
                        <p:par>
                          <p:cTn fill="hold" id="58" nodeType="afterGroup">
                            <p:stCondLst>
                              <p:cond delay="7000"/>
                            </p:stCondLst>
                            <p:childTnLst>
                              <p:par>
                                <p:cTn fill="hold" grpId="0" id="59" nodeType="afterEffect" presetClass="entr" presetID="10" presetSubtype="0">
                                  <p:stCondLst>
                                    <p:cond delay="0"/>
                                  </p:stCondLst>
                                  <p:childTnLst>
                                    <p:set>
                                      <p:cBhvr>
                                        <p:cTn dur="1" fill="hold" id="60">
                                          <p:stCondLst>
                                            <p:cond delay="0"/>
                                          </p:stCondLst>
                                        </p:cTn>
                                        <p:tgtEl>
                                          <p:spTgt spid="260"/>
                                        </p:tgtEl>
                                        <p:attrNameLst>
                                          <p:attrName>style.visibility</p:attrName>
                                        </p:attrNameLst>
                                      </p:cBhvr>
                                      <p:to>
                                        <p:strVal val="visible"/>
                                      </p:to>
                                    </p:set>
                                    <p:animEffect filter="fade" transition="in">
                                      <p:cBhvr>
                                        <p:cTn dur="500" id="61"/>
                                        <p:tgtEl>
                                          <p:spTgt spid="260"/>
                                        </p:tgtEl>
                                      </p:cBhvr>
                                    </p:animEffect>
                                  </p:childTnLst>
                                </p:cTn>
                              </p:par>
                            </p:childTnLst>
                          </p:cTn>
                        </p:par>
                        <p:par>
                          <p:cTn fill="hold" id="62" nodeType="afterGroup">
                            <p:stCondLst>
                              <p:cond delay="7500"/>
                            </p:stCondLst>
                            <p:childTnLst>
                              <p:par>
                                <p:cTn fill="hold" id="63" nodeType="afterEffect" presetClass="entr" presetID="22" presetSubtype="8">
                                  <p:stCondLst>
                                    <p:cond delay="0"/>
                                  </p:stCondLst>
                                  <p:childTnLst>
                                    <p:set>
                                      <p:cBhvr>
                                        <p:cTn dur="1" fill="hold" id="64">
                                          <p:stCondLst>
                                            <p:cond delay="0"/>
                                          </p:stCondLst>
                                        </p:cTn>
                                        <p:tgtEl>
                                          <p:spTgt spid="250"/>
                                        </p:tgtEl>
                                        <p:attrNameLst>
                                          <p:attrName>style.visibility</p:attrName>
                                        </p:attrNameLst>
                                      </p:cBhvr>
                                      <p:to>
                                        <p:strVal val="visible"/>
                                      </p:to>
                                    </p:set>
                                    <p:animEffect filter="wipe(left)" transition="in">
                                      <p:cBhvr>
                                        <p:cTn dur="500" id="65"/>
                                        <p:tgtEl>
                                          <p:spTgt spid="2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
      <p:bldP grpId="0" spid="256"/>
      <p:bldP grpId="0" spid="257"/>
      <p:bldP grpId="0" spid="258"/>
      <p:bldP grpId="0" spid="259"/>
      <p:bldP grpId="0" spid="260"/>
      <p:bldP grpId="0" spid="261"/>
      <p:bldP grpId="0" spid="262"/>
      <p:bldP grpId="0" spid="26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Rectangle 23"/>
          <p:cNvSpPr/>
          <p:nvPr/>
        </p:nvSpPr>
        <p:spPr>
          <a:xfrm>
            <a:off x="0" y="3959267"/>
            <a:ext cx="12858750" cy="2604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grpSp>
        <p:nvGrpSpPr>
          <p:cNvPr id="31" name="Group 30"/>
          <p:cNvGrpSpPr/>
          <p:nvPr/>
        </p:nvGrpSpPr>
        <p:grpSpPr>
          <a:xfrm>
            <a:off x="1982802" y="2087558"/>
            <a:ext cx="1209531" cy="2132187"/>
            <a:chOff x="647700" y="1123950"/>
            <a:chExt cx="990600" cy="1746250"/>
          </a:xfrm>
        </p:grpSpPr>
        <p:sp>
          <p:nvSpPr>
            <p:cNvPr id="25" name="Rectangle 24"/>
            <p:cNvSpPr/>
            <p:nvPr/>
          </p:nvSpPr>
          <p:spPr>
            <a:xfrm>
              <a:off x="647700" y="2660650"/>
              <a:ext cx="990600" cy="209550"/>
            </a:xfrm>
            <a:prstGeom prst="rect">
              <a:avLst/>
            </a:prstGeom>
            <a:gradFill>
              <a:gsLst>
                <a:gs pos="9000">
                  <a:schemeClr val="accent1"/>
                </a:gs>
                <a:gs pos="5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27" name="Round Same Side Corner Rectangle 26"/>
            <p:cNvSpPr/>
            <p:nvPr/>
          </p:nvSpPr>
          <p:spPr>
            <a:xfrm>
              <a:off x="739775" y="1123950"/>
              <a:ext cx="806450" cy="1536700"/>
            </a:xfrm>
            <a:prstGeom prst="round2SameRect">
              <a:avLst/>
            </a:prstGeom>
            <a:gradFill>
              <a:gsLst>
                <a:gs pos="87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grpSp>
      <p:sp>
        <p:nvSpPr>
          <p:cNvPr id="28" name="Oval 27"/>
          <p:cNvSpPr/>
          <p:nvPr/>
        </p:nvSpPr>
        <p:spPr>
          <a:xfrm>
            <a:off x="2261926" y="2273642"/>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accent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30" name="Freeform 89"/>
          <p:cNvSpPr>
            <a:spLocks noEditPoints="1"/>
          </p:cNvSpPr>
          <p:nvPr/>
        </p:nvSpPr>
        <p:spPr bwMode="auto">
          <a:xfrm>
            <a:off x="2333646" y="3167222"/>
            <a:ext cx="507848" cy="507848"/>
          </a:xfrm>
          <a:custGeom>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anchor="t" anchorCtr="0" bIns="55824" compatLnSpc="1" lIns="111648" numCol="1" rIns="111648" tIns="55824" vert="horz" wrap="square">
            <a:prstTxWarp prst="textNoShape">
              <a:avLst/>
            </a:prstTxWarp>
          </a:bodyPr>
          <a:lstStyle/>
          <a:p>
            <a:pP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32" name="Text Placeholder 3"/>
          <p:cNvSpPr txBox="1"/>
          <p:nvPr/>
        </p:nvSpPr>
        <p:spPr>
          <a:xfrm>
            <a:off x="1777491" y="4567316"/>
            <a:ext cx="1577515" cy="5852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1116488">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nvGrpSpPr>
          <p:cNvPr id="60" name="Group 59"/>
          <p:cNvGrpSpPr/>
          <p:nvPr/>
        </p:nvGrpSpPr>
        <p:grpSpPr>
          <a:xfrm>
            <a:off x="3517974" y="3963881"/>
            <a:ext cx="1209531" cy="2132187"/>
            <a:chOff x="2165350" y="2786822"/>
            <a:chExt cx="990600" cy="1746250"/>
          </a:xfrm>
        </p:grpSpPr>
        <p:sp>
          <p:nvSpPr>
            <p:cNvPr id="34" name="Rectangle 33"/>
            <p:cNvSpPr/>
            <p:nvPr/>
          </p:nvSpPr>
          <p:spPr>
            <a:xfrm flipV="1">
              <a:off x="2165350" y="2786822"/>
              <a:ext cx="990600" cy="209550"/>
            </a:xfrm>
            <a:prstGeom prst="rect">
              <a:avLst/>
            </a:prstGeom>
            <a:gradFill>
              <a:gsLst>
                <a:gs pos="9000">
                  <a:schemeClr val="accent2"/>
                </a:gs>
                <a:gs pos="5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35" name="Round Same Side Corner Rectangle 34"/>
            <p:cNvSpPr/>
            <p:nvPr/>
          </p:nvSpPr>
          <p:spPr>
            <a:xfrm flipV="1">
              <a:off x="2257425" y="2996372"/>
              <a:ext cx="806450" cy="1536700"/>
            </a:xfrm>
            <a:prstGeom prst="round2SameRect">
              <a:avLst/>
            </a:prstGeom>
            <a:gradFill>
              <a:gsLst>
                <a:gs pos="87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grpSp>
      <p:sp>
        <p:nvSpPr>
          <p:cNvPr id="36" name="Oval 35"/>
          <p:cNvSpPr/>
          <p:nvPr/>
        </p:nvSpPr>
        <p:spPr>
          <a:xfrm>
            <a:off x="3797098" y="5284855"/>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accent2"/>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38" name="Text Placeholder 3"/>
          <p:cNvSpPr txBox="1"/>
          <p:nvPr/>
        </p:nvSpPr>
        <p:spPr>
          <a:xfrm>
            <a:off x="3364930" y="2528267"/>
            <a:ext cx="1497248" cy="5852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1116488">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nvGrpSpPr>
          <p:cNvPr id="39" name="Group 38"/>
          <p:cNvGrpSpPr/>
          <p:nvPr/>
        </p:nvGrpSpPr>
        <p:grpSpPr>
          <a:xfrm>
            <a:off x="5053148" y="2087558"/>
            <a:ext cx="1209531" cy="2132187"/>
            <a:chOff x="647700" y="1123950"/>
            <a:chExt cx="990600" cy="1746250"/>
          </a:xfrm>
        </p:grpSpPr>
        <p:sp>
          <p:nvSpPr>
            <p:cNvPr id="40" name="Rectangle 39"/>
            <p:cNvSpPr/>
            <p:nvPr/>
          </p:nvSpPr>
          <p:spPr>
            <a:xfrm>
              <a:off x="647700" y="2660650"/>
              <a:ext cx="990600" cy="209550"/>
            </a:xfrm>
            <a:prstGeom prst="rect">
              <a:avLst/>
            </a:prstGeom>
            <a:gradFill>
              <a:gsLst>
                <a:gs pos="9000">
                  <a:schemeClr val="accent3"/>
                </a:gs>
                <a:gs pos="5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41" name="Round Same Side Corner Rectangle 40"/>
            <p:cNvSpPr/>
            <p:nvPr/>
          </p:nvSpPr>
          <p:spPr>
            <a:xfrm>
              <a:off x="739775" y="1123950"/>
              <a:ext cx="806450" cy="1536700"/>
            </a:xfrm>
            <a:prstGeom prst="round2SameRect">
              <a:avLst/>
            </a:prstGeom>
            <a:gradFill>
              <a:gsLst>
                <a:gs pos="87000">
                  <a:schemeClr val="accent3"/>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grpSp>
      <p:sp>
        <p:nvSpPr>
          <p:cNvPr id="42" name="Oval 41"/>
          <p:cNvSpPr/>
          <p:nvPr/>
        </p:nvSpPr>
        <p:spPr>
          <a:xfrm>
            <a:off x="5332273" y="2273642"/>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accent3"/>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44" name="Text Placeholder 3"/>
          <p:cNvSpPr txBox="1"/>
          <p:nvPr/>
        </p:nvSpPr>
        <p:spPr>
          <a:xfrm>
            <a:off x="4868232" y="4567316"/>
            <a:ext cx="1577515" cy="5852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1116488">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nvGrpSpPr>
          <p:cNvPr id="61" name="Group 60"/>
          <p:cNvGrpSpPr/>
          <p:nvPr/>
        </p:nvGrpSpPr>
        <p:grpSpPr>
          <a:xfrm>
            <a:off x="6588320" y="3963881"/>
            <a:ext cx="1209531" cy="2132187"/>
            <a:chOff x="4676775" y="2786822"/>
            <a:chExt cx="990600" cy="1746250"/>
          </a:xfrm>
        </p:grpSpPr>
        <p:sp>
          <p:nvSpPr>
            <p:cNvPr id="46" name="Rectangle 45"/>
            <p:cNvSpPr/>
            <p:nvPr/>
          </p:nvSpPr>
          <p:spPr>
            <a:xfrm flipV="1">
              <a:off x="4676775" y="2786822"/>
              <a:ext cx="990600" cy="209550"/>
            </a:xfrm>
            <a:prstGeom prst="rect">
              <a:avLst/>
            </a:prstGeom>
            <a:gradFill>
              <a:gsLst>
                <a:gs pos="9000">
                  <a:schemeClr val="accent4"/>
                </a:gs>
                <a:gs pos="50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47" name="Round Same Side Corner Rectangle 46"/>
            <p:cNvSpPr/>
            <p:nvPr/>
          </p:nvSpPr>
          <p:spPr>
            <a:xfrm flipV="1">
              <a:off x="4768850" y="2996372"/>
              <a:ext cx="806450" cy="1536700"/>
            </a:xfrm>
            <a:prstGeom prst="round2SameRect">
              <a:avLst/>
            </a:prstGeom>
            <a:gradFill>
              <a:gsLst>
                <a:gs pos="87000">
                  <a:schemeClr val="accent4"/>
                </a:gs>
                <a:gs pos="100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grpSp>
      <p:sp>
        <p:nvSpPr>
          <p:cNvPr id="48" name="Oval 47"/>
          <p:cNvSpPr/>
          <p:nvPr/>
        </p:nvSpPr>
        <p:spPr>
          <a:xfrm>
            <a:off x="6867446" y="5284855"/>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accent4"/>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49" name="Text Placeholder 3"/>
          <p:cNvSpPr txBox="1"/>
          <p:nvPr/>
        </p:nvSpPr>
        <p:spPr>
          <a:xfrm>
            <a:off x="6431400" y="2528267"/>
            <a:ext cx="1497248" cy="5852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1116488">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nvGrpSpPr>
          <p:cNvPr id="50" name="Group 49"/>
          <p:cNvGrpSpPr/>
          <p:nvPr/>
        </p:nvGrpSpPr>
        <p:grpSpPr>
          <a:xfrm>
            <a:off x="8123495" y="2087558"/>
            <a:ext cx="1209531" cy="2132187"/>
            <a:chOff x="647700" y="1123950"/>
            <a:chExt cx="990600" cy="1746250"/>
          </a:xfrm>
        </p:grpSpPr>
        <p:sp>
          <p:nvSpPr>
            <p:cNvPr id="51" name="Rectangle 50"/>
            <p:cNvSpPr/>
            <p:nvPr/>
          </p:nvSpPr>
          <p:spPr>
            <a:xfrm>
              <a:off x="647700" y="2660650"/>
              <a:ext cx="990600" cy="209550"/>
            </a:xfrm>
            <a:prstGeom prst="rect">
              <a:avLst/>
            </a:prstGeom>
            <a:gradFill>
              <a:gsLst>
                <a:gs pos="9000">
                  <a:schemeClr val="accent5"/>
                </a:gs>
                <a:gs pos="5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52" name="Round Same Side Corner Rectangle 51"/>
            <p:cNvSpPr/>
            <p:nvPr/>
          </p:nvSpPr>
          <p:spPr>
            <a:xfrm>
              <a:off x="739775" y="1123950"/>
              <a:ext cx="806450" cy="1536700"/>
            </a:xfrm>
            <a:prstGeom prst="round2SameRect">
              <a:avLst/>
            </a:prstGeom>
            <a:gradFill>
              <a:gsLst>
                <a:gs pos="87000">
                  <a:schemeClr val="accent5"/>
                </a:gs>
                <a:gs pos="10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grpSp>
      <p:sp>
        <p:nvSpPr>
          <p:cNvPr id="53" name="Oval 52"/>
          <p:cNvSpPr/>
          <p:nvPr/>
        </p:nvSpPr>
        <p:spPr>
          <a:xfrm>
            <a:off x="8402619" y="2273642"/>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accent5"/>
                </a:solidFill>
                <a:latin charset="0" panose="020b0604020202020204" pitchFamily="34" typeface="Arial"/>
                <a:ea charset="-122" panose="020b0503020204020204" pitchFamily="34" typeface="微软雅黑"/>
                <a:sym charset="0" panose="020b0604020202020204" pitchFamily="34" typeface="Arial"/>
              </a:rPr>
              <a:t>05</a:t>
            </a:r>
          </a:p>
        </p:txBody>
      </p:sp>
      <p:sp>
        <p:nvSpPr>
          <p:cNvPr id="55" name="Text Placeholder 3"/>
          <p:cNvSpPr txBox="1"/>
          <p:nvPr/>
        </p:nvSpPr>
        <p:spPr>
          <a:xfrm>
            <a:off x="7945321" y="4567316"/>
            <a:ext cx="1577515" cy="5852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1116488">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nvGrpSpPr>
          <p:cNvPr id="62" name="Group 61"/>
          <p:cNvGrpSpPr/>
          <p:nvPr/>
        </p:nvGrpSpPr>
        <p:grpSpPr>
          <a:xfrm>
            <a:off x="9658668" y="3963881"/>
            <a:ext cx="1209531" cy="2132187"/>
            <a:chOff x="7216775" y="2786822"/>
            <a:chExt cx="990600" cy="1746250"/>
          </a:xfrm>
        </p:grpSpPr>
        <p:sp>
          <p:nvSpPr>
            <p:cNvPr id="56" name="Rectangle 55"/>
            <p:cNvSpPr/>
            <p:nvPr/>
          </p:nvSpPr>
          <p:spPr>
            <a:xfrm flipV="1">
              <a:off x="7216775" y="2786822"/>
              <a:ext cx="990600" cy="209550"/>
            </a:xfrm>
            <a:prstGeom prst="rect">
              <a:avLst/>
            </a:prstGeom>
            <a:gradFill>
              <a:gsLst>
                <a:gs pos="9000">
                  <a:schemeClr val="accent6"/>
                </a:gs>
                <a:gs pos="5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57" name="Round Same Side Corner Rectangle 56"/>
            <p:cNvSpPr/>
            <p:nvPr/>
          </p:nvSpPr>
          <p:spPr>
            <a:xfrm flipV="1">
              <a:off x="7308850" y="2996372"/>
              <a:ext cx="806450" cy="1536700"/>
            </a:xfrm>
            <a:prstGeom prst="round2SameRect">
              <a:avLst/>
            </a:prstGeom>
            <a:gradFill>
              <a:gsLst>
                <a:gs pos="87000">
                  <a:schemeClr val="accent6"/>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grpSp>
      <p:sp>
        <p:nvSpPr>
          <p:cNvPr id="58" name="Oval 57"/>
          <p:cNvSpPr/>
          <p:nvPr/>
        </p:nvSpPr>
        <p:spPr>
          <a:xfrm>
            <a:off x="9937791" y="5284855"/>
            <a:ext cx="651285" cy="651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accent6"/>
                </a:solidFill>
                <a:latin charset="0" panose="020b0604020202020204" pitchFamily="34" typeface="Arial"/>
                <a:ea charset="-122" panose="020b0503020204020204" pitchFamily="34" typeface="微软雅黑"/>
                <a:sym charset="0" panose="020b0604020202020204" pitchFamily="34" typeface="Arial"/>
              </a:rPr>
              <a:t>06</a:t>
            </a:r>
          </a:p>
        </p:txBody>
      </p:sp>
      <p:sp>
        <p:nvSpPr>
          <p:cNvPr id="59" name="Text Placeholder 3"/>
          <p:cNvSpPr txBox="1"/>
          <p:nvPr/>
        </p:nvSpPr>
        <p:spPr>
          <a:xfrm>
            <a:off x="9520628" y="2528267"/>
            <a:ext cx="1497248" cy="5852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just" defTabSz="1116488">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63" name="Freeform 184"/>
          <p:cNvSpPr>
            <a:spLocks noEditPoints="1"/>
          </p:cNvSpPr>
          <p:nvPr/>
        </p:nvSpPr>
        <p:spPr bwMode="auto">
          <a:xfrm>
            <a:off x="3846655" y="4490547"/>
            <a:ext cx="538189" cy="428355"/>
          </a:xfrm>
          <a:custGeom>
            <a:cxnLst>
              <a:cxn ang="0">
                <a:pos x="68" y="48"/>
              </a:cxn>
              <a:cxn ang="0">
                <a:pos x="62" y="54"/>
              </a:cxn>
              <a:cxn ang="0">
                <a:pos x="7" y="54"/>
              </a:cxn>
              <a:cxn ang="0">
                <a:pos x="0" y="48"/>
              </a:cxn>
              <a:cxn ang="0">
                <a:pos x="0" y="6"/>
              </a:cxn>
              <a:cxn ang="0">
                <a:pos x="7" y="0"/>
              </a:cxn>
              <a:cxn ang="0">
                <a:pos x="62" y="0"/>
              </a:cxn>
              <a:cxn ang="0">
                <a:pos x="68" y="6"/>
              </a:cxn>
              <a:cxn ang="0">
                <a:pos x="68" y="48"/>
              </a:cxn>
              <a:cxn ang="0">
                <a:pos x="62" y="5"/>
              </a:cxn>
              <a:cxn ang="0">
                <a:pos x="7" y="5"/>
              </a:cxn>
              <a:cxn ang="0">
                <a:pos x="5" y="6"/>
              </a:cxn>
              <a:cxn ang="0">
                <a:pos x="11" y="17"/>
              </a:cxn>
              <a:cxn ang="0">
                <a:pos x="26" y="29"/>
              </a:cxn>
              <a:cxn ang="0">
                <a:pos x="34" y="34"/>
              </a:cxn>
              <a:cxn ang="0">
                <a:pos x="34" y="34"/>
              </a:cxn>
              <a:cxn ang="0">
                <a:pos x="34" y="34"/>
              </a:cxn>
              <a:cxn ang="0">
                <a:pos x="43" y="29"/>
              </a:cxn>
              <a:cxn ang="0">
                <a:pos x="58" y="17"/>
              </a:cxn>
              <a:cxn ang="0">
                <a:pos x="64" y="8"/>
              </a:cxn>
              <a:cxn ang="0">
                <a:pos x="62" y="5"/>
              </a:cxn>
              <a:cxn ang="0">
                <a:pos x="64" y="19"/>
              </a:cxn>
              <a:cxn ang="0">
                <a:pos x="61" y="21"/>
              </a:cxn>
              <a:cxn ang="0">
                <a:pos x="45" y="34"/>
              </a:cxn>
              <a:cxn ang="0">
                <a:pos x="34" y="39"/>
              </a:cxn>
              <a:cxn ang="0">
                <a:pos x="34" y="39"/>
              </a:cxn>
              <a:cxn ang="0">
                <a:pos x="34" y="39"/>
              </a:cxn>
              <a:cxn ang="0">
                <a:pos x="24" y="34"/>
              </a:cxn>
              <a:cxn ang="0">
                <a:pos x="8" y="21"/>
              </a:cxn>
              <a:cxn ang="0">
                <a:pos x="5" y="19"/>
              </a:cxn>
              <a:cxn ang="0">
                <a:pos x="5" y="48"/>
              </a:cxn>
              <a:cxn ang="0">
                <a:pos x="7" y="49"/>
              </a:cxn>
              <a:cxn ang="0">
                <a:pos x="62" y="49"/>
              </a:cxn>
              <a:cxn ang="0">
                <a:pos x="64" y="48"/>
              </a:cxn>
              <a:cxn ang="0">
                <a:pos x="64" y="19"/>
              </a:cxn>
            </a:cxnLst>
            <a:rect b="b" l="0" r="r" t="0"/>
            <a:pathLst>
              <a:path h="54" w="68">
                <a:moveTo>
                  <a:pt x="68" y="48"/>
                </a:moveTo>
                <a:cubicBezTo>
                  <a:pt x="68" y="51"/>
                  <a:pt x="66" y="54"/>
                  <a:pt x="62" y="54"/>
                </a:cubicBezTo>
                <a:cubicBezTo>
                  <a:pt x="7" y="54"/>
                  <a:pt x="7" y="54"/>
                  <a:pt x="7" y="54"/>
                </a:cubicBezTo>
                <a:cubicBezTo>
                  <a:pt x="3" y="54"/>
                  <a:pt x="0" y="51"/>
                  <a:pt x="0" y="48"/>
                </a:cubicBezTo>
                <a:cubicBezTo>
                  <a:pt x="0" y="6"/>
                  <a:pt x="0" y="6"/>
                  <a:pt x="0" y="6"/>
                </a:cubicBezTo>
                <a:cubicBezTo>
                  <a:pt x="0" y="3"/>
                  <a:pt x="3" y="0"/>
                  <a:pt x="7" y="0"/>
                </a:cubicBezTo>
                <a:cubicBezTo>
                  <a:pt x="62" y="0"/>
                  <a:pt x="62" y="0"/>
                  <a:pt x="62" y="0"/>
                </a:cubicBezTo>
                <a:cubicBezTo>
                  <a:pt x="66" y="0"/>
                  <a:pt x="68" y="3"/>
                  <a:pt x="68" y="6"/>
                </a:cubicBezTo>
                <a:lnTo>
                  <a:pt x="68" y="48"/>
                </a:lnTo>
                <a:close/>
                <a:moveTo>
                  <a:pt x="62" y="5"/>
                </a:moveTo>
                <a:cubicBezTo>
                  <a:pt x="7" y="5"/>
                  <a:pt x="7" y="5"/>
                  <a:pt x="7" y="5"/>
                </a:cubicBezTo>
                <a:cubicBezTo>
                  <a:pt x="6" y="5"/>
                  <a:pt x="5" y="6"/>
                  <a:pt x="5" y="6"/>
                </a:cubicBezTo>
                <a:cubicBezTo>
                  <a:pt x="5" y="11"/>
                  <a:pt x="7" y="15"/>
                  <a:pt x="11" y="17"/>
                </a:cubicBezTo>
                <a:cubicBezTo>
                  <a:pt x="16" y="21"/>
                  <a:pt x="21" y="25"/>
                  <a:pt x="26" y="29"/>
                </a:cubicBezTo>
                <a:cubicBezTo>
                  <a:pt x="28" y="31"/>
                  <a:pt x="32" y="34"/>
                  <a:pt x="34" y="34"/>
                </a:cubicBezTo>
                <a:cubicBezTo>
                  <a:pt x="34" y="34"/>
                  <a:pt x="34" y="34"/>
                  <a:pt x="34" y="34"/>
                </a:cubicBezTo>
                <a:cubicBezTo>
                  <a:pt x="34" y="34"/>
                  <a:pt x="34" y="34"/>
                  <a:pt x="34" y="34"/>
                </a:cubicBezTo>
                <a:cubicBezTo>
                  <a:pt x="37" y="34"/>
                  <a:pt x="41" y="31"/>
                  <a:pt x="43" y="29"/>
                </a:cubicBezTo>
                <a:cubicBezTo>
                  <a:pt x="48" y="25"/>
                  <a:pt x="53" y="21"/>
                  <a:pt x="58" y="17"/>
                </a:cubicBezTo>
                <a:cubicBezTo>
                  <a:pt x="60" y="15"/>
                  <a:pt x="64" y="11"/>
                  <a:pt x="64" y="8"/>
                </a:cubicBezTo>
                <a:cubicBezTo>
                  <a:pt x="64" y="7"/>
                  <a:pt x="64" y="5"/>
                  <a:pt x="62" y="5"/>
                </a:cubicBezTo>
                <a:close/>
                <a:moveTo>
                  <a:pt x="64" y="19"/>
                </a:moveTo>
                <a:cubicBezTo>
                  <a:pt x="63" y="20"/>
                  <a:pt x="62" y="20"/>
                  <a:pt x="61" y="21"/>
                </a:cubicBezTo>
                <a:cubicBezTo>
                  <a:pt x="56" y="25"/>
                  <a:pt x="50" y="30"/>
                  <a:pt x="45" y="34"/>
                </a:cubicBezTo>
                <a:cubicBezTo>
                  <a:pt x="42" y="36"/>
                  <a:pt x="38" y="39"/>
                  <a:pt x="34" y="39"/>
                </a:cubicBezTo>
                <a:cubicBezTo>
                  <a:pt x="34" y="39"/>
                  <a:pt x="34" y="39"/>
                  <a:pt x="34" y="39"/>
                </a:cubicBezTo>
                <a:cubicBezTo>
                  <a:pt x="34" y="39"/>
                  <a:pt x="34" y="39"/>
                  <a:pt x="34" y="39"/>
                </a:cubicBezTo>
                <a:cubicBezTo>
                  <a:pt x="30" y="39"/>
                  <a:pt x="27" y="36"/>
                  <a:pt x="24" y="34"/>
                </a:cubicBezTo>
                <a:cubicBezTo>
                  <a:pt x="19" y="30"/>
                  <a:pt x="13" y="25"/>
                  <a:pt x="8" y="21"/>
                </a:cubicBezTo>
                <a:cubicBezTo>
                  <a:pt x="7" y="20"/>
                  <a:pt x="6" y="20"/>
                  <a:pt x="5" y="19"/>
                </a:cubicBezTo>
                <a:cubicBezTo>
                  <a:pt x="5" y="48"/>
                  <a:pt x="5" y="48"/>
                  <a:pt x="5" y="48"/>
                </a:cubicBezTo>
                <a:cubicBezTo>
                  <a:pt x="5" y="48"/>
                  <a:pt x="6" y="49"/>
                  <a:pt x="7" y="49"/>
                </a:cubicBezTo>
                <a:cubicBezTo>
                  <a:pt x="62" y="49"/>
                  <a:pt x="62" y="49"/>
                  <a:pt x="62" y="49"/>
                </a:cubicBezTo>
                <a:cubicBezTo>
                  <a:pt x="63" y="49"/>
                  <a:pt x="64" y="48"/>
                  <a:pt x="64" y="48"/>
                </a:cubicBezTo>
                <a:lnTo>
                  <a:pt x="64" y="19"/>
                </a:lnTo>
                <a:close/>
              </a:path>
            </a:pathLst>
          </a:custGeom>
          <a:solidFill>
            <a:schemeClr val="bg1"/>
          </a:solidFill>
          <a:ln w="9525">
            <a:noFill/>
            <a:round/>
          </a:ln>
        </p:spPr>
        <p:txBody>
          <a:bodyPr anchor="t" anchorCtr="0" bIns="55824" compatLnSpc="1" lIns="111648" numCol="1" rIns="111648" tIns="55824" vert="horz" wrap="square">
            <a:prstTxWarp prst="textNoShape">
              <a:avLst/>
            </a:prstTxWarp>
          </a:bodyPr>
          <a:lstStyle/>
          <a:p>
            <a:pP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75" name="Freeform 226"/>
          <p:cNvSpPr>
            <a:spLocks noEditPoints="1"/>
          </p:cNvSpPr>
          <p:nvPr/>
        </p:nvSpPr>
        <p:spPr bwMode="auto">
          <a:xfrm>
            <a:off x="5367162" y="3356404"/>
            <a:ext cx="597013" cy="400127"/>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b="b" l="0" r="r" t="0"/>
            <a:pathLst>
              <a:path h="57" w="8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anchor="t" anchorCtr="0" bIns="55824" compatLnSpc="1" lIns="111648" numCol="1" rIns="111648" tIns="55824" vert="horz" wrap="square">
            <a:prstTxWarp prst="textNoShape">
              <a:avLst/>
            </a:prstTxWarp>
          </a:bodyPr>
          <a:lstStyle/>
          <a:p>
            <a:pP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79" name="Freeform 229"/>
          <p:cNvSpPr>
            <a:spLocks noEditPoints="1"/>
          </p:cNvSpPr>
          <p:nvPr/>
        </p:nvSpPr>
        <p:spPr bwMode="auto">
          <a:xfrm>
            <a:off x="6958163" y="4503940"/>
            <a:ext cx="466754" cy="469929"/>
          </a:xfrm>
          <a:custGeom>
            <a:cxnLst>
              <a:cxn ang="0">
                <a:pos x="68" y="64"/>
              </a:cxn>
              <a:cxn ang="0">
                <a:pos x="65" y="68"/>
              </a:cxn>
              <a:cxn ang="0">
                <a:pos x="28" y="68"/>
              </a:cxn>
              <a:cxn ang="0">
                <a:pos x="25" y="64"/>
              </a:cxn>
              <a:cxn ang="0">
                <a:pos x="25" y="58"/>
              </a:cxn>
              <a:cxn ang="0">
                <a:pos x="4" y="58"/>
              </a:cxn>
              <a:cxn ang="0">
                <a:pos x="0" y="54"/>
              </a:cxn>
              <a:cxn ang="0">
                <a:pos x="0" y="3"/>
              </a:cxn>
              <a:cxn ang="0">
                <a:pos x="4" y="0"/>
              </a:cxn>
              <a:cxn ang="0">
                <a:pos x="45" y="0"/>
              </a:cxn>
              <a:cxn ang="0">
                <a:pos x="49" y="3"/>
              </a:cxn>
              <a:cxn ang="0">
                <a:pos x="49" y="16"/>
              </a:cxn>
              <a:cxn ang="0">
                <a:pos x="50" y="17"/>
              </a:cxn>
              <a:cxn ang="0">
                <a:pos x="66" y="32"/>
              </a:cxn>
              <a:cxn ang="0">
                <a:pos x="68" y="39"/>
              </a:cxn>
              <a:cxn ang="0">
                <a:pos x="68" y="64"/>
              </a:cxn>
              <a:cxn ang="0">
                <a:pos x="39" y="6"/>
              </a:cxn>
              <a:cxn ang="0">
                <a:pos x="38" y="5"/>
              </a:cxn>
              <a:cxn ang="0">
                <a:pos x="11" y="5"/>
              </a:cxn>
              <a:cxn ang="0">
                <a:pos x="10" y="6"/>
              </a:cxn>
              <a:cxn ang="0">
                <a:pos x="10" y="8"/>
              </a:cxn>
              <a:cxn ang="0">
                <a:pos x="11" y="9"/>
              </a:cxn>
              <a:cxn ang="0">
                <a:pos x="38" y="9"/>
              </a:cxn>
              <a:cxn ang="0">
                <a:pos x="39" y="8"/>
              </a:cxn>
              <a:cxn ang="0">
                <a:pos x="39" y="6"/>
              </a:cxn>
              <a:cxn ang="0">
                <a:pos x="64" y="63"/>
              </a:cxn>
              <a:cxn ang="0">
                <a:pos x="64" y="39"/>
              </a:cxn>
              <a:cxn ang="0">
                <a:pos x="48" y="39"/>
              </a:cxn>
              <a:cxn ang="0">
                <a:pos x="44" y="35"/>
              </a:cxn>
              <a:cxn ang="0">
                <a:pos x="44" y="19"/>
              </a:cxn>
              <a:cxn ang="0">
                <a:pos x="30" y="19"/>
              </a:cxn>
              <a:cxn ang="0">
                <a:pos x="30" y="63"/>
              </a:cxn>
              <a:cxn ang="0">
                <a:pos x="64" y="63"/>
              </a:cxn>
              <a:cxn ang="0">
                <a:pos x="60" y="34"/>
              </a:cxn>
              <a:cxn ang="0">
                <a:pos x="49" y="22"/>
              </a:cxn>
              <a:cxn ang="0">
                <a:pos x="49" y="34"/>
              </a:cxn>
              <a:cxn ang="0">
                <a:pos x="60" y="34"/>
              </a:cxn>
            </a:cxnLst>
            <a:rect b="b" l="0" r="r" t="0"/>
            <a:pathLst>
              <a:path h="68" w="68">
                <a:moveTo>
                  <a:pt x="68" y="64"/>
                </a:moveTo>
                <a:cubicBezTo>
                  <a:pt x="68" y="66"/>
                  <a:pt x="67" y="68"/>
                  <a:pt x="65" y="68"/>
                </a:cubicBezTo>
                <a:cubicBezTo>
                  <a:pt x="28" y="68"/>
                  <a:pt x="28" y="68"/>
                  <a:pt x="28" y="68"/>
                </a:cubicBezTo>
                <a:cubicBezTo>
                  <a:pt x="26" y="68"/>
                  <a:pt x="25" y="66"/>
                  <a:pt x="25" y="64"/>
                </a:cubicBezTo>
                <a:cubicBezTo>
                  <a:pt x="25" y="58"/>
                  <a:pt x="25" y="58"/>
                  <a:pt x="25" y="58"/>
                </a:cubicBezTo>
                <a:cubicBezTo>
                  <a:pt x="4" y="58"/>
                  <a:pt x="4" y="58"/>
                  <a:pt x="4" y="58"/>
                </a:cubicBezTo>
                <a:cubicBezTo>
                  <a:pt x="2" y="58"/>
                  <a:pt x="0" y="56"/>
                  <a:pt x="0" y="54"/>
                </a:cubicBezTo>
                <a:cubicBezTo>
                  <a:pt x="0" y="3"/>
                  <a:pt x="0" y="3"/>
                  <a:pt x="0" y="3"/>
                </a:cubicBezTo>
                <a:cubicBezTo>
                  <a:pt x="0" y="1"/>
                  <a:pt x="2" y="0"/>
                  <a:pt x="4" y="0"/>
                </a:cubicBezTo>
                <a:cubicBezTo>
                  <a:pt x="45" y="0"/>
                  <a:pt x="45" y="0"/>
                  <a:pt x="45" y="0"/>
                </a:cubicBezTo>
                <a:cubicBezTo>
                  <a:pt x="47" y="0"/>
                  <a:pt x="49" y="1"/>
                  <a:pt x="49" y="3"/>
                </a:cubicBezTo>
                <a:cubicBezTo>
                  <a:pt x="49" y="16"/>
                  <a:pt x="49" y="16"/>
                  <a:pt x="49" y="16"/>
                </a:cubicBezTo>
                <a:cubicBezTo>
                  <a:pt x="50" y="16"/>
                  <a:pt x="50" y="16"/>
                  <a:pt x="50" y="17"/>
                </a:cubicBezTo>
                <a:cubicBezTo>
                  <a:pt x="66" y="32"/>
                  <a:pt x="66" y="32"/>
                  <a:pt x="66" y="32"/>
                </a:cubicBezTo>
                <a:cubicBezTo>
                  <a:pt x="67" y="34"/>
                  <a:pt x="68" y="37"/>
                  <a:pt x="68" y="39"/>
                </a:cubicBezTo>
                <a:lnTo>
                  <a:pt x="68" y="64"/>
                </a:lnTo>
                <a:close/>
                <a:moveTo>
                  <a:pt x="39" y="6"/>
                </a:moveTo>
                <a:cubicBezTo>
                  <a:pt x="39" y="5"/>
                  <a:pt x="39" y="5"/>
                  <a:pt x="38" y="5"/>
                </a:cubicBezTo>
                <a:cubicBezTo>
                  <a:pt x="11" y="5"/>
                  <a:pt x="11" y="5"/>
                  <a:pt x="11" y="5"/>
                </a:cubicBezTo>
                <a:cubicBezTo>
                  <a:pt x="11" y="5"/>
                  <a:pt x="10" y="5"/>
                  <a:pt x="10" y="6"/>
                </a:cubicBezTo>
                <a:cubicBezTo>
                  <a:pt x="10" y="8"/>
                  <a:pt x="10" y="8"/>
                  <a:pt x="10" y="8"/>
                </a:cubicBezTo>
                <a:cubicBezTo>
                  <a:pt x="10" y="9"/>
                  <a:pt x="11" y="9"/>
                  <a:pt x="11" y="9"/>
                </a:cubicBezTo>
                <a:cubicBezTo>
                  <a:pt x="38" y="9"/>
                  <a:pt x="38" y="9"/>
                  <a:pt x="38" y="9"/>
                </a:cubicBezTo>
                <a:cubicBezTo>
                  <a:pt x="39" y="9"/>
                  <a:pt x="39" y="9"/>
                  <a:pt x="39" y="8"/>
                </a:cubicBezTo>
                <a:lnTo>
                  <a:pt x="39" y="6"/>
                </a:lnTo>
                <a:close/>
                <a:moveTo>
                  <a:pt x="64" y="63"/>
                </a:moveTo>
                <a:cubicBezTo>
                  <a:pt x="64" y="39"/>
                  <a:pt x="64" y="39"/>
                  <a:pt x="64" y="39"/>
                </a:cubicBezTo>
                <a:cubicBezTo>
                  <a:pt x="48" y="39"/>
                  <a:pt x="48" y="39"/>
                  <a:pt x="48" y="39"/>
                </a:cubicBezTo>
                <a:cubicBezTo>
                  <a:pt x="46" y="39"/>
                  <a:pt x="44" y="37"/>
                  <a:pt x="44" y="35"/>
                </a:cubicBezTo>
                <a:cubicBezTo>
                  <a:pt x="44" y="19"/>
                  <a:pt x="44" y="19"/>
                  <a:pt x="44" y="19"/>
                </a:cubicBezTo>
                <a:cubicBezTo>
                  <a:pt x="30" y="19"/>
                  <a:pt x="30" y="19"/>
                  <a:pt x="30" y="19"/>
                </a:cubicBezTo>
                <a:cubicBezTo>
                  <a:pt x="30" y="63"/>
                  <a:pt x="30" y="63"/>
                  <a:pt x="30" y="63"/>
                </a:cubicBezTo>
                <a:lnTo>
                  <a:pt x="64" y="63"/>
                </a:lnTo>
                <a:close/>
                <a:moveTo>
                  <a:pt x="60" y="34"/>
                </a:moveTo>
                <a:cubicBezTo>
                  <a:pt x="49" y="22"/>
                  <a:pt x="49" y="22"/>
                  <a:pt x="49" y="22"/>
                </a:cubicBezTo>
                <a:cubicBezTo>
                  <a:pt x="49" y="34"/>
                  <a:pt x="49" y="34"/>
                  <a:pt x="49" y="34"/>
                </a:cubicBezTo>
                <a:lnTo>
                  <a:pt x="60" y="34"/>
                </a:lnTo>
                <a:close/>
              </a:path>
            </a:pathLst>
          </a:custGeom>
          <a:solidFill>
            <a:schemeClr val="bg1"/>
          </a:solidFill>
          <a:ln w="9525">
            <a:noFill/>
            <a:round/>
          </a:ln>
        </p:spPr>
        <p:txBody>
          <a:bodyPr anchor="t" anchorCtr="0" bIns="55824" compatLnSpc="1" lIns="111648" numCol="1" rIns="111648" tIns="55824" vert="horz" wrap="square">
            <a:prstTxWarp prst="textNoShape">
              <a:avLst/>
            </a:prstTxWarp>
          </a:bodyPr>
          <a:lstStyle/>
          <a:p>
            <a:pP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81" name="Freeform 217"/>
          <p:cNvSpPr>
            <a:spLocks noEditPoints="1"/>
          </p:cNvSpPr>
          <p:nvPr/>
        </p:nvSpPr>
        <p:spPr bwMode="auto">
          <a:xfrm>
            <a:off x="8483646" y="3356404"/>
            <a:ext cx="495053" cy="371290"/>
          </a:xfrm>
          <a:custGeom>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b="b" l="0" r="r" t="0"/>
            <a:pathLst>
              <a:path h="57" w="7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anchor="t" anchorCtr="0" bIns="55824" compatLnSpc="1" lIns="111648" numCol="1" rIns="111648" tIns="55824" vert="horz" wrap="square">
            <a:prstTxWarp prst="textNoShape">
              <a:avLst/>
            </a:prstTxWarp>
          </a:bodyPr>
          <a:lstStyle/>
          <a:p>
            <a:pP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87" name="Freeform 66"/>
          <p:cNvSpPr>
            <a:spLocks noEditPoints="1"/>
          </p:cNvSpPr>
          <p:nvPr/>
        </p:nvSpPr>
        <p:spPr bwMode="auto">
          <a:xfrm>
            <a:off x="10012228" y="4490546"/>
            <a:ext cx="504357" cy="391203"/>
          </a:xfrm>
          <a:custGeom>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b="b" l="0" r="r" t="0"/>
            <a:pathLst>
              <a:path h="56" w="72">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anchor="t" anchorCtr="0" bIns="55824" compatLnSpc="1" lIns="111648" numCol="1" rIns="111648" tIns="55824" vert="horz" wrap="square">
            <a:prstTxWarp prst="textNoShape">
              <a:avLst/>
            </a:prstTxWarp>
          </a:bodyPr>
          <a:lstStyle/>
          <a:p>
            <a:pPr>
              <a:lnSpc>
                <a:spcPct val="120000"/>
              </a:lnSpc>
            </a:pPr>
            <a:endParaRPr lang="en-US" sz="2800">
              <a:latin charset="0" panose="020b0604020202020204" pitchFamily="34" typeface="Arial"/>
              <a:ea charset="-122" panose="020b0503020204020204" pitchFamily="34" typeface="微软雅黑"/>
              <a:sym charset="0" panose="020b0604020202020204" pitchFamily="34" typeface="Arial"/>
            </a:endParaRPr>
          </a:p>
        </p:txBody>
      </p:sp>
      <p:sp>
        <p:nvSpPr>
          <p:cNvPr id="43"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328308189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4"/>
                                        </p:tgtEl>
                                        <p:attrNameLst>
                                          <p:attrName>style.visibility</p:attrName>
                                        </p:attrNameLst>
                                      </p:cBhvr>
                                      <p:to>
                                        <p:strVal val="visible"/>
                                      </p:to>
                                    </p:set>
                                    <p:animEffect filter="barn(outVertical)" transition="in">
                                      <p:cBhvr>
                                        <p:cTn dur="500" id="7"/>
                                        <p:tgtEl>
                                          <p:spTgt spid="24"/>
                                        </p:tgtEl>
                                      </p:cBhvr>
                                    </p:animEffect>
                                  </p:childTnLst>
                                </p:cTn>
                              </p:par>
                            </p:childTnLst>
                          </p:cTn>
                        </p:par>
                        <p:par>
                          <p:cTn fill="hold" id="8" nodeType="afterGroup">
                            <p:stCondLst>
                              <p:cond delay="500"/>
                            </p:stCondLst>
                            <p:childTnLst>
                              <p:par>
                                <p:cTn accel="50000" decel="50000" fill="hold" id="9" nodeType="afterEffect" presetClass="entr" presetID="2" presetSubtype="2">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1+#ppt_w/2"/>
                                          </p:val>
                                        </p:tav>
                                        <p:tav tm="100000">
                                          <p:val>
                                            <p:strVal val="#ppt_x"/>
                                          </p:val>
                                        </p:tav>
                                      </p:tavLst>
                                    </p:anim>
                                    <p:anim calcmode="lin" valueType="num">
                                      <p:cBhvr additive="base">
                                        <p:cTn dur="500" fill="hold" id="12"/>
                                        <p:tgtEl>
                                          <p:spTgt spid="3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8"/>
                                        </p:tgtEl>
                                        <p:attrNameLst>
                                          <p:attrName>style.visibility</p:attrName>
                                        </p:attrNameLst>
                                      </p:cBhvr>
                                      <p:to>
                                        <p:strVal val="visible"/>
                                      </p:to>
                                    </p:set>
                                    <p:anim calcmode="lin" valueType="num">
                                      <p:cBhvr>
                                        <p:cTn dur="500" fill="hold" id="16"/>
                                        <p:tgtEl>
                                          <p:spTgt spid="28"/>
                                        </p:tgtEl>
                                        <p:attrNameLst>
                                          <p:attrName>ppt_w</p:attrName>
                                        </p:attrNameLst>
                                      </p:cBhvr>
                                      <p:tavLst>
                                        <p:tav tm="0">
                                          <p:val>
                                            <p:fltVal val="0"/>
                                          </p:val>
                                        </p:tav>
                                        <p:tav tm="100000">
                                          <p:val>
                                            <p:strVal val="#ppt_w"/>
                                          </p:val>
                                        </p:tav>
                                      </p:tavLst>
                                    </p:anim>
                                    <p:anim calcmode="lin" valueType="num">
                                      <p:cBhvr>
                                        <p:cTn dur="500" fill="hold" id="17"/>
                                        <p:tgtEl>
                                          <p:spTgt spid="28"/>
                                        </p:tgtEl>
                                        <p:attrNameLst>
                                          <p:attrName>ppt_h</p:attrName>
                                        </p:attrNameLst>
                                      </p:cBhvr>
                                      <p:tavLst>
                                        <p:tav tm="0">
                                          <p:val>
                                            <p:fltVal val="0"/>
                                          </p:val>
                                        </p:tav>
                                        <p:tav tm="100000">
                                          <p:val>
                                            <p:strVal val="#ppt_h"/>
                                          </p:val>
                                        </p:tav>
                                      </p:tavLst>
                                    </p:anim>
                                    <p:animEffect filter="fade" transition="in">
                                      <p:cBhvr>
                                        <p:cTn dur="500" id="18"/>
                                        <p:tgtEl>
                                          <p:spTgt spid="28"/>
                                        </p:tgtEl>
                                      </p:cBhvr>
                                    </p:animEffect>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p:cTn dur="500" fill="hold" id="22"/>
                                        <p:tgtEl>
                                          <p:spTgt spid="30"/>
                                        </p:tgtEl>
                                        <p:attrNameLst>
                                          <p:attrName>ppt_w</p:attrName>
                                        </p:attrNameLst>
                                      </p:cBhvr>
                                      <p:tavLst>
                                        <p:tav tm="0">
                                          <p:val>
                                            <p:fltVal val="0"/>
                                          </p:val>
                                        </p:tav>
                                        <p:tav tm="100000">
                                          <p:val>
                                            <p:strVal val="#ppt_w"/>
                                          </p:val>
                                        </p:tav>
                                      </p:tavLst>
                                    </p:anim>
                                    <p:anim calcmode="lin" valueType="num">
                                      <p:cBhvr>
                                        <p:cTn dur="500" fill="hold" id="23"/>
                                        <p:tgtEl>
                                          <p:spTgt spid="30"/>
                                        </p:tgtEl>
                                        <p:attrNameLst>
                                          <p:attrName>ppt_h</p:attrName>
                                        </p:attrNameLst>
                                      </p:cBhvr>
                                      <p:tavLst>
                                        <p:tav tm="0">
                                          <p:val>
                                            <p:fltVal val="0"/>
                                          </p:val>
                                        </p:tav>
                                        <p:tav tm="100000">
                                          <p:val>
                                            <p:strVal val="#ppt_h"/>
                                          </p:val>
                                        </p:tav>
                                      </p:tavLst>
                                    </p:anim>
                                    <p:animEffect filter="fade" transition="in">
                                      <p:cBhvr>
                                        <p:cTn dur="500" id="24"/>
                                        <p:tgtEl>
                                          <p:spTgt spid="30"/>
                                        </p:tgtEl>
                                      </p:cBhvr>
                                    </p:animEffect>
                                  </p:childTnLst>
                                </p:cTn>
                              </p:par>
                            </p:childTnLst>
                          </p:cTn>
                        </p:par>
                        <p:par>
                          <p:cTn fill="hold" id="25" nodeType="afterGroup">
                            <p:stCondLst>
                              <p:cond delay="2000"/>
                            </p:stCondLst>
                            <p:childTnLst>
                              <p:par>
                                <p:cTn accel="50000" decel="50000" fill="hold" grpId="0" id="26" nodeType="afterEffect" presetClass="entr" presetID="2" presetSubtype="4">
                                  <p:stCondLst>
                                    <p:cond delay="0"/>
                                  </p:stCondLst>
                                  <p:childTnLst>
                                    <p:set>
                                      <p:cBhvr>
                                        <p:cTn dur="1" fill="hold" id="27">
                                          <p:stCondLst>
                                            <p:cond delay="0"/>
                                          </p:stCondLst>
                                        </p:cTn>
                                        <p:tgtEl>
                                          <p:spTgt spid="32"/>
                                        </p:tgtEl>
                                        <p:attrNameLst>
                                          <p:attrName>style.visibility</p:attrName>
                                        </p:attrNameLst>
                                      </p:cBhvr>
                                      <p:to>
                                        <p:strVal val="visible"/>
                                      </p:to>
                                    </p:set>
                                    <p:anim calcmode="lin" valueType="num">
                                      <p:cBhvr additive="base">
                                        <p:cTn dur="500" fill="hold" id="28"/>
                                        <p:tgtEl>
                                          <p:spTgt spid="32"/>
                                        </p:tgtEl>
                                        <p:attrNameLst>
                                          <p:attrName>ppt_x</p:attrName>
                                        </p:attrNameLst>
                                      </p:cBhvr>
                                      <p:tavLst>
                                        <p:tav tm="0">
                                          <p:val>
                                            <p:strVal val="#ppt_x"/>
                                          </p:val>
                                        </p:tav>
                                        <p:tav tm="100000">
                                          <p:val>
                                            <p:strVal val="#ppt_x"/>
                                          </p:val>
                                        </p:tav>
                                      </p:tavLst>
                                    </p:anim>
                                    <p:anim calcmode="lin" valueType="num">
                                      <p:cBhvr additive="base">
                                        <p:cTn dur="500" fill="hold" id="29"/>
                                        <p:tgtEl>
                                          <p:spTgt spid="32"/>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accel="50000" decel="50000" fill="hold" id="31" nodeType="afterEffect" presetClass="entr" presetID="2" presetSubtype="2">
                                  <p:stCondLst>
                                    <p:cond delay="0"/>
                                  </p:stCondLst>
                                  <p:childTnLst>
                                    <p:set>
                                      <p:cBhvr>
                                        <p:cTn dur="1" fill="hold" id="32">
                                          <p:stCondLst>
                                            <p:cond delay="0"/>
                                          </p:stCondLst>
                                        </p:cTn>
                                        <p:tgtEl>
                                          <p:spTgt spid="60"/>
                                        </p:tgtEl>
                                        <p:attrNameLst>
                                          <p:attrName>style.visibility</p:attrName>
                                        </p:attrNameLst>
                                      </p:cBhvr>
                                      <p:to>
                                        <p:strVal val="visible"/>
                                      </p:to>
                                    </p:set>
                                    <p:anim calcmode="lin" valueType="num">
                                      <p:cBhvr additive="base">
                                        <p:cTn dur="500" fill="hold" id="33"/>
                                        <p:tgtEl>
                                          <p:spTgt spid="60"/>
                                        </p:tgtEl>
                                        <p:attrNameLst>
                                          <p:attrName>ppt_x</p:attrName>
                                        </p:attrNameLst>
                                      </p:cBhvr>
                                      <p:tavLst>
                                        <p:tav tm="0">
                                          <p:val>
                                            <p:strVal val="1+#ppt_w/2"/>
                                          </p:val>
                                        </p:tav>
                                        <p:tav tm="100000">
                                          <p:val>
                                            <p:strVal val="#ppt_x"/>
                                          </p:val>
                                        </p:tav>
                                      </p:tavLst>
                                    </p:anim>
                                    <p:anim calcmode="lin" valueType="num">
                                      <p:cBhvr additive="base">
                                        <p:cTn dur="500" fill="hold" id="34"/>
                                        <p:tgtEl>
                                          <p:spTgt spid="60"/>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53" presetSubtype="0">
                                  <p:stCondLst>
                                    <p:cond delay="0"/>
                                  </p:stCondLst>
                                  <p:childTnLst>
                                    <p:set>
                                      <p:cBhvr>
                                        <p:cTn dur="1" fill="hold" id="37">
                                          <p:stCondLst>
                                            <p:cond delay="0"/>
                                          </p:stCondLst>
                                        </p:cTn>
                                        <p:tgtEl>
                                          <p:spTgt spid="36"/>
                                        </p:tgtEl>
                                        <p:attrNameLst>
                                          <p:attrName>style.visibility</p:attrName>
                                        </p:attrNameLst>
                                      </p:cBhvr>
                                      <p:to>
                                        <p:strVal val="visible"/>
                                      </p:to>
                                    </p:set>
                                    <p:anim calcmode="lin" valueType="num">
                                      <p:cBhvr>
                                        <p:cTn dur="500" fill="hold" id="38"/>
                                        <p:tgtEl>
                                          <p:spTgt spid="36"/>
                                        </p:tgtEl>
                                        <p:attrNameLst>
                                          <p:attrName>ppt_w</p:attrName>
                                        </p:attrNameLst>
                                      </p:cBhvr>
                                      <p:tavLst>
                                        <p:tav tm="0">
                                          <p:val>
                                            <p:fltVal val="0"/>
                                          </p:val>
                                        </p:tav>
                                        <p:tav tm="100000">
                                          <p:val>
                                            <p:strVal val="#ppt_w"/>
                                          </p:val>
                                        </p:tav>
                                      </p:tavLst>
                                    </p:anim>
                                    <p:anim calcmode="lin" valueType="num">
                                      <p:cBhvr>
                                        <p:cTn dur="500" fill="hold" id="39"/>
                                        <p:tgtEl>
                                          <p:spTgt spid="36"/>
                                        </p:tgtEl>
                                        <p:attrNameLst>
                                          <p:attrName>ppt_h</p:attrName>
                                        </p:attrNameLst>
                                      </p:cBhvr>
                                      <p:tavLst>
                                        <p:tav tm="0">
                                          <p:val>
                                            <p:fltVal val="0"/>
                                          </p:val>
                                        </p:tav>
                                        <p:tav tm="100000">
                                          <p:val>
                                            <p:strVal val="#ppt_h"/>
                                          </p:val>
                                        </p:tav>
                                      </p:tavLst>
                                    </p:anim>
                                    <p:animEffect filter="fade" transition="in">
                                      <p:cBhvr>
                                        <p:cTn dur="500" id="40"/>
                                        <p:tgtEl>
                                          <p:spTgt spid="36"/>
                                        </p:tgtEl>
                                      </p:cBhvr>
                                    </p:animEffect>
                                  </p:childTnLst>
                                </p:cTn>
                              </p:par>
                            </p:childTnLst>
                          </p:cTn>
                        </p:par>
                        <p:par>
                          <p:cTn fill="hold" id="41" nodeType="afterGroup">
                            <p:stCondLst>
                              <p:cond delay="3500"/>
                            </p:stCondLst>
                            <p:childTnLst>
                              <p:par>
                                <p:cTn fill="hold" grpId="0" id="42" nodeType="afterEffect" presetClass="entr" presetID="53" presetSubtype="0">
                                  <p:stCondLst>
                                    <p:cond delay="0"/>
                                  </p:stCondLst>
                                  <p:childTnLst>
                                    <p:set>
                                      <p:cBhvr>
                                        <p:cTn dur="1" fill="hold" id="43">
                                          <p:stCondLst>
                                            <p:cond delay="0"/>
                                          </p:stCondLst>
                                        </p:cTn>
                                        <p:tgtEl>
                                          <p:spTgt spid="63"/>
                                        </p:tgtEl>
                                        <p:attrNameLst>
                                          <p:attrName>style.visibility</p:attrName>
                                        </p:attrNameLst>
                                      </p:cBhvr>
                                      <p:to>
                                        <p:strVal val="visible"/>
                                      </p:to>
                                    </p:set>
                                    <p:anim calcmode="lin" valueType="num">
                                      <p:cBhvr>
                                        <p:cTn dur="500" fill="hold" id="44"/>
                                        <p:tgtEl>
                                          <p:spTgt spid="63"/>
                                        </p:tgtEl>
                                        <p:attrNameLst>
                                          <p:attrName>ppt_w</p:attrName>
                                        </p:attrNameLst>
                                      </p:cBhvr>
                                      <p:tavLst>
                                        <p:tav tm="0">
                                          <p:val>
                                            <p:fltVal val="0"/>
                                          </p:val>
                                        </p:tav>
                                        <p:tav tm="100000">
                                          <p:val>
                                            <p:strVal val="#ppt_w"/>
                                          </p:val>
                                        </p:tav>
                                      </p:tavLst>
                                    </p:anim>
                                    <p:anim calcmode="lin" valueType="num">
                                      <p:cBhvr>
                                        <p:cTn dur="500" fill="hold" id="45"/>
                                        <p:tgtEl>
                                          <p:spTgt spid="63"/>
                                        </p:tgtEl>
                                        <p:attrNameLst>
                                          <p:attrName>ppt_h</p:attrName>
                                        </p:attrNameLst>
                                      </p:cBhvr>
                                      <p:tavLst>
                                        <p:tav tm="0">
                                          <p:val>
                                            <p:fltVal val="0"/>
                                          </p:val>
                                        </p:tav>
                                        <p:tav tm="100000">
                                          <p:val>
                                            <p:strVal val="#ppt_h"/>
                                          </p:val>
                                        </p:tav>
                                      </p:tavLst>
                                    </p:anim>
                                    <p:animEffect filter="fade" transition="in">
                                      <p:cBhvr>
                                        <p:cTn dur="500" id="46"/>
                                        <p:tgtEl>
                                          <p:spTgt spid="63"/>
                                        </p:tgtEl>
                                      </p:cBhvr>
                                    </p:animEffect>
                                  </p:childTnLst>
                                </p:cTn>
                              </p:par>
                            </p:childTnLst>
                          </p:cTn>
                        </p:par>
                        <p:par>
                          <p:cTn fill="hold" id="47" nodeType="afterGroup">
                            <p:stCondLst>
                              <p:cond delay="4000"/>
                            </p:stCondLst>
                            <p:childTnLst>
                              <p:par>
                                <p:cTn accel="50000" decel="50000" fill="hold" grpId="0" id="48" nodeType="afterEffect" presetClass="entr" presetID="2" presetSubtype="1">
                                  <p:stCondLst>
                                    <p:cond delay="0"/>
                                  </p:stCondLst>
                                  <p:childTnLst>
                                    <p:set>
                                      <p:cBhvr>
                                        <p:cTn dur="1" fill="hold" id="49">
                                          <p:stCondLst>
                                            <p:cond delay="0"/>
                                          </p:stCondLst>
                                        </p:cTn>
                                        <p:tgtEl>
                                          <p:spTgt spid="38"/>
                                        </p:tgtEl>
                                        <p:attrNameLst>
                                          <p:attrName>style.visibility</p:attrName>
                                        </p:attrNameLst>
                                      </p:cBhvr>
                                      <p:to>
                                        <p:strVal val="visible"/>
                                      </p:to>
                                    </p:set>
                                    <p:anim calcmode="lin" valueType="num">
                                      <p:cBhvr additive="base">
                                        <p:cTn dur="500" fill="hold" id="50"/>
                                        <p:tgtEl>
                                          <p:spTgt spid="38"/>
                                        </p:tgtEl>
                                        <p:attrNameLst>
                                          <p:attrName>ppt_x</p:attrName>
                                        </p:attrNameLst>
                                      </p:cBhvr>
                                      <p:tavLst>
                                        <p:tav tm="0">
                                          <p:val>
                                            <p:strVal val="#ppt_x"/>
                                          </p:val>
                                        </p:tav>
                                        <p:tav tm="100000">
                                          <p:val>
                                            <p:strVal val="#ppt_x"/>
                                          </p:val>
                                        </p:tav>
                                      </p:tavLst>
                                    </p:anim>
                                    <p:anim calcmode="lin" valueType="num">
                                      <p:cBhvr additive="base">
                                        <p:cTn dur="500" fill="hold" id="51"/>
                                        <p:tgtEl>
                                          <p:spTgt spid="38"/>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4500"/>
                            </p:stCondLst>
                            <p:childTnLst>
                              <p:par>
                                <p:cTn accel="50000" decel="50000" fill="hold" id="53" nodeType="afterEffect" presetClass="entr" presetID="2" presetSubtype="2">
                                  <p:stCondLst>
                                    <p:cond delay="0"/>
                                  </p:stCondLst>
                                  <p:childTnLst>
                                    <p:set>
                                      <p:cBhvr>
                                        <p:cTn dur="1" fill="hold" id="54">
                                          <p:stCondLst>
                                            <p:cond delay="0"/>
                                          </p:stCondLst>
                                        </p:cTn>
                                        <p:tgtEl>
                                          <p:spTgt spid="39"/>
                                        </p:tgtEl>
                                        <p:attrNameLst>
                                          <p:attrName>style.visibility</p:attrName>
                                        </p:attrNameLst>
                                      </p:cBhvr>
                                      <p:to>
                                        <p:strVal val="visible"/>
                                      </p:to>
                                    </p:set>
                                    <p:anim calcmode="lin" valueType="num">
                                      <p:cBhvr additive="base">
                                        <p:cTn dur="500" fill="hold" id="55"/>
                                        <p:tgtEl>
                                          <p:spTgt spid="39"/>
                                        </p:tgtEl>
                                        <p:attrNameLst>
                                          <p:attrName>ppt_x</p:attrName>
                                        </p:attrNameLst>
                                      </p:cBhvr>
                                      <p:tavLst>
                                        <p:tav tm="0">
                                          <p:val>
                                            <p:strVal val="1+#ppt_w/2"/>
                                          </p:val>
                                        </p:tav>
                                        <p:tav tm="100000">
                                          <p:val>
                                            <p:strVal val="#ppt_x"/>
                                          </p:val>
                                        </p:tav>
                                      </p:tavLst>
                                    </p:anim>
                                    <p:anim calcmode="lin" valueType="num">
                                      <p:cBhvr additive="base">
                                        <p:cTn dur="500" fill="hold" id="56"/>
                                        <p:tgtEl>
                                          <p:spTgt spid="39"/>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5000"/>
                            </p:stCondLst>
                            <p:childTnLst>
                              <p:par>
                                <p:cTn fill="hold" grpId="0" id="58" nodeType="afterEffect" presetClass="entr" presetID="53" presetSubtype="0">
                                  <p:stCondLst>
                                    <p:cond delay="0"/>
                                  </p:stCondLst>
                                  <p:childTnLst>
                                    <p:set>
                                      <p:cBhvr>
                                        <p:cTn dur="1" fill="hold" id="59">
                                          <p:stCondLst>
                                            <p:cond delay="0"/>
                                          </p:stCondLst>
                                        </p:cTn>
                                        <p:tgtEl>
                                          <p:spTgt spid="42"/>
                                        </p:tgtEl>
                                        <p:attrNameLst>
                                          <p:attrName>style.visibility</p:attrName>
                                        </p:attrNameLst>
                                      </p:cBhvr>
                                      <p:to>
                                        <p:strVal val="visible"/>
                                      </p:to>
                                    </p:set>
                                    <p:anim calcmode="lin" valueType="num">
                                      <p:cBhvr>
                                        <p:cTn dur="500" fill="hold" id="60"/>
                                        <p:tgtEl>
                                          <p:spTgt spid="42"/>
                                        </p:tgtEl>
                                        <p:attrNameLst>
                                          <p:attrName>ppt_w</p:attrName>
                                        </p:attrNameLst>
                                      </p:cBhvr>
                                      <p:tavLst>
                                        <p:tav tm="0">
                                          <p:val>
                                            <p:fltVal val="0"/>
                                          </p:val>
                                        </p:tav>
                                        <p:tav tm="100000">
                                          <p:val>
                                            <p:strVal val="#ppt_w"/>
                                          </p:val>
                                        </p:tav>
                                      </p:tavLst>
                                    </p:anim>
                                    <p:anim calcmode="lin" valueType="num">
                                      <p:cBhvr>
                                        <p:cTn dur="500" fill="hold" id="61"/>
                                        <p:tgtEl>
                                          <p:spTgt spid="42"/>
                                        </p:tgtEl>
                                        <p:attrNameLst>
                                          <p:attrName>ppt_h</p:attrName>
                                        </p:attrNameLst>
                                      </p:cBhvr>
                                      <p:tavLst>
                                        <p:tav tm="0">
                                          <p:val>
                                            <p:fltVal val="0"/>
                                          </p:val>
                                        </p:tav>
                                        <p:tav tm="100000">
                                          <p:val>
                                            <p:strVal val="#ppt_h"/>
                                          </p:val>
                                        </p:tav>
                                      </p:tavLst>
                                    </p:anim>
                                    <p:animEffect filter="fade" transition="in">
                                      <p:cBhvr>
                                        <p:cTn dur="500" id="62"/>
                                        <p:tgtEl>
                                          <p:spTgt spid="42"/>
                                        </p:tgtEl>
                                      </p:cBhvr>
                                    </p:animEffect>
                                  </p:childTnLst>
                                </p:cTn>
                              </p:par>
                            </p:childTnLst>
                          </p:cTn>
                        </p:par>
                        <p:par>
                          <p:cTn fill="hold" id="63" nodeType="afterGroup">
                            <p:stCondLst>
                              <p:cond delay="5500"/>
                            </p:stCondLst>
                            <p:childTnLst>
                              <p:par>
                                <p:cTn fill="hold" grpId="0" id="64" nodeType="afterEffect" presetClass="entr" presetID="53" presetSubtype="0">
                                  <p:stCondLst>
                                    <p:cond delay="0"/>
                                  </p:stCondLst>
                                  <p:childTnLst>
                                    <p:set>
                                      <p:cBhvr>
                                        <p:cTn dur="1" fill="hold" id="65">
                                          <p:stCondLst>
                                            <p:cond delay="0"/>
                                          </p:stCondLst>
                                        </p:cTn>
                                        <p:tgtEl>
                                          <p:spTgt spid="75"/>
                                        </p:tgtEl>
                                        <p:attrNameLst>
                                          <p:attrName>style.visibility</p:attrName>
                                        </p:attrNameLst>
                                      </p:cBhvr>
                                      <p:to>
                                        <p:strVal val="visible"/>
                                      </p:to>
                                    </p:set>
                                    <p:anim calcmode="lin" valueType="num">
                                      <p:cBhvr>
                                        <p:cTn dur="500" fill="hold" id="66"/>
                                        <p:tgtEl>
                                          <p:spTgt spid="75"/>
                                        </p:tgtEl>
                                        <p:attrNameLst>
                                          <p:attrName>ppt_w</p:attrName>
                                        </p:attrNameLst>
                                      </p:cBhvr>
                                      <p:tavLst>
                                        <p:tav tm="0">
                                          <p:val>
                                            <p:fltVal val="0"/>
                                          </p:val>
                                        </p:tav>
                                        <p:tav tm="100000">
                                          <p:val>
                                            <p:strVal val="#ppt_w"/>
                                          </p:val>
                                        </p:tav>
                                      </p:tavLst>
                                    </p:anim>
                                    <p:anim calcmode="lin" valueType="num">
                                      <p:cBhvr>
                                        <p:cTn dur="500" fill="hold" id="67"/>
                                        <p:tgtEl>
                                          <p:spTgt spid="75"/>
                                        </p:tgtEl>
                                        <p:attrNameLst>
                                          <p:attrName>ppt_h</p:attrName>
                                        </p:attrNameLst>
                                      </p:cBhvr>
                                      <p:tavLst>
                                        <p:tav tm="0">
                                          <p:val>
                                            <p:fltVal val="0"/>
                                          </p:val>
                                        </p:tav>
                                        <p:tav tm="100000">
                                          <p:val>
                                            <p:strVal val="#ppt_h"/>
                                          </p:val>
                                        </p:tav>
                                      </p:tavLst>
                                    </p:anim>
                                    <p:animEffect filter="fade" transition="in">
                                      <p:cBhvr>
                                        <p:cTn dur="500" id="68"/>
                                        <p:tgtEl>
                                          <p:spTgt spid="75"/>
                                        </p:tgtEl>
                                      </p:cBhvr>
                                    </p:animEffect>
                                  </p:childTnLst>
                                </p:cTn>
                              </p:par>
                            </p:childTnLst>
                          </p:cTn>
                        </p:par>
                        <p:par>
                          <p:cTn fill="hold" id="69" nodeType="afterGroup">
                            <p:stCondLst>
                              <p:cond delay="6000"/>
                            </p:stCondLst>
                            <p:childTnLst>
                              <p:par>
                                <p:cTn accel="50000" decel="50000" fill="hold" grpId="0" id="70" nodeType="afterEffect" presetClass="entr" presetID="2" presetSubtype="4">
                                  <p:stCondLst>
                                    <p:cond delay="0"/>
                                  </p:stCondLst>
                                  <p:childTnLst>
                                    <p:set>
                                      <p:cBhvr>
                                        <p:cTn dur="1" fill="hold" id="71">
                                          <p:stCondLst>
                                            <p:cond delay="0"/>
                                          </p:stCondLst>
                                        </p:cTn>
                                        <p:tgtEl>
                                          <p:spTgt spid="44"/>
                                        </p:tgtEl>
                                        <p:attrNameLst>
                                          <p:attrName>style.visibility</p:attrName>
                                        </p:attrNameLst>
                                      </p:cBhvr>
                                      <p:to>
                                        <p:strVal val="visible"/>
                                      </p:to>
                                    </p:set>
                                    <p:anim calcmode="lin" valueType="num">
                                      <p:cBhvr additive="base">
                                        <p:cTn dur="500" fill="hold" id="72"/>
                                        <p:tgtEl>
                                          <p:spTgt spid="44"/>
                                        </p:tgtEl>
                                        <p:attrNameLst>
                                          <p:attrName>ppt_x</p:attrName>
                                        </p:attrNameLst>
                                      </p:cBhvr>
                                      <p:tavLst>
                                        <p:tav tm="0">
                                          <p:val>
                                            <p:strVal val="#ppt_x"/>
                                          </p:val>
                                        </p:tav>
                                        <p:tav tm="100000">
                                          <p:val>
                                            <p:strVal val="#ppt_x"/>
                                          </p:val>
                                        </p:tav>
                                      </p:tavLst>
                                    </p:anim>
                                    <p:anim calcmode="lin" valueType="num">
                                      <p:cBhvr additive="base">
                                        <p:cTn dur="500" fill="hold" id="73"/>
                                        <p:tgtEl>
                                          <p:spTgt spid="44"/>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6500"/>
                            </p:stCondLst>
                            <p:childTnLst>
                              <p:par>
                                <p:cTn accel="50000" decel="50000" fill="hold" id="75" nodeType="afterEffect" presetClass="entr" presetID="2" presetSubtype="2">
                                  <p:stCondLst>
                                    <p:cond delay="0"/>
                                  </p:stCondLst>
                                  <p:childTnLst>
                                    <p:set>
                                      <p:cBhvr>
                                        <p:cTn dur="1" fill="hold" id="76">
                                          <p:stCondLst>
                                            <p:cond delay="0"/>
                                          </p:stCondLst>
                                        </p:cTn>
                                        <p:tgtEl>
                                          <p:spTgt spid="61"/>
                                        </p:tgtEl>
                                        <p:attrNameLst>
                                          <p:attrName>style.visibility</p:attrName>
                                        </p:attrNameLst>
                                      </p:cBhvr>
                                      <p:to>
                                        <p:strVal val="visible"/>
                                      </p:to>
                                    </p:set>
                                    <p:anim calcmode="lin" valueType="num">
                                      <p:cBhvr additive="base">
                                        <p:cTn dur="500" fill="hold" id="77"/>
                                        <p:tgtEl>
                                          <p:spTgt spid="61"/>
                                        </p:tgtEl>
                                        <p:attrNameLst>
                                          <p:attrName>ppt_x</p:attrName>
                                        </p:attrNameLst>
                                      </p:cBhvr>
                                      <p:tavLst>
                                        <p:tav tm="0">
                                          <p:val>
                                            <p:strVal val="1+#ppt_w/2"/>
                                          </p:val>
                                        </p:tav>
                                        <p:tav tm="100000">
                                          <p:val>
                                            <p:strVal val="#ppt_x"/>
                                          </p:val>
                                        </p:tav>
                                      </p:tavLst>
                                    </p:anim>
                                    <p:anim calcmode="lin" valueType="num">
                                      <p:cBhvr additive="base">
                                        <p:cTn dur="500" fill="hold" id="78"/>
                                        <p:tgtEl>
                                          <p:spTgt spid="61"/>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7000"/>
                            </p:stCondLst>
                            <p:childTnLst>
                              <p:par>
                                <p:cTn fill="hold" grpId="0" id="80" nodeType="afterEffect" presetClass="entr" presetID="53" presetSubtype="0">
                                  <p:stCondLst>
                                    <p:cond delay="0"/>
                                  </p:stCondLst>
                                  <p:childTnLst>
                                    <p:set>
                                      <p:cBhvr>
                                        <p:cTn dur="1" fill="hold" id="81">
                                          <p:stCondLst>
                                            <p:cond delay="0"/>
                                          </p:stCondLst>
                                        </p:cTn>
                                        <p:tgtEl>
                                          <p:spTgt spid="48"/>
                                        </p:tgtEl>
                                        <p:attrNameLst>
                                          <p:attrName>style.visibility</p:attrName>
                                        </p:attrNameLst>
                                      </p:cBhvr>
                                      <p:to>
                                        <p:strVal val="visible"/>
                                      </p:to>
                                    </p:set>
                                    <p:anim calcmode="lin" valueType="num">
                                      <p:cBhvr>
                                        <p:cTn dur="500" fill="hold" id="82"/>
                                        <p:tgtEl>
                                          <p:spTgt spid="48"/>
                                        </p:tgtEl>
                                        <p:attrNameLst>
                                          <p:attrName>ppt_w</p:attrName>
                                        </p:attrNameLst>
                                      </p:cBhvr>
                                      <p:tavLst>
                                        <p:tav tm="0">
                                          <p:val>
                                            <p:fltVal val="0"/>
                                          </p:val>
                                        </p:tav>
                                        <p:tav tm="100000">
                                          <p:val>
                                            <p:strVal val="#ppt_w"/>
                                          </p:val>
                                        </p:tav>
                                      </p:tavLst>
                                    </p:anim>
                                    <p:anim calcmode="lin" valueType="num">
                                      <p:cBhvr>
                                        <p:cTn dur="500" fill="hold" id="83"/>
                                        <p:tgtEl>
                                          <p:spTgt spid="48"/>
                                        </p:tgtEl>
                                        <p:attrNameLst>
                                          <p:attrName>ppt_h</p:attrName>
                                        </p:attrNameLst>
                                      </p:cBhvr>
                                      <p:tavLst>
                                        <p:tav tm="0">
                                          <p:val>
                                            <p:fltVal val="0"/>
                                          </p:val>
                                        </p:tav>
                                        <p:tav tm="100000">
                                          <p:val>
                                            <p:strVal val="#ppt_h"/>
                                          </p:val>
                                        </p:tav>
                                      </p:tavLst>
                                    </p:anim>
                                    <p:animEffect filter="fade" transition="in">
                                      <p:cBhvr>
                                        <p:cTn dur="500" id="84"/>
                                        <p:tgtEl>
                                          <p:spTgt spid="48"/>
                                        </p:tgtEl>
                                      </p:cBhvr>
                                    </p:animEffect>
                                  </p:childTnLst>
                                </p:cTn>
                              </p:par>
                            </p:childTnLst>
                          </p:cTn>
                        </p:par>
                        <p:par>
                          <p:cTn fill="hold" id="85" nodeType="afterGroup">
                            <p:stCondLst>
                              <p:cond delay="7500"/>
                            </p:stCondLst>
                            <p:childTnLst>
                              <p:par>
                                <p:cTn fill="hold" grpId="0" id="86" nodeType="afterEffect" presetClass="entr" presetID="53" presetSubtype="0">
                                  <p:stCondLst>
                                    <p:cond delay="0"/>
                                  </p:stCondLst>
                                  <p:childTnLst>
                                    <p:set>
                                      <p:cBhvr>
                                        <p:cTn dur="1" fill="hold" id="87">
                                          <p:stCondLst>
                                            <p:cond delay="0"/>
                                          </p:stCondLst>
                                        </p:cTn>
                                        <p:tgtEl>
                                          <p:spTgt spid="79"/>
                                        </p:tgtEl>
                                        <p:attrNameLst>
                                          <p:attrName>style.visibility</p:attrName>
                                        </p:attrNameLst>
                                      </p:cBhvr>
                                      <p:to>
                                        <p:strVal val="visible"/>
                                      </p:to>
                                    </p:set>
                                    <p:anim calcmode="lin" valueType="num">
                                      <p:cBhvr>
                                        <p:cTn dur="500" fill="hold" id="88"/>
                                        <p:tgtEl>
                                          <p:spTgt spid="79"/>
                                        </p:tgtEl>
                                        <p:attrNameLst>
                                          <p:attrName>ppt_w</p:attrName>
                                        </p:attrNameLst>
                                      </p:cBhvr>
                                      <p:tavLst>
                                        <p:tav tm="0">
                                          <p:val>
                                            <p:fltVal val="0"/>
                                          </p:val>
                                        </p:tav>
                                        <p:tav tm="100000">
                                          <p:val>
                                            <p:strVal val="#ppt_w"/>
                                          </p:val>
                                        </p:tav>
                                      </p:tavLst>
                                    </p:anim>
                                    <p:anim calcmode="lin" valueType="num">
                                      <p:cBhvr>
                                        <p:cTn dur="500" fill="hold" id="89"/>
                                        <p:tgtEl>
                                          <p:spTgt spid="79"/>
                                        </p:tgtEl>
                                        <p:attrNameLst>
                                          <p:attrName>ppt_h</p:attrName>
                                        </p:attrNameLst>
                                      </p:cBhvr>
                                      <p:tavLst>
                                        <p:tav tm="0">
                                          <p:val>
                                            <p:fltVal val="0"/>
                                          </p:val>
                                        </p:tav>
                                        <p:tav tm="100000">
                                          <p:val>
                                            <p:strVal val="#ppt_h"/>
                                          </p:val>
                                        </p:tav>
                                      </p:tavLst>
                                    </p:anim>
                                    <p:animEffect filter="fade" transition="in">
                                      <p:cBhvr>
                                        <p:cTn dur="500" id="90"/>
                                        <p:tgtEl>
                                          <p:spTgt spid="79"/>
                                        </p:tgtEl>
                                      </p:cBhvr>
                                    </p:animEffect>
                                  </p:childTnLst>
                                </p:cTn>
                              </p:par>
                            </p:childTnLst>
                          </p:cTn>
                        </p:par>
                        <p:par>
                          <p:cTn fill="hold" id="91" nodeType="afterGroup">
                            <p:stCondLst>
                              <p:cond delay="8000"/>
                            </p:stCondLst>
                            <p:childTnLst>
                              <p:par>
                                <p:cTn accel="50000" decel="50000" fill="hold" grpId="0" id="92" nodeType="afterEffect" presetClass="entr" presetID="2" presetSubtype="1">
                                  <p:stCondLst>
                                    <p:cond delay="0"/>
                                  </p:stCondLst>
                                  <p:childTnLst>
                                    <p:set>
                                      <p:cBhvr>
                                        <p:cTn dur="1" fill="hold" id="93">
                                          <p:stCondLst>
                                            <p:cond delay="0"/>
                                          </p:stCondLst>
                                        </p:cTn>
                                        <p:tgtEl>
                                          <p:spTgt spid="49"/>
                                        </p:tgtEl>
                                        <p:attrNameLst>
                                          <p:attrName>style.visibility</p:attrName>
                                        </p:attrNameLst>
                                      </p:cBhvr>
                                      <p:to>
                                        <p:strVal val="visible"/>
                                      </p:to>
                                    </p:set>
                                    <p:anim calcmode="lin" valueType="num">
                                      <p:cBhvr additive="base">
                                        <p:cTn dur="500" fill="hold" id="94"/>
                                        <p:tgtEl>
                                          <p:spTgt spid="49"/>
                                        </p:tgtEl>
                                        <p:attrNameLst>
                                          <p:attrName>ppt_x</p:attrName>
                                        </p:attrNameLst>
                                      </p:cBhvr>
                                      <p:tavLst>
                                        <p:tav tm="0">
                                          <p:val>
                                            <p:strVal val="#ppt_x"/>
                                          </p:val>
                                        </p:tav>
                                        <p:tav tm="100000">
                                          <p:val>
                                            <p:strVal val="#ppt_x"/>
                                          </p:val>
                                        </p:tav>
                                      </p:tavLst>
                                    </p:anim>
                                    <p:anim calcmode="lin" valueType="num">
                                      <p:cBhvr additive="base">
                                        <p:cTn dur="500" fill="hold" id="95"/>
                                        <p:tgtEl>
                                          <p:spTgt spid="49"/>
                                        </p:tgtEl>
                                        <p:attrNameLst>
                                          <p:attrName>ppt_y</p:attrName>
                                        </p:attrNameLst>
                                      </p:cBhvr>
                                      <p:tavLst>
                                        <p:tav tm="0">
                                          <p:val>
                                            <p:strVal val="0-#ppt_h/2"/>
                                          </p:val>
                                        </p:tav>
                                        <p:tav tm="100000">
                                          <p:val>
                                            <p:strVal val="#ppt_y"/>
                                          </p:val>
                                        </p:tav>
                                      </p:tavLst>
                                    </p:anim>
                                  </p:childTnLst>
                                </p:cTn>
                              </p:par>
                            </p:childTnLst>
                          </p:cTn>
                        </p:par>
                        <p:par>
                          <p:cTn fill="hold" id="96" nodeType="afterGroup">
                            <p:stCondLst>
                              <p:cond delay="8500"/>
                            </p:stCondLst>
                            <p:childTnLst>
                              <p:par>
                                <p:cTn accel="50000" decel="50000" fill="hold" id="97" nodeType="afterEffect" presetClass="entr" presetID="2" presetSubtype="2">
                                  <p:stCondLst>
                                    <p:cond delay="0"/>
                                  </p:stCondLst>
                                  <p:childTnLst>
                                    <p:set>
                                      <p:cBhvr>
                                        <p:cTn dur="1" fill="hold" id="98">
                                          <p:stCondLst>
                                            <p:cond delay="0"/>
                                          </p:stCondLst>
                                        </p:cTn>
                                        <p:tgtEl>
                                          <p:spTgt spid="50"/>
                                        </p:tgtEl>
                                        <p:attrNameLst>
                                          <p:attrName>style.visibility</p:attrName>
                                        </p:attrNameLst>
                                      </p:cBhvr>
                                      <p:to>
                                        <p:strVal val="visible"/>
                                      </p:to>
                                    </p:set>
                                    <p:anim calcmode="lin" valueType="num">
                                      <p:cBhvr additive="base">
                                        <p:cTn dur="500" fill="hold" id="99"/>
                                        <p:tgtEl>
                                          <p:spTgt spid="50"/>
                                        </p:tgtEl>
                                        <p:attrNameLst>
                                          <p:attrName>ppt_x</p:attrName>
                                        </p:attrNameLst>
                                      </p:cBhvr>
                                      <p:tavLst>
                                        <p:tav tm="0">
                                          <p:val>
                                            <p:strVal val="1+#ppt_w/2"/>
                                          </p:val>
                                        </p:tav>
                                        <p:tav tm="100000">
                                          <p:val>
                                            <p:strVal val="#ppt_x"/>
                                          </p:val>
                                        </p:tav>
                                      </p:tavLst>
                                    </p:anim>
                                    <p:anim calcmode="lin" valueType="num">
                                      <p:cBhvr additive="base">
                                        <p:cTn dur="500" fill="hold" id="100"/>
                                        <p:tgtEl>
                                          <p:spTgt spid="50"/>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9000"/>
                            </p:stCondLst>
                            <p:childTnLst>
                              <p:par>
                                <p:cTn fill="hold" grpId="0" id="102" nodeType="afterEffect" presetClass="entr" presetID="53" presetSubtype="0">
                                  <p:stCondLst>
                                    <p:cond delay="0"/>
                                  </p:stCondLst>
                                  <p:childTnLst>
                                    <p:set>
                                      <p:cBhvr>
                                        <p:cTn dur="1" fill="hold" id="103">
                                          <p:stCondLst>
                                            <p:cond delay="0"/>
                                          </p:stCondLst>
                                        </p:cTn>
                                        <p:tgtEl>
                                          <p:spTgt spid="53"/>
                                        </p:tgtEl>
                                        <p:attrNameLst>
                                          <p:attrName>style.visibility</p:attrName>
                                        </p:attrNameLst>
                                      </p:cBhvr>
                                      <p:to>
                                        <p:strVal val="visible"/>
                                      </p:to>
                                    </p:set>
                                    <p:anim calcmode="lin" valueType="num">
                                      <p:cBhvr>
                                        <p:cTn dur="500" fill="hold" id="104"/>
                                        <p:tgtEl>
                                          <p:spTgt spid="53"/>
                                        </p:tgtEl>
                                        <p:attrNameLst>
                                          <p:attrName>ppt_w</p:attrName>
                                        </p:attrNameLst>
                                      </p:cBhvr>
                                      <p:tavLst>
                                        <p:tav tm="0">
                                          <p:val>
                                            <p:fltVal val="0"/>
                                          </p:val>
                                        </p:tav>
                                        <p:tav tm="100000">
                                          <p:val>
                                            <p:strVal val="#ppt_w"/>
                                          </p:val>
                                        </p:tav>
                                      </p:tavLst>
                                    </p:anim>
                                    <p:anim calcmode="lin" valueType="num">
                                      <p:cBhvr>
                                        <p:cTn dur="500" fill="hold" id="105"/>
                                        <p:tgtEl>
                                          <p:spTgt spid="53"/>
                                        </p:tgtEl>
                                        <p:attrNameLst>
                                          <p:attrName>ppt_h</p:attrName>
                                        </p:attrNameLst>
                                      </p:cBhvr>
                                      <p:tavLst>
                                        <p:tav tm="0">
                                          <p:val>
                                            <p:fltVal val="0"/>
                                          </p:val>
                                        </p:tav>
                                        <p:tav tm="100000">
                                          <p:val>
                                            <p:strVal val="#ppt_h"/>
                                          </p:val>
                                        </p:tav>
                                      </p:tavLst>
                                    </p:anim>
                                    <p:animEffect filter="fade" transition="in">
                                      <p:cBhvr>
                                        <p:cTn dur="500" id="106"/>
                                        <p:tgtEl>
                                          <p:spTgt spid="53"/>
                                        </p:tgtEl>
                                      </p:cBhvr>
                                    </p:animEffect>
                                  </p:childTnLst>
                                </p:cTn>
                              </p:par>
                            </p:childTnLst>
                          </p:cTn>
                        </p:par>
                        <p:par>
                          <p:cTn fill="hold" id="107" nodeType="afterGroup">
                            <p:stCondLst>
                              <p:cond delay="9500"/>
                            </p:stCondLst>
                            <p:childTnLst>
                              <p:par>
                                <p:cTn fill="hold" grpId="0" id="108" nodeType="afterEffect" presetClass="entr" presetID="53" presetSubtype="0">
                                  <p:stCondLst>
                                    <p:cond delay="0"/>
                                  </p:stCondLst>
                                  <p:childTnLst>
                                    <p:set>
                                      <p:cBhvr>
                                        <p:cTn dur="1" fill="hold" id="109">
                                          <p:stCondLst>
                                            <p:cond delay="0"/>
                                          </p:stCondLst>
                                        </p:cTn>
                                        <p:tgtEl>
                                          <p:spTgt spid="81"/>
                                        </p:tgtEl>
                                        <p:attrNameLst>
                                          <p:attrName>style.visibility</p:attrName>
                                        </p:attrNameLst>
                                      </p:cBhvr>
                                      <p:to>
                                        <p:strVal val="visible"/>
                                      </p:to>
                                    </p:set>
                                    <p:anim calcmode="lin" valueType="num">
                                      <p:cBhvr>
                                        <p:cTn dur="500" fill="hold" id="110"/>
                                        <p:tgtEl>
                                          <p:spTgt spid="81"/>
                                        </p:tgtEl>
                                        <p:attrNameLst>
                                          <p:attrName>ppt_w</p:attrName>
                                        </p:attrNameLst>
                                      </p:cBhvr>
                                      <p:tavLst>
                                        <p:tav tm="0">
                                          <p:val>
                                            <p:fltVal val="0"/>
                                          </p:val>
                                        </p:tav>
                                        <p:tav tm="100000">
                                          <p:val>
                                            <p:strVal val="#ppt_w"/>
                                          </p:val>
                                        </p:tav>
                                      </p:tavLst>
                                    </p:anim>
                                    <p:anim calcmode="lin" valueType="num">
                                      <p:cBhvr>
                                        <p:cTn dur="500" fill="hold" id="111"/>
                                        <p:tgtEl>
                                          <p:spTgt spid="81"/>
                                        </p:tgtEl>
                                        <p:attrNameLst>
                                          <p:attrName>ppt_h</p:attrName>
                                        </p:attrNameLst>
                                      </p:cBhvr>
                                      <p:tavLst>
                                        <p:tav tm="0">
                                          <p:val>
                                            <p:fltVal val="0"/>
                                          </p:val>
                                        </p:tav>
                                        <p:tav tm="100000">
                                          <p:val>
                                            <p:strVal val="#ppt_h"/>
                                          </p:val>
                                        </p:tav>
                                      </p:tavLst>
                                    </p:anim>
                                    <p:animEffect filter="fade" transition="in">
                                      <p:cBhvr>
                                        <p:cTn dur="500" id="112"/>
                                        <p:tgtEl>
                                          <p:spTgt spid="81"/>
                                        </p:tgtEl>
                                      </p:cBhvr>
                                    </p:animEffect>
                                  </p:childTnLst>
                                </p:cTn>
                              </p:par>
                            </p:childTnLst>
                          </p:cTn>
                        </p:par>
                        <p:par>
                          <p:cTn fill="hold" id="113" nodeType="afterGroup">
                            <p:stCondLst>
                              <p:cond delay="10000"/>
                            </p:stCondLst>
                            <p:childTnLst>
                              <p:par>
                                <p:cTn accel="50000" decel="50000" fill="hold" grpId="0" id="114" nodeType="afterEffect" presetClass="entr" presetID="2" presetSubtype="4">
                                  <p:stCondLst>
                                    <p:cond delay="0"/>
                                  </p:stCondLst>
                                  <p:childTnLst>
                                    <p:set>
                                      <p:cBhvr>
                                        <p:cTn dur="1" fill="hold" id="115">
                                          <p:stCondLst>
                                            <p:cond delay="0"/>
                                          </p:stCondLst>
                                        </p:cTn>
                                        <p:tgtEl>
                                          <p:spTgt spid="55"/>
                                        </p:tgtEl>
                                        <p:attrNameLst>
                                          <p:attrName>style.visibility</p:attrName>
                                        </p:attrNameLst>
                                      </p:cBhvr>
                                      <p:to>
                                        <p:strVal val="visible"/>
                                      </p:to>
                                    </p:set>
                                    <p:anim calcmode="lin" valueType="num">
                                      <p:cBhvr additive="base">
                                        <p:cTn dur="500" fill="hold" id="116"/>
                                        <p:tgtEl>
                                          <p:spTgt spid="55"/>
                                        </p:tgtEl>
                                        <p:attrNameLst>
                                          <p:attrName>ppt_x</p:attrName>
                                        </p:attrNameLst>
                                      </p:cBhvr>
                                      <p:tavLst>
                                        <p:tav tm="0">
                                          <p:val>
                                            <p:strVal val="#ppt_x"/>
                                          </p:val>
                                        </p:tav>
                                        <p:tav tm="100000">
                                          <p:val>
                                            <p:strVal val="#ppt_x"/>
                                          </p:val>
                                        </p:tav>
                                      </p:tavLst>
                                    </p:anim>
                                    <p:anim calcmode="lin" valueType="num">
                                      <p:cBhvr additive="base">
                                        <p:cTn dur="500" fill="hold" id="117"/>
                                        <p:tgtEl>
                                          <p:spTgt spid="55"/>
                                        </p:tgtEl>
                                        <p:attrNameLst>
                                          <p:attrName>ppt_y</p:attrName>
                                        </p:attrNameLst>
                                      </p:cBhvr>
                                      <p:tavLst>
                                        <p:tav tm="0">
                                          <p:val>
                                            <p:strVal val="1+#ppt_h/2"/>
                                          </p:val>
                                        </p:tav>
                                        <p:tav tm="100000">
                                          <p:val>
                                            <p:strVal val="#ppt_y"/>
                                          </p:val>
                                        </p:tav>
                                      </p:tavLst>
                                    </p:anim>
                                  </p:childTnLst>
                                </p:cTn>
                              </p:par>
                            </p:childTnLst>
                          </p:cTn>
                        </p:par>
                        <p:par>
                          <p:cTn fill="hold" id="118" nodeType="afterGroup">
                            <p:stCondLst>
                              <p:cond delay="10500"/>
                            </p:stCondLst>
                            <p:childTnLst>
                              <p:par>
                                <p:cTn accel="50000" decel="50000" fill="hold" id="119" nodeType="afterEffect" presetClass="entr" presetID="2" presetSubtype="2">
                                  <p:stCondLst>
                                    <p:cond delay="0"/>
                                  </p:stCondLst>
                                  <p:childTnLst>
                                    <p:set>
                                      <p:cBhvr>
                                        <p:cTn dur="1" fill="hold" id="120">
                                          <p:stCondLst>
                                            <p:cond delay="0"/>
                                          </p:stCondLst>
                                        </p:cTn>
                                        <p:tgtEl>
                                          <p:spTgt spid="62"/>
                                        </p:tgtEl>
                                        <p:attrNameLst>
                                          <p:attrName>style.visibility</p:attrName>
                                        </p:attrNameLst>
                                      </p:cBhvr>
                                      <p:to>
                                        <p:strVal val="visible"/>
                                      </p:to>
                                    </p:set>
                                    <p:anim calcmode="lin" valueType="num">
                                      <p:cBhvr additive="base">
                                        <p:cTn dur="500" fill="hold" id="121"/>
                                        <p:tgtEl>
                                          <p:spTgt spid="62"/>
                                        </p:tgtEl>
                                        <p:attrNameLst>
                                          <p:attrName>ppt_x</p:attrName>
                                        </p:attrNameLst>
                                      </p:cBhvr>
                                      <p:tavLst>
                                        <p:tav tm="0">
                                          <p:val>
                                            <p:strVal val="1+#ppt_w/2"/>
                                          </p:val>
                                        </p:tav>
                                        <p:tav tm="100000">
                                          <p:val>
                                            <p:strVal val="#ppt_x"/>
                                          </p:val>
                                        </p:tav>
                                      </p:tavLst>
                                    </p:anim>
                                    <p:anim calcmode="lin" valueType="num">
                                      <p:cBhvr additive="base">
                                        <p:cTn dur="500" fill="hold" id="122"/>
                                        <p:tgtEl>
                                          <p:spTgt spid="62"/>
                                        </p:tgtEl>
                                        <p:attrNameLst>
                                          <p:attrName>ppt_y</p:attrName>
                                        </p:attrNameLst>
                                      </p:cBhvr>
                                      <p:tavLst>
                                        <p:tav tm="0">
                                          <p:val>
                                            <p:strVal val="#ppt_y"/>
                                          </p:val>
                                        </p:tav>
                                        <p:tav tm="100000">
                                          <p:val>
                                            <p:strVal val="#ppt_y"/>
                                          </p:val>
                                        </p:tav>
                                      </p:tavLst>
                                    </p:anim>
                                  </p:childTnLst>
                                </p:cTn>
                              </p:par>
                            </p:childTnLst>
                          </p:cTn>
                        </p:par>
                        <p:par>
                          <p:cTn fill="hold" id="123" nodeType="afterGroup">
                            <p:stCondLst>
                              <p:cond delay="11000"/>
                            </p:stCondLst>
                            <p:childTnLst>
                              <p:par>
                                <p:cTn fill="hold" grpId="0" id="124" nodeType="afterEffect" presetClass="entr" presetID="53" presetSubtype="0">
                                  <p:stCondLst>
                                    <p:cond delay="0"/>
                                  </p:stCondLst>
                                  <p:childTnLst>
                                    <p:set>
                                      <p:cBhvr>
                                        <p:cTn dur="1" fill="hold" id="125">
                                          <p:stCondLst>
                                            <p:cond delay="0"/>
                                          </p:stCondLst>
                                        </p:cTn>
                                        <p:tgtEl>
                                          <p:spTgt spid="58"/>
                                        </p:tgtEl>
                                        <p:attrNameLst>
                                          <p:attrName>style.visibility</p:attrName>
                                        </p:attrNameLst>
                                      </p:cBhvr>
                                      <p:to>
                                        <p:strVal val="visible"/>
                                      </p:to>
                                    </p:set>
                                    <p:anim calcmode="lin" valueType="num">
                                      <p:cBhvr>
                                        <p:cTn dur="500" fill="hold" id="126"/>
                                        <p:tgtEl>
                                          <p:spTgt spid="58"/>
                                        </p:tgtEl>
                                        <p:attrNameLst>
                                          <p:attrName>ppt_w</p:attrName>
                                        </p:attrNameLst>
                                      </p:cBhvr>
                                      <p:tavLst>
                                        <p:tav tm="0">
                                          <p:val>
                                            <p:fltVal val="0"/>
                                          </p:val>
                                        </p:tav>
                                        <p:tav tm="100000">
                                          <p:val>
                                            <p:strVal val="#ppt_w"/>
                                          </p:val>
                                        </p:tav>
                                      </p:tavLst>
                                    </p:anim>
                                    <p:anim calcmode="lin" valueType="num">
                                      <p:cBhvr>
                                        <p:cTn dur="500" fill="hold" id="127"/>
                                        <p:tgtEl>
                                          <p:spTgt spid="58"/>
                                        </p:tgtEl>
                                        <p:attrNameLst>
                                          <p:attrName>ppt_h</p:attrName>
                                        </p:attrNameLst>
                                      </p:cBhvr>
                                      <p:tavLst>
                                        <p:tav tm="0">
                                          <p:val>
                                            <p:fltVal val="0"/>
                                          </p:val>
                                        </p:tav>
                                        <p:tav tm="100000">
                                          <p:val>
                                            <p:strVal val="#ppt_h"/>
                                          </p:val>
                                        </p:tav>
                                      </p:tavLst>
                                    </p:anim>
                                    <p:animEffect filter="fade" transition="in">
                                      <p:cBhvr>
                                        <p:cTn dur="500" id="128"/>
                                        <p:tgtEl>
                                          <p:spTgt spid="58"/>
                                        </p:tgtEl>
                                      </p:cBhvr>
                                    </p:animEffect>
                                  </p:childTnLst>
                                </p:cTn>
                              </p:par>
                            </p:childTnLst>
                          </p:cTn>
                        </p:par>
                        <p:par>
                          <p:cTn fill="hold" id="129" nodeType="afterGroup">
                            <p:stCondLst>
                              <p:cond delay="11500"/>
                            </p:stCondLst>
                            <p:childTnLst>
                              <p:par>
                                <p:cTn fill="hold" grpId="0" id="130" nodeType="afterEffect" presetClass="entr" presetID="53" presetSubtype="0">
                                  <p:stCondLst>
                                    <p:cond delay="0"/>
                                  </p:stCondLst>
                                  <p:childTnLst>
                                    <p:set>
                                      <p:cBhvr>
                                        <p:cTn dur="1" fill="hold" id="131">
                                          <p:stCondLst>
                                            <p:cond delay="0"/>
                                          </p:stCondLst>
                                        </p:cTn>
                                        <p:tgtEl>
                                          <p:spTgt spid="87"/>
                                        </p:tgtEl>
                                        <p:attrNameLst>
                                          <p:attrName>style.visibility</p:attrName>
                                        </p:attrNameLst>
                                      </p:cBhvr>
                                      <p:to>
                                        <p:strVal val="visible"/>
                                      </p:to>
                                    </p:set>
                                    <p:anim calcmode="lin" valueType="num">
                                      <p:cBhvr>
                                        <p:cTn dur="500" fill="hold" id="132"/>
                                        <p:tgtEl>
                                          <p:spTgt spid="87"/>
                                        </p:tgtEl>
                                        <p:attrNameLst>
                                          <p:attrName>ppt_w</p:attrName>
                                        </p:attrNameLst>
                                      </p:cBhvr>
                                      <p:tavLst>
                                        <p:tav tm="0">
                                          <p:val>
                                            <p:fltVal val="0"/>
                                          </p:val>
                                        </p:tav>
                                        <p:tav tm="100000">
                                          <p:val>
                                            <p:strVal val="#ppt_w"/>
                                          </p:val>
                                        </p:tav>
                                      </p:tavLst>
                                    </p:anim>
                                    <p:anim calcmode="lin" valueType="num">
                                      <p:cBhvr>
                                        <p:cTn dur="500" fill="hold" id="133"/>
                                        <p:tgtEl>
                                          <p:spTgt spid="87"/>
                                        </p:tgtEl>
                                        <p:attrNameLst>
                                          <p:attrName>ppt_h</p:attrName>
                                        </p:attrNameLst>
                                      </p:cBhvr>
                                      <p:tavLst>
                                        <p:tav tm="0">
                                          <p:val>
                                            <p:fltVal val="0"/>
                                          </p:val>
                                        </p:tav>
                                        <p:tav tm="100000">
                                          <p:val>
                                            <p:strVal val="#ppt_h"/>
                                          </p:val>
                                        </p:tav>
                                      </p:tavLst>
                                    </p:anim>
                                    <p:animEffect filter="fade" transition="in">
                                      <p:cBhvr>
                                        <p:cTn dur="500" id="134"/>
                                        <p:tgtEl>
                                          <p:spTgt spid="87"/>
                                        </p:tgtEl>
                                      </p:cBhvr>
                                    </p:animEffect>
                                  </p:childTnLst>
                                </p:cTn>
                              </p:par>
                            </p:childTnLst>
                          </p:cTn>
                        </p:par>
                        <p:par>
                          <p:cTn fill="hold" id="135" nodeType="afterGroup">
                            <p:stCondLst>
                              <p:cond delay="12000"/>
                            </p:stCondLst>
                            <p:childTnLst>
                              <p:par>
                                <p:cTn accel="50000" decel="50000" fill="hold" grpId="0" id="136" nodeType="afterEffect" presetClass="entr" presetID="2" presetSubtype="1">
                                  <p:stCondLst>
                                    <p:cond delay="0"/>
                                  </p:stCondLst>
                                  <p:childTnLst>
                                    <p:set>
                                      <p:cBhvr>
                                        <p:cTn dur="1" fill="hold" id="137">
                                          <p:stCondLst>
                                            <p:cond delay="0"/>
                                          </p:stCondLst>
                                        </p:cTn>
                                        <p:tgtEl>
                                          <p:spTgt spid="59"/>
                                        </p:tgtEl>
                                        <p:attrNameLst>
                                          <p:attrName>style.visibility</p:attrName>
                                        </p:attrNameLst>
                                      </p:cBhvr>
                                      <p:to>
                                        <p:strVal val="visible"/>
                                      </p:to>
                                    </p:set>
                                    <p:anim calcmode="lin" valueType="num">
                                      <p:cBhvr additive="base">
                                        <p:cTn dur="500" fill="hold" id="138"/>
                                        <p:tgtEl>
                                          <p:spTgt spid="59"/>
                                        </p:tgtEl>
                                        <p:attrNameLst>
                                          <p:attrName>ppt_x</p:attrName>
                                        </p:attrNameLst>
                                      </p:cBhvr>
                                      <p:tavLst>
                                        <p:tav tm="0">
                                          <p:val>
                                            <p:strVal val="#ppt_x"/>
                                          </p:val>
                                        </p:tav>
                                        <p:tav tm="100000">
                                          <p:val>
                                            <p:strVal val="#ppt_x"/>
                                          </p:val>
                                        </p:tav>
                                      </p:tavLst>
                                    </p:anim>
                                    <p:anim calcmode="lin" valueType="num">
                                      <p:cBhvr additive="base">
                                        <p:cTn dur="500" fill="hold" id="139"/>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8"/>
      <p:bldP grpId="0" spid="30"/>
      <p:bldP grpId="0" spid="32"/>
      <p:bldP grpId="0" spid="36"/>
      <p:bldP grpId="0" spid="38"/>
      <p:bldP grpId="0" spid="42"/>
      <p:bldP grpId="0" spid="44"/>
      <p:bldP grpId="0" spid="48"/>
      <p:bldP grpId="0" spid="49"/>
      <p:bldP grpId="0" spid="53"/>
      <p:bldP grpId="0" spid="55"/>
      <p:bldP grpId="0" spid="58"/>
      <p:bldP grpId="0" spid="59"/>
      <p:bldP grpId="0" spid="63"/>
      <p:bldP grpId="0" spid="75"/>
      <p:bldP grpId="0" spid="79"/>
      <p:bldP grpId="0" spid="81"/>
      <p:bldP grpId="0" spid="8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Oval 4"/>
          <p:cNvSpPr>
            <a:spLocks noChangeAspect="1"/>
          </p:cNvSpPr>
          <p:nvPr/>
        </p:nvSpPr>
        <p:spPr>
          <a:xfrm>
            <a:off x="921649" y="2558699"/>
            <a:ext cx="2066374" cy="2066372"/>
          </a:xfrm>
          <a:prstGeom prst="ellipse">
            <a:avLst/>
          </a:prstGeom>
          <a:blipFill dpi="0" rotWithShape="1">
            <a:blip r:embed="rId3">
              <a:extLst>
                <a:ext uri="{28A0092B-C50C-407E-A947-70E740481C1C}">
                  <a14:useLocalDpi val="0"/>
                </a:ext>
              </a:extLst>
            </a:blip>
            <a:stretch>
              <a:fillRect b="0" t="159"/>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id-ID" sz="2078">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6" name="Oval 5"/>
          <p:cNvSpPr>
            <a:spLocks noChangeAspect="1"/>
          </p:cNvSpPr>
          <p:nvPr/>
        </p:nvSpPr>
        <p:spPr>
          <a:xfrm>
            <a:off x="3157329" y="2558699"/>
            <a:ext cx="2066374" cy="2066372"/>
          </a:xfrm>
          <a:prstGeom prst="ellipse">
            <a:avLst/>
          </a:prstGeom>
          <a:blipFill dpi="0" rotWithShape="1">
            <a:blip r:embed="rId4">
              <a:extLst>
                <a:ext uri="{28A0092B-C50C-407E-A947-70E740481C1C}">
                  <a14:useLocalDpi val="0"/>
                </a:ext>
              </a:extLst>
            </a:blip>
            <a:stretch>
              <a:fillRect b="0" t="159"/>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id-ID" sz="2078">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Oval 6"/>
          <p:cNvSpPr>
            <a:spLocks noChangeAspect="1"/>
          </p:cNvSpPr>
          <p:nvPr/>
        </p:nvSpPr>
        <p:spPr>
          <a:xfrm>
            <a:off x="5393009" y="2558699"/>
            <a:ext cx="2066374" cy="2066372"/>
          </a:xfrm>
          <a:prstGeom prst="ellipse">
            <a:avLst/>
          </a:prstGeom>
          <a:blipFill dpi="0" rotWithShape="1">
            <a:blip r:embed="rId5">
              <a:extLst>
                <a:ext uri="{28A0092B-C50C-407E-A947-70E740481C1C}">
                  <a14:useLocalDpi val="0"/>
                </a:ext>
              </a:extLst>
            </a:blip>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id-ID" sz="2078">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Oval 7"/>
          <p:cNvSpPr>
            <a:spLocks noChangeAspect="1"/>
          </p:cNvSpPr>
          <p:nvPr/>
        </p:nvSpPr>
        <p:spPr>
          <a:xfrm>
            <a:off x="7628689" y="2558699"/>
            <a:ext cx="2066374" cy="2066372"/>
          </a:xfrm>
          <a:prstGeom prst="ellipse">
            <a:avLst/>
          </a:prstGeom>
          <a:blipFill dpi="0" rotWithShape="1">
            <a:blip r:embed="rId6">
              <a:extLst>
                <a:ext uri="{28A0092B-C50C-407E-A947-70E740481C1C}">
                  <a14:useLocalDpi val="0"/>
                </a:ext>
              </a:extLst>
            </a:blip>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id-ID" sz="2078">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Oval 8"/>
          <p:cNvSpPr>
            <a:spLocks noChangeAspect="1"/>
          </p:cNvSpPr>
          <p:nvPr/>
        </p:nvSpPr>
        <p:spPr>
          <a:xfrm>
            <a:off x="9864370" y="2558699"/>
            <a:ext cx="2066374" cy="2066372"/>
          </a:xfrm>
          <a:prstGeom prst="ellipse">
            <a:avLst/>
          </a:prstGeom>
          <a:blipFill dpi="0" rotWithShape="1">
            <a:blip r:embed="rId7">
              <a:extLst>
                <a:ext uri="{28A0092B-C50C-407E-A947-70E740481C1C}">
                  <a14:useLocalDpi val="0"/>
                </a:ext>
              </a:extLst>
            </a:blip>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id-ID" sz="2078">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0" name="Title 13"/>
          <p:cNvSpPr txBox="1"/>
          <p:nvPr/>
        </p:nvSpPr>
        <p:spPr>
          <a:xfrm>
            <a:off x="1098543" y="5965805"/>
            <a:ext cx="1712586" cy="548640"/>
          </a:xfrm>
          <a:prstGeom prst="rect">
            <a:avLst/>
          </a:prstGeom>
        </p:spPr>
        <p:txBody>
          <a:bodyPr anchor="t" anchorCtr="0" bIns="0" lIns="0" rIns="0" rtlCol="0" tIns="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21" name="AutoShape 11"/>
          <p:cNvSpPr/>
          <p:nvPr/>
        </p:nvSpPr>
        <p:spPr bwMode="auto">
          <a:xfrm>
            <a:off x="1348919" y="1498093"/>
            <a:ext cx="10160910" cy="5486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t" anchorCtr="0" bIns="0" lIns="0" rIns="0" tIns="0" wrap="square">
            <a:spAutoFit/>
          </a:bodyPr>
          <a:lstStyle/>
          <a:p>
            <a:pPr algn="just">
              <a:lnSpc>
                <a:spcPct val="150000"/>
              </a:lnSpc>
            </a:pPr>
            <a:r>
              <a:rPr altLang="en-US" lang="zh-CN"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2" name="AutoShape 17"/>
          <p:cNvSpPr/>
          <p:nvPr/>
        </p:nvSpPr>
        <p:spPr bwMode="auto">
          <a:xfrm>
            <a:off x="4857750" y="1000427"/>
            <a:ext cx="3143250"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t" anchorCtr="0" bIns="0" lIns="0" rIns="0" tIns="0" wrap="square">
            <a:spAutoFit/>
          </a:bodyPr>
          <a:lstStyle/>
          <a:p>
            <a:pPr algn="ctr"/>
            <a:r>
              <a:rPr altLang="en-US" lang="zh-CN" sz="2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直接复制你的内容到此</a:t>
            </a:r>
          </a:p>
        </p:txBody>
      </p:sp>
      <p:sp>
        <p:nvSpPr>
          <p:cNvPr id="14" name="矩形 13"/>
          <p:cNvSpPr>
            <a:spLocks noChangeArrowheads="1"/>
          </p:cNvSpPr>
          <p:nvPr/>
        </p:nvSpPr>
        <p:spPr bwMode="auto">
          <a:xfrm>
            <a:off x="1311968" y="4802245"/>
            <a:ext cx="1285737" cy="30480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spAutoFit/>
          </a:bodyPr>
          <a:lstStyle/>
          <a:p>
            <a:pPr algn="ctr">
              <a:spcBef>
                <a:spcPct val="0"/>
              </a:spcBef>
            </a:pPr>
            <a:r>
              <a:rPr altLang="en-US" cap="all" lang="zh-CN" smtClean="0" sz="2000">
                <a:solidFill>
                  <a:schemeClr val="tx1">
                    <a:lumMod val="65000"/>
                    <a:lumOff val="35000"/>
                  </a:schemeClr>
                </a:solidFill>
                <a:latin charset="0" panose="020b0604020202020204" pitchFamily="34" typeface="Arial"/>
                <a:ea charset="-122" panose="020b0503020204020204" pitchFamily="34" typeface="微软雅黑"/>
                <a:cs typeface="+mj-cs"/>
                <a:sym charset="0" panose="020b0604020202020204" pitchFamily="34" typeface="Arial"/>
              </a:rPr>
              <a:t>姓名</a:t>
            </a:r>
          </a:p>
        </p:txBody>
      </p:sp>
      <p:grpSp>
        <p:nvGrpSpPr>
          <p:cNvPr id="24" name="组合 23"/>
          <p:cNvGrpSpPr/>
          <p:nvPr/>
        </p:nvGrpSpPr>
        <p:grpSpPr>
          <a:xfrm>
            <a:off x="1113263" y="5245538"/>
            <a:ext cx="1683147" cy="537174"/>
            <a:chOff x="1092200" y="4140022"/>
            <a:chExt cx="1790700" cy="571500"/>
          </a:xfrm>
        </p:grpSpPr>
        <p:sp>
          <p:nvSpPr>
            <p:cNvPr id="25" name="圆角矩形 24"/>
            <p:cNvSpPr/>
            <p:nvPr/>
          </p:nvSpPr>
          <p:spPr>
            <a:xfrm>
              <a:off x="1092200" y="4140022"/>
              <a:ext cx="1790700" cy="5715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26" name="椭圆 25"/>
            <p:cNvSpPr/>
            <p:nvPr/>
          </p:nvSpPr>
          <p:spPr>
            <a:xfrm>
              <a:off x="1262226" y="4266553"/>
              <a:ext cx="293652" cy="2936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27" name="TextBox 43"/>
            <p:cNvSpPr txBox="1"/>
            <p:nvPr/>
          </p:nvSpPr>
          <p:spPr>
            <a:xfrm>
              <a:off x="1668661" y="4274965"/>
              <a:ext cx="1050451" cy="28455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1755">
                  <a:latin charset="0" panose="020b0604020202020204" pitchFamily="34" typeface="Arial"/>
                  <a:sym charset="0" panose="020b0604020202020204" pitchFamily="34" typeface="Arial"/>
                </a:rPr>
                <a:t>职务名称</a:t>
              </a:r>
            </a:p>
          </p:txBody>
        </p:sp>
      </p:grpSp>
      <p:sp>
        <p:nvSpPr>
          <p:cNvPr id="40" name="Title 13"/>
          <p:cNvSpPr txBox="1"/>
          <p:nvPr/>
        </p:nvSpPr>
        <p:spPr>
          <a:xfrm>
            <a:off x="3334223" y="5965805"/>
            <a:ext cx="1712586" cy="548640"/>
          </a:xfrm>
          <a:prstGeom prst="rect">
            <a:avLst/>
          </a:prstGeom>
        </p:spPr>
        <p:txBody>
          <a:bodyPr anchor="t" anchorCtr="0" bIns="0" lIns="0" rIns="0" rtlCol="0" tIns="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41" name="矩形 40"/>
          <p:cNvSpPr>
            <a:spLocks noChangeArrowheads="1"/>
          </p:cNvSpPr>
          <p:nvPr/>
        </p:nvSpPr>
        <p:spPr bwMode="auto">
          <a:xfrm>
            <a:off x="3547648" y="4802245"/>
            <a:ext cx="1285737" cy="30480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spAutoFit/>
          </a:bodyPr>
          <a:lstStyle/>
          <a:p>
            <a:pPr algn="ctr">
              <a:spcBef>
                <a:spcPct val="0"/>
              </a:spcBef>
            </a:pPr>
            <a:r>
              <a:rPr altLang="en-US" cap="all" lang="zh-CN" smtClean="0" sz="2000">
                <a:solidFill>
                  <a:schemeClr val="tx1">
                    <a:lumMod val="65000"/>
                    <a:lumOff val="35000"/>
                  </a:schemeClr>
                </a:solidFill>
                <a:latin charset="0" panose="020b0604020202020204" pitchFamily="34" typeface="Arial"/>
                <a:ea charset="-122" panose="020b0503020204020204" pitchFamily="34" typeface="微软雅黑"/>
                <a:cs typeface="+mj-cs"/>
                <a:sym charset="0" panose="020b0604020202020204" pitchFamily="34" typeface="Arial"/>
              </a:rPr>
              <a:t>姓名</a:t>
            </a:r>
          </a:p>
        </p:txBody>
      </p:sp>
      <p:grpSp>
        <p:nvGrpSpPr>
          <p:cNvPr id="42" name="组合 41"/>
          <p:cNvGrpSpPr/>
          <p:nvPr/>
        </p:nvGrpSpPr>
        <p:grpSpPr>
          <a:xfrm>
            <a:off x="3348943" y="5245538"/>
            <a:ext cx="1683147" cy="537174"/>
            <a:chOff x="1092200" y="4140022"/>
            <a:chExt cx="1790700" cy="571500"/>
          </a:xfrm>
        </p:grpSpPr>
        <p:sp>
          <p:nvSpPr>
            <p:cNvPr id="43" name="圆角矩形 42"/>
            <p:cNvSpPr/>
            <p:nvPr/>
          </p:nvSpPr>
          <p:spPr>
            <a:xfrm>
              <a:off x="1092200" y="4140022"/>
              <a:ext cx="1790700" cy="5715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44" name="椭圆 43"/>
            <p:cNvSpPr/>
            <p:nvPr/>
          </p:nvSpPr>
          <p:spPr>
            <a:xfrm>
              <a:off x="1262226" y="4266553"/>
              <a:ext cx="293652" cy="2936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45" name="TextBox 43"/>
            <p:cNvSpPr txBox="1"/>
            <p:nvPr/>
          </p:nvSpPr>
          <p:spPr>
            <a:xfrm>
              <a:off x="1668661" y="4274965"/>
              <a:ext cx="1050451" cy="28455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1755">
                  <a:latin charset="0" panose="020b0604020202020204" pitchFamily="34" typeface="Arial"/>
                  <a:sym charset="0" panose="020b0604020202020204" pitchFamily="34" typeface="Arial"/>
                </a:rPr>
                <a:t>职务名称</a:t>
              </a:r>
            </a:p>
          </p:txBody>
        </p:sp>
      </p:grpSp>
      <p:sp>
        <p:nvSpPr>
          <p:cNvPr id="46" name="Title 13"/>
          <p:cNvSpPr txBox="1"/>
          <p:nvPr/>
        </p:nvSpPr>
        <p:spPr>
          <a:xfrm>
            <a:off x="5569903" y="5965805"/>
            <a:ext cx="1712586" cy="548640"/>
          </a:xfrm>
          <a:prstGeom prst="rect">
            <a:avLst/>
          </a:prstGeom>
        </p:spPr>
        <p:txBody>
          <a:bodyPr anchor="t" anchorCtr="0" bIns="0" lIns="0" rIns="0" rtlCol="0" tIns="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47" name="矩形 46"/>
          <p:cNvSpPr>
            <a:spLocks noChangeArrowheads="1"/>
          </p:cNvSpPr>
          <p:nvPr/>
        </p:nvSpPr>
        <p:spPr bwMode="auto">
          <a:xfrm>
            <a:off x="5783328" y="4802245"/>
            <a:ext cx="1285737" cy="30480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spAutoFit/>
          </a:bodyPr>
          <a:lstStyle/>
          <a:p>
            <a:pPr algn="ctr">
              <a:spcBef>
                <a:spcPct val="0"/>
              </a:spcBef>
            </a:pPr>
            <a:r>
              <a:rPr altLang="en-US" cap="all" lang="zh-CN" smtClean="0" sz="2000">
                <a:solidFill>
                  <a:schemeClr val="tx1">
                    <a:lumMod val="65000"/>
                    <a:lumOff val="35000"/>
                  </a:schemeClr>
                </a:solidFill>
                <a:latin charset="0" panose="020b0604020202020204" pitchFamily="34" typeface="Arial"/>
                <a:ea charset="-122" panose="020b0503020204020204" pitchFamily="34" typeface="微软雅黑"/>
                <a:cs typeface="+mj-cs"/>
                <a:sym charset="0" panose="020b0604020202020204" pitchFamily="34" typeface="Arial"/>
              </a:rPr>
              <a:t>姓名</a:t>
            </a:r>
          </a:p>
        </p:txBody>
      </p:sp>
      <p:grpSp>
        <p:nvGrpSpPr>
          <p:cNvPr id="48" name="组合 47"/>
          <p:cNvGrpSpPr/>
          <p:nvPr/>
        </p:nvGrpSpPr>
        <p:grpSpPr>
          <a:xfrm>
            <a:off x="5584623" y="5245538"/>
            <a:ext cx="1683147" cy="537174"/>
            <a:chOff x="1092200" y="4140022"/>
            <a:chExt cx="1790700" cy="571500"/>
          </a:xfrm>
        </p:grpSpPr>
        <p:sp>
          <p:nvSpPr>
            <p:cNvPr id="49" name="圆角矩形 48"/>
            <p:cNvSpPr/>
            <p:nvPr/>
          </p:nvSpPr>
          <p:spPr>
            <a:xfrm>
              <a:off x="1092200" y="4140022"/>
              <a:ext cx="1790700" cy="5715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50" name="椭圆 49"/>
            <p:cNvSpPr/>
            <p:nvPr/>
          </p:nvSpPr>
          <p:spPr>
            <a:xfrm>
              <a:off x="1262226" y="4266553"/>
              <a:ext cx="293652" cy="2936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51" name="TextBox 43"/>
            <p:cNvSpPr txBox="1"/>
            <p:nvPr/>
          </p:nvSpPr>
          <p:spPr>
            <a:xfrm>
              <a:off x="1668660" y="4274965"/>
              <a:ext cx="1050451" cy="28455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1755">
                  <a:latin charset="0" panose="020b0604020202020204" pitchFamily="34" typeface="Arial"/>
                  <a:sym charset="0" panose="020b0604020202020204" pitchFamily="34" typeface="Arial"/>
                </a:rPr>
                <a:t>职务名称</a:t>
              </a:r>
            </a:p>
          </p:txBody>
        </p:sp>
      </p:grpSp>
      <p:sp>
        <p:nvSpPr>
          <p:cNvPr id="52" name="Title 13"/>
          <p:cNvSpPr txBox="1"/>
          <p:nvPr/>
        </p:nvSpPr>
        <p:spPr>
          <a:xfrm>
            <a:off x="7805584" y="5965805"/>
            <a:ext cx="1712586" cy="548640"/>
          </a:xfrm>
          <a:prstGeom prst="rect">
            <a:avLst/>
          </a:prstGeom>
        </p:spPr>
        <p:txBody>
          <a:bodyPr anchor="t" anchorCtr="0" bIns="0" lIns="0" rIns="0" rtlCol="0" tIns="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53" name="矩形 52"/>
          <p:cNvSpPr>
            <a:spLocks noChangeArrowheads="1"/>
          </p:cNvSpPr>
          <p:nvPr/>
        </p:nvSpPr>
        <p:spPr bwMode="auto">
          <a:xfrm>
            <a:off x="8019009" y="4802245"/>
            <a:ext cx="1285737" cy="30480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spAutoFit/>
          </a:bodyPr>
          <a:lstStyle/>
          <a:p>
            <a:pPr algn="ctr">
              <a:spcBef>
                <a:spcPct val="0"/>
              </a:spcBef>
            </a:pPr>
            <a:r>
              <a:rPr altLang="en-US" cap="all" lang="zh-CN" smtClean="0" sz="2000">
                <a:solidFill>
                  <a:schemeClr val="tx1">
                    <a:lumMod val="65000"/>
                    <a:lumOff val="35000"/>
                  </a:schemeClr>
                </a:solidFill>
                <a:latin charset="0" panose="020b0604020202020204" pitchFamily="34" typeface="Arial"/>
                <a:ea charset="-122" panose="020b0503020204020204" pitchFamily="34" typeface="微软雅黑"/>
                <a:cs typeface="+mj-cs"/>
                <a:sym charset="0" panose="020b0604020202020204" pitchFamily="34" typeface="Arial"/>
              </a:rPr>
              <a:t>姓名</a:t>
            </a:r>
          </a:p>
        </p:txBody>
      </p:sp>
      <p:grpSp>
        <p:nvGrpSpPr>
          <p:cNvPr id="54" name="组合 53"/>
          <p:cNvGrpSpPr/>
          <p:nvPr/>
        </p:nvGrpSpPr>
        <p:grpSpPr>
          <a:xfrm>
            <a:off x="7820303" y="5245538"/>
            <a:ext cx="1683147" cy="537174"/>
            <a:chOff x="1092200" y="4140022"/>
            <a:chExt cx="1790700" cy="571500"/>
          </a:xfrm>
        </p:grpSpPr>
        <p:sp>
          <p:nvSpPr>
            <p:cNvPr id="55" name="圆角矩形 54"/>
            <p:cNvSpPr/>
            <p:nvPr/>
          </p:nvSpPr>
          <p:spPr>
            <a:xfrm>
              <a:off x="1092200" y="4140022"/>
              <a:ext cx="1790700" cy="571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56" name="椭圆 55"/>
            <p:cNvSpPr/>
            <p:nvPr/>
          </p:nvSpPr>
          <p:spPr>
            <a:xfrm>
              <a:off x="1262226" y="4266553"/>
              <a:ext cx="293652" cy="2936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57" name="TextBox 43"/>
            <p:cNvSpPr txBox="1"/>
            <p:nvPr/>
          </p:nvSpPr>
          <p:spPr>
            <a:xfrm>
              <a:off x="1668660" y="4274965"/>
              <a:ext cx="1050451" cy="28455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1755">
                  <a:latin charset="0" panose="020b0604020202020204" pitchFamily="34" typeface="Arial"/>
                  <a:sym charset="0" panose="020b0604020202020204" pitchFamily="34" typeface="Arial"/>
                </a:rPr>
                <a:t>职务名称</a:t>
              </a:r>
            </a:p>
          </p:txBody>
        </p:sp>
      </p:grpSp>
      <p:sp>
        <p:nvSpPr>
          <p:cNvPr id="58" name="Title 13"/>
          <p:cNvSpPr txBox="1"/>
          <p:nvPr/>
        </p:nvSpPr>
        <p:spPr>
          <a:xfrm>
            <a:off x="10041265" y="5965805"/>
            <a:ext cx="1712586" cy="548640"/>
          </a:xfrm>
          <a:prstGeom prst="rect">
            <a:avLst/>
          </a:prstGeom>
        </p:spPr>
        <p:txBody>
          <a:bodyPr anchor="t" anchorCtr="0" bIns="0" lIns="0" rIns="0" rtlCol="0" tIns="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59" name="矩形 58"/>
          <p:cNvSpPr>
            <a:spLocks noChangeArrowheads="1"/>
          </p:cNvSpPr>
          <p:nvPr/>
        </p:nvSpPr>
        <p:spPr bwMode="auto">
          <a:xfrm>
            <a:off x="10254690" y="4802245"/>
            <a:ext cx="1285737" cy="304800"/>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spAutoFit/>
          </a:bodyPr>
          <a:lstStyle/>
          <a:p>
            <a:pPr algn="ctr">
              <a:spcBef>
                <a:spcPct val="0"/>
              </a:spcBef>
            </a:pPr>
            <a:r>
              <a:rPr altLang="en-US" cap="all" lang="zh-CN" smtClean="0" sz="2000">
                <a:solidFill>
                  <a:schemeClr val="tx1">
                    <a:lumMod val="65000"/>
                    <a:lumOff val="35000"/>
                  </a:schemeClr>
                </a:solidFill>
                <a:latin charset="0" panose="020b0604020202020204" pitchFamily="34" typeface="Arial"/>
                <a:ea charset="-122" panose="020b0503020204020204" pitchFamily="34" typeface="微软雅黑"/>
                <a:cs typeface="+mj-cs"/>
                <a:sym charset="0" panose="020b0604020202020204" pitchFamily="34" typeface="Arial"/>
              </a:rPr>
              <a:t>姓名</a:t>
            </a:r>
          </a:p>
        </p:txBody>
      </p:sp>
      <p:grpSp>
        <p:nvGrpSpPr>
          <p:cNvPr id="60" name="组合 59"/>
          <p:cNvGrpSpPr/>
          <p:nvPr/>
        </p:nvGrpSpPr>
        <p:grpSpPr>
          <a:xfrm>
            <a:off x="10055984" y="5245538"/>
            <a:ext cx="1683147" cy="537174"/>
            <a:chOff x="1092200" y="4140022"/>
            <a:chExt cx="1790700" cy="571500"/>
          </a:xfrm>
        </p:grpSpPr>
        <p:sp>
          <p:nvSpPr>
            <p:cNvPr id="61" name="圆角矩形 60"/>
            <p:cNvSpPr/>
            <p:nvPr/>
          </p:nvSpPr>
          <p:spPr>
            <a:xfrm>
              <a:off x="1092200" y="4140022"/>
              <a:ext cx="1790700" cy="5715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2" name="椭圆 61"/>
            <p:cNvSpPr/>
            <p:nvPr/>
          </p:nvSpPr>
          <p:spPr>
            <a:xfrm>
              <a:off x="1262226" y="4266553"/>
              <a:ext cx="293652" cy="2936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3" name="TextBox 43"/>
            <p:cNvSpPr txBox="1"/>
            <p:nvPr/>
          </p:nvSpPr>
          <p:spPr>
            <a:xfrm>
              <a:off x="1668662" y="4274965"/>
              <a:ext cx="1050451" cy="284553"/>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1755">
                  <a:latin charset="0" panose="020b0604020202020204" pitchFamily="34" typeface="Arial"/>
                  <a:sym charset="0" panose="020b0604020202020204" pitchFamily="34" typeface="Arial"/>
                </a:rPr>
                <a:t>职务名称</a:t>
              </a:r>
            </a:p>
          </p:txBody>
        </p:sp>
      </p:grpSp>
      <p:sp>
        <p:nvSpPr>
          <p:cNvPr id="39"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409741130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1+#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anim calcmode="lin" valueType="num">
                                      <p:cBhvr>
                                        <p:cTn dur="500" fill="hold" id="12"/>
                                        <p:tgtEl>
                                          <p:spTgt spid="21"/>
                                        </p:tgtEl>
                                        <p:attrNameLst>
                                          <p:attrName>ppt_x</p:attrName>
                                        </p:attrNameLst>
                                      </p:cBhvr>
                                      <p:tavLst>
                                        <p:tav tm="0">
                                          <p:val>
                                            <p:strVal val="#ppt_x"/>
                                          </p:val>
                                        </p:tav>
                                        <p:tav tm="100000">
                                          <p:val>
                                            <p:strVal val="#ppt_x"/>
                                          </p:val>
                                        </p:tav>
                                      </p:tavLst>
                                    </p:anim>
                                    <p:anim calcmode="lin" valueType="num">
                                      <p:cBhvr>
                                        <p:cTn dur="500" fill="hold" id="13"/>
                                        <p:tgtEl>
                                          <p:spTgt spid="21"/>
                                        </p:tgtEl>
                                        <p:attrNameLst>
                                          <p:attrName>ppt_y</p:attrName>
                                        </p:attrNameLst>
                                      </p:cBhvr>
                                      <p:tavLst>
                                        <p:tav tm="0">
                                          <p:val>
                                            <p:strVal val="#ppt_y+.1"/>
                                          </p:val>
                                        </p:tav>
                                        <p:tav tm="100000">
                                          <p:val>
                                            <p:strVal val="#ppt_y"/>
                                          </p:val>
                                        </p:tav>
                                      </p:tavLst>
                                    </p:anim>
                                  </p:childTnLst>
                                </p:cTn>
                              </p:par>
                              <p:par>
                                <p:cTn fill="hold" grpId="0" id="14" nodeType="withEffect" presetClass="entr" presetID="2" presetSubtype="8">
                                  <p:stCondLst>
                                    <p:cond delay="100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0-#ppt_w/2"/>
                                          </p:val>
                                        </p:tav>
                                        <p:tav tm="100000">
                                          <p:val>
                                            <p:strVal val="#ppt_x"/>
                                          </p:val>
                                        </p:tav>
                                      </p:tavLst>
                                    </p:anim>
                                    <p:anim calcmode="lin" valueType="num">
                                      <p:cBhvr additive="base">
                                        <p:cTn dur="500" fill="hold" id="17"/>
                                        <p:tgtEl>
                                          <p:spTgt spid="5"/>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100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0-#ppt_w/2"/>
                                          </p:val>
                                        </p:tav>
                                        <p:tav tm="100000">
                                          <p:val>
                                            <p:strVal val="#ppt_x"/>
                                          </p:val>
                                        </p:tav>
                                      </p:tavLst>
                                    </p:anim>
                                    <p:anim calcmode="lin" valueType="num">
                                      <p:cBhvr additive="base">
                                        <p:cTn dur="500" fill="hold" id="21"/>
                                        <p:tgtEl>
                                          <p:spTgt spid="6"/>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1000"/>
                                  </p:stCondLst>
                                  <p:childTnLst>
                                    <p:set>
                                      <p:cBhvr>
                                        <p:cTn dur="1" fill="hold" id="23">
                                          <p:stCondLst>
                                            <p:cond delay="0"/>
                                          </p:stCondLst>
                                        </p:cTn>
                                        <p:tgtEl>
                                          <p:spTgt spid="7"/>
                                        </p:tgtEl>
                                        <p:attrNameLst>
                                          <p:attrName>style.visibility</p:attrName>
                                        </p:attrNameLst>
                                      </p:cBhvr>
                                      <p:to>
                                        <p:strVal val="visible"/>
                                      </p:to>
                                    </p:set>
                                    <p:anim calcmode="lin" valueType="num">
                                      <p:cBhvr additive="base">
                                        <p:cTn dur="500" fill="hold" id="24"/>
                                        <p:tgtEl>
                                          <p:spTgt spid="7"/>
                                        </p:tgtEl>
                                        <p:attrNameLst>
                                          <p:attrName>ppt_x</p:attrName>
                                        </p:attrNameLst>
                                      </p:cBhvr>
                                      <p:tavLst>
                                        <p:tav tm="0">
                                          <p:val>
                                            <p:strVal val="0-#ppt_w/2"/>
                                          </p:val>
                                        </p:tav>
                                        <p:tav tm="100000">
                                          <p:val>
                                            <p:strVal val="#ppt_x"/>
                                          </p:val>
                                        </p:tav>
                                      </p:tavLst>
                                    </p:anim>
                                    <p:anim calcmode="lin" valueType="num">
                                      <p:cBhvr additive="base">
                                        <p:cTn dur="500" fill="hold" id="25"/>
                                        <p:tgtEl>
                                          <p:spTgt spid="7"/>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100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0-#ppt_w/2"/>
                                          </p:val>
                                        </p:tav>
                                        <p:tav tm="100000">
                                          <p:val>
                                            <p:strVal val="#ppt_x"/>
                                          </p:val>
                                        </p:tav>
                                      </p:tavLst>
                                    </p:anim>
                                    <p:anim calcmode="lin" valueType="num">
                                      <p:cBhvr additive="base">
                                        <p:cTn dur="500" fill="hold" id="29"/>
                                        <p:tgtEl>
                                          <p:spTgt spid="8"/>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100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0-#ppt_w/2"/>
                                          </p:val>
                                        </p:tav>
                                        <p:tav tm="100000">
                                          <p:val>
                                            <p:strVal val="#ppt_x"/>
                                          </p:val>
                                        </p:tav>
                                      </p:tavLst>
                                    </p:anim>
                                    <p:anim calcmode="lin" valueType="num">
                                      <p:cBhvr additive="base">
                                        <p:cTn dur="500" fill="hold" id="33"/>
                                        <p:tgtEl>
                                          <p:spTgt spid="9"/>
                                        </p:tgtEl>
                                        <p:attrNameLst>
                                          <p:attrName>ppt_y</p:attrName>
                                        </p:attrNameLst>
                                      </p:cBhvr>
                                      <p:tavLst>
                                        <p:tav tm="0">
                                          <p:val>
                                            <p:strVal val="#ppt_y"/>
                                          </p:val>
                                        </p:tav>
                                        <p:tav tm="100000">
                                          <p:val>
                                            <p:strVal val="#ppt_y"/>
                                          </p:val>
                                        </p:tav>
                                      </p:tavLst>
                                    </p:anim>
                                  </p:childTnLst>
                                </p:cTn>
                              </p:par>
                              <p:par>
                                <p:cTn fill="hold" grpId="0" id="34" nodeType="withEffect" presetClass="entr" presetID="22" presetSubtype="4">
                                  <p:stCondLst>
                                    <p:cond delay="1500"/>
                                  </p:stCondLst>
                                  <p:childTnLst>
                                    <p:set>
                                      <p:cBhvr>
                                        <p:cTn dur="1" fill="hold" id="35">
                                          <p:stCondLst>
                                            <p:cond delay="0"/>
                                          </p:stCondLst>
                                        </p:cTn>
                                        <p:tgtEl>
                                          <p:spTgt spid="10"/>
                                        </p:tgtEl>
                                        <p:attrNameLst>
                                          <p:attrName>style.visibility</p:attrName>
                                        </p:attrNameLst>
                                      </p:cBhvr>
                                      <p:to>
                                        <p:strVal val="visible"/>
                                      </p:to>
                                    </p:set>
                                    <p:animEffect filter="wipe(down)" transition="in">
                                      <p:cBhvr>
                                        <p:cTn dur="500" id="36"/>
                                        <p:tgtEl>
                                          <p:spTgt spid="10"/>
                                        </p:tgtEl>
                                      </p:cBhvr>
                                    </p:animEffect>
                                  </p:childTnLst>
                                </p:cTn>
                              </p:par>
                            </p:childTnLst>
                          </p:cTn>
                        </p:par>
                        <p:par>
                          <p:cTn fill="hold" id="37" nodeType="afterGroup">
                            <p:stCondLst>
                              <p:cond delay="2000"/>
                            </p:stCondLst>
                            <p:childTnLst>
                              <p:par>
                                <p:cTn fill="hold" grpId="0" id="38" nodeType="afterEffect" presetClass="entr" presetID="12" presetSubtype="4">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id="40"/>
                                        <p:tgtEl>
                                          <p:spTgt spid="14"/>
                                        </p:tgtEl>
                                        <p:attrNameLst>
                                          <p:attrName>ppt_y</p:attrName>
                                        </p:attrNameLst>
                                      </p:cBhvr>
                                      <p:tavLst>
                                        <p:tav tm="0">
                                          <p:val>
                                            <p:strVal val="#ppt_y+#ppt_h*1.125000"/>
                                          </p:val>
                                        </p:tav>
                                        <p:tav tm="100000">
                                          <p:val>
                                            <p:strVal val="#ppt_y"/>
                                          </p:val>
                                        </p:tav>
                                      </p:tavLst>
                                    </p:anim>
                                    <p:animEffect filter="wipe(up)" transition="in">
                                      <p:cBhvr>
                                        <p:cTn dur="500" id="41"/>
                                        <p:tgtEl>
                                          <p:spTgt spid="14"/>
                                        </p:tgtEl>
                                      </p:cBhvr>
                                    </p:animEffect>
                                  </p:childTnLst>
                                </p:cTn>
                              </p:par>
                            </p:childTnLst>
                          </p:cTn>
                        </p:par>
                        <p:par>
                          <p:cTn fill="hold" id="42" nodeType="afterGroup">
                            <p:stCondLst>
                              <p:cond delay="2500"/>
                            </p:stCondLst>
                            <p:childTnLst>
                              <p:par>
                                <p:cTn fill="hold" id="43" nodeType="afterEffect" presetClass="entr" presetID="53" presetSubtype="0">
                                  <p:stCondLst>
                                    <p:cond delay="0"/>
                                  </p:stCondLst>
                                  <p:childTnLst>
                                    <p:set>
                                      <p:cBhvr>
                                        <p:cTn dur="1" fill="hold" id="44">
                                          <p:stCondLst>
                                            <p:cond delay="0"/>
                                          </p:stCondLst>
                                        </p:cTn>
                                        <p:tgtEl>
                                          <p:spTgt spid="24"/>
                                        </p:tgtEl>
                                        <p:attrNameLst>
                                          <p:attrName>style.visibility</p:attrName>
                                        </p:attrNameLst>
                                      </p:cBhvr>
                                      <p:to>
                                        <p:strVal val="visible"/>
                                      </p:to>
                                    </p:set>
                                    <p:anim calcmode="lin" valueType="num">
                                      <p:cBhvr>
                                        <p:cTn dur="500" fill="hold" id="45"/>
                                        <p:tgtEl>
                                          <p:spTgt spid="24"/>
                                        </p:tgtEl>
                                        <p:attrNameLst>
                                          <p:attrName>ppt_w</p:attrName>
                                        </p:attrNameLst>
                                      </p:cBhvr>
                                      <p:tavLst>
                                        <p:tav tm="0">
                                          <p:val>
                                            <p:fltVal val="0"/>
                                          </p:val>
                                        </p:tav>
                                        <p:tav tm="100000">
                                          <p:val>
                                            <p:strVal val="#ppt_w"/>
                                          </p:val>
                                        </p:tav>
                                      </p:tavLst>
                                    </p:anim>
                                    <p:anim calcmode="lin" valueType="num">
                                      <p:cBhvr>
                                        <p:cTn dur="500" fill="hold" id="46"/>
                                        <p:tgtEl>
                                          <p:spTgt spid="24"/>
                                        </p:tgtEl>
                                        <p:attrNameLst>
                                          <p:attrName>ppt_h</p:attrName>
                                        </p:attrNameLst>
                                      </p:cBhvr>
                                      <p:tavLst>
                                        <p:tav tm="0">
                                          <p:val>
                                            <p:fltVal val="0"/>
                                          </p:val>
                                        </p:tav>
                                        <p:tav tm="100000">
                                          <p:val>
                                            <p:strVal val="#ppt_h"/>
                                          </p:val>
                                        </p:tav>
                                      </p:tavLst>
                                    </p:anim>
                                    <p:animEffect filter="fade" transition="in">
                                      <p:cBhvr>
                                        <p:cTn dur="500" id="47"/>
                                        <p:tgtEl>
                                          <p:spTgt spid="24"/>
                                        </p:tgtEl>
                                      </p:cBhvr>
                                    </p:animEffect>
                                  </p:childTnLst>
                                </p:cTn>
                              </p:par>
                              <p:par>
                                <p:cTn fill="hold" grpId="0" id="48" nodeType="withEffect" presetClass="entr" presetID="22" presetSubtype="4">
                                  <p:stCondLst>
                                    <p:cond delay="1500"/>
                                  </p:stCondLst>
                                  <p:childTnLst>
                                    <p:set>
                                      <p:cBhvr>
                                        <p:cTn dur="1" fill="hold" id="49">
                                          <p:stCondLst>
                                            <p:cond delay="0"/>
                                          </p:stCondLst>
                                        </p:cTn>
                                        <p:tgtEl>
                                          <p:spTgt spid="40"/>
                                        </p:tgtEl>
                                        <p:attrNameLst>
                                          <p:attrName>style.visibility</p:attrName>
                                        </p:attrNameLst>
                                      </p:cBhvr>
                                      <p:to>
                                        <p:strVal val="visible"/>
                                      </p:to>
                                    </p:set>
                                    <p:animEffect filter="wipe(down)" transition="in">
                                      <p:cBhvr>
                                        <p:cTn dur="500" id="50"/>
                                        <p:tgtEl>
                                          <p:spTgt spid="40"/>
                                        </p:tgtEl>
                                      </p:cBhvr>
                                    </p:animEffect>
                                  </p:childTnLst>
                                </p:cTn>
                              </p:par>
                            </p:childTnLst>
                          </p:cTn>
                        </p:par>
                        <p:par>
                          <p:cTn fill="hold" id="51" nodeType="afterGroup">
                            <p:stCondLst>
                              <p:cond delay="4500"/>
                            </p:stCondLst>
                            <p:childTnLst>
                              <p:par>
                                <p:cTn fill="hold" grpId="0" id="52" nodeType="afterEffect" presetClass="entr" presetID="12" presetSubtype="4">
                                  <p:stCondLst>
                                    <p:cond delay="0"/>
                                  </p:stCondLst>
                                  <p:childTnLst>
                                    <p:set>
                                      <p:cBhvr>
                                        <p:cTn dur="1" fill="hold" id="53">
                                          <p:stCondLst>
                                            <p:cond delay="0"/>
                                          </p:stCondLst>
                                        </p:cTn>
                                        <p:tgtEl>
                                          <p:spTgt spid="41"/>
                                        </p:tgtEl>
                                        <p:attrNameLst>
                                          <p:attrName>style.visibility</p:attrName>
                                        </p:attrNameLst>
                                      </p:cBhvr>
                                      <p:to>
                                        <p:strVal val="visible"/>
                                      </p:to>
                                    </p:set>
                                    <p:anim calcmode="lin" valueType="num">
                                      <p:cBhvr additive="base">
                                        <p:cTn dur="500" id="54"/>
                                        <p:tgtEl>
                                          <p:spTgt spid="41"/>
                                        </p:tgtEl>
                                        <p:attrNameLst>
                                          <p:attrName>ppt_y</p:attrName>
                                        </p:attrNameLst>
                                      </p:cBhvr>
                                      <p:tavLst>
                                        <p:tav tm="0">
                                          <p:val>
                                            <p:strVal val="#ppt_y+#ppt_h*1.125000"/>
                                          </p:val>
                                        </p:tav>
                                        <p:tav tm="100000">
                                          <p:val>
                                            <p:strVal val="#ppt_y"/>
                                          </p:val>
                                        </p:tav>
                                      </p:tavLst>
                                    </p:anim>
                                    <p:animEffect filter="wipe(up)" transition="in">
                                      <p:cBhvr>
                                        <p:cTn dur="500" id="55"/>
                                        <p:tgtEl>
                                          <p:spTgt spid="41"/>
                                        </p:tgtEl>
                                      </p:cBhvr>
                                    </p:animEffect>
                                  </p:childTnLst>
                                </p:cTn>
                              </p:par>
                            </p:childTnLst>
                          </p:cTn>
                        </p:par>
                        <p:par>
                          <p:cTn fill="hold" id="56" nodeType="afterGroup">
                            <p:stCondLst>
                              <p:cond delay="5000"/>
                            </p:stCondLst>
                            <p:childTnLst>
                              <p:par>
                                <p:cTn fill="hold" id="57" nodeType="afterEffect" presetClass="entr" presetID="53" presetSubtype="0">
                                  <p:stCondLst>
                                    <p:cond delay="0"/>
                                  </p:stCondLst>
                                  <p:childTnLst>
                                    <p:set>
                                      <p:cBhvr>
                                        <p:cTn dur="1" fill="hold" id="58">
                                          <p:stCondLst>
                                            <p:cond delay="0"/>
                                          </p:stCondLst>
                                        </p:cTn>
                                        <p:tgtEl>
                                          <p:spTgt spid="42"/>
                                        </p:tgtEl>
                                        <p:attrNameLst>
                                          <p:attrName>style.visibility</p:attrName>
                                        </p:attrNameLst>
                                      </p:cBhvr>
                                      <p:to>
                                        <p:strVal val="visible"/>
                                      </p:to>
                                    </p:set>
                                    <p:anim calcmode="lin" valueType="num">
                                      <p:cBhvr>
                                        <p:cTn dur="500" fill="hold" id="59"/>
                                        <p:tgtEl>
                                          <p:spTgt spid="42"/>
                                        </p:tgtEl>
                                        <p:attrNameLst>
                                          <p:attrName>ppt_w</p:attrName>
                                        </p:attrNameLst>
                                      </p:cBhvr>
                                      <p:tavLst>
                                        <p:tav tm="0">
                                          <p:val>
                                            <p:fltVal val="0"/>
                                          </p:val>
                                        </p:tav>
                                        <p:tav tm="100000">
                                          <p:val>
                                            <p:strVal val="#ppt_w"/>
                                          </p:val>
                                        </p:tav>
                                      </p:tavLst>
                                    </p:anim>
                                    <p:anim calcmode="lin" valueType="num">
                                      <p:cBhvr>
                                        <p:cTn dur="500" fill="hold" id="60"/>
                                        <p:tgtEl>
                                          <p:spTgt spid="42"/>
                                        </p:tgtEl>
                                        <p:attrNameLst>
                                          <p:attrName>ppt_h</p:attrName>
                                        </p:attrNameLst>
                                      </p:cBhvr>
                                      <p:tavLst>
                                        <p:tav tm="0">
                                          <p:val>
                                            <p:fltVal val="0"/>
                                          </p:val>
                                        </p:tav>
                                        <p:tav tm="100000">
                                          <p:val>
                                            <p:strVal val="#ppt_h"/>
                                          </p:val>
                                        </p:tav>
                                      </p:tavLst>
                                    </p:anim>
                                    <p:animEffect filter="fade" transition="in">
                                      <p:cBhvr>
                                        <p:cTn dur="500" id="61"/>
                                        <p:tgtEl>
                                          <p:spTgt spid="42"/>
                                        </p:tgtEl>
                                      </p:cBhvr>
                                    </p:animEffect>
                                  </p:childTnLst>
                                </p:cTn>
                              </p:par>
                              <p:par>
                                <p:cTn fill="hold" grpId="0" id="62" nodeType="withEffect" presetClass="entr" presetID="22" presetSubtype="4">
                                  <p:stCondLst>
                                    <p:cond delay="1500"/>
                                  </p:stCondLst>
                                  <p:childTnLst>
                                    <p:set>
                                      <p:cBhvr>
                                        <p:cTn dur="1" fill="hold" id="63">
                                          <p:stCondLst>
                                            <p:cond delay="0"/>
                                          </p:stCondLst>
                                        </p:cTn>
                                        <p:tgtEl>
                                          <p:spTgt spid="46"/>
                                        </p:tgtEl>
                                        <p:attrNameLst>
                                          <p:attrName>style.visibility</p:attrName>
                                        </p:attrNameLst>
                                      </p:cBhvr>
                                      <p:to>
                                        <p:strVal val="visible"/>
                                      </p:to>
                                    </p:set>
                                    <p:animEffect filter="wipe(down)" transition="in">
                                      <p:cBhvr>
                                        <p:cTn dur="500" id="64"/>
                                        <p:tgtEl>
                                          <p:spTgt spid="46"/>
                                        </p:tgtEl>
                                      </p:cBhvr>
                                    </p:animEffect>
                                  </p:childTnLst>
                                </p:cTn>
                              </p:par>
                            </p:childTnLst>
                          </p:cTn>
                        </p:par>
                        <p:par>
                          <p:cTn fill="hold" id="65" nodeType="afterGroup">
                            <p:stCondLst>
                              <p:cond delay="7000"/>
                            </p:stCondLst>
                            <p:childTnLst>
                              <p:par>
                                <p:cTn fill="hold" grpId="0" id="66" nodeType="afterEffect" presetClass="entr" presetID="12" presetSubtype="4">
                                  <p:stCondLst>
                                    <p:cond delay="0"/>
                                  </p:stCondLst>
                                  <p:childTnLst>
                                    <p:set>
                                      <p:cBhvr>
                                        <p:cTn dur="1" fill="hold" id="67">
                                          <p:stCondLst>
                                            <p:cond delay="0"/>
                                          </p:stCondLst>
                                        </p:cTn>
                                        <p:tgtEl>
                                          <p:spTgt spid="47"/>
                                        </p:tgtEl>
                                        <p:attrNameLst>
                                          <p:attrName>style.visibility</p:attrName>
                                        </p:attrNameLst>
                                      </p:cBhvr>
                                      <p:to>
                                        <p:strVal val="visible"/>
                                      </p:to>
                                    </p:set>
                                    <p:anim calcmode="lin" valueType="num">
                                      <p:cBhvr additive="base">
                                        <p:cTn dur="500" id="68"/>
                                        <p:tgtEl>
                                          <p:spTgt spid="47"/>
                                        </p:tgtEl>
                                        <p:attrNameLst>
                                          <p:attrName>ppt_y</p:attrName>
                                        </p:attrNameLst>
                                      </p:cBhvr>
                                      <p:tavLst>
                                        <p:tav tm="0">
                                          <p:val>
                                            <p:strVal val="#ppt_y+#ppt_h*1.125000"/>
                                          </p:val>
                                        </p:tav>
                                        <p:tav tm="100000">
                                          <p:val>
                                            <p:strVal val="#ppt_y"/>
                                          </p:val>
                                        </p:tav>
                                      </p:tavLst>
                                    </p:anim>
                                    <p:animEffect filter="wipe(up)" transition="in">
                                      <p:cBhvr>
                                        <p:cTn dur="500" id="69"/>
                                        <p:tgtEl>
                                          <p:spTgt spid="47"/>
                                        </p:tgtEl>
                                      </p:cBhvr>
                                    </p:animEffect>
                                  </p:childTnLst>
                                </p:cTn>
                              </p:par>
                            </p:childTnLst>
                          </p:cTn>
                        </p:par>
                        <p:par>
                          <p:cTn fill="hold" id="70" nodeType="afterGroup">
                            <p:stCondLst>
                              <p:cond delay="7500"/>
                            </p:stCondLst>
                            <p:childTnLst>
                              <p:par>
                                <p:cTn fill="hold" id="71" nodeType="afterEffect" presetClass="entr" presetID="53" presetSubtype="0">
                                  <p:stCondLst>
                                    <p:cond delay="0"/>
                                  </p:stCondLst>
                                  <p:childTnLst>
                                    <p:set>
                                      <p:cBhvr>
                                        <p:cTn dur="1" fill="hold" id="72">
                                          <p:stCondLst>
                                            <p:cond delay="0"/>
                                          </p:stCondLst>
                                        </p:cTn>
                                        <p:tgtEl>
                                          <p:spTgt spid="48"/>
                                        </p:tgtEl>
                                        <p:attrNameLst>
                                          <p:attrName>style.visibility</p:attrName>
                                        </p:attrNameLst>
                                      </p:cBhvr>
                                      <p:to>
                                        <p:strVal val="visible"/>
                                      </p:to>
                                    </p:set>
                                    <p:anim calcmode="lin" valueType="num">
                                      <p:cBhvr>
                                        <p:cTn dur="500" fill="hold" id="73"/>
                                        <p:tgtEl>
                                          <p:spTgt spid="48"/>
                                        </p:tgtEl>
                                        <p:attrNameLst>
                                          <p:attrName>ppt_w</p:attrName>
                                        </p:attrNameLst>
                                      </p:cBhvr>
                                      <p:tavLst>
                                        <p:tav tm="0">
                                          <p:val>
                                            <p:fltVal val="0"/>
                                          </p:val>
                                        </p:tav>
                                        <p:tav tm="100000">
                                          <p:val>
                                            <p:strVal val="#ppt_w"/>
                                          </p:val>
                                        </p:tav>
                                      </p:tavLst>
                                    </p:anim>
                                    <p:anim calcmode="lin" valueType="num">
                                      <p:cBhvr>
                                        <p:cTn dur="500" fill="hold" id="74"/>
                                        <p:tgtEl>
                                          <p:spTgt spid="48"/>
                                        </p:tgtEl>
                                        <p:attrNameLst>
                                          <p:attrName>ppt_h</p:attrName>
                                        </p:attrNameLst>
                                      </p:cBhvr>
                                      <p:tavLst>
                                        <p:tav tm="0">
                                          <p:val>
                                            <p:fltVal val="0"/>
                                          </p:val>
                                        </p:tav>
                                        <p:tav tm="100000">
                                          <p:val>
                                            <p:strVal val="#ppt_h"/>
                                          </p:val>
                                        </p:tav>
                                      </p:tavLst>
                                    </p:anim>
                                    <p:animEffect filter="fade" transition="in">
                                      <p:cBhvr>
                                        <p:cTn dur="500" id="75"/>
                                        <p:tgtEl>
                                          <p:spTgt spid="48"/>
                                        </p:tgtEl>
                                      </p:cBhvr>
                                    </p:animEffect>
                                  </p:childTnLst>
                                </p:cTn>
                              </p:par>
                              <p:par>
                                <p:cTn fill="hold" grpId="0" id="76" nodeType="withEffect" presetClass="entr" presetID="22" presetSubtype="4">
                                  <p:stCondLst>
                                    <p:cond delay="1500"/>
                                  </p:stCondLst>
                                  <p:childTnLst>
                                    <p:set>
                                      <p:cBhvr>
                                        <p:cTn dur="1" fill="hold" id="77">
                                          <p:stCondLst>
                                            <p:cond delay="0"/>
                                          </p:stCondLst>
                                        </p:cTn>
                                        <p:tgtEl>
                                          <p:spTgt spid="52"/>
                                        </p:tgtEl>
                                        <p:attrNameLst>
                                          <p:attrName>style.visibility</p:attrName>
                                        </p:attrNameLst>
                                      </p:cBhvr>
                                      <p:to>
                                        <p:strVal val="visible"/>
                                      </p:to>
                                    </p:set>
                                    <p:animEffect filter="wipe(down)" transition="in">
                                      <p:cBhvr>
                                        <p:cTn dur="500" id="78"/>
                                        <p:tgtEl>
                                          <p:spTgt spid="52"/>
                                        </p:tgtEl>
                                      </p:cBhvr>
                                    </p:animEffect>
                                  </p:childTnLst>
                                </p:cTn>
                              </p:par>
                            </p:childTnLst>
                          </p:cTn>
                        </p:par>
                        <p:par>
                          <p:cTn fill="hold" id="79" nodeType="afterGroup">
                            <p:stCondLst>
                              <p:cond delay="9500"/>
                            </p:stCondLst>
                            <p:childTnLst>
                              <p:par>
                                <p:cTn fill="hold" grpId="0" id="80" nodeType="afterEffect" presetClass="entr" presetID="12" presetSubtype="4">
                                  <p:stCondLst>
                                    <p:cond delay="0"/>
                                  </p:stCondLst>
                                  <p:childTnLst>
                                    <p:set>
                                      <p:cBhvr>
                                        <p:cTn dur="1" fill="hold" id="81">
                                          <p:stCondLst>
                                            <p:cond delay="0"/>
                                          </p:stCondLst>
                                        </p:cTn>
                                        <p:tgtEl>
                                          <p:spTgt spid="53"/>
                                        </p:tgtEl>
                                        <p:attrNameLst>
                                          <p:attrName>style.visibility</p:attrName>
                                        </p:attrNameLst>
                                      </p:cBhvr>
                                      <p:to>
                                        <p:strVal val="visible"/>
                                      </p:to>
                                    </p:set>
                                    <p:anim calcmode="lin" valueType="num">
                                      <p:cBhvr additive="base">
                                        <p:cTn dur="500" id="82"/>
                                        <p:tgtEl>
                                          <p:spTgt spid="53"/>
                                        </p:tgtEl>
                                        <p:attrNameLst>
                                          <p:attrName>ppt_y</p:attrName>
                                        </p:attrNameLst>
                                      </p:cBhvr>
                                      <p:tavLst>
                                        <p:tav tm="0">
                                          <p:val>
                                            <p:strVal val="#ppt_y+#ppt_h*1.125000"/>
                                          </p:val>
                                        </p:tav>
                                        <p:tav tm="100000">
                                          <p:val>
                                            <p:strVal val="#ppt_y"/>
                                          </p:val>
                                        </p:tav>
                                      </p:tavLst>
                                    </p:anim>
                                    <p:animEffect filter="wipe(up)" transition="in">
                                      <p:cBhvr>
                                        <p:cTn dur="500" id="83"/>
                                        <p:tgtEl>
                                          <p:spTgt spid="53"/>
                                        </p:tgtEl>
                                      </p:cBhvr>
                                    </p:animEffect>
                                  </p:childTnLst>
                                </p:cTn>
                              </p:par>
                            </p:childTnLst>
                          </p:cTn>
                        </p:par>
                        <p:par>
                          <p:cTn fill="hold" id="84" nodeType="afterGroup">
                            <p:stCondLst>
                              <p:cond delay="10000"/>
                            </p:stCondLst>
                            <p:childTnLst>
                              <p:par>
                                <p:cTn fill="hold" id="85" nodeType="afterEffect" presetClass="entr" presetID="53" presetSubtype="0">
                                  <p:stCondLst>
                                    <p:cond delay="0"/>
                                  </p:stCondLst>
                                  <p:childTnLst>
                                    <p:set>
                                      <p:cBhvr>
                                        <p:cTn dur="1" fill="hold" id="86">
                                          <p:stCondLst>
                                            <p:cond delay="0"/>
                                          </p:stCondLst>
                                        </p:cTn>
                                        <p:tgtEl>
                                          <p:spTgt spid="54"/>
                                        </p:tgtEl>
                                        <p:attrNameLst>
                                          <p:attrName>style.visibility</p:attrName>
                                        </p:attrNameLst>
                                      </p:cBhvr>
                                      <p:to>
                                        <p:strVal val="visible"/>
                                      </p:to>
                                    </p:set>
                                    <p:anim calcmode="lin" valueType="num">
                                      <p:cBhvr>
                                        <p:cTn dur="500" fill="hold" id="87"/>
                                        <p:tgtEl>
                                          <p:spTgt spid="54"/>
                                        </p:tgtEl>
                                        <p:attrNameLst>
                                          <p:attrName>ppt_w</p:attrName>
                                        </p:attrNameLst>
                                      </p:cBhvr>
                                      <p:tavLst>
                                        <p:tav tm="0">
                                          <p:val>
                                            <p:fltVal val="0"/>
                                          </p:val>
                                        </p:tav>
                                        <p:tav tm="100000">
                                          <p:val>
                                            <p:strVal val="#ppt_w"/>
                                          </p:val>
                                        </p:tav>
                                      </p:tavLst>
                                    </p:anim>
                                    <p:anim calcmode="lin" valueType="num">
                                      <p:cBhvr>
                                        <p:cTn dur="500" fill="hold" id="88"/>
                                        <p:tgtEl>
                                          <p:spTgt spid="54"/>
                                        </p:tgtEl>
                                        <p:attrNameLst>
                                          <p:attrName>ppt_h</p:attrName>
                                        </p:attrNameLst>
                                      </p:cBhvr>
                                      <p:tavLst>
                                        <p:tav tm="0">
                                          <p:val>
                                            <p:fltVal val="0"/>
                                          </p:val>
                                        </p:tav>
                                        <p:tav tm="100000">
                                          <p:val>
                                            <p:strVal val="#ppt_h"/>
                                          </p:val>
                                        </p:tav>
                                      </p:tavLst>
                                    </p:anim>
                                    <p:animEffect filter="fade" transition="in">
                                      <p:cBhvr>
                                        <p:cTn dur="500" id="89"/>
                                        <p:tgtEl>
                                          <p:spTgt spid="54"/>
                                        </p:tgtEl>
                                      </p:cBhvr>
                                    </p:animEffect>
                                  </p:childTnLst>
                                </p:cTn>
                              </p:par>
                              <p:par>
                                <p:cTn fill="hold" grpId="0" id="90" nodeType="withEffect" presetClass="entr" presetID="22" presetSubtype="4">
                                  <p:stCondLst>
                                    <p:cond delay="1500"/>
                                  </p:stCondLst>
                                  <p:childTnLst>
                                    <p:set>
                                      <p:cBhvr>
                                        <p:cTn dur="1" fill="hold" id="91">
                                          <p:stCondLst>
                                            <p:cond delay="0"/>
                                          </p:stCondLst>
                                        </p:cTn>
                                        <p:tgtEl>
                                          <p:spTgt spid="58"/>
                                        </p:tgtEl>
                                        <p:attrNameLst>
                                          <p:attrName>style.visibility</p:attrName>
                                        </p:attrNameLst>
                                      </p:cBhvr>
                                      <p:to>
                                        <p:strVal val="visible"/>
                                      </p:to>
                                    </p:set>
                                    <p:animEffect filter="wipe(down)" transition="in">
                                      <p:cBhvr>
                                        <p:cTn dur="500" id="92"/>
                                        <p:tgtEl>
                                          <p:spTgt spid="58"/>
                                        </p:tgtEl>
                                      </p:cBhvr>
                                    </p:animEffect>
                                  </p:childTnLst>
                                </p:cTn>
                              </p:par>
                            </p:childTnLst>
                          </p:cTn>
                        </p:par>
                        <p:par>
                          <p:cTn fill="hold" id="93" nodeType="afterGroup">
                            <p:stCondLst>
                              <p:cond delay="12000"/>
                            </p:stCondLst>
                            <p:childTnLst>
                              <p:par>
                                <p:cTn fill="hold" grpId="0" id="94" nodeType="afterEffect" presetClass="entr" presetID="12" presetSubtype="4">
                                  <p:stCondLst>
                                    <p:cond delay="0"/>
                                  </p:stCondLst>
                                  <p:childTnLst>
                                    <p:set>
                                      <p:cBhvr>
                                        <p:cTn dur="1" fill="hold" id="95">
                                          <p:stCondLst>
                                            <p:cond delay="0"/>
                                          </p:stCondLst>
                                        </p:cTn>
                                        <p:tgtEl>
                                          <p:spTgt spid="59"/>
                                        </p:tgtEl>
                                        <p:attrNameLst>
                                          <p:attrName>style.visibility</p:attrName>
                                        </p:attrNameLst>
                                      </p:cBhvr>
                                      <p:to>
                                        <p:strVal val="visible"/>
                                      </p:to>
                                    </p:set>
                                    <p:anim calcmode="lin" valueType="num">
                                      <p:cBhvr additive="base">
                                        <p:cTn dur="500" id="96"/>
                                        <p:tgtEl>
                                          <p:spTgt spid="59"/>
                                        </p:tgtEl>
                                        <p:attrNameLst>
                                          <p:attrName>ppt_y</p:attrName>
                                        </p:attrNameLst>
                                      </p:cBhvr>
                                      <p:tavLst>
                                        <p:tav tm="0">
                                          <p:val>
                                            <p:strVal val="#ppt_y+#ppt_h*1.125000"/>
                                          </p:val>
                                        </p:tav>
                                        <p:tav tm="100000">
                                          <p:val>
                                            <p:strVal val="#ppt_y"/>
                                          </p:val>
                                        </p:tav>
                                      </p:tavLst>
                                    </p:anim>
                                    <p:animEffect filter="wipe(up)" transition="in">
                                      <p:cBhvr>
                                        <p:cTn dur="500" id="97"/>
                                        <p:tgtEl>
                                          <p:spTgt spid="59"/>
                                        </p:tgtEl>
                                      </p:cBhvr>
                                    </p:animEffect>
                                  </p:childTnLst>
                                </p:cTn>
                              </p:par>
                            </p:childTnLst>
                          </p:cTn>
                        </p:par>
                        <p:par>
                          <p:cTn fill="hold" id="98" nodeType="afterGroup">
                            <p:stCondLst>
                              <p:cond delay="12500"/>
                            </p:stCondLst>
                            <p:childTnLst>
                              <p:par>
                                <p:cTn fill="hold" id="99" nodeType="afterEffect" presetClass="entr" presetID="53" presetSubtype="0">
                                  <p:stCondLst>
                                    <p:cond delay="0"/>
                                  </p:stCondLst>
                                  <p:childTnLst>
                                    <p:set>
                                      <p:cBhvr>
                                        <p:cTn dur="1" fill="hold" id="100">
                                          <p:stCondLst>
                                            <p:cond delay="0"/>
                                          </p:stCondLst>
                                        </p:cTn>
                                        <p:tgtEl>
                                          <p:spTgt spid="60"/>
                                        </p:tgtEl>
                                        <p:attrNameLst>
                                          <p:attrName>style.visibility</p:attrName>
                                        </p:attrNameLst>
                                      </p:cBhvr>
                                      <p:to>
                                        <p:strVal val="visible"/>
                                      </p:to>
                                    </p:set>
                                    <p:anim calcmode="lin" valueType="num">
                                      <p:cBhvr>
                                        <p:cTn dur="500" fill="hold" id="101"/>
                                        <p:tgtEl>
                                          <p:spTgt spid="60"/>
                                        </p:tgtEl>
                                        <p:attrNameLst>
                                          <p:attrName>ppt_w</p:attrName>
                                        </p:attrNameLst>
                                      </p:cBhvr>
                                      <p:tavLst>
                                        <p:tav tm="0">
                                          <p:val>
                                            <p:fltVal val="0"/>
                                          </p:val>
                                        </p:tav>
                                        <p:tav tm="100000">
                                          <p:val>
                                            <p:strVal val="#ppt_w"/>
                                          </p:val>
                                        </p:tav>
                                      </p:tavLst>
                                    </p:anim>
                                    <p:anim calcmode="lin" valueType="num">
                                      <p:cBhvr>
                                        <p:cTn dur="500" fill="hold" id="102"/>
                                        <p:tgtEl>
                                          <p:spTgt spid="60"/>
                                        </p:tgtEl>
                                        <p:attrNameLst>
                                          <p:attrName>ppt_h</p:attrName>
                                        </p:attrNameLst>
                                      </p:cBhvr>
                                      <p:tavLst>
                                        <p:tav tm="0">
                                          <p:val>
                                            <p:fltVal val="0"/>
                                          </p:val>
                                        </p:tav>
                                        <p:tav tm="100000">
                                          <p:val>
                                            <p:strVal val="#ppt_h"/>
                                          </p:val>
                                        </p:tav>
                                      </p:tavLst>
                                    </p:anim>
                                    <p:animEffect filter="fade" transition="in">
                                      <p:cBhvr>
                                        <p:cTn dur="500" id="103"/>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21"/>
      <p:bldP grpId="0" spid="22"/>
      <p:bldP grpId="0" spid="14"/>
      <p:bldP grpId="0" spid="40"/>
      <p:bldP grpId="0" spid="41"/>
      <p:bldP grpId="0" spid="46"/>
      <p:bldP grpId="0" spid="47"/>
      <p:bldP grpId="0" spid="52"/>
      <p:bldP grpId="0" spid="53"/>
      <p:bldP grpId="0" spid="58"/>
      <p:bldP grpId="0" spid="5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Rectangle 37"/>
          <p:cNvSpPr/>
          <p:nvPr/>
        </p:nvSpPr>
        <p:spPr>
          <a:xfrm>
            <a:off x="-14159" y="3737828"/>
            <a:ext cx="8588658" cy="29968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1" name="Rectangle 30"/>
          <p:cNvSpPr/>
          <p:nvPr/>
        </p:nvSpPr>
        <p:spPr>
          <a:xfrm>
            <a:off x="4293183" y="497976"/>
            <a:ext cx="8564862" cy="2997812"/>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grpSp>
        <p:nvGrpSpPr>
          <p:cNvPr id="2" name="Group 9"/>
          <p:cNvGrpSpPr/>
          <p:nvPr/>
        </p:nvGrpSpPr>
        <p:grpSpPr>
          <a:xfrm>
            <a:off x="-10455" y="497977"/>
            <a:ext cx="4575966" cy="2997813"/>
            <a:chOff x="-7985" y="901147"/>
            <a:chExt cx="3255024" cy="2131459"/>
          </a:xfrm>
        </p:grpSpPr>
        <p:grpSp>
          <p:nvGrpSpPr>
            <p:cNvPr id="3" name="Group 41"/>
            <p:cNvGrpSpPr/>
            <p:nvPr/>
          </p:nvGrpSpPr>
          <p:grpSpPr>
            <a:xfrm>
              <a:off x="-7985" y="901147"/>
              <a:ext cx="3059976" cy="2131459"/>
              <a:chOff x="3189432" y="1419609"/>
              <a:chExt cx="4204043" cy="2131459"/>
            </a:xfrm>
            <a:solidFill>
              <a:schemeClr val="tx2">
                <a:lumMod val="60000"/>
                <a:lumOff val="40000"/>
              </a:schemeClr>
            </a:solidFill>
          </p:grpSpPr>
          <p:sp>
            <p:nvSpPr>
              <p:cNvPr id="13" name="Rectangle 12"/>
              <p:cNvSpPr/>
              <p:nvPr/>
            </p:nvSpPr>
            <p:spPr>
              <a:xfrm>
                <a:off x="3189432" y="1419609"/>
                <a:ext cx="4204043" cy="2131459"/>
              </a:xfrm>
              <a:prstGeom prst="rect">
                <a:avLst/>
              </a:prstGeom>
              <a:solidFill>
                <a:schemeClr val="accent1"/>
              </a:solidFill>
              <a:ln>
                <a:noFill/>
              </a:ln>
              <a:effectLst>
                <a:outerShdw blurRad="317500" rotWithShape="0" sx="1000" sy="1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14" name="TextBox 13"/>
              <p:cNvSpPr txBox="1"/>
              <p:nvPr/>
            </p:nvSpPr>
            <p:spPr>
              <a:xfrm>
                <a:off x="3695126" y="2403919"/>
                <a:ext cx="3192655" cy="779196"/>
              </a:xfrm>
              <a:prstGeom prst="rect">
                <a:avLst/>
              </a:prstGeom>
              <a:noFill/>
            </p:spPr>
            <p:txBody>
              <a:bodyPr anchor="t" anchorCtr="0" bIns="0" lIns="0" rIns="0" tIns="0" wrap="square">
                <a:spAutoFit/>
              </a:bodyPr>
              <a:lstStyle/>
              <a:p>
                <a:pPr algn="just" defTabSz="1450478">
                  <a:lnSpc>
                    <a:spcPct val="150000"/>
                  </a:lnSpc>
                  <a:defRPr/>
                </a:pPr>
                <a:r>
                  <a:rPr altLang="en-US" lang="zh-CN" sz="799">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15" name="TextBox 14"/>
              <p:cNvSpPr txBox="1"/>
              <p:nvPr/>
            </p:nvSpPr>
            <p:spPr>
              <a:xfrm>
                <a:off x="3723494" y="2099042"/>
                <a:ext cx="3135919" cy="216714"/>
              </a:xfrm>
              <a:prstGeom prst="rect">
                <a:avLst/>
              </a:prstGeom>
              <a:noFill/>
            </p:spPr>
            <p:txBody>
              <a:bodyPr anchor="t" anchorCtr="0" bIns="0" lIns="0" rIns="0" tIns="0" wrap="square">
                <a:spAutoFit/>
              </a:bodyPr>
              <a:lstStyle/>
              <a:p>
                <a:r>
                  <a:rPr altLang="en-US" lang="zh-CN" sz="2000">
                    <a:solidFill>
                      <a:schemeClr val="bg1"/>
                    </a:solidFill>
                    <a:latin charset="0" panose="020b0604020202020204" pitchFamily="34" typeface="Arial"/>
                    <a:ea charset="-122" panose="020b0503020204020204" pitchFamily="34" typeface="微软雅黑"/>
                    <a:sym charset="0" panose="020b0604020202020204" pitchFamily="34" typeface="Arial"/>
                  </a:rPr>
                  <a:t>直接复制你的内容到此</a:t>
                </a:r>
              </a:p>
            </p:txBody>
          </p:sp>
        </p:grpSp>
        <p:sp>
          <p:nvSpPr>
            <p:cNvPr id="12" name="Isosceles Triangle 11"/>
            <p:cNvSpPr/>
            <p:nvPr/>
          </p:nvSpPr>
          <p:spPr>
            <a:xfrm rot="5400000">
              <a:off x="2918467" y="1869225"/>
              <a:ext cx="461842" cy="1953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2" name="Group 9"/>
          <p:cNvGrpSpPr/>
          <p:nvPr/>
        </p:nvGrpSpPr>
        <p:grpSpPr>
          <a:xfrm>
            <a:off x="8283402" y="3737829"/>
            <a:ext cx="4574644" cy="2997035"/>
            <a:chOff x="-201446" y="901147"/>
            <a:chExt cx="3253437" cy="2131459"/>
          </a:xfrm>
          <a:solidFill>
            <a:schemeClr val="accent2"/>
          </a:solidFill>
        </p:grpSpPr>
        <p:grpSp>
          <p:nvGrpSpPr>
            <p:cNvPr id="33" name="Group 41"/>
            <p:cNvGrpSpPr/>
            <p:nvPr/>
          </p:nvGrpSpPr>
          <p:grpSpPr>
            <a:xfrm>
              <a:off x="-7985" y="901147"/>
              <a:ext cx="3059976" cy="2131459"/>
              <a:chOff x="3189432" y="1419609"/>
              <a:chExt cx="4204043" cy="2131459"/>
            </a:xfrm>
            <a:grpFill/>
          </p:grpSpPr>
          <p:sp>
            <p:nvSpPr>
              <p:cNvPr id="35" name="Rectangle 34"/>
              <p:cNvSpPr/>
              <p:nvPr/>
            </p:nvSpPr>
            <p:spPr>
              <a:xfrm>
                <a:off x="3189432" y="1419609"/>
                <a:ext cx="4204043" cy="2131459"/>
              </a:xfrm>
              <a:prstGeom prst="rect">
                <a:avLst/>
              </a:prstGeom>
              <a:grpFill/>
              <a:ln>
                <a:noFill/>
              </a:ln>
              <a:effectLst>
                <a:outerShdw blurRad="317500" rotWithShape="0" sx="1000" sy="1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6" name="TextBox 35"/>
              <p:cNvSpPr txBox="1"/>
              <p:nvPr/>
            </p:nvSpPr>
            <p:spPr>
              <a:xfrm>
                <a:off x="3742163" y="2372952"/>
                <a:ext cx="3128750" cy="779398"/>
              </a:xfrm>
              <a:prstGeom prst="rect">
                <a:avLst/>
              </a:prstGeom>
              <a:noFill/>
            </p:spPr>
            <p:txBody>
              <a:bodyPr anchor="t" anchorCtr="0" bIns="0" lIns="0" rIns="0" tIns="0" wrap="square">
                <a:spAutoFit/>
              </a:bodyPr>
              <a:lstStyle/>
              <a:p>
                <a:pPr algn="just" defTabSz="1450478">
                  <a:lnSpc>
                    <a:spcPct val="150000"/>
                  </a:lnSpc>
                  <a:defRPr/>
                </a:pPr>
                <a:r>
                  <a:rPr altLang="en-US" lang="zh-CN" sz="799">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37" name="TextBox 36"/>
              <p:cNvSpPr txBox="1"/>
              <p:nvPr/>
            </p:nvSpPr>
            <p:spPr>
              <a:xfrm>
                <a:off x="3742162" y="2044620"/>
                <a:ext cx="3298918" cy="216770"/>
              </a:xfrm>
              <a:prstGeom prst="rect">
                <a:avLst/>
              </a:prstGeom>
              <a:noFill/>
            </p:spPr>
            <p:txBody>
              <a:bodyPr anchor="t" anchorCtr="0" bIns="0" lIns="0" rIns="0" tIns="0" wrap="square">
                <a:spAutoFit/>
              </a:bodyPr>
              <a:lstStyle>
                <a:defPPr>
                  <a:defRPr lang="zh-CN"/>
                </a:defPPr>
                <a:lvl1pPr>
                  <a:defRPr sz="2000">
                    <a:solidFill>
                      <a:schemeClr val="bg1"/>
                    </a:solidFill>
                    <a:latin charset="0" panose="020b0604020202020204" pitchFamily="34" typeface="Arial"/>
                    <a:ea charset="-122" panose="020b0503020204020204" pitchFamily="34" typeface="微软雅黑"/>
                  </a:defRPr>
                </a:lvl1pPr>
              </a:lstStyle>
              <a:p>
                <a:r>
                  <a:rPr altLang="en-US" lang="zh-CN">
                    <a:sym charset="0" panose="020b0604020202020204" pitchFamily="34" typeface="Arial"/>
                  </a:rPr>
                  <a:t>直接复制你的内容到此</a:t>
                </a:r>
              </a:p>
            </p:txBody>
          </p:sp>
        </p:grpSp>
        <p:sp>
          <p:nvSpPr>
            <p:cNvPr id="34" name="Isosceles Triangle 33"/>
            <p:cNvSpPr/>
            <p:nvPr/>
          </p:nvSpPr>
          <p:spPr>
            <a:xfrm rot="16200000">
              <a:off x="-334350" y="1869354"/>
              <a:ext cx="460856" cy="1950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grpSp>
      <p:sp>
        <p:nvSpPr>
          <p:cNvPr id="16"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113086427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accel="50000" decel="50000" fill="hold" grpId="0" id="10" nodeType="afterEffect" presetClass="entr" presetID="2" presetSubtype="2">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additive="base">
                                        <p:cTn dur="500" fill="hold" id="12"/>
                                        <p:tgtEl>
                                          <p:spTgt spid="31"/>
                                        </p:tgtEl>
                                        <p:attrNameLst>
                                          <p:attrName>ppt_x</p:attrName>
                                        </p:attrNameLst>
                                      </p:cBhvr>
                                      <p:tavLst>
                                        <p:tav tm="0">
                                          <p:val>
                                            <p:strVal val="1+#ppt_w/2"/>
                                          </p:val>
                                        </p:tav>
                                        <p:tav tm="100000">
                                          <p:val>
                                            <p:strVal val="#ppt_x"/>
                                          </p:val>
                                        </p:tav>
                                      </p:tavLst>
                                    </p:anim>
                                    <p:anim calcmode="lin" valueType="num">
                                      <p:cBhvr additive="base">
                                        <p:cTn dur="500" fill="hold" id="13"/>
                                        <p:tgtEl>
                                          <p:spTgt spid="3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accel="50000" decel="50000" fill="hold" id="15" nodeType="afterEffect" presetClass="entr" presetID="2" presetSubtype="2">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additive="base">
                                        <p:cTn dur="500" fill="hold" id="17"/>
                                        <p:tgtEl>
                                          <p:spTgt spid="32"/>
                                        </p:tgtEl>
                                        <p:attrNameLst>
                                          <p:attrName>ppt_x</p:attrName>
                                        </p:attrNameLst>
                                      </p:cBhvr>
                                      <p:tavLst>
                                        <p:tav tm="0">
                                          <p:val>
                                            <p:strVal val="1+#ppt_w/2"/>
                                          </p:val>
                                        </p:tav>
                                        <p:tav tm="100000">
                                          <p:val>
                                            <p:strVal val="#ppt_x"/>
                                          </p:val>
                                        </p:tav>
                                      </p:tavLst>
                                    </p:anim>
                                    <p:anim calcmode="lin" valueType="num">
                                      <p:cBhvr additive="base">
                                        <p:cTn dur="500" fill="hold" id="18"/>
                                        <p:tgtEl>
                                          <p:spTgt spid="3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accel="50000" decel="50000" fill="hold" grpId="0" id="20" nodeType="afterEffect" presetClass="entr" presetID="2" presetSubtype="8">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500" fill="hold" id="22"/>
                                        <p:tgtEl>
                                          <p:spTgt spid="38"/>
                                        </p:tgtEl>
                                        <p:attrNameLst>
                                          <p:attrName>ppt_x</p:attrName>
                                        </p:attrNameLst>
                                      </p:cBhvr>
                                      <p:tavLst>
                                        <p:tav tm="0">
                                          <p:val>
                                            <p:strVal val="0-#ppt_w/2"/>
                                          </p:val>
                                        </p:tav>
                                        <p:tav tm="100000">
                                          <p:val>
                                            <p:strVal val="#ppt_x"/>
                                          </p:val>
                                        </p:tav>
                                      </p:tavLst>
                                    </p:anim>
                                    <p:anim calcmode="lin" valueType="num">
                                      <p:cBhvr additive="base">
                                        <p:cTn dur="500" fill="hold" id="23"/>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59"/>
          <p:cNvGrpSpPr/>
          <p:nvPr/>
        </p:nvGrpSpPr>
        <p:grpSpPr>
          <a:xfrm>
            <a:off x="5918077" y="3688333"/>
            <a:ext cx="1008934" cy="1011625"/>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152"/>
            <p:cNvSpPr>
              <a:spLocks noEditPoints="1"/>
            </p:cNvSpPr>
            <p:nvPr/>
          </p:nvSpPr>
          <p:spPr bwMode="auto">
            <a:xfrm>
              <a:off x="4383793" y="2806766"/>
              <a:ext cx="382124" cy="353134"/>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sp>
        <p:nvSpPr>
          <p:cNvPr id="16" name="Down Arrow 15"/>
          <p:cNvSpPr/>
          <p:nvPr/>
        </p:nvSpPr>
        <p:spPr bwMode="auto">
          <a:xfrm rot="14548862">
            <a:off x="6998647" y="3599864"/>
            <a:ext cx="262123" cy="468231"/>
          </a:xfrm>
          <a:prstGeom prst="downArrow">
            <a:avLst>
              <a:gd fmla="val 63516" name="adj1"/>
              <a:gd fmla="val 50000" name="adj2"/>
            </a:avLst>
          </a:prstGeom>
          <a:solidFill>
            <a:schemeClr val="accent2"/>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20" name="Down Arrow 19"/>
          <p:cNvSpPr/>
          <p:nvPr/>
        </p:nvSpPr>
        <p:spPr bwMode="auto">
          <a:xfrm flipH="1" flipV="1" rot="14548862">
            <a:off x="5591623" y="4293881"/>
            <a:ext cx="262123" cy="484941"/>
          </a:xfrm>
          <a:prstGeom prst="downArrow">
            <a:avLst>
              <a:gd fmla="val 63516" name="adj1"/>
              <a:gd fmla="val 50000" name="adj2"/>
            </a:avLst>
          </a:prstGeom>
          <a:solidFill>
            <a:schemeClr val="accent5"/>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45" name="Down Arrow 44"/>
          <p:cNvSpPr/>
          <p:nvPr/>
        </p:nvSpPr>
        <p:spPr bwMode="auto">
          <a:xfrm rot="10800000">
            <a:off x="6297543" y="3194255"/>
            <a:ext cx="262123" cy="468231"/>
          </a:xfrm>
          <a:prstGeom prst="downArrow">
            <a:avLst>
              <a:gd fmla="val 63516" name="adj1"/>
              <a:gd fmla="val 50000" name="adj2"/>
            </a:avLst>
          </a:prstGeom>
          <a:solidFill>
            <a:schemeClr val="accent1"/>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48" name="Down Arrow 47"/>
          <p:cNvSpPr/>
          <p:nvPr/>
        </p:nvSpPr>
        <p:spPr bwMode="auto">
          <a:xfrm flipH="1" rot="7051138">
            <a:off x="5598927" y="3599305"/>
            <a:ext cx="262123" cy="468231"/>
          </a:xfrm>
          <a:prstGeom prst="downArrow">
            <a:avLst>
              <a:gd fmla="val 63516" name="adj1"/>
              <a:gd fmla="val 50000" name="adj2"/>
            </a:avLst>
          </a:prstGeom>
          <a:solidFill>
            <a:schemeClr val="accent6"/>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56" name="Down Arrow 55"/>
          <p:cNvSpPr/>
          <p:nvPr/>
        </p:nvSpPr>
        <p:spPr bwMode="auto">
          <a:xfrm flipV="1" rot="10800000">
            <a:off x="6297545" y="4725803"/>
            <a:ext cx="262123" cy="468231"/>
          </a:xfrm>
          <a:prstGeom prst="downArrow">
            <a:avLst>
              <a:gd fmla="val 63516" name="adj1"/>
              <a:gd fmla="val 50000" name="adj2"/>
            </a:avLst>
          </a:prstGeom>
          <a:solidFill>
            <a:schemeClr val="accent4"/>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sp>
        <p:nvSpPr>
          <p:cNvPr id="57" name="Down Arrow 56"/>
          <p:cNvSpPr/>
          <p:nvPr/>
        </p:nvSpPr>
        <p:spPr bwMode="auto">
          <a:xfrm flipV="1" rot="7051138">
            <a:off x="6991342" y="4308598"/>
            <a:ext cx="262123" cy="484941"/>
          </a:xfrm>
          <a:prstGeom prst="downArrow">
            <a:avLst>
              <a:gd fmla="val 63516" name="adj1"/>
              <a:gd fmla="val 50000" name="adj2"/>
            </a:avLst>
          </a:prstGeom>
          <a:solidFill>
            <a:schemeClr val="accent3"/>
          </a:solidFill>
          <a:ln w="9525">
            <a:noFill/>
            <a:round/>
          </a:ln>
        </p:spPr>
        <p:txBody>
          <a:bodyPr anchor="t" anchorCtr="0" bIns="49764" compatLnSpc="1" lIns="99526" numCol="1" rIns="99526" rtlCol="0" tIns="49764" vert="horz" wrap="square">
            <a:prstTxWarp prst="textNoShape">
              <a:avLst/>
            </a:prstTxWarp>
          </a:bodyPr>
          <a:lstStyle/>
          <a:p>
            <a:pPr algn="ct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nvGrpSpPr>
          <p:cNvPr id="3" name="Group 84"/>
          <p:cNvGrpSpPr/>
          <p:nvPr/>
        </p:nvGrpSpPr>
        <p:grpSpPr>
          <a:xfrm>
            <a:off x="5904272" y="2130695"/>
            <a:ext cx="1062673" cy="106355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09">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8" name="Freeform 77"/>
            <p:cNvSpPr>
              <a:spLocks noEditPoints="1"/>
            </p:cNvSpPr>
            <p:nvPr/>
          </p:nvSpPr>
          <p:spPr bwMode="auto">
            <a:xfrm>
              <a:off x="3483875" y="1534824"/>
              <a:ext cx="296640" cy="433374"/>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 name="Group 88"/>
          <p:cNvGrpSpPr/>
          <p:nvPr/>
        </p:nvGrpSpPr>
        <p:grpSpPr>
          <a:xfrm>
            <a:off x="7281992" y="4371976"/>
            <a:ext cx="1062673" cy="106355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306">
                <a:latin charset="0" panose="020b0604020202020204" pitchFamily="34" typeface="Arial"/>
                <a:ea charset="-122" panose="020b0503020204020204" pitchFamily="34" typeface="微软雅黑"/>
                <a:sym charset="0" panose="020b0604020202020204" pitchFamily="34" typeface="Arial"/>
              </a:endParaRPr>
            </a:p>
          </p:txBody>
        </p:sp>
        <p:sp>
          <p:nvSpPr>
            <p:cNvPr id="79" name="Freeform 83"/>
            <p:cNvSpPr>
              <a:spLocks noEditPoints="1"/>
            </p:cNvSpPr>
            <p:nvPr/>
          </p:nvSpPr>
          <p:spPr bwMode="auto">
            <a:xfrm>
              <a:off x="3590360" y="3858452"/>
              <a:ext cx="198518" cy="29777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 name="Group 87"/>
          <p:cNvGrpSpPr/>
          <p:nvPr/>
        </p:nvGrpSpPr>
        <p:grpSpPr>
          <a:xfrm>
            <a:off x="4506526" y="2976898"/>
            <a:ext cx="1062673" cy="106355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306">
                <a:latin charset="0" panose="020b0604020202020204" pitchFamily="34" typeface="Arial"/>
                <a:ea charset="-122" panose="020b0503020204020204" pitchFamily="34" typeface="微软雅黑"/>
                <a:sym charset="0" panose="020b0604020202020204" pitchFamily="34" typeface="Arial"/>
              </a:endParaRPr>
            </a:p>
          </p:txBody>
        </p:sp>
        <p:sp>
          <p:nvSpPr>
            <p:cNvPr id="80" name="Freeform 137"/>
            <p:cNvSpPr>
              <a:spLocks noEditPoints="1"/>
            </p:cNvSpPr>
            <p:nvPr/>
          </p:nvSpPr>
          <p:spPr bwMode="auto">
            <a:xfrm>
              <a:off x="5347164" y="3838560"/>
              <a:ext cx="329647" cy="337558"/>
            </a:xfrm>
            <a:custGeom>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b="b" l="0" r="r" t="0"/>
              <a:pathLst>
                <a:path h="59" w="57">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 name="Group 85"/>
          <p:cNvGrpSpPr/>
          <p:nvPr/>
        </p:nvGrpSpPr>
        <p:grpSpPr>
          <a:xfrm>
            <a:off x="5898873" y="5190534"/>
            <a:ext cx="1062673" cy="106355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306">
                <a:latin charset="0" panose="020b0604020202020204" pitchFamily="34" typeface="Arial"/>
                <a:ea charset="-122" panose="020b0503020204020204" pitchFamily="34" typeface="微软雅黑"/>
                <a:sym charset="0" panose="020b0604020202020204" pitchFamily="34" typeface="Arial"/>
              </a:endParaRPr>
            </a:p>
          </p:txBody>
        </p:sp>
        <p:sp>
          <p:nvSpPr>
            <p:cNvPr id="81" name="Freeform 53"/>
            <p:cNvSpPr/>
            <p:nvPr/>
          </p:nvSpPr>
          <p:spPr bwMode="auto">
            <a:xfrm>
              <a:off x="5336668" y="1592431"/>
              <a:ext cx="350639" cy="259998"/>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b="b" l="0" r="r" t="0"/>
              <a:pathLst>
                <a:path h="50" w="68">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 name="Group 86"/>
          <p:cNvGrpSpPr/>
          <p:nvPr/>
        </p:nvGrpSpPr>
        <p:grpSpPr>
          <a:xfrm>
            <a:off x="4493298" y="4371976"/>
            <a:ext cx="1062673" cy="106355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306">
                <a:latin charset="0" panose="020b0604020202020204" pitchFamily="34" typeface="Arial"/>
                <a:ea charset="-122" panose="020b0503020204020204" pitchFamily="34" typeface="微软雅黑"/>
                <a:sym charset="0" panose="020b0604020202020204" pitchFamily="34" typeface="Arial"/>
              </a:endParaRPr>
            </a:p>
          </p:txBody>
        </p:sp>
        <p:sp>
          <p:nvSpPr>
            <p:cNvPr id="82" name="Freeform 57"/>
            <p:cNvSpPr>
              <a:spLocks noEditPoints="1"/>
            </p:cNvSpPr>
            <p:nvPr/>
          </p:nvSpPr>
          <p:spPr bwMode="auto">
            <a:xfrm>
              <a:off x="5827267" y="2667801"/>
              <a:ext cx="291152" cy="258114"/>
            </a:xfrm>
            <a:custGeom>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b="b" l="0" r="r" t="0"/>
              <a:pathLst>
                <a:path h="57" w="65">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 name="Group 83"/>
          <p:cNvGrpSpPr/>
          <p:nvPr/>
        </p:nvGrpSpPr>
        <p:grpSpPr>
          <a:xfrm>
            <a:off x="7292358" y="2972014"/>
            <a:ext cx="1062673" cy="106355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b="1" lang="en-US" sz="1524">
                <a:latin charset="0" panose="020b0604020202020204" pitchFamily="34" typeface="Arial"/>
                <a:ea charset="-122" panose="020b0503020204020204" pitchFamily="34" typeface="微软雅黑"/>
                <a:sym charset="0" panose="020b0604020202020204" pitchFamily="34" typeface="Arial"/>
              </a:endParaRPr>
            </a:p>
          </p:txBody>
        </p:sp>
        <p:sp>
          <p:nvSpPr>
            <p:cNvPr id="83" name="Freeform 65"/>
            <p:cNvSpPr>
              <a:spLocks noEditPoints="1"/>
            </p:cNvSpPr>
            <p:nvPr/>
          </p:nvSpPr>
          <p:spPr bwMode="auto">
            <a:xfrm>
              <a:off x="3027706" y="2630302"/>
              <a:ext cx="365563" cy="333116"/>
            </a:xfrm>
            <a:custGeom>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b="b" l="0" r="r" t="0"/>
              <a:pathLst>
                <a:path h="71" w="78">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anchor="t" anchorCtr="0" bIns="49764" compatLnSpc="1" lIns="99526" numCol="1" rIns="99526" tIns="49764" vert="horz" wrap="square">
              <a:prstTxWarp prst="textNoShape">
                <a:avLst/>
              </a:prstTxWarp>
            </a:bodyPr>
            <a:lstStyle/>
            <a:p>
              <a:pPr>
                <a:lnSpc>
                  <a:spcPct val="120000"/>
                </a:lnSpc>
              </a:pPr>
              <a:endParaRPr lang="en-US" sz="1394">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1" name="Group 22"/>
          <p:cNvGrpSpPr/>
          <p:nvPr/>
        </p:nvGrpSpPr>
        <p:grpSpPr>
          <a:xfrm>
            <a:off x="1971688" y="3293620"/>
            <a:ext cx="2391087" cy="663798"/>
            <a:chOff x="844734" y="1897307"/>
            <a:chExt cx="2294202" cy="609865"/>
          </a:xfrm>
        </p:grpSpPr>
        <p:sp>
          <p:nvSpPr>
            <p:cNvPr id="92" name="Footer Text"/>
            <p:cNvSpPr txBox="1"/>
            <p:nvPr/>
          </p:nvSpPr>
          <p:spPr>
            <a:xfrm>
              <a:off x="844734" y="2099983"/>
              <a:ext cx="2287091" cy="403251"/>
            </a:xfrm>
            <a:prstGeom prst="rect">
              <a:avLst/>
            </a:prstGeom>
            <a:noFill/>
          </p:spPr>
          <p:txBody>
            <a:bodyPr anchor="t" anchorCtr="0"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93" name="TextBox 92"/>
            <p:cNvSpPr txBox="1"/>
            <p:nvPr/>
          </p:nvSpPr>
          <p:spPr>
            <a:xfrm>
              <a:off x="1944766" y="1897307"/>
              <a:ext cx="1194170" cy="235230"/>
            </a:xfrm>
            <a:prstGeom prst="rect">
              <a:avLst/>
            </a:prstGeom>
            <a:noFill/>
          </p:spPr>
          <p:txBody>
            <a:bodyPr anchor="t" anchorCtr="0" bIns="0" lIns="0" rIns="0" rtlCol="0" tIns="0" wrap="none">
              <a:spAutoFit/>
            </a:body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2" name="Group 25"/>
          <p:cNvGrpSpPr/>
          <p:nvPr/>
        </p:nvGrpSpPr>
        <p:grpSpPr>
          <a:xfrm>
            <a:off x="1964879" y="4493649"/>
            <a:ext cx="2420365" cy="663800"/>
            <a:chOff x="844734" y="1897308"/>
            <a:chExt cx="2322294" cy="609866"/>
          </a:xfrm>
        </p:grpSpPr>
        <p:sp>
          <p:nvSpPr>
            <p:cNvPr id="95" name="Footer Text"/>
            <p:cNvSpPr txBox="1"/>
            <p:nvPr/>
          </p:nvSpPr>
          <p:spPr>
            <a:xfrm>
              <a:off x="844734" y="2099986"/>
              <a:ext cx="2287092" cy="403250"/>
            </a:xfrm>
            <a:prstGeom prst="rect">
              <a:avLst/>
            </a:prstGeom>
            <a:noFill/>
          </p:spPr>
          <p:txBody>
            <a:bodyPr anchor="t" anchorCtr="0"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96" name="TextBox 95"/>
            <p:cNvSpPr txBox="1"/>
            <p:nvPr/>
          </p:nvSpPr>
          <p:spPr>
            <a:xfrm>
              <a:off x="1972858" y="1897308"/>
              <a:ext cx="1194170" cy="235229"/>
            </a:xfrm>
            <a:prstGeom prst="rect">
              <a:avLst/>
            </a:prstGeom>
            <a:noFill/>
          </p:spPr>
          <p:txBody>
            <a:bodyPr anchor="t" anchorCtr="0" bIns="0" lIns="0" rIns="0" rtlCol="0" tIns="0" wrap="none">
              <a:spAutoFit/>
            </a:body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3" name="Group 32"/>
          <p:cNvGrpSpPr/>
          <p:nvPr/>
        </p:nvGrpSpPr>
        <p:grpSpPr>
          <a:xfrm>
            <a:off x="8617600" y="3039042"/>
            <a:ext cx="2392206" cy="663798"/>
            <a:chOff x="844734" y="1897308"/>
            <a:chExt cx="2287091" cy="609865"/>
          </a:xfrm>
        </p:grpSpPr>
        <p:sp>
          <p:nvSpPr>
            <p:cNvPr id="98" name="Footer Text"/>
            <p:cNvSpPr txBox="1"/>
            <p:nvPr/>
          </p:nvSpPr>
          <p:spPr>
            <a:xfrm>
              <a:off x="844734" y="2099984"/>
              <a:ext cx="2287091" cy="403251"/>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99" name="TextBox 98"/>
            <p:cNvSpPr txBox="1"/>
            <p:nvPr/>
          </p:nvSpPr>
          <p:spPr>
            <a:xfrm>
              <a:off x="844734" y="1897308"/>
              <a:ext cx="1189911" cy="235230"/>
            </a:xfrm>
            <a:prstGeom prst="rect">
              <a:avLst/>
            </a:prstGeom>
            <a:noFill/>
          </p:spPr>
          <p:txBody>
            <a:bodyPr anchor="t" anchorCtr="0"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5" name="Group 35"/>
          <p:cNvGrpSpPr/>
          <p:nvPr/>
        </p:nvGrpSpPr>
        <p:grpSpPr>
          <a:xfrm>
            <a:off x="8617600" y="4238207"/>
            <a:ext cx="2392206" cy="651106"/>
            <a:chOff x="844734" y="1897307"/>
            <a:chExt cx="2287091" cy="598201"/>
          </a:xfrm>
        </p:grpSpPr>
        <p:sp>
          <p:nvSpPr>
            <p:cNvPr id="101" name="Footer Text"/>
            <p:cNvSpPr txBox="1"/>
            <p:nvPr/>
          </p:nvSpPr>
          <p:spPr>
            <a:xfrm>
              <a:off x="844734" y="2099986"/>
              <a:ext cx="2287091" cy="403249"/>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02" name="TextBox 101"/>
            <p:cNvSpPr txBox="1"/>
            <p:nvPr/>
          </p:nvSpPr>
          <p:spPr>
            <a:xfrm>
              <a:off x="844734" y="1897307"/>
              <a:ext cx="1189911" cy="235228"/>
            </a:xfrm>
            <a:prstGeom prst="rect">
              <a:avLst/>
            </a:prstGeom>
            <a:noFill/>
          </p:spPr>
          <p:txBody>
            <a:bodyPr anchor="t" anchorCtr="0"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7" name="Group 22"/>
          <p:cNvGrpSpPr/>
          <p:nvPr/>
        </p:nvGrpSpPr>
        <p:grpSpPr>
          <a:xfrm>
            <a:off x="3368126" y="2093586"/>
            <a:ext cx="2383676" cy="663802"/>
            <a:chOff x="844734" y="1897307"/>
            <a:chExt cx="2287091" cy="609866"/>
          </a:xfrm>
        </p:grpSpPr>
        <p:sp>
          <p:nvSpPr>
            <p:cNvPr id="104" name="Footer Text"/>
            <p:cNvSpPr txBox="1"/>
            <p:nvPr/>
          </p:nvSpPr>
          <p:spPr>
            <a:xfrm>
              <a:off x="844734" y="2099986"/>
              <a:ext cx="2287091" cy="403249"/>
            </a:xfrm>
            <a:prstGeom prst="rect">
              <a:avLst/>
            </a:prstGeom>
            <a:noFill/>
          </p:spPr>
          <p:txBody>
            <a:bodyPr anchor="t" anchorCtr="0"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05" name="TextBox 104"/>
            <p:cNvSpPr txBox="1"/>
            <p:nvPr/>
          </p:nvSpPr>
          <p:spPr>
            <a:xfrm>
              <a:off x="1936301" y="1897307"/>
              <a:ext cx="1194170" cy="235229"/>
            </a:xfrm>
            <a:prstGeom prst="rect">
              <a:avLst/>
            </a:prstGeom>
            <a:noFill/>
          </p:spPr>
          <p:txBody>
            <a:bodyPr anchor="t" anchorCtr="0" bIns="0" lIns="0" rIns="0" rtlCol="0" tIns="0" wrap="none">
              <a:spAutoFit/>
            </a:body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grpSp>
        <p:nvGrpSpPr>
          <p:cNvPr id="18" name="Group 35"/>
          <p:cNvGrpSpPr/>
          <p:nvPr/>
        </p:nvGrpSpPr>
        <p:grpSpPr>
          <a:xfrm>
            <a:off x="7202097" y="5437375"/>
            <a:ext cx="2392206" cy="651103"/>
            <a:chOff x="844734" y="1897308"/>
            <a:chExt cx="2287091" cy="598202"/>
          </a:xfrm>
        </p:grpSpPr>
        <p:sp>
          <p:nvSpPr>
            <p:cNvPr id="107" name="Footer Text"/>
            <p:cNvSpPr txBox="1"/>
            <p:nvPr/>
          </p:nvSpPr>
          <p:spPr>
            <a:xfrm>
              <a:off x="844734" y="2099986"/>
              <a:ext cx="2287091" cy="403251"/>
            </a:xfrm>
            <a:prstGeom prst="rect">
              <a:avLst/>
            </a:prstGeom>
            <a:noFill/>
          </p:spPr>
          <p:txBody>
            <a:bodyPr anchor="t" anchorCtr="0"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08" name="TextBox 107"/>
            <p:cNvSpPr txBox="1"/>
            <p:nvPr/>
          </p:nvSpPr>
          <p:spPr>
            <a:xfrm>
              <a:off x="844734" y="1897308"/>
              <a:ext cx="1189911" cy="235230"/>
            </a:xfrm>
            <a:prstGeom prst="rect">
              <a:avLst/>
            </a:prstGeom>
            <a:noFill/>
          </p:spPr>
          <p:txBody>
            <a:bodyPr anchor="t" anchorCtr="0"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grpSp>
      <p:sp>
        <p:nvSpPr>
          <p:cNvPr id="47"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351533359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45"/>
                                        </p:tgtEl>
                                        <p:attrNameLst>
                                          <p:attrName>style.visibility</p:attrName>
                                        </p:attrNameLst>
                                      </p:cBhvr>
                                      <p:to>
                                        <p:strVal val="visible"/>
                                      </p:to>
                                    </p:set>
                                    <p:animEffect filter="wipe(down)" transition="in">
                                      <p:cBhvr>
                                        <p:cTn dur="500" id="13"/>
                                        <p:tgtEl>
                                          <p:spTgt spid="45"/>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par>
                          <p:cTn fill="hold" id="20" nodeType="afterGroup">
                            <p:stCondLst>
                              <p:cond delay="1500"/>
                            </p:stCondLst>
                            <p:childTnLst>
                              <p:par>
                                <p:cTn fill="hold" id="21" nodeType="afterEffect" presetClass="entr" presetID="22" presetSubtype="2">
                                  <p:stCondLst>
                                    <p:cond delay="0"/>
                                  </p:stCondLst>
                                  <p:childTnLst>
                                    <p:set>
                                      <p:cBhvr>
                                        <p:cTn dur="1" fill="hold" id="22">
                                          <p:stCondLst>
                                            <p:cond delay="0"/>
                                          </p:stCondLst>
                                        </p:cTn>
                                        <p:tgtEl>
                                          <p:spTgt spid="17"/>
                                        </p:tgtEl>
                                        <p:attrNameLst>
                                          <p:attrName>style.visibility</p:attrName>
                                        </p:attrNameLst>
                                      </p:cBhvr>
                                      <p:to>
                                        <p:strVal val="visible"/>
                                      </p:to>
                                    </p:set>
                                    <p:animEffect filter="wipe(right)" transition="in">
                                      <p:cBhvr>
                                        <p:cTn dur="500" id="23"/>
                                        <p:tgtEl>
                                          <p:spTgt spid="17"/>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6"/>
                                        </p:tgtEl>
                                        <p:attrNameLst>
                                          <p:attrName>style.visibility</p:attrName>
                                        </p:attrNameLst>
                                      </p:cBhvr>
                                      <p:to>
                                        <p:strVal val="visible"/>
                                      </p:to>
                                    </p:set>
                                    <p:animEffect filter="wipe(left)"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p:cTn dur="500" fill="hold" id="31"/>
                                        <p:tgtEl>
                                          <p:spTgt spid="10"/>
                                        </p:tgtEl>
                                        <p:attrNameLst>
                                          <p:attrName>ppt_w</p:attrName>
                                        </p:attrNameLst>
                                      </p:cBhvr>
                                      <p:tavLst>
                                        <p:tav tm="0">
                                          <p:val>
                                            <p:fltVal val="0"/>
                                          </p:val>
                                        </p:tav>
                                        <p:tav tm="100000">
                                          <p:val>
                                            <p:strVal val="#ppt_w"/>
                                          </p:val>
                                        </p:tav>
                                      </p:tavLst>
                                    </p:anim>
                                    <p:anim calcmode="lin" valueType="num">
                                      <p:cBhvr>
                                        <p:cTn dur="500" fill="hold" id="32"/>
                                        <p:tgtEl>
                                          <p:spTgt spid="10"/>
                                        </p:tgtEl>
                                        <p:attrNameLst>
                                          <p:attrName>ppt_h</p:attrName>
                                        </p:attrNameLst>
                                      </p:cBhvr>
                                      <p:tavLst>
                                        <p:tav tm="0">
                                          <p:val>
                                            <p:fltVal val="0"/>
                                          </p:val>
                                        </p:tav>
                                        <p:tav tm="100000">
                                          <p:val>
                                            <p:strVal val="#ppt_h"/>
                                          </p:val>
                                        </p:tav>
                                      </p:tavLst>
                                    </p:anim>
                                    <p:animEffect filter="fade" transition="in">
                                      <p:cBhvr>
                                        <p:cTn dur="500" id="33"/>
                                        <p:tgtEl>
                                          <p:spTgt spid="10"/>
                                        </p:tgtEl>
                                      </p:cBhvr>
                                    </p:animEffect>
                                  </p:childTnLst>
                                </p:cTn>
                              </p:par>
                            </p:childTnLst>
                          </p:cTn>
                        </p:par>
                        <p:par>
                          <p:cTn fill="hold" id="34" nodeType="afterGroup">
                            <p:stCondLst>
                              <p:cond delay="3000"/>
                            </p:stCondLst>
                            <p:childTnLst>
                              <p:par>
                                <p:cTn fill="hold" id="35" nodeType="afterEffect" presetClass="entr" presetID="22" presetSubtype="8">
                                  <p:stCondLst>
                                    <p:cond delay="0"/>
                                  </p:stCondLst>
                                  <p:childTnLst>
                                    <p:set>
                                      <p:cBhvr>
                                        <p:cTn dur="1" fill="hold" id="36">
                                          <p:stCondLst>
                                            <p:cond delay="0"/>
                                          </p:stCondLst>
                                        </p:cTn>
                                        <p:tgtEl>
                                          <p:spTgt spid="13"/>
                                        </p:tgtEl>
                                        <p:attrNameLst>
                                          <p:attrName>style.visibility</p:attrName>
                                        </p:attrNameLst>
                                      </p:cBhvr>
                                      <p:to>
                                        <p:strVal val="visible"/>
                                      </p:to>
                                    </p:set>
                                    <p:animEffect filter="wipe(left)" transition="in">
                                      <p:cBhvr>
                                        <p:cTn dur="500" id="37"/>
                                        <p:tgtEl>
                                          <p:spTgt spid="13"/>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57"/>
                                        </p:tgtEl>
                                        <p:attrNameLst>
                                          <p:attrName>style.visibility</p:attrName>
                                        </p:attrNameLst>
                                      </p:cBhvr>
                                      <p:to>
                                        <p:strVal val="visible"/>
                                      </p:to>
                                    </p:set>
                                    <p:animEffect filter="wipe(left)" transition="in">
                                      <p:cBhvr>
                                        <p:cTn dur="500" id="41"/>
                                        <p:tgtEl>
                                          <p:spTgt spid="57"/>
                                        </p:tgtEl>
                                      </p:cBhvr>
                                    </p:animEffect>
                                  </p:childTnLst>
                                </p:cTn>
                              </p:par>
                            </p:childTnLst>
                          </p:cTn>
                        </p:par>
                        <p:par>
                          <p:cTn fill="hold" id="42" nodeType="afterGroup">
                            <p:stCondLst>
                              <p:cond delay="4000"/>
                            </p:stCondLst>
                            <p:childTnLst>
                              <p:par>
                                <p:cTn fill="hold" id="43" nodeType="afterEffect" presetClass="entr" presetID="53" presetSubtype="0">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p:cTn dur="500" fill="hold" id="45"/>
                                        <p:tgtEl>
                                          <p:spTgt spid="4"/>
                                        </p:tgtEl>
                                        <p:attrNameLst>
                                          <p:attrName>ppt_w</p:attrName>
                                        </p:attrNameLst>
                                      </p:cBhvr>
                                      <p:tavLst>
                                        <p:tav tm="0">
                                          <p:val>
                                            <p:fltVal val="0"/>
                                          </p:val>
                                        </p:tav>
                                        <p:tav tm="100000">
                                          <p:val>
                                            <p:strVal val="#ppt_w"/>
                                          </p:val>
                                        </p:tav>
                                      </p:tavLst>
                                    </p:anim>
                                    <p:anim calcmode="lin" valueType="num">
                                      <p:cBhvr>
                                        <p:cTn dur="500" fill="hold" id="46"/>
                                        <p:tgtEl>
                                          <p:spTgt spid="4"/>
                                        </p:tgtEl>
                                        <p:attrNameLst>
                                          <p:attrName>ppt_h</p:attrName>
                                        </p:attrNameLst>
                                      </p:cBhvr>
                                      <p:tavLst>
                                        <p:tav tm="0">
                                          <p:val>
                                            <p:fltVal val="0"/>
                                          </p:val>
                                        </p:tav>
                                        <p:tav tm="100000">
                                          <p:val>
                                            <p:strVal val="#ppt_h"/>
                                          </p:val>
                                        </p:tav>
                                      </p:tavLst>
                                    </p:anim>
                                    <p:animEffect filter="fade" transition="in">
                                      <p:cBhvr>
                                        <p:cTn dur="500" id="47"/>
                                        <p:tgtEl>
                                          <p:spTgt spid="4"/>
                                        </p:tgtEl>
                                      </p:cBhvr>
                                    </p:animEffect>
                                  </p:childTnLst>
                                </p:cTn>
                              </p:par>
                            </p:childTnLst>
                          </p:cTn>
                        </p:par>
                        <p:par>
                          <p:cTn fill="hold" id="48" nodeType="afterGroup">
                            <p:stCondLst>
                              <p:cond delay="4500"/>
                            </p:stCondLst>
                            <p:childTnLst>
                              <p:par>
                                <p:cTn fill="hold" id="49" nodeType="afterEffect" presetClass="entr" presetID="22" presetSubtype="8">
                                  <p:stCondLst>
                                    <p:cond delay="0"/>
                                  </p:stCondLst>
                                  <p:childTnLst>
                                    <p:set>
                                      <p:cBhvr>
                                        <p:cTn dur="1" fill="hold" id="50">
                                          <p:stCondLst>
                                            <p:cond delay="0"/>
                                          </p:stCondLst>
                                        </p:cTn>
                                        <p:tgtEl>
                                          <p:spTgt spid="15"/>
                                        </p:tgtEl>
                                        <p:attrNameLst>
                                          <p:attrName>style.visibility</p:attrName>
                                        </p:attrNameLst>
                                      </p:cBhvr>
                                      <p:to>
                                        <p:strVal val="visible"/>
                                      </p:to>
                                    </p:set>
                                    <p:animEffect filter="wipe(left)" transition="in">
                                      <p:cBhvr>
                                        <p:cTn dur="500" id="51"/>
                                        <p:tgtEl>
                                          <p:spTgt spid="15"/>
                                        </p:tgtEl>
                                      </p:cBhvr>
                                    </p:animEffect>
                                  </p:childTnLst>
                                </p:cTn>
                              </p:par>
                            </p:childTnLst>
                          </p:cTn>
                        </p:par>
                        <p:par>
                          <p:cTn fill="hold" id="52" nodeType="afterGroup">
                            <p:stCondLst>
                              <p:cond delay="5000"/>
                            </p:stCondLst>
                            <p:childTnLst>
                              <p:par>
                                <p:cTn fill="hold" grpId="0" id="53" nodeType="afterEffect" presetClass="entr" presetID="22" presetSubtype="1">
                                  <p:stCondLst>
                                    <p:cond delay="0"/>
                                  </p:stCondLst>
                                  <p:childTnLst>
                                    <p:set>
                                      <p:cBhvr>
                                        <p:cTn dur="1" fill="hold" id="54">
                                          <p:stCondLst>
                                            <p:cond delay="0"/>
                                          </p:stCondLst>
                                        </p:cTn>
                                        <p:tgtEl>
                                          <p:spTgt spid="56"/>
                                        </p:tgtEl>
                                        <p:attrNameLst>
                                          <p:attrName>style.visibility</p:attrName>
                                        </p:attrNameLst>
                                      </p:cBhvr>
                                      <p:to>
                                        <p:strVal val="visible"/>
                                      </p:to>
                                    </p:set>
                                    <p:animEffect filter="wipe(up)" transition="in">
                                      <p:cBhvr>
                                        <p:cTn dur="500" id="55"/>
                                        <p:tgtEl>
                                          <p:spTgt spid="56"/>
                                        </p:tgtEl>
                                      </p:cBhvr>
                                    </p:animEffect>
                                  </p:childTnLst>
                                </p:cTn>
                              </p:par>
                            </p:childTnLst>
                          </p:cTn>
                        </p:par>
                        <p:par>
                          <p:cTn fill="hold" id="56" nodeType="afterGroup">
                            <p:stCondLst>
                              <p:cond delay="5500"/>
                            </p:stCondLst>
                            <p:childTnLst>
                              <p:par>
                                <p:cTn fill="hold" id="57" nodeType="afterEffect" presetClass="entr" presetID="53" presetSubtype="0">
                                  <p:stCondLst>
                                    <p:cond delay="0"/>
                                  </p:stCondLst>
                                  <p:childTnLst>
                                    <p:set>
                                      <p:cBhvr>
                                        <p:cTn dur="1" fill="hold" id="58">
                                          <p:stCondLst>
                                            <p:cond delay="0"/>
                                          </p:stCondLst>
                                        </p:cTn>
                                        <p:tgtEl>
                                          <p:spTgt spid="6"/>
                                        </p:tgtEl>
                                        <p:attrNameLst>
                                          <p:attrName>style.visibility</p:attrName>
                                        </p:attrNameLst>
                                      </p:cBhvr>
                                      <p:to>
                                        <p:strVal val="visible"/>
                                      </p:to>
                                    </p:set>
                                    <p:anim calcmode="lin" valueType="num">
                                      <p:cBhvr>
                                        <p:cTn dur="500" fill="hold" id="59"/>
                                        <p:tgtEl>
                                          <p:spTgt spid="6"/>
                                        </p:tgtEl>
                                        <p:attrNameLst>
                                          <p:attrName>ppt_w</p:attrName>
                                        </p:attrNameLst>
                                      </p:cBhvr>
                                      <p:tavLst>
                                        <p:tav tm="0">
                                          <p:val>
                                            <p:fltVal val="0"/>
                                          </p:val>
                                        </p:tav>
                                        <p:tav tm="100000">
                                          <p:val>
                                            <p:strVal val="#ppt_w"/>
                                          </p:val>
                                        </p:tav>
                                      </p:tavLst>
                                    </p:anim>
                                    <p:anim calcmode="lin" valueType="num">
                                      <p:cBhvr>
                                        <p:cTn dur="500" fill="hold" id="60"/>
                                        <p:tgtEl>
                                          <p:spTgt spid="6"/>
                                        </p:tgtEl>
                                        <p:attrNameLst>
                                          <p:attrName>ppt_h</p:attrName>
                                        </p:attrNameLst>
                                      </p:cBhvr>
                                      <p:tavLst>
                                        <p:tav tm="0">
                                          <p:val>
                                            <p:fltVal val="0"/>
                                          </p:val>
                                        </p:tav>
                                        <p:tav tm="100000">
                                          <p:val>
                                            <p:strVal val="#ppt_h"/>
                                          </p:val>
                                        </p:tav>
                                      </p:tavLst>
                                    </p:anim>
                                    <p:animEffect filter="fade" transition="in">
                                      <p:cBhvr>
                                        <p:cTn dur="500" id="61"/>
                                        <p:tgtEl>
                                          <p:spTgt spid="6"/>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18"/>
                                        </p:tgtEl>
                                        <p:attrNameLst>
                                          <p:attrName>style.visibility</p:attrName>
                                        </p:attrNameLst>
                                      </p:cBhvr>
                                      <p:to>
                                        <p:strVal val="visible"/>
                                      </p:to>
                                    </p:set>
                                    <p:animEffect filter="wipe(left)" transition="in">
                                      <p:cBhvr>
                                        <p:cTn dur="500" id="65"/>
                                        <p:tgtEl>
                                          <p:spTgt spid="18"/>
                                        </p:tgtEl>
                                      </p:cBhvr>
                                    </p:animEffect>
                                  </p:childTnLst>
                                </p:cTn>
                              </p:par>
                            </p:childTnLst>
                          </p:cTn>
                        </p:par>
                        <p:par>
                          <p:cTn fill="hold" id="66" nodeType="afterGroup">
                            <p:stCondLst>
                              <p:cond delay="6500"/>
                            </p:stCondLst>
                            <p:childTnLst>
                              <p:par>
                                <p:cTn fill="hold" grpId="0" id="67" nodeType="afterEffect" presetClass="entr" presetID="22" presetSubtype="2">
                                  <p:stCondLst>
                                    <p:cond delay="0"/>
                                  </p:stCondLst>
                                  <p:childTnLst>
                                    <p:set>
                                      <p:cBhvr>
                                        <p:cTn dur="1" fill="hold" id="68">
                                          <p:stCondLst>
                                            <p:cond delay="0"/>
                                          </p:stCondLst>
                                        </p:cTn>
                                        <p:tgtEl>
                                          <p:spTgt spid="20"/>
                                        </p:tgtEl>
                                        <p:attrNameLst>
                                          <p:attrName>style.visibility</p:attrName>
                                        </p:attrNameLst>
                                      </p:cBhvr>
                                      <p:to>
                                        <p:strVal val="visible"/>
                                      </p:to>
                                    </p:set>
                                    <p:animEffect filter="wipe(right)" transition="in">
                                      <p:cBhvr>
                                        <p:cTn dur="500" id="69"/>
                                        <p:tgtEl>
                                          <p:spTgt spid="20"/>
                                        </p:tgtEl>
                                      </p:cBhvr>
                                    </p:animEffect>
                                  </p:childTnLst>
                                </p:cTn>
                              </p:par>
                            </p:childTnLst>
                          </p:cTn>
                        </p:par>
                        <p:par>
                          <p:cTn fill="hold" id="70" nodeType="afterGroup">
                            <p:stCondLst>
                              <p:cond delay="7000"/>
                            </p:stCondLst>
                            <p:childTnLst>
                              <p:par>
                                <p:cTn fill="hold" id="71" nodeType="afterEffect" presetClass="entr" presetID="53" presetSubtype="0">
                                  <p:stCondLst>
                                    <p:cond delay="0"/>
                                  </p:stCondLst>
                                  <p:childTnLst>
                                    <p:set>
                                      <p:cBhvr>
                                        <p:cTn dur="1" fill="hold" id="72">
                                          <p:stCondLst>
                                            <p:cond delay="0"/>
                                          </p:stCondLst>
                                        </p:cTn>
                                        <p:tgtEl>
                                          <p:spTgt spid="9"/>
                                        </p:tgtEl>
                                        <p:attrNameLst>
                                          <p:attrName>style.visibility</p:attrName>
                                        </p:attrNameLst>
                                      </p:cBhvr>
                                      <p:to>
                                        <p:strVal val="visible"/>
                                      </p:to>
                                    </p:set>
                                    <p:anim calcmode="lin" valueType="num">
                                      <p:cBhvr>
                                        <p:cTn dur="500" fill="hold" id="73"/>
                                        <p:tgtEl>
                                          <p:spTgt spid="9"/>
                                        </p:tgtEl>
                                        <p:attrNameLst>
                                          <p:attrName>ppt_w</p:attrName>
                                        </p:attrNameLst>
                                      </p:cBhvr>
                                      <p:tavLst>
                                        <p:tav tm="0">
                                          <p:val>
                                            <p:fltVal val="0"/>
                                          </p:val>
                                        </p:tav>
                                        <p:tav tm="100000">
                                          <p:val>
                                            <p:strVal val="#ppt_w"/>
                                          </p:val>
                                        </p:tav>
                                      </p:tavLst>
                                    </p:anim>
                                    <p:anim calcmode="lin" valueType="num">
                                      <p:cBhvr>
                                        <p:cTn dur="500" fill="hold" id="74"/>
                                        <p:tgtEl>
                                          <p:spTgt spid="9"/>
                                        </p:tgtEl>
                                        <p:attrNameLst>
                                          <p:attrName>ppt_h</p:attrName>
                                        </p:attrNameLst>
                                      </p:cBhvr>
                                      <p:tavLst>
                                        <p:tav tm="0">
                                          <p:val>
                                            <p:fltVal val="0"/>
                                          </p:val>
                                        </p:tav>
                                        <p:tav tm="100000">
                                          <p:val>
                                            <p:strVal val="#ppt_h"/>
                                          </p:val>
                                        </p:tav>
                                      </p:tavLst>
                                    </p:anim>
                                    <p:animEffect filter="fade" transition="in">
                                      <p:cBhvr>
                                        <p:cTn dur="500" id="75"/>
                                        <p:tgtEl>
                                          <p:spTgt spid="9"/>
                                        </p:tgtEl>
                                      </p:cBhvr>
                                    </p:animEffect>
                                  </p:childTnLst>
                                </p:cTn>
                              </p:par>
                            </p:childTnLst>
                          </p:cTn>
                        </p:par>
                        <p:par>
                          <p:cTn fill="hold" id="76" nodeType="afterGroup">
                            <p:stCondLst>
                              <p:cond delay="7500"/>
                            </p:stCondLst>
                            <p:childTnLst>
                              <p:par>
                                <p:cTn fill="hold" id="77" nodeType="afterEffect" presetClass="entr" presetID="22" presetSubtype="2">
                                  <p:stCondLst>
                                    <p:cond delay="0"/>
                                  </p:stCondLst>
                                  <p:childTnLst>
                                    <p:set>
                                      <p:cBhvr>
                                        <p:cTn dur="1" fill="hold" id="78">
                                          <p:stCondLst>
                                            <p:cond delay="0"/>
                                          </p:stCondLst>
                                        </p:cTn>
                                        <p:tgtEl>
                                          <p:spTgt spid="12"/>
                                        </p:tgtEl>
                                        <p:attrNameLst>
                                          <p:attrName>style.visibility</p:attrName>
                                        </p:attrNameLst>
                                      </p:cBhvr>
                                      <p:to>
                                        <p:strVal val="visible"/>
                                      </p:to>
                                    </p:set>
                                    <p:animEffect filter="wipe(right)" transition="in">
                                      <p:cBhvr>
                                        <p:cTn dur="500" id="79"/>
                                        <p:tgtEl>
                                          <p:spTgt spid="12"/>
                                        </p:tgtEl>
                                      </p:cBhvr>
                                    </p:animEffect>
                                  </p:childTnLst>
                                </p:cTn>
                              </p:par>
                            </p:childTnLst>
                          </p:cTn>
                        </p:par>
                        <p:par>
                          <p:cTn fill="hold" id="80" nodeType="afterGroup">
                            <p:stCondLst>
                              <p:cond delay="8000"/>
                            </p:stCondLst>
                            <p:childTnLst>
                              <p:par>
                                <p:cTn fill="hold" grpId="0" id="81" nodeType="afterEffect" presetClass="entr" presetID="22" presetSubtype="2">
                                  <p:stCondLst>
                                    <p:cond delay="0"/>
                                  </p:stCondLst>
                                  <p:childTnLst>
                                    <p:set>
                                      <p:cBhvr>
                                        <p:cTn dur="1" fill="hold" id="82">
                                          <p:stCondLst>
                                            <p:cond delay="0"/>
                                          </p:stCondLst>
                                        </p:cTn>
                                        <p:tgtEl>
                                          <p:spTgt spid="48"/>
                                        </p:tgtEl>
                                        <p:attrNameLst>
                                          <p:attrName>style.visibility</p:attrName>
                                        </p:attrNameLst>
                                      </p:cBhvr>
                                      <p:to>
                                        <p:strVal val="visible"/>
                                      </p:to>
                                    </p:set>
                                    <p:animEffect filter="wipe(right)" transition="in">
                                      <p:cBhvr>
                                        <p:cTn dur="500" id="83"/>
                                        <p:tgtEl>
                                          <p:spTgt spid="48"/>
                                        </p:tgtEl>
                                      </p:cBhvr>
                                    </p:animEffect>
                                  </p:childTnLst>
                                </p:cTn>
                              </p:par>
                            </p:childTnLst>
                          </p:cTn>
                        </p:par>
                        <p:par>
                          <p:cTn fill="hold" id="84" nodeType="afterGroup">
                            <p:stCondLst>
                              <p:cond delay="8500"/>
                            </p:stCondLst>
                            <p:childTnLst>
                              <p:par>
                                <p:cTn fill="hold" id="85" nodeType="afterEffect" presetClass="entr" presetID="53" presetSubtype="0">
                                  <p:stCondLst>
                                    <p:cond delay="0"/>
                                  </p:stCondLst>
                                  <p:childTnLst>
                                    <p:set>
                                      <p:cBhvr>
                                        <p:cTn dur="1" fill="hold" id="86">
                                          <p:stCondLst>
                                            <p:cond delay="0"/>
                                          </p:stCondLst>
                                        </p:cTn>
                                        <p:tgtEl>
                                          <p:spTgt spid="5"/>
                                        </p:tgtEl>
                                        <p:attrNameLst>
                                          <p:attrName>style.visibility</p:attrName>
                                        </p:attrNameLst>
                                      </p:cBhvr>
                                      <p:to>
                                        <p:strVal val="visible"/>
                                      </p:to>
                                    </p:set>
                                    <p:anim calcmode="lin" valueType="num">
                                      <p:cBhvr>
                                        <p:cTn dur="500" fill="hold" id="87"/>
                                        <p:tgtEl>
                                          <p:spTgt spid="5"/>
                                        </p:tgtEl>
                                        <p:attrNameLst>
                                          <p:attrName>ppt_w</p:attrName>
                                        </p:attrNameLst>
                                      </p:cBhvr>
                                      <p:tavLst>
                                        <p:tav tm="0">
                                          <p:val>
                                            <p:fltVal val="0"/>
                                          </p:val>
                                        </p:tav>
                                        <p:tav tm="100000">
                                          <p:val>
                                            <p:strVal val="#ppt_w"/>
                                          </p:val>
                                        </p:tav>
                                      </p:tavLst>
                                    </p:anim>
                                    <p:anim calcmode="lin" valueType="num">
                                      <p:cBhvr>
                                        <p:cTn dur="500" fill="hold" id="88"/>
                                        <p:tgtEl>
                                          <p:spTgt spid="5"/>
                                        </p:tgtEl>
                                        <p:attrNameLst>
                                          <p:attrName>ppt_h</p:attrName>
                                        </p:attrNameLst>
                                      </p:cBhvr>
                                      <p:tavLst>
                                        <p:tav tm="0">
                                          <p:val>
                                            <p:fltVal val="0"/>
                                          </p:val>
                                        </p:tav>
                                        <p:tav tm="100000">
                                          <p:val>
                                            <p:strVal val="#ppt_h"/>
                                          </p:val>
                                        </p:tav>
                                      </p:tavLst>
                                    </p:anim>
                                    <p:animEffect filter="fade" transition="in">
                                      <p:cBhvr>
                                        <p:cTn dur="500" id="89"/>
                                        <p:tgtEl>
                                          <p:spTgt spid="5"/>
                                        </p:tgtEl>
                                      </p:cBhvr>
                                    </p:animEffect>
                                  </p:childTnLst>
                                </p:cTn>
                              </p:par>
                            </p:childTnLst>
                          </p:cTn>
                        </p:par>
                        <p:par>
                          <p:cTn fill="hold" id="90" nodeType="afterGroup">
                            <p:stCondLst>
                              <p:cond delay="9000"/>
                            </p:stCondLst>
                            <p:childTnLst>
                              <p:par>
                                <p:cTn fill="hold" id="91" nodeType="afterEffect" presetClass="entr" presetID="22" presetSubtype="2">
                                  <p:stCondLst>
                                    <p:cond delay="0"/>
                                  </p:stCondLst>
                                  <p:childTnLst>
                                    <p:set>
                                      <p:cBhvr>
                                        <p:cTn dur="1" fill="hold" id="92">
                                          <p:stCondLst>
                                            <p:cond delay="0"/>
                                          </p:stCondLst>
                                        </p:cTn>
                                        <p:tgtEl>
                                          <p:spTgt spid="11"/>
                                        </p:tgtEl>
                                        <p:attrNameLst>
                                          <p:attrName>style.visibility</p:attrName>
                                        </p:attrNameLst>
                                      </p:cBhvr>
                                      <p:to>
                                        <p:strVal val="visible"/>
                                      </p:to>
                                    </p:set>
                                    <p:animEffect filter="wipe(right)" transition="in">
                                      <p:cBhvr>
                                        <p:cTn dur="500" id="9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P grpId="0" spid="45"/>
      <p:bldP grpId="0" spid="48"/>
      <p:bldP grpId="0" spid="56"/>
      <p:bldP grpId="0" spid="5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147" y="447"/>
            <a:ext cx="12856458" cy="730318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9" numCol="1" rIns="91429" rot="0" rtlCol="0" spcCol="0" spcFirstLastPara="0" tIns="45714" vert="horz" vertOverflow="overflow" wrap="square">
            <a:prstTxWarp prst="textNoShape">
              <a:avLst/>
            </a:prstTxWarp>
            <a:noAutofit/>
          </a:bodyPr>
          <a:lstStyle/>
          <a:p>
            <a:pPr algn="ctr"/>
            <a:endParaRPr altLang="en-US" lang="zh-CN"/>
          </a:p>
        </p:txBody>
      </p:sp>
      <p:sp>
        <p:nvSpPr>
          <p:cNvPr id="6" name="等腰三角形 5"/>
          <p:cNvSpPr/>
          <p:nvPr/>
        </p:nvSpPr>
        <p:spPr>
          <a:xfrm flipH="1" flipV="1" rot="10800000">
            <a:off x="1147" y="4933220"/>
            <a:ext cx="3593558" cy="2328002"/>
          </a:xfrm>
          <a:prstGeom prst="triangle">
            <a:avLst>
              <a:gd fmla="val 5025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8" name="等腰三角形 7"/>
          <p:cNvSpPr/>
          <p:nvPr/>
        </p:nvSpPr>
        <p:spPr>
          <a:xfrm>
            <a:off x="2355934" y="377660"/>
            <a:ext cx="10501671" cy="6883561"/>
          </a:xfrm>
          <a:prstGeom prst="triangle">
            <a:avLst>
              <a:gd fmla="val 48962" name="adj"/>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3" name="组合 2"/>
          <p:cNvGrpSpPr/>
          <p:nvPr/>
        </p:nvGrpSpPr>
        <p:grpSpPr>
          <a:xfrm>
            <a:off x="7095635" y="2225773"/>
            <a:ext cx="1022267" cy="1024500"/>
            <a:chOff x="5045856" y="1340290"/>
            <a:chExt cx="727404" cy="727404"/>
          </a:xfrm>
        </p:grpSpPr>
        <p:sp>
          <p:nvSpPr>
            <p:cNvPr id="15" name="椭圆 14"/>
            <p:cNvSpPr/>
            <p:nvPr/>
          </p:nvSpPr>
          <p:spPr>
            <a:xfrm>
              <a:off x="5045856" y="1340290"/>
              <a:ext cx="727404" cy="7274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2776" name="TextBox 1"/>
            <p:cNvSpPr txBox="1">
              <a:spLocks noChangeArrowheads="1"/>
            </p:cNvSpPr>
            <p:nvPr/>
          </p:nvSpPr>
          <p:spPr bwMode="auto">
            <a:xfrm>
              <a:off x="5219441" y="1340290"/>
              <a:ext cx="384290" cy="67347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mtClean="0" sz="5624">
                  <a:solidFill>
                    <a:schemeClr val="bg1"/>
                  </a:solidFill>
                  <a:latin charset="0" panose="020b0806030902050204" pitchFamily="34" typeface="Impact"/>
                </a:rPr>
                <a:t>4</a:t>
              </a:r>
            </a:p>
          </p:txBody>
        </p:sp>
      </p:grpSp>
      <p:sp>
        <p:nvSpPr>
          <p:cNvPr id="12" name="矩形 11"/>
          <p:cNvSpPr/>
          <p:nvPr/>
        </p:nvSpPr>
        <p:spPr>
          <a:xfrm>
            <a:off x="5732985" y="3772567"/>
            <a:ext cx="3848009"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0"/>
              </a:spcBef>
              <a:spcAft>
                <a:spcPct val="0"/>
              </a:spcAft>
              <a:defRPr/>
            </a:pPr>
            <a:r>
              <a:rPr altLang="en-US" lang="zh-CN" sz="4500">
                <a:solidFill>
                  <a:schemeClr val="bg1"/>
                </a:solidFill>
                <a:latin charset="-122" panose="020b0503020204020204" pitchFamily="34" typeface="微软雅黑"/>
                <a:ea charset="-122" panose="020b0503020204020204" pitchFamily="34" typeface="微软雅黑"/>
              </a:rPr>
              <a:t>这里添加标题</a:t>
            </a:r>
          </a:p>
        </p:txBody>
      </p:sp>
      <p:sp>
        <p:nvSpPr>
          <p:cNvPr id="13" name="矩形 12"/>
          <p:cNvSpPr/>
          <p:nvPr/>
        </p:nvSpPr>
        <p:spPr>
          <a:xfrm>
            <a:off x="5719595" y="4312717"/>
            <a:ext cx="2640330" cy="365760"/>
          </a:xfrm>
          <a:prstGeom prst="rect">
            <a:avLst/>
          </a:prstGeom>
          <a:noFill/>
          <a:ln>
            <a:noFill/>
          </a:ln>
        </p:spPr>
        <p:txBody>
          <a:bodyPr wrap="none">
            <a:spAutoFit/>
          </a:bodyPr>
          <a:lstStyle/>
          <a:p>
            <a:pPr fontAlgn="auto">
              <a:spcBef>
                <a:spcPct val="0"/>
              </a:spcBef>
              <a:spcAft>
                <a:spcPct val="0"/>
              </a:spcAft>
              <a:defRPr/>
            </a:pPr>
            <a:r>
              <a:rPr altLang="zh-CN" lang="en-US">
                <a:solidFill>
                  <a:schemeClr val="bg2">
                    <a:lumMod val="90000"/>
                  </a:schemeClr>
                </a:solidFill>
                <a:latin charset="0" panose="02070309020205020404" pitchFamily="49" typeface="Courier New"/>
                <a:ea charset="-122" panose="020b0503020204020204" pitchFamily="34" typeface="微软雅黑"/>
                <a:cs charset="0" panose="02070309020205020404" pitchFamily="49" typeface="Courier New"/>
              </a:rPr>
              <a:t>ADD YOUR TEXT HERE</a:t>
            </a: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800028" y="377659"/>
            <a:ext cx="4273192" cy="4163974"/>
          </a:xfrm>
          <a:prstGeom prst="rect">
            <a:avLst/>
          </a:prstGeom>
        </p:spPr>
      </p:pic>
    </p:spTree>
    <p:extLst>
      <p:ext uri="{BB962C8B-B14F-4D97-AF65-F5344CB8AC3E}">
        <p14:creationId val="3438789249"/>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75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ppt_x"/>
                                          </p:val>
                                        </p:tav>
                                        <p:tav tm="100000">
                                          <p:val>
                                            <p:strVal val="#ppt_x"/>
                                          </p:val>
                                        </p:tav>
                                      </p:tavLst>
                                    </p:anim>
                                    <p:anim calcmode="lin" valueType="num">
                                      <p:cBhvr additive="base">
                                        <p:cTn dur="500" fill="hold" id="17"/>
                                        <p:tgtEl>
                                          <p:spTgt spid="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750"/>
                            </p:stCondLst>
                            <p:childTnLst>
                              <p:par>
                                <p:cTn accel="40000" fill="hold" id="19" nodeType="afterEffect" presetClass="entr" presetID="2" presetSubtype="4">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1000" fill="hold" id="21"/>
                                        <p:tgtEl>
                                          <p:spTgt spid="11"/>
                                        </p:tgtEl>
                                        <p:attrNameLst>
                                          <p:attrName>ppt_x</p:attrName>
                                        </p:attrNameLst>
                                      </p:cBhvr>
                                      <p:tavLst>
                                        <p:tav tm="0">
                                          <p:val>
                                            <p:strVal val="#ppt_x"/>
                                          </p:val>
                                        </p:tav>
                                        <p:tav tm="100000">
                                          <p:val>
                                            <p:strVal val="#ppt_x"/>
                                          </p:val>
                                        </p:tav>
                                      </p:tavLst>
                                    </p:anim>
                                    <p:anim calcmode="lin" valueType="num">
                                      <p:cBhvr additive="base">
                                        <p:cTn dur="1000" fill="hold" id="22"/>
                                        <p:tgtEl>
                                          <p:spTgt spid="11"/>
                                        </p:tgtEl>
                                        <p:attrNameLst>
                                          <p:attrName>ppt_y</p:attrName>
                                        </p:attrNameLst>
                                      </p:cBhvr>
                                      <p:tavLst>
                                        <p:tav tm="0">
                                          <p:val>
                                            <p:strVal val="1+#ppt_h/2"/>
                                          </p:val>
                                        </p:tav>
                                        <p:tav tm="100000">
                                          <p:val>
                                            <p:strVal val="#ppt_y"/>
                                          </p:val>
                                        </p:tav>
                                      </p:tavLst>
                                    </p:anim>
                                  </p:childTnLst>
                                </p:cTn>
                              </p:par>
                              <p:par>
                                <p:cTn decel="100000" fill="hold" id="23" nodeType="withEffect" presetClass="entr" presetID="49" presetSubtype="0">
                                  <p:stCondLst>
                                    <p:cond delay="125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 calcmode="lin" valueType="num">
                                      <p:cBhvr>
                                        <p:cTn dur="500" fill="hold" id="27"/>
                                        <p:tgtEl>
                                          <p:spTgt spid="3"/>
                                        </p:tgtEl>
                                        <p:attrNameLst>
                                          <p:attrName>style.rotation</p:attrName>
                                        </p:attrNameLst>
                                      </p:cBhvr>
                                      <p:tavLst>
                                        <p:tav tm="0">
                                          <p:val>
                                            <p:fltVal val="360"/>
                                          </p:val>
                                        </p:tav>
                                        <p:tav tm="100000">
                                          <p:val>
                                            <p:fltVal val="0"/>
                                          </p:val>
                                        </p:tav>
                                      </p:tavLst>
                                    </p:anim>
                                    <p:animEffect filter="fade" transition="in">
                                      <p:cBhvr>
                                        <p:cTn dur="500" id="28"/>
                                        <p:tgtEl>
                                          <p:spTgt spid="3"/>
                                        </p:tgtEl>
                                      </p:cBhvr>
                                    </p:animEffect>
                                  </p:childTnLst>
                                </p:cTn>
                              </p:par>
                              <p:par>
                                <p:cTn fill="hold" grpId="0" id="29" nodeType="withEffect" presetClass="entr" presetID="30" presetSubtype="0">
                                  <p:stCondLst>
                                    <p:cond delay="1750"/>
                                  </p:stCondLst>
                                  <p:childTnLst>
                                    <p:set>
                                      <p:cBhvr>
                                        <p:cTn dur="1" fill="hold" id="30">
                                          <p:stCondLst>
                                            <p:cond delay="0"/>
                                          </p:stCondLst>
                                        </p:cTn>
                                        <p:tgtEl>
                                          <p:spTgt spid="13"/>
                                        </p:tgtEl>
                                        <p:attrNameLst>
                                          <p:attrName>style.visibility</p:attrName>
                                        </p:attrNameLst>
                                      </p:cBhvr>
                                      <p:to>
                                        <p:strVal val="visible"/>
                                      </p:to>
                                    </p:set>
                                    <p:animEffect filter="fade" transition="in">
                                      <p:cBhvr>
                                        <p:cTn decel="100000" dur="600" id="31"/>
                                        <p:tgtEl>
                                          <p:spTgt spid="13"/>
                                        </p:tgtEl>
                                      </p:cBhvr>
                                    </p:animEffect>
                                    <p:anim calcmode="lin" valueType="num">
                                      <p:cBhvr>
                                        <p:cTn decel="100000" dur="600" fill="hold" id="32"/>
                                        <p:tgtEl>
                                          <p:spTgt spid="13"/>
                                        </p:tgtEl>
                                        <p:attrNameLst>
                                          <p:attrName>style.rotation</p:attrName>
                                        </p:attrNameLst>
                                      </p:cBhvr>
                                      <p:tavLst>
                                        <p:tav tm="0">
                                          <p:val>
                                            <p:fltVal val="-90"/>
                                          </p:val>
                                        </p:tav>
                                        <p:tav tm="100000">
                                          <p:val>
                                            <p:fltVal val="0"/>
                                          </p:val>
                                        </p:tav>
                                      </p:tavLst>
                                    </p:anim>
                                    <p:anim calcmode="lin" valueType="num">
                                      <p:cBhvr>
                                        <p:cTn decel="100000" dur="600" fill="hold" id="33"/>
                                        <p:tgtEl>
                                          <p:spTgt spid="13"/>
                                        </p:tgtEl>
                                        <p:attrNameLst>
                                          <p:attrName>ppt_x</p:attrName>
                                        </p:attrNameLst>
                                      </p:cBhvr>
                                      <p:tavLst>
                                        <p:tav tm="0">
                                          <p:val>
                                            <p:strVal val="#ppt_x+0.4"/>
                                          </p:val>
                                        </p:tav>
                                        <p:tav tm="100000">
                                          <p:val>
                                            <p:strVal val="#ppt_x-0.05"/>
                                          </p:val>
                                        </p:tav>
                                      </p:tavLst>
                                    </p:anim>
                                    <p:anim calcmode="lin" valueType="num">
                                      <p:cBhvr>
                                        <p:cTn decel="100000" dur="600" fill="hold" id="34"/>
                                        <p:tgtEl>
                                          <p:spTgt spid="13"/>
                                        </p:tgtEl>
                                        <p:attrNameLst>
                                          <p:attrName>ppt_y</p:attrName>
                                        </p:attrNameLst>
                                      </p:cBhvr>
                                      <p:tavLst>
                                        <p:tav tm="0">
                                          <p:val>
                                            <p:strVal val="#ppt_y-0.4"/>
                                          </p:val>
                                        </p:tav>
                                        <p:tav tm="100000">
                                          <p:val>
                                            <p:strVal val="#ppt_y+0.1"/>
                                          </p:val>
                                        </p:tav>
                                      </p:tavLst>
                                    </p:anim>
                                    <p:anim calcmode="lin" valueType="num">
                                      <p:cBhvr>
                                        <p:cTn accel="100000" dur="150" fill="hold" id="35">
                                          <p:stCondLst>
                                            <p:cond delay="600"/>
                                          </p:stCondLst>
                                        </p:cTn>
                                        <p:tgtEl>
                                          <p:spTgt spid="13"/>
                                        </p:tgtEl>
                                        <p:attrNameLst>
                                          <p:attrName>ppt_x</p:attrName>
                                        </p:attrNameLst>
                                      </p:cBhvr>
                                      <p:tavLst>
                                        <p:tav tm="0">
                                          <p:val>
                                            <p:strVal val="#ppt_x-0.05"/>
                                          </p:val>
                                        </p:tav>
                                        <p:tav tm="100000">
                                          <p:val>
                                            <p:strVal val="#ppt_x"/>
                                          </p:val>
                                        </p:tav>
                                      </p:tavLst>
                                    </p:anim>
                                    <p:anim calcmode="lin" valueType="num">
                                      <p:cBhvr>
                                        <p:cTn accel="100000" dur="150" fill="hold" id="36">
                                          <p:stCondLst>
                                            <p:cond delay="600"/>
                                          </p:stCondLst>
                                        </p:cTn>
                                        <p:tgtEl>
                                          <p:spTgt spid="13"/>
                                        </p:tgtEl>
                                        <p:attrNameLst>
                                          <p:attrName>ppt_y</p:attrName>
                                        </p:attrNameLst>
                                      </p:cBhvr>
                                      <p:tavLst>
                                        <p:tav tm="0">
                                          <p:val>
                                            <p:strVal val="#ppt_y+0.1"/>
                                          </p:val>
                                        </p:tav>
                                        <p:tav tm="100000">
                                          <p:val>
                                            <p:strVal val="#ppt_y"/>
                                          </p:val>
                                        </p:tav>
                                      </p:tavLst>
                                    </p:anim>
                                  </p:childTnLst>
                                </p:cTn>
                              </p:par>
                              <p:par>
                                <p:cTn fill="hold" grpId="0" id="37" nodeType="withEffect" presetClass="entr" presetID="30" presetSubtype="0">
                                  <p:stCondLst>
                                    <p:cond delay="1750"/>
                                  </p:stCondLst>
                                  <p:childTnLst>
                                    <p:set>
                                      <p:cBhvr>
                                        <p:cTn dur="1" fill="hold" id="38">
                                          <p:stCondLst>
                                            <p:cond delay="0"/>
                                          </p:stCondLst>
                                        </p:cTn>
                                        <p:tgtEl>
                                          <p:spTgt spid="12"/>
                                        </p:tgtEl>
                                        <p:attrNameLst>
                                          <p:attrName>style.visibility</p:attrName>
                                        </p:attrNameLst>
                                      </p:cBhvr>
                                      <p:to>
                                        <p:strVal val="visible"/>
                                      </p:to>
                                    </p:set>
                                    <p:animEffect filter="fade" transition="in">
                                      <p:cBhvr>
                                        <p:cTn decel="100000" dur="600" id="39"/>
                                        <p:tgtEl>
                                          <p:spTgt spid="12"/>
                                        </p:tgtEl>
                                      </p:cBhvr>
                                    </p:animEffect>
                                    <p:anim calcmode="lin" valueType="num">
                                      <p:cBhvr>
                                        <p:cTn decel="100000" dur="600" fill="hold" id="40"/>
                                        <p:tgtEl>
                                          <p:spTgt spid="12"/>
                                        </p:tgtEl>
                                        <p:attrNameLst>
                                          <p:attrName>style.rotation</p:attrName>
                                        </p:attrNameLst>
                                      </p:cBhvr>
                                      <p:tavLst>
                                        <p:tav tm="0">
                                          <p:val>
                                            <p:fltVal val="-90"/>
                                          </p:val>
                                        </p:tav>
                                        <p:tav tm="100000">
                                          <p:val>
                                            <p:fltVal val="0"/>
                                          </p:val>
                                        </p:tav>
                                      </p:tavLst>
                                    </p:anim>
                                    <p:anim calcmode="lin" valueType="num">
                                      <p:cBhvr>
                                        <p:cTn decel="100000" dur="600" fill="hold" id="41"/>
                                        <p:tgtEl>
                                          <p:spTgt spid="12"/>
                                        </p:tgtEl>
                                        <p:attrNameLst>
                                          <p:attrName>ppt_x</p:attrName>
                                        </p:attrNameLst>
                                      </p:cBhvr>
                                      <p:tavLst>
                                        <p:tav tm="0">
                                          <p:val>
                                            <p:strVal val="#ppt_x+0.4"/>
                                          </p:val>
                                        </p:tav>
                                        <p:tav tm="100000">
                                          <p:val>
                                            <p:strVal val="#ppt_x-0.05"/>
                                          </p:val>
                                        </p:tav>
                                      </p:tavLst>
                                    </p:anim>
                                    <p:anim calcmode="lin" valueType="num">
                                      <p:cBhvr>
                                        <p:cTn decel="100000" dur="600" fill="hold" id="42"/>
                                        <p:tgtEl>
                                          <p:spTgt spid="12"/>
                                        </p:tgtEl>
                                        <p:attrNameLst>
                                          <p:attrName>ppt_y</p:attrName>
                                        </p:attrNameLst>
                                      </p:cBhvr>
                                      <p:tavLst>
                                        <p:tav tm="0">
                                          <p:val>
                                            <p:strVal val="#ppt_y-0.4"/>
                                          </p:val>
                                        </p:tav>
                                        <p:tav tm="100000">
                                          <p:val>
                                            <p:strVal val="#ppt_y+0.1"/>
                                          </p:val>
                                        </p:tav>
                                      </p:tavLst>
                                    </p:anim>
                                    <p:anim calcmode="lin" valueType="num">
                                      <p:cBhvr>
                                        <p:cTn accel="100000" dur="150" fill="hold" id="43">
                                          <p:stCondLst>
                                            <p:cond delay="600"/>
                                          </p:stCondLst>
                                        </p:cTn>
                                        <p:tgtEl>
                                          <p:spTgt spid="12"/>
                                        </p:tgtEl>
                                        <p:attrNameLst>
                                          <p:attrName>ppt_x</p:attrName>
                                        </p:attrNameLst>
                                      </p:cBhvr>
                                      <p:tavLst>
                                        <p:tav tm="0">
                                          <p:val>
                                            <p:strVal val="#ppt_x-0.05"/>
                                          </p:val>
                                        </p:tav>
                                        <p:tav tm="100000">
                                          <p:val>
                                            <p:strVal val="#ppt_x"/>
                                          </p:val>
                                        </p:tav>
                                      </p:tavLst>
                                    </p:anim>
                                    <p:anim calcmode="lin" valueType="num">
                                      <p:cBhvr>
                                        <p:cTn accel="100000" dur="150" fill="hold" id="44">
                                          <p:stCondLst>
                                            <p:cond delay="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
      <p:bldP grpId="0" spid="8"/>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1" name="Group 140"/>
          <p:cNvGrpSpPr/>
          <p:nvPr/>
        </p:nvGrpSpPr>
        <p:grpSpPr>
          <a:xfrm rot="5400000">
            <a:off x="7148316" y="2923561"/>
            <a:ext cx="2920157" cy="1975047"/>
            <a:chOff x="3185892" y="1494690"/>
            <a:chExt cx="2076670" cy="1404555"/>
          </a:xfrm>
        </p:grpSpPr>
        <p:sp>
          <p:nvSpPr>
            <p:cNvPr id="146" name="Rounded Rectangle 145"/>
            <p:cNvSpPr/>
            <p:nvPr/>
          </p:nvSpPr>
          <p:spPr>
            <a:xfrm>
              <a:off x="3185892" y="1494690"/>
              <a:ext cx="2076670" cy="1141505"/>
            </a:xfrm>
            <a:prstGeom prst="roundRect">
              <a:avLst>
                <a:gd fmla="val 8397"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147" name="Isosceles Triangle 146"/>
            <p:cNvSpPr/>
            <p:nvPr/>
          </p:nvSpPr>
          <p:spPr>
            <a:xfrm rot="10800000">
              <a:off x="4033726" y="2629845"/>
              <a:ext cx="381000" cy="269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79" name="Group 178"/>
          <p:cNvGrpSpPr/>
          <p:nvPr/>
        </p:nvGrpSpPr>
        <p:grpSpPr>
          <a:xfrm>
            <a:off x="9088599" y="2616451"/>
            <a:ext cx="973740" cy="973740"/>
            <a:chOff x="6117900" y="2063019"/>
            <a:chExt cx="692475" cy="692475"/>
          </a:xfrm>
        </p:grpSpPr>
        <p:grpSp>
          <p:nvGrpSpPr>
            <p:cNvPr id="142" name="Group 104"/>
            <p:cNvGrpSpPr/>
            <p:nvPr/>
          </p:nvGrpSpPr>
          <p:grpSpPr>
            <a:xfrm rot="5400000">
              <a:off x="6117900" y="2063019"/>
              <a:ext cx="692475" cy="692475"/>
              <a:chOff x="2847975" y="2058809"/>
              <a:chExt cx="811251" cy="811251"/>
            </a:xfrm>
          </p:grpSpPr>
          <p:sp>
            <p:nvSpPr>
              <p:cNvPr id="143" name="Oval 142"/>
              <p:cNvSpPr/>
              <p:nvPr/>
            </p:nvSpPr>
            <p:spPr>
              <a:xfrm>
                <a:off x="2847975" y="2058809"/>
                <a:ext cx="811251" cy="811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144" name="Oval 143"/>
              <p:cNvSpPr/>
              <p:nvPr/>
            </p:nvSpPr>
            <p:spPr>
              <a:xfrm>
                <a:off x="2966753" y="2177587"/>
                <a:ext cx="573697" cy="57369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sp>
          <p:nvSpPr>
            <p:cNvPr id="178" name="Freeform 132"/>
            <p:cNvSpPr>
              <a:spLocks noEditPoints="1"/>
            </p:cNvSpPr>
            <p:nvPr/>
          </p:nvSpPr>
          <p:spPr bwMode="auto">
            <a:xfrm>
              <a:off x="6320565" y="2271926"/>
              <a:ext cx="287144" cy="274660"/>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b="b" l="0" r="r" t="0"/>
              <a:pathLst>
                <a:path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0" name="Group 69"/>
          <p:cNvGrpSpPr/>
          <p:nvPr/>
        </p:nvGrpSpPr>
        <p:grpSpPr>
          <a:xfrm>
            <a:off x="4958992" y="1771393"/>
            <a:ext cx="2920157" cy="1975047"/>
            <a:chOff x="3185892" y="1494690"/>
            <a:chExt cx="2076670" cy="1404555"/>
          </a:xfrm>
        </p:grpSpPr>
        <p:sp>
          <p:nvSpPr>
            <p:cNvPr id="24" name="Rounded Rectangle 23"/>
            <p:cNvSpPr/>
            <p:nvPr/>
          </p:nvSpPr>
          <p:spPr>
            <a:xfrm>
              <a:off x="3185892" y="1494690"/>
              <a:ext cx="2076670" cy="1141505"/>
            </a:xfrm>
            <a:prstGeom prst="roundRect">
              <a:avLst>
                <a:gd fmla="val 8397"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69" name="Isosceles Triangle 68"/>
            <p:cNvSpPr/>
            <p:nvPr/>
          </p:nvSpPr>
          <p:spPr>
            <a:xfrm rot="10800000">
              <a:off x="4033726" y="2629845"/>
              <a:ext cx="381000" cy="269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 name="Group 104"/>
          <p:cNvGrpSpPr/>
          <p:nvPr/>
        </p:nvGrpSpPr>
        <p:grpSpPr>
          <a:xfrm>
            <a:off x="5124439" y="1304973"/>
            <a:ext cx="973740" cy="973740"/>
            <a:chOff x="2847975" y="2058809"/>
            <a:chExt cx="811251" cy="811251"/>
          </a:xfrm>
        </p:grpSpPr>
        <p:sp>
          <p:nvSpPr>
            <p:cNvPr id="25" name="Oval 24"/>
            <p:cNvSpPr/>
            <p:nvPr/>
          </p:nvSpPr>
          <p:spPr>
            <a:xfrm>
              <a:off x="2847975" y="2058809"/>
              <a:ext cx="811251" cy="811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26" name="Oval 25"/>
            <p:cNvSpPr/>
            <p:nvPr/>
          </p:nvSpPr>
          <p:spPr>
            <a:xfrm>
              <a:off x="2966753" y="2177587"/>
              <a:ext cx="573697" cy="57369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48" name="Freeform 175"/>
            <p:cNvSpPr>
              <a:spLocks noEditPoints="1"/>
            </p:cNvSpPr>
            <p:nvPr/>
          </p:nvSpPr>
          <p:spPr bwMode="auto">
            <a:xfrm>
              <a:off x="3086099" y="2293109"/>
              <a:ext cx="325916" cy="328522"/>
            </a:xfrm>
            <a:custGeom>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b="b" l="0" r="r" t="0"/>
              <a:pathLst>
                <a:path h="57" w="57">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sp>
        <p:nvSpPr>
          <p:cNvPr id="68" name="Text Placeholder 3"/>
          <p:cNvSpPr txBox="1"/>
          <p:nvPr/>
        </p:nvSpPr>
        <p:spPr>
          <a:xfrm>
            <a:off x="5537456" y="2189935"/>
            <a:ext cx="1763230"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85829">
              <a:lnSpc>
                <a:spcPct val="120000"/>
              </a:lnSpc>
              <a:spcBef>
                <a:spcPct val="20000"/>
              </a:spcBef>
              <a:defRPr/>
            </a:pPr>
            <a:r>
              <a:rPr altLang="zh-CN" lang="en-US" smtClean="0" sz="800">
                <a:solidFill>
                  <a:schemeClr val="bg1"/>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40" name="Text Placeholder 3"/>
          <p:cNvSpPr txBox="1"/>
          <p:nvPr/>
        </p:nvSpPr>
        <p:spPr>
          <a:xfrm rot="5400000">
            <a:off x="7795262" y="3691627"/>
            <a:ext cx="1774822"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85829">
              <a:lnSpc>
                <a:spcPct val="120000"/>
              </a:lnSpc>
              <a:spcBef>
                <a:spcPct val="20000"/>
              </a:spcBef>
              <a:defRPr/>
            </a:pPr>
            <a:r>
              <a:rPr altLang="zh-CN" lang="en-US" smtClean="0" sz="800">
                <a:solidFill>
                  <a:schemeClr val="bg1"/>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nvGrpSpPr>
          <p:cNvPr id="161" name="Group 160"/>
          <p:cNvGrpSpPr/>
          <p:nvPr/>
        </p:nvGrpSpPr>
        <p:grpSpPr>
          <a:xfrm rot="10800000">
            <a:off x="4958992" y="4081867"/>
            <a:ext cx="2920157" cy="1975047"/>
            <a:chOff x="3185892" y="1494690"/>
            <a:chExt cx="2076670" cy="1404555"/>
          </a:xfrm>
        </p:grpSpPr>
        <p:sp>
          <p:nvSpPr>
            <p:cNvPr id="166" name="Rounded Rectangle 165"/>
            <p:cNvSpPr/>
            <p:nvPr/>
          </p:nvSpPr>
          <p:spPr>
            <a:xfrm>
              <a:off x="3185892" y="1494690"/>
              <a:ext cx="2076670" cy="1141505"/>
            </a:xfrm>
            <a:prstGeom prst="roundRect">
              <a:avLst>
                <a:gd fmla="val 8397"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167" name="Isosceles Triangle 166"/>
            <p:cNvSpPr/>
            <p:nvPr/>
          </p:nvSpPr>
          <p:spPr>
            <a:xfrm rot="10800000">
              <a:off x="4033726" y="2629845"/>
              <a:ext cx="381000" cy="269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typeface="+mn-lt"/>
                <a:ea charset="-122" panose="020b0503020204020204" pitchFamily="34" typeface="微软雅黑"/>
                <a:sym charset="0" panose="020b0604020202020204" pitchFamily="34" typeface="Arial"/>
              </a:endParaRPr>
            </a:p>
          </p:txBody>
        </p:sp>
      </p:grpSp>
      <p:sp>
        <p:nvSpPr>
          <p:cNvPr id="160" name="Text Placeholder 3"/>
          <p:cNvSpPr txBox="1"/>
          <p:nvPr/>
        </p:nvSpPr>
        <p:spPr>
          <a:xfrm flipV="1" rot="10800000">
            <a:off x="5537456" y="5073061"/>
            <a:ext cx="1763230"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85829">
              <a:lnSpc>
                <a:spcPct val="120000"/>
              </a:lnSpc>
              <a:spcBef>
                <a:spcPct val="20000"/>
              </a:spcBef>
              <a:defRPr/>
            </a:pPr>
            <a:r>
              <a:rPr altLang="zh-CN" lang="en-US" smtClean="0" sz="800">
                <a:solidFill>
                  <a:schemeClr val="bg1"/>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nvGrpSpPr>
          <p:cNvPr id="171" name="Group 170"/>
          <p:cNvGrpSpPr/>
          <p:nvPr/>
        </p:nvGrpSpPr>
        <p:grpSpPr>
          <a:xfrm rot="16200000">
            <a:off x="2799209" y="2923562"/>
            <a:ext cx="2920157" cy="1975047"/>
            <a:chOff x="3185892" y="1494690"/>
            <a:chExt cx="2076670" cy="1404555"/>
          </a:xfrm>
        </p:grpSpPr>
        <p:sp>
          <p:nvSpPr>
            <p:cNvPr id="176" name="Rounded Rectangle 175"/>
            <p:cNvSpPr/>
            <p:nvPr/>
          </p:nvSpPr>
          <p:spPr>
            <a:xfrm>
              <a:off x="3185892" y="1494690"/>
              <a:ext cx="2076670" cy="1141505"/>
            </a:xfrm>
            <a:prstGeom prst="roundRect">
              <a:avLst>
                <a:gd fmla="val 8397"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177" name="Isosceles Triangle 176"/>
            <p:cNvSpPr/>
            <p:nvPr/>
          </p:nvSpPr>
          <p:spPr>
            <a:xfrm rot="10800000">
              <a:off x="4033726" y="2629845"/>
              <a:ext cx="381000" cy="269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81" name="Group 180"/>
          <p:cNvGrpSpPr/>
          <p:nvPr/>
        </p:nvGrpSpPr>
        <p:grpSpPr>
          <a:xfrm>
            <a:off x="6739964" y="5549595"/>
            <a:ext cx="973740" cy="973740"/>
            <a:chOff x="4447668" y="4317675"/>
            <a:chExt cx="692475" cy="692475"/>
          </a:xfrm>
        </p:grpSpPr>
        <p:grpSp>
          <p:nvGrpSpPr>
            <p:cNvPr id="162" name="Group 104"/>
            <p:cNvGrpSpPr/>
            <p:nvPr/>
          </p:nvGrpSpPr>
          <p:grpSpPr>
            <a:xfrm rot="10800000">
              <a:off x="4447668" y="4317675"/>
              <a:ext cx="692475" cy="692475"/>
              <a:chOff x="2847975" y="2058809"/>
              <a:chExt cx="811251" cy="811251"/>
            </a:xfrm>
          </p:grpSpPr>
          <p:sp>
            <p:nvSpPr>
              <p:cNvPr id="163" name="Oval 162"/>
              <p:cNvSpPr/>
              <p:nvPr/>
            </p:nvSpPr>
            <p:spPr>
              <a:xfrm>
                <a:off x="2847975" y="2058809"/>
                <a:ext cx="811251" cy="8112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164" name="Oval 163"/>
              <p:cNvSpPr/>
              <p:nvPr/>
            </p:nvSpPr>
            <p:spPr>
              <a:xfrm>
                <a:off x="2966753" y="2177587"/>
                <a:ext cx="573697" cy="57369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sp>
          <p:nvSpPr>
            <p:cNvPr id="180" name="Freeform 62"/>
            <p:cNvSpPr>
              <a:spLocks noEditPoints="1"/>
            </p:cNvSpPr>
            <p:nvPr/>
          </p:nvSpPr>
          <p:spPr bwMode="auto">
            <a:xfrm>
              <a:off x="4660988" y="4529933"/>
              <a:ext cx="265835" cy="267961"/>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83" name="Group 182"/>
          <p:cNvGrpSpPr/>
          <p:nvPr/>
        </p:nvGrpSpPr>
        <p:grpSpPr>
          <a:xfrm>
            <a:off x="2796414" y="4231978"/>
            <a:ext cx="973740" cy="973740"/>
            <a:chOff x="1649562" y="3211901"/>
            <a:chExt cx="692475" cy="692475"/>
          </a:xfrm>
        </p:grpSpPr>
        <p:grpSp>
          <p:nvGrpSpPr>
            <p:cNvPr id="172" name="Group 104"/>
            <p:cNvGrpSpPr/>
            <p:nvPr/>
          </p:nvGrpSpPr>
          <p:grpSpPr>
            <a:xfrm rot="16200000">
              <a:off x="1649562" y="3211901"/>
              <a:ext cx="692475" cy="692475"/>
              <a:chOff x="2847975" y="2058809"/>
              <a:chExt cx="811251" cy="811251"/>
            </a:xfrm>
          </p:grpSpPr>
          <p:sp>
            <p:nvSpPr>
              <p:cNvPr id="173" name="Oval 172"/>
              <p:cNvSpPr/>
              <p:nvPr/>
            </p:nvSpPr>
            <p:spPr>
              <a:xfrm>
                <a:off x="2847975" y="2058809"/>
                <a:ext cx="811251" cy="8112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sp>
            <p:nvSpPr>
              <p:cNvPr id="174" name="Oval 173"/>
              <p:cNvSpPr/>
              <p:nvPr/>
            </p:nvSpPr>
            <p:spPr>
              <a:xfrm>
                <a:off x="2966753" y="2177587"/>
                <a:ext cx="573697" cy="57369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sp>
          <p:nvSpPr>
            <p:cNvPr id="182" name="Freeform 38"/>
            <p:cNvSpPr>
              <a:spLocks noEditPoints="1"/>
            </p:cNvSpPr>
            <p:nvPr/>
          </p:nvSpPr>
          <p:spPr bwMode="auto">
            <a:xfrm>
              <a:off x="1883302" y="3401568"/>
              <a:ext cx="212198" cy="310008"/>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sym charset="0" panose="020b0604020202020204" pitchFamily="34" typeface="Arial"/>
              </a:endParaRPr>
            </a:p>
          </p:txBody>
        </p:sp>
      </p:grpSp>
      <p:sp>
        <p:nvSpPr>
          <p:cNvPr id="170" name="Text Placeholder 3"/>
          <p:cNvSpPr txBox="1"/>
          <p:nvPr/>
        </p:nvSpPr>
        <p:spPr>
          <a:xfrm rot="16200000">
            <a:off x="3297598" y="3691631"/>
            <a:ext cx="1774824"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85829">
              <a:lnSpc>
                <a:spcPct val="120000"/>
              </a:lnSpc>
              <a:spcBef>
                <a:spcPct val="20000"/>
              </a:spcBef>
              <a:defRPr/>
            </a:pPr>
            <a:r>
              <a:rPr altLang="zh-CN" lang="en-US" smtClean="0" sz="800">
                <a:solidFill>
                  <a:schemeClr val="bg1"/>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7"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349577503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8">
                                  <p:stCondLst>
                                    <p:cond delay="0"/>
                                  </p:stCondLst>
                                  <p:childTnLst>
                                    <p:set>
                                      <p:cBhvr>
                                        <p:cTn dur="1" fill="hold" id="6">
                                          <p:stCondLst>
                                            <p:cond delay="0"/>
                                          </p:stCondLst>
                                        </p:cTn>
                                        <p:tgtEl>
                                          <p:spTgt spid="171"/>
                                        </p:tgtEl>
                                        <p:attrNameLst>
                                          <p:attrName>style.visibility</p:attrName>
                                        </p:attrNameLst>
                                      </p:cBhvr>
                                      <p:to>
                                        <p:strVal val="visible"/>
                                      </p:to>
                                    </p:set>
                                    <p:anim calcmode="lin" valueType="num">
                                      <p:cBhvr additive="base">
                                        <p:cTn dur="500" fill="hold" id="7"/>
                                        <p:tgtEl>
                                          <p:spTgt spid="171"/>
                                        </p:tgtEl>
                                        <p:attrNameLst>
                                          <p:attrName>ppt_x</p:attrName>
                                        </p:attrNameLst>
                                      </p:cBhvr>
                                      <p:tavLst>
                                        <p:tav tm="0">
                                          <p:val>
                                            <p:strVal val="0-#ppt_w/2"/>
                                          </p:val>
                                        </p:tav>
                                        <p:tav tm="100000">
                                          <p:val>
                                            <p:strVal val="#ppt_x"/>
                                          </p:val>
                                        </p:tav>
                                      </p:tavLst>
                                    </p:anim>
                                    <p:anim calcmode="lin" valueType="num">
                                      <p:cBhvr additive="base">
                                        <p:cTn dur="500" fill="hold" id="8"/>
                                        <p:tgtEl>
                                          <p:spTgt spid="17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183"/>
                                        </p:tgtEl>
                                        <p:attrNameLst>
                                          <p:attrName>style.visibility</p:attrName>
                                        </p:attrNameLst>
                                      </p:cBhvr>
                                      <p:to>
                                        <p:strVal val="visible"/>
                                      </p:to>
                                    </p:set>
                                    <p:anim calcmode="lin" valueType="num">
                                      <p:cBhvr>
                                        <p:cTn dur="500" fill="hold" id="12"/>
                                        <p:tgtEl>
                                          <p:spTgt spid="183"/>
                                        </p:tgtEl>
                                        <p:attrNameLst>
                                          <p:attrName>ppt_w</p:attrName>
                                        </p:attrNameLst>
                                      </p:cBhvr>
                                      <p:tavLst>
                                        <p:tav tm="0">
                                          <p:val>
                                            <p:fltVal val="0"/>
                                          </p:val>
                                        </p:tav>
                                        <p:tav tm="100000">
                                          <p:val>
                                            <p:strVal val="#ppt_w"/>
                                          </p:val>
                                        </p:tav>
                                      </p:tavLst>
                                    </p:anim>
                                    <p:anim calcmode="lin" valueType="num">
                                      <p:cBhvr>
                                        <p:cTn dur="500" fill="hold" id="13"/>
                                        <p:tgtEl>
                                          <p:spTgt spid="183"/>
                                        </p:tgtEl>
                                        <p:attrNameLst>
                                          <p:attrName>ppt_h</p:attrName>
                                        </p:attrNameLst>
                                      </p:cBhvr>
                                      <p:tavLst>
                                        <p:tav tm="0">
                                          <p:val>
                                            <p:fltVal val="0"/>
                                          </p:val>
                                        </p:tav>
                                        <p:tav tm="100000">
                                          <p:val>
                                            <p:strVal val="#ppt_h"/>
                                          </p:val>
                                        </p:tav>
                                      </p:tavLst>
                                    </p:anim>
                                    <p:animEffect filter="fade" transition="in">
                                      <p:cBhvr>
                                        <p:cTn dur="500" id="14"/>
                                        <p:tgtEl>
                                          <p:spTgt spid="183"/>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170"/>
                                        </p:tgtEl>
                                        <p:attrNameLst>
                                          <p:attrName>style.visibility</p:attrName>
                                        </p:attrNameLst>
                                      </p:cBhvr>
                                      <p:to>
                                        <p:strVal val="visible"/>
                                      </p:to>
                                    </p:set>
                                    <p:animEffect filter="fade" transition="in">
                                      <p:cBhvr>
                                        <p:cTn dur="500" id="18"/>
                                        <p:tgtEl>
                                          <p:spTgt spid="170"/>
                                        </p:tgtEl>
                                      </p:cBhvr>
                                    </p:animEffect>
                                  </p:childTnLst>
                                </p:cTn>
                              </p:par>
                            </p:childTnLst>
                          </p:cTn>
                        </p:par>
                        <p:par>
                          <p:cTn fill="hold" id="19" nodeType="afterGroup">
                            <p:stCondLst>
                              <p:cond delay="1500"/>
                            </p:stCondLst>
                            <p:childTnLst>
                              <p:par>
                                <p:cTn accel="50000" decel="50000" fill="hold" id="20" nodeType="afterEffect" presetClass="entr" presetID="2" presetSubtype="1">
                                  <p:stCondLst>
                                    <p:cond delay="0"/>
                                  </p:stCondLst>
                                  <p:childTnLst>
                                    <p:set>
                                      <p:cBhvr>
                                        <p:cTn dur="1" fill="hold" id="21">
                                          <p:stCondLst>
                                            <p:cond delay="0"/>
                                          </p:stCondLst>
                                        </p:cTn>
                                        <p:tgtEl>
                                          <p:spTgt spid="70"/>
                                        </p:tgtEl>
                                        <p:attrNameLst>
                                          <p:attrName>style.visibility</p:attrName>
                                        </p:attrNameLst>
                                      </p:cBhvr>
                                      <p:to>
                                        <p:strVal val="visible"/>
                                      </p:to>
                                    </p:set>
                                    <p:anim calcmode="lin" valueType="num">
                                      <p:cBhvr additive="base">
                                        <p:cTn dur="500" fill="hold" id="22"/>
                                        <p:tgtEl>
                                          <p:spTgt spid="70"/>
                                        </p:tgtEl>
                                        <p:attrNameLst>
                                          <p:attrName>ppt_x</p:attrName>
                                        </p:attrNameLst>
                                      </p:cBhvr>
                                      <p:tavLst>
                                        <p:tav tm="0">
                                          <p:val>
                                            <p:strVal val="#ppt_x"/>
                                          </p:val>
                                        </p:tav>
                                        <p:tav tm="100000">
                                          <p:val>
                                            <p:strVal val="#ppt_x"/>
                                          </p:val>
                                        </p:tav>
                                      </p:tavLst>
                                    </p:anim>
                                    <p:anim calcmode="lin" valueType="num">
                                      <p:cBhvr additive="base">
                                        <p:cTn dur="500" fill="hold" id="23"/>
                                        <p:tgtEl>
                                          <p:spTgt spid="70"/>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p:cTn dur="500" fill="hold" id="27"/>
                                        <p:tgtEl>
                                          <p:spTgt spid="2"/>
                                        </p:tgtEl>
                                        <p:attrNameLst>
                                          <p:attrName>ppt_w</p:attrName>
                                        </p:attrNameLst>
                                      </p:cBhvr>
                                      <p:tavLst>
                                        <p:tav tm="0">
                                          <p:val>
                                            <p:fltVal val="0"/>
                                          </p:val>
                                        </p:tav>
                                        <p:tav tm="100000">
                                          <p:val>
                                            <p:strVal val="#ppt_w"/>
                                          </p:val>
                                        </p:tav>
                                      </p:tavLst>
                                    </p:anim>
                                    <p:anim calcmode="lin" valueType="num">
                                      <p:cBhvr>
                                        <p:cTn dur="500" fill="hold" id="28"/>
                                        <p:tgtEl>
                                          <p:spTgt spid="2"/>
                                        </p:tgtEl>
                                        <p:attrNameLst>
                                          <p:attrName>ppt_h</p:attrName>
                                        </p:attrNameLst>
                                      </p:cBhvr>
                                      <p:tavLst>
                                        <p:tav tm="0">
                                          <p:val>
                                            <p:fltVal val="0"/>
                                          </p:val>
                                        </p:tav>
                                        <p:tav tm="100000">
                                          <p:val>
                                            <p:strVal val="#ppt_h"/>
                                          </p:val>
                                        </p:tav>
                                      </p:tavLst>
                                    </p:anim>
                                    <p:animEffect filter="fade" transition="in">
                                      <p:cBhvr>
                                        <p:cTn dur="500" id="29"/>
                                        <p:tgtEl>
                                          <p:spTgt spid="2"/>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68"/>
                                        </p:tgtEl>
                                        <p:attrNameLst>
                                          <p:attrName>style.visibility</p:attrName>
                                        </p:attrNameLst>
                                      </p:cBhvr>
                                      <p:to>
                                        <p:strVal val="visible"/>
                                      </p:to>
                                    </p:set>
                                    <p:animEffect filter="fade" transition="in">
                                      <p:cBhvr>
                                        <p:cTn dur="500" id="33"/>
                                        <p:tgtEl>
                                          <p:spTgt spid="68"/>
                                        </p:tgtEl>
                                      </p:cBhvr>
                                    </p:animEffect>
                                  </p:childTnLst>
                                </p:cTn>
                              </p:par>
                            </p:childTnLst>
                          </p:cTn>
                        </p:par>
                        <p:par>
                          <p:cTn fill="hold" id="34" nodeType="afterGroup">
                            <p:stCondLst>
                              <p:cond delay="3000"/>
                            </p:stCondLst>
                            <p:childTnLst>
                              <p:par>
                                <p:cTn accel="50000" decel="50000" fill="hold" id="35" nodeType="afterEffect" presetClass="entr" presetID="2" presetSubtype="2">
                                  <p:stCondLst>
                                    <p:cond delay="0"/>
                                  </p:stCondLst>
                                  <p:childTnLst>
                                    <p:set>
                                      <p:cBhvr>
                                        <p:cTn dur="1" fill="hold" id="36">
                                          <p:stCondLst>
                                            <p:cond delay="0"/>
                                          </p:stCondLst>
                                        </p:cTn>
                                        <p:tgtEl>
                                          <p:spTgt spid="141"/>
                                        </p:tgtEl>
                                        <p:attrNameLst>
                                          <p:attrName>style.visibility</p:attrName>
                                        </p:attrNameLst>
                                      </p:cBhvr>
                                      <p:to>
                                        <p:strVal val="visible"/>
                                      </p:to>
                                    </p:set>
                                    <p:anim calcmode="lin" valueType="num">
                                      <p:cBhvr additive="base">
                                        <p:cTn dur="500" fill="hold" id="37"/>
                                        <p:tgtEl>
                                          <p:spTgt spid="141"/>
                                        </p:tgtEl>
                                        <p:attrNameLst>
                                          <p:attrName>ppt_x</p:attrName>
                                        </p:attrNameLst>
                                      </p:cBhvr>
                                      <p:tavLst>
                                        <p:tav tm="0">
                                          <p:val>
                                            <p:strVal val="1+#ppt_w/2"/>
                                          </p:val>
                                        </p:tav>
                                        <p:tav tm="100000">
                                          <p:val>
                                            <p:strVal val="#ppt_x"/>
                                          </p:val>
                                        </p:tav>
                                      </p:tavLst>
                                    </p:anim>
                                    <p:anim calcmode="lin" valueType="num">
                                      <p:cBhvr additive="base">
                                        <p:cTn dur="500" fill="hold" id="38"/>
                                        <p:tgtEl>
                                          <p:spTgt spid="141"/>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79"/>
                                        </p:tgtEl>
                                        <p:attrNameLst>
                                          <p:attrName>style.visibility</p:attrName>
                                        </p:attrNameLst>
                                      </p:cBhvr>
                                      <p:to>
                                        <p:strVal val="visible"/>
                                      </p:to>
                                    </p:set>
                                    <p:anim calcmode="lin" valueType="num">
                                      <p:cBhvr>
                                        <p:cTn dur="500" fill="hold" id="42"/>
                                        <p:tgtEl>
                                          <p:spTgt spid="179"/>
                                        </p:tgtEl>
                                        <p:attrNameLst>
                                          <p:attrName>ppt_w</p:attrName>
                                        </p:attrNameLst>
                                      </p:cBhvr>
                                      <p:tavLst>
                                        <p:tav tm="0">
                                          <p:val>
                                            <p:fltVal val="0"/>
                                          </p:val>
                                        </p:tav>
                                        <p:tav tm="100000">
                                          <p:val>
                                            <p:strVal val="#ppt_w"/>
                                          </p:val>
                                        </p:tav>
                                      </p:tavLst>
                                    </p:anim>
                                    <p:anim calcmode="lin" valueType="num">
                                      <p:cBhvr>
                                        <p:cTn dur="500" fill="hold" id="43"/>
                                        <p:tgtEl>
                                          <p:spTgt spid="179"/>
                                        </p:tgtEl>
                                        <p:attrNameLst>
                                          <p:attrName>ppt_h</p:attrName>
                                        </p:attrNameLst>
                                      </p:cBhvr>
                                      <p:tavLst>
                                        <p:tav tm="0">
                                          <p:val>
                                            <p:fltVal val="0"/>
                                          </p:val>
                                        </p:tav>
                                        <p:tav tm="100000">
                                          <p:val>
                                            <p:strVal val="#ppt_h"/>
                                          </p:val>
                                        </p:tav>
                                      </p:tavLst>
                                    </p:anim>
                                    <p:animEffect filter="fade" transition="in">
                                      <p:cBhvr>
                                        <p:cTn dur="500" id="44"/>
                                        <p:tgtEl>
                                          <p:spTgt spid="179"/>
                                        </p:tgtEl>
                                      </p:cBhvr>
                                    </p:animEffect>
                                  </p:childTnLst>
                                </p:cTn>
                              </p:par>
                            </p:childTnLst>
                          </p:cTn>
                        </p:par>
                        <p:par>
                          <p:cTn fill="hold" id="45" nodeType="afterGroup">
                            <p:stCondLst>
                              <p:cond delay="4000"/>
                            </p:stCondLst>
                            <p:childTnLst>
                              <p:par>
                                <p:cTn fill="hold" grpId="0" id="46" nodeType="afterEffect" presetClass="entr" presetID="10" presetSubtype="0">
                                  <p:stCondLst>
                                    <p:cond delay="0"/>
                                  </p:stCondLst>
                                  <p:childTnLst>
                                    <p:set>
                                      <p:cBhvr>
                                        <p:cTn dur="1" fill="hold" id="47">
                                          <p:stCondLst>
                                            <p:cond delay="0"/>
                                          </p:stCondLst>
                                        </p:cTn>
                                        <p:tgtEl>
                                          <p:spTgt spid="140"/>
                                        </p:tgtEl>
                                        <p:attrNameLst>
                                          <p:attrName>style.visibility</p:attrName>
                                        </p:attrNameLst>
                                      </p:cBhvr>
                                      <p:to>
                                        <p:strVal val="visible"/>
                                      </p:to>
                                    </p:set>
                                    <p:animEffect filter="fade" transition="in">
                                      <p:cBhvr>
                                        <p:cTn dur="500" id="48"/>
                                        <p:tgtEl>
                                          <p:spTgt spid="140"/>
                                        </p:tgtEl>
                                      </p:cBhvr>
                                    </p:animEffect>
                                  </p:childTnLst>
                                </p:cTn>
                              </p:par>
                            </p:childTnLst>
                          </p:cTn>
                        </p:par>
                        <p:par>
                          <p:cTn fill="hold" id="49" nodeType="afterGroup">
                            <p:stCondLst>
                              <p:cond delay="4500"/>
                            </p:stCondLst>
                            <p:childTnLst>
                              <p:par>
                                <p:cTn accel="50000" decel="50000" fill="hold" id="50" nodeType="afterEffect" presetClass="entr" presetID="2" presetSubtype="4">
                                  <p:stCondLst>
                                    <p:cond delay="0"/>
                                  </p:stCondLst>
                                  <p:childTnLst>
                                    <p:set>
                                      <p:cBhvr>
                                        <p:cTn dur="1" fill="hold" id="51">
                                          <p:stCondLst>
                                            <p:cond delay="0"/>
                                          </p:stCondLst>
                                        </p:cTn>
                                        <p:tgtEl>
                                          <p:spTgt spid="161"/>
                                        </p:tgtEl>
                                        <p:attrNameLst>
                                          <p:attrName>style.visibility</p:attrName>
                                        </p:attrNameLst>
                                      </p:cBhvr>
                                      <p:to>
                                        <p:strVal val="visible"/>
                                      </p:to>
                                    </p:set>
                                    <p:anim calcmode="lin" valueType="num">
                                      <p:cBhvr additive="base">
                                        <p:cTn dur="500" fill="hold" id="52"/>
                                        <p:tgtEl>
                                          <p:spTgt spid="161"/>
                                        </p:tgtEl>
                                        <p:attrNameLst>
                                          <p:attrName>ppt_x</p:attrName>
                                        </p:attrNameLst>
                                      </p:cBhvr>
                                      <p:tavLst>
                                        <p:tav tm="0">
                                          <p:val>
                                            <p:strVal val="#ppt_x"/>
                                          </p:val>
                                        </p:tav>
                                        <p:tav tm="100000">
                                          <p:val>
                                            <p:strVal val="#ppt_x"/>
                                          </p:val>
                                        </p:tav>
                                      </p:tavLst>
                                    </p:anim>
                                    <p:anim calcmode="lin" valueType="num">
                                      <p:cBhvr additive="base">
                                        <p:cTn dur="500" fill="hold" id="53"/>
                                        <p:tgtEl>
                                          <p:spTgt spid="161"/>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0"/>
                            </p:stCondLst>
                            <p:childTnLst>
                              <p:par>
                                <p:cTn fill="hold" id="55" nodeType="afterEffect" presetClass="entr" presetID="53" presetSubtype="0">
                                  <p:stCondLst>
                                    <p:cond delay="0"/>
                                  </p:stCondLst>
                                  <p:childTnLst>
                                    <p:set>
                                      <p:cBhvr>
                                        <p:cTn dur="1" fill="hold" id="56">
                                          <p:stCondLst>
                                            <p:cond delay="0"/>
                                          </p:stCondLst>
                                        </p:cTn>
                                        <p:tgtEl>
                                          <p:spTgt spid="181"/>
                                        </p:tgtEl>
                                        <p:attrNameLst>
                                          <p:attrName>style.visibility</p:attrName>
                                        </p:attrNameLst>
                                      </p:cBhvr>
                                      <p:to>
                                        <p:strVal val="visible"/>
                                      </p:to>
                                    </p:set>
                                    <p:anim calcmode="lin" valueType="num">
                                      <p:cBhvr>
                                        <p:cTn dur="500" fill="hold" id="57"/>
                                        <p:tgtEl>
                                          <p:spTgt spid="181"/>
                                        </p:tgtEl>
                                        <p:attrNameLst>
                                          <p:attrName>ppt_w</p:attrName>
                                        </p:attrNameLst>
                                      </p:cBhvr>
                                      <p:tavLst>
                                        <p:tav tm="0">
                                          <p:val>
                                            <p:fltVal val="0"/>
                                          </p:val>
                                        </p:tav>
                                        <p:tav tm="100000">
                                          <p:val>
                                            <p:strVal val="#ppt_w"/>
                                          </p:val>
                                        </p:tav>
                                      </p:tavLst>
                                    </p:anim>
                                    <p:anim calcmode="lin" valueType="num">
                                      <p:cBhvr>
                                        <p:cTn dur="500" fill="hold" id="58"/>
                                        <p:tgtEl>
                                          <p:spTgt spid="181"/>
                                        </p:tgtEl>
                                        <p:attrNameLst>
                                          <p:attrName>ppt_h</p:attrName>
                                        </p:attrNameLst>
                                      </p:cBhvr>
                                      <p:tavLst>
                                        <p:tav tm="0">
                                          <p:val>
                                            <p:fltVal val="0"/>
                                          </p:val>
                                        </p:tav>
                                        <p:tav tm="100000">
                                          <p:val>
                                            <p:strVal val="#ppt_h"/>
                                          </p:val>
                                        </p:tav>
                                      </p:tavLst>
                                    </p:anim>
                                    <p:animEffect filter="fade" transition="in">
                                      <p:cBhvr>
                                        <p:cTn dur="500" id="59"/>
                                        <p:tgtEl>
                                          <p:spTgt spid="181"/>
                                        </p:tgtEl>
                                      </p:cBhvr>
                                    </p:animEffect>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160"/>
                                        </p:tgtEl>
                                        <p:attrNameLst>
                                          <p:attrName>style.visibility</p:attrName>
                                        </p:attrNameLst>
                                      </p:cBhvr>
                                      <p:to>
                                        <p:strVal val="visible"/>
                                      </p:to>
                                    </p:set>
                                    <p:animEffect filter="fade" transition="in">
                                      <p:cBhvr>
                                        <p:cTn dur="500" id="63"/>
                                        <p:tgtEl>
                                          <p:spTgt spid="1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140"/>
      <p:bldP grpId="0" spid="160"/>
      <p:bldP grpId="0" spid="17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5"/>
          <p:cNvSpPr/>
          <p:nvPr/>
        </p:nvSpPr>
        <p:spPr>
          <a:xfrm>
            <a:off x="1775531" y="4737173"/>
            <a:ext cx="2993817" cy="1028700"/>
          </a:xfrm>
          <a:prstGeom prst="rect">
            <a:avLst/>
          </a:prstGeom>
        </p:spPr>
        <p:txBody>
          <a:bodyPr bIns="0" lIns="0" rIns="0" tIns="0" wrap="square">
            <a:spAutoFit/>
          </a:bodyPr>
          <a:lstStyle/>
          <a:p>
            <a:pPr algn="just">
              <a:lnSpc>
                <a:spcPct val="150000"/>
              </a:lnSpc>
            </a:pPr>
            <a:r>
              <a:rPr altLang="en-US" lang="zh-CN" sz="9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33" name="Freeform 32"/>
          <p:cNvSpPr/>
          <p:nvPr/>
        </p:nvSpPr>
        <p:spPr>
          <a:xfrm>
            <a:off x="2682881"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33"/>
          <p:cNvSpPr/>
          <p:nvPr/>
        </p:nvSpPr>
        <p:spPr>
          <a:xfrm>
            <a:off x="2935436"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34"/>
          <p:cNvSpPr/>
          <p:nvPr/>
        </p:nvSpPr>
        <p:spPr>
          <a:xfrm>
            <a:off x="3187991"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36" name="Freeform 35"/>
          <p:cNvSpPr/>
          <p:nvPr/>
        </p:nvSpPr>
        <p:spPr>
          <a:xfrm>
            <a:off x="3439147"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37" name="Freeform 36"/>
          <p:cNvSpPr/>
          <p:nvPr/>
        </p:nvSpPr>
        <p:spPr>
          <a:xfrm>
            <a:off x="3690300"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38" name="Rectangle 37"/>
          <p:cNvSpPr/>
          <p:nvPr/>
        </p:nvSpPr>
        <p:spPr>
          <a:xfrm>
            <a:off x="4932469" y="4737173"/>
            <a:ext cx="2993817" cy="1028700"/>
          </a:xfrm>
          <a:prstGeom prst="rect">
            <a:avLst/>
          </a:prstGeom>
        </p:spPr>
        <p:txBody>
          <a:bodyPr bIns="0" lIns="0" rIns="0" tIns="0" wrap="square">
            <a:spAutoFit/>
          </a:bodyPr>
          <a:lstStyle/>
          <a:p>
            <a:pPr algn="just">
              <a:lnSpc>
                <a:spcPct val="150000"/>
              </a:lnSpc>
            </a:pPr>
            <a:r>
              <a:rPr altLang="en-US" lang="zh-CN" sz="9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39" name="Freeform 38"/>
          <p:cNvSpPr/>
          <p:nvPr/>
        </p:nvSpPr>
        <p:spPr>
          <a:xfrm>
            <a:off x="5839819"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0" name="Freeform 39"/>
          <p:cNvSpPr/>
          <p:nvPr/>
        </p:nvSpPr>
        <p:spPr>
          <a:xfrm>
            <a:off x="6092374"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1" name="Freeform 40"/>
          <p:cNvSpPr/>
          <p:nvPr/>
        </p:nvSpPr>
        <p:spPr>
          <a:xfrm>
            <a:off x="6344929"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2" name="Freeform 41"/>
          <p:cNvSpPr/>
          <p:nvPr/>
        </p:nvSpPr>
        <p:spPr>
          <a:xfrm>
            <a:off x="6596084"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3" name="Freeform 42"/>
          <p:cNvSpPr/>
          <p:nvPr/>
        </p:nvSpPr>
        <p:spPr>
          <a:xfrm>
            <a:off x="6847238"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4" name="Rectangle 43"/>
          <p:cNvSpPr/>
          <p:nvPr/>
        </p:nvSpPr>
        <p:spPr>
          <a:xfrm>
            <a:off x="8089404" y="4737173"/>
            <a:ext cx="2993817" cy="1028700"/>
          </a:xfrm>
          <a:prstGeom prst="rect">
            <a:avLst/>
          </a:prstGeom>
        </p:spPr>
        <p:txBody>
          <a:bodyPr bIns="0" lIns="0" rIns="0" tIns="0" wrap="square">
            <a:spAutoFit/>
          </a:bodyPr>
          <a:lstStyle/>
          <a:p>
            <a:pPr algn="just">
              <a:lnSpc>
                <a:spcPct val="150000"/>
              </a:lnSpc>
            </a:pPr>
            <a:r>
              <a:rPr altLang="en-US" lang="zh-CN" sz="9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45" name="Freeform 44"/>
          <p:cNvSpPr/>
          <p:nvPr/>
        </p:nvSpPr>
        <p:spPr>
          <a:xfrm>
            <a:off x="8996756"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6" name="Freeform 45"/>
          <p:cNvSpPr/>
          <p:nvPr/>
        </p:nvSpPr>
        <p:spPr>
          <a:xfrm>
            <a:off x="9249311"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bg1">
              <a:lumMod val="50000"/>
            </a:schemeClr>
          </a:solid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7" name="Freeform 46"/>
          <p:cNvSpPr/>
          <p:nvPr/>
        </p:nvSpPr>
        <p:spPr>
          <a:xfrm>
            <a:off x="9501865"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8" name="Freeform 47"/>
          <p:cNvSpPr/>
          <p:nvPr/>
        </p:nvSpPr>
        <p:spPr>
          <a:xfrm>
            <a:off x="9753020"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48"/>
          <p:cNvSpPr/>
          <p:nvPr/>
        </p:nvSpPr>
        <p:spPr>
          <a:xfrm>
            <a:off x="10004175" y="6044724"/>
            <a:ext cx="171694" cy="163748"/>
          </a:xfrm>
          <a:custGeom>
            <a:rect b="b" l="l" r="r" t="t"/>
            <a:pathLst>
              <a:path h="202448" w="212272">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bg1">
                <a:lumMod val="50000"/>
              </a:schemeClr>
            </a:solidFill>
          </a:ln>
          <a:effectLst/>
        </p:spPr>
        <p:txBody>
          <a:bodyPr anchor="t" anchorCtr="0" bIns="48216" compatLnSpc="1" forceAA="0" fromWordArt="0" horzOverflow="overflow" lIns="96430" numCol="1" rIns="96430" rot="0" rtlCol="0" spcCol="0" spcFirstLastPara="0" tIns="48216" vert="horz" vertOverflow="overflow" wrap="square">
            <a:prstTxWarp prst="textNoShape">
              <a:avLst/>
            </a:prstTxWarp>
            <a:noAutofit/>
          </a:bodyPr>
          <a:lstStyle/>
          <a:p>
            <a:pP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pic>
        <p:nvPicPr>
          <p:cNvPr id="12" name="图片占位符 11"/>
          <p:cNvPicPr>
            <a:picLocks noChangeAspect="1" noGrp="1"/>
          </p:cNvPicPr>
          <p:nvPr>
            <p:ph idx="12" sz="quarter" type="pic"/>
          </p:nvPr>
        </p:nvPicPr>
        <p:blipFill>
          <a:blip r:embed="rId3">
            <a:extLst>
              <a:ext uri="{28A0092B-C50C-407E-A947-70E740481C1C}">
                <a14:useLocalDpi val="0"/>
              </a:ext>
            </a:extLst>
          </a:blip>
          <a:stretch>
            <a:fillRect/>
          </a:stretch>
        </p:blipFill>
        <p:spPr/>
      </p:pic>
      <p:pic>
        <p:nvPicPr>
          <p:cNvPr id="9" name="图片占位符 8"/>
          <p:cNvPicPr>
            <a:picLocks noChangeAspect="1" noGrp="1"/>
          </p:cNvPicPr>
          <p:nvPr>
            <p:ph idx="13" sz="quarter" type="pic"/>
          </p:nvPr>
        </p:nvPicPr>
        <p:blipFill>
          <a:blip r:embed="rId4">
            <a:extLst>
              <a:ext uri="{28A0092B-C50C-407E-A947-70E740481C1C}">
                <a14:useLocalDpi val="0"/>
              </a:ext>
            </a:extLst>
          </a:blip>
          <a:stretch>
            <a:fillRect/>
          </a:stretch>
        </p:blipFill>
        <p:spPr/>
      </p:pic>
      <p:pic>
        <p:nvPicPr>
          <p:cNvPr id="10" name="图片占位符 9"/>
          <p:cNvPicPr>
            <a:picLocks noChangeAspect="1" noGrp="1"/>
          </p:cNvPicPr>
          <p:nvPr>
            <p:ph idx="14" sz="quarter" type="pic"/>
          </p:nvPr>
        </p:nvPicPr>
        <p:blipFill>
          <a:blip r:embed="rId5">
            <a:extLst>
              <a:ext uri="{28A0092B-C50C-407E-A947-70E740481C1C}">
                <a14:useLocalDpi val="0"/>
              </a:ext>
            </a:extLst>
          </a:blip>
          <a:stretch>
            <a:fillRect/>
          </a:stretch>
        </p:blipFill>
        <p:spPr/>
      </p:pic>
      <p:pic>
        <p:nvPicPr>
          <p:cNvPr id="11" name="图片占位符 10"/>
          <p:cNvPicPr>
            <a:picLocks noChangeAspect="1" noGrp="1"/>
          </p:cNvPicPr>
          <p:nvPr>
            <p:ph idx="11" sz="quarter" type="pic"/>
          </p:nvPr>
        </p:nvPicPr>
        <p:blipFill>
          <a:blip r:embed="rId6">
            <a:extLst>
              <a:ext uri="{28A0092B-C50C-407E-A947-70E740481C1C}">
                <a14:useLocalDpi val="0"/>
              </a:ext>
            </a:extLst>
          </a:blip>
          <a:stretch>
            <a:fillRect/>
          </a:stretch>
        </p:blipFill>
        <p:spPr/>
      </p:pic>
      <p:pic>
        <p:nvPicPr>
          <p:cNvPr id="13" name="图片占位符 12"/>
          <p:cNvPicPr>
            <a:picLocks noChangeAspect="1" noGrp="1"/>
          </p:cNvPicPr>
          <p:nvPr>
            <p:ph idx="10" sz="quarter" type="pic"/>
          </p:nvPr>
        </p:nvPicPr>
        <p:blipFill>
          <a:blip r:embed="rId7">
            <a:extLst>
              <a:ext uri="{28A0092B-C50C-407E-A947-70E740481C1C}">
                <a14:useLocalDpi val="0"/>
              </a:ext>
            </a:extLst>
          </a:blip>
          <a:stretch>
            <a:fillRect/>
          </a:stretch>
        </p:blipFill>
        <p:spPr/>
      </p:pic>
      <p:sp>
        <p:nvSpPr>
          <p:cNvPr id="25"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82539423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6">
                                            <p:txEl>
                                              <p:pRg end="0" st="0"/>
                                            </p:txEl>
                                          </p:spTgt>
                                        </p:tgtEl>
                                        <p:attrNameLst>
                                          <p:attrName>style.visibility</p:attrName>
                                        </p:attrNameLst>
                                      </p:cBhvr>
                                      <p:to>
                                        <p:strVal val="visible"/>
                                      </p:to>
                                    </p:set>
                                    <p:anim calcmode="lin" valueType="num">
                                      <p:cBhvr additive="base">
                                        <p:cTn dur="500" id="7"/>
                                        <p:tgtEl>
                                          <p:spTgt spid="6">
                                            <p:txEl>
                                              <p:pRg end="0" st="0"/>
                                            </p:txEl>
                                          </p:spTgt>
                                        </p:tgtEl>
                                        <p:attrNameLst>
                                          <p:attrName>ppt_y</p:attrName>
                                        </p:attrNameLst>
                                      </p:cBhvr>
                                      <p:tavLst>
                                        <p:tav tm="0">
                                          <p:val>
                                            <p:strVal val="#ppt_y+#ppt_h*1.125000"/>
                                          </p:val>
                                        </p:tav>
                                        <p:tav tm="100000">
                                          <p:val>
                                            <p:strVal val="#ppt_y"/>
                                          </p:val>
                                        </p:tav>
                                      </p:tavLst>
                                    </p:anim>
                                    <p:animEffect filter="wipe(up)" transition="in">
                                      <p:cBhvr>
                                        <p:cTn dur="500" id="8"/>
                                        <p:tgtEl>
                                          <p:spTgt spid="6">
                                            <p:txEl>
                                              <p:pRg end="0" st="0"/>
                                            </p:txEl>
                                          </p:spTgt>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38">
                                            <p:txEl>
                                              <p:pRg end="0" st="0"/>
                                            </p:txEl>
                                          </p:spTgt>
                                        </p:tgtEl>
                                        <p:attrNameLst>
                                          <p:attrName>style.visibility</p:attrName>
                                        </p:attrNameLst>
                                      </p:cBhvr>
                                      <p:to>
                                        <p:strVal val="visible"/>
                                      </p:to>
                                    </p:set>
                                    <p:anim calcmode="lin" valueType="num">
                                      <p:cBhvr additive="base">
                                        <p:cTn dur="500" id="12"/>
                                        <p:tgtEl>
                                          <p:spTgt spid="38">
                                            <p:txEl>
                                              <p:pRg end="0" st="0"/>
                                            </p:txEl>
                                          </p:spTgt>
                                        </p:tgtEl>
                                        <p:attrNameLst>
                                          <p:attrName>ppt_y</p:attrName>
                                        </p:attrNameLst>
                                      </p:cBhvr>
                                      <p:tavLst>
                                        <p:tav tm="0">
                                          <p:val>
                                            <p:strVal val="#ppt_y+#ppt_h*1.125000"/>
                                          </p:val>
                                        </p:tav>
                                        <p:tav tm="100000">
                                          <p:val>
                                            <p:strVal val="#ppt_y"/>
                                          </p:val>
                                        </p:tav>
                                      </p:tavLst>
                                    </p:anim>
                                    <p:animEffect filter="wipe(up)" transition="in">
                                      <p:cBhvr>
                                        <p:cTn dur="500" id="13"/>
                                        <p:tgtEl>
                                          <p:spTgt spid="38">
                                            <p:txEl>
                                              <p:pRg end="0" st="0"/>
                                            </p:txEl>
                                          </p:spTgt>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44">
                                            <p:txEl>
                                              <p:pRg end="0" st="0"/>
                                            </p:txEl>
                                          </p:spTgt>
                                        </p:tgtEl>
                                        <p:attrNameLst>
                                          <p:attrName>style.visibility</p:attrName>
                                        </p:attrNameLst>
                                      </p:cBhvr>
                                      <p:to>
                                        <p:strVal val="visible"/>
                                      </p:to>
                                    </p:set>
                                    <p:anim calcmode="lin" valueType="num">
                                      <p:cBhvr additive="base">
                                        <p:cTn dur="500" id="17"/>
                                        <p:tgtEl>
                                          <p:spTgt spid="44">
                                            <p:txEl>
                                              <p:pRg end="0" st="0"/>
                                            </p:txEl>
                                          </p:spTgt>
                                        </p:tgtEl>
                                        <p:attrNameLst>
                                          <p:attrName>ppt_y</p:attrName>
                                        </p:attrNameLst>
                                      </p:cBhvr>
                                      <p:tavLst>
                                        <p:tav tm="0">
                                          <p:val>
                                            <p:strVal val="#ppt_y+#ppt_h*1.125000"/>
                                          </p:val>
                                        </p:tav>
                                        <p:tav tm="100000">
                                          <p:val>
                                            <p:strVal val="#ppt_y"/>
                                          </p:val>
                                        </p:tav>
                                      </p:tavLst>
                                    </p:anim>
                                    <p:animEffect filter="wipe(up)" transition="in">
                                      <p:cBhvr>
                                        <p:cTn dur="500" id="18"/>
                                        <p:tgtEl>
                                          <p:spTgt spid="44">
                                            <p:txEl>
                                              <p:pRg end="0" st="0"/>
                                            </p:txEl>
                                          </p:spTgt>
                                        </p:tgtEl>
                                      </p:cBhvr>
                                    </p:animEffect>
                                  </p:childTnLst>
                                </p:cTn>
                              </p:par>
                            </p:childTnLst>
                          </p:cTn>
                        </p:par>
                        <p:par>
                          <p:cTn fill="hold" id="19" nodeType="afterGroup">
                            <p:stCondLst>
                              <p:cond delay="1500"/>
                            </p:stCondLst>
                            <p:childTnLst>
                              <p:par>
                                <p:cTn decel="100000" fill="hold" grpId="0" id="20" nodeType="afterEffect" presetClass="entr" presetID="49" presetSubtype="0">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p:cTn dur="500" fill="hold" id="22"/>
                                        <p:tgtEl>
                                          <p:spTgt spid="33"/>
                                        </p:tgtEl>
                                        <p:attrNameLst>
                                          <p:attrName>ppt_w</p:attrName>
                                        </p:attrNameLst>
                                      </p:cBhvr>
                                      <p:tavLst>
                                        <p:tav tm="0">
                                          <p:val>
                                            <p:fltVal val="0"/>
                                          </p:val>
                                        </p:tav>
                                        <p:tav tm="100000">
                                          <p:val>
                                            <p:strVal val="#ppt_w"/>
                                          </p:val>
                                        </p:tav>
                                      </p:tavLst>
                                    </p:anim>
                                    <p:anim calcmode="lin" valueType="num">
                                      <p:cBhvr>
                                        <p:cTn dur="500" fill="hold" id="23"/>
                                        <p:tgtEl>
                                          <p:spTgt spid="33"/>
                                        </p:tgtEl>
                                        <p:attrNameLst>
                                          <p:attrName>ppt_h</p:attrName>
                                        </p:attrNameLst>
                                      </p:cBhvr>
                                      <p:tavLst>
                                        <p:tav tm="0">
                                          <p:val>
                                            <p:fltVal val="0"/>
                                          </p:val>
                                        </p:tav>
                                        <p:tav tm="100000">
                                          <p:val>
                                            <p:strVal val="#ppt_h"/>
                                          </p:val>
                                        </p:tav>
                                      </p:tavLst>
                                    </p:anim>
                                    <p:anim calcmode="lin" valueType="num">
                                      <p:cBhvr>
                                        <p:cTn dur="500" fill="hold" id="24"/>
                                        <p:tgtEl>
                                          <p:spTgt spid="33"/>
                                        </p:tgtEl>
                                        <p:attrNameLst>
                                          <p:attrName>style.rotation</p:attrName>
                                        </p:attrNameLst>
                                      </p:cBhvr>
                                      <p:tavLst>
                                        <p:tav tm="0">
                                          <p:val>
                                            <p:fltVal val="360"/>
                                          </p:val>
                                        </p:tav>
                                        <p:tav tm="100000">
                                          <p:val>
                                            <p:fltVal val="0"/>
                                          </p:val>
                                        </p:tav>
                                      </p:tavLst>
                                    </p:anim>
                                    <p:animEffect filter="fade" transition="in">
                                      <p:cBhvr>
                                        <p:cTn dur="500" id="25"/>
                                        <p:tgtEl>
                                          <p:spTgt spid="33"/>
                                        </p:tgtEl>
                                      </p:cBhvr>
                                    </p:animEffect>
                                  </p:childTnLst>
                                </p:cTn>
                              </p:par>
                              <p:par>
                                <p:cTn decel="100000" fill="hold" grpId="0" id="26" nodeType="withEffect" presetClass="entr" presetID="49" presetSubtype="0">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p:cTn dur="500" fill="hold" id="28"/>
                                        <p:tgtEl>
                                          <p:spTgt spid="34"/>
                                        </p:tgtEl>
                                        <p:attrNameLst>
                                          <p:attrName>ppt_w</p:attrName>
                                        </p:attrNameLst>
                                      </p:cBhvr>
                                      <p:tavLst>
                                        <p:tav tm="0">
                                          <p:val>
                                            <p:fltVal val="0"/>
                                          </p:val>
                                        </p:tav>
                                        <p:tav tm="100000">
                                          <p:val>
                                            <p:strVal val="#ppt_w"/>
                                          </p:val>
                                        </p:tav>
                                      </p:tavLst>
                                    </p:anim>
                                    <p:anim calcmode="lin" valueType="num">
                                      <p:cBhvr>
                                        <p:cTn dur="500" fill="hold" id="29"/>
                                        <p:tgtEl>
                                          <p:spTgt spid="34"/>
                                        </p:tgtEl>
                                        <p:attrNameLst>
                                          <p:attrName>ppt_h</p:attrName>
                                        </p:attrNameLst>
                                      </p:cBhvr>
                                      <p:tavLst>
                                        <p:tav tm="0">
                                          <p:val>
                                            <p:fltVal val="0"/>
                                          </p:val>
                                        </p:tav>
                                        <p:tav tm="100000">
                                          <p:val>
                                            <p:strVal val="#ppt_h"/>
                                          </p:val>
                                        </p:tav>
                                      </p:tavLst>
                                    </p:anim>
                                    <p:anim calcmode="lin" valueType="num">
                                      <p:cBhvr>
                                        <p:cTn dur="500" fill="hold" id="30"/>
                                        <p:tgtEl>
                                          <p:spTgt spid="34"/>
                                        </p:tgtEl>
                                        <p:attrNameLst>
                                          <p:attrName>style.rotation</p:attrName>
                                        </p:attrNameLst>
                                      </p:cBhvr>
                                      <p:tavLst>
                                        <p:tav tm="0">
                                          <p:val>
                                            <p:fltVal val="360"/>
                                          </p:val>
                                        </p:tav>
                                        <p:tav tm="100000">
                                          <p:val>
                                            <p:fltVal val="0"/>
                                          </p:val>
                                        </p:tav>
                                      </p:tavLst>
                                    </p:anim>
                                    <p:animEffect filter="fade" transition="in">
                                      <p:cBhvr>
                                        <p:cTn dur="500" id="31"/>
                                        <p:tgtEl>
                                          <p:spTgt spid="34"/>
                                        </p:tgtEl>
                                      </p:cBhvr>
                                    </p:animEffect>
                                  </p:childTnLst>
                                </p:cTn>
                              </p:par>
                              <p:par>
                                <p:cTn decel="100000" fill="hold" grpId="0" id="32" nodeType="withEffect" presetClass="entr" presetID="49" presetSubtype="0">
                                  <p:stCondLst>
                                    <p:cond delay="0"/>
                                  </p:stCondLst>
                                  <p:childTnLst>
                                    <p:set>
                                      <p:cBhvr>
                                        <p:cTn dur="1" fill="hold" id="33">
                                          <p:stCondLst>
                                            <p:cond delay="0"/>
                                          </p:stCondLst>
                                        </p:cTn>
                                        <p:tgtEl>
                                          <p:spTgt spid="35"/>
                                        </p:tgtEl>
                                        <p:attrNameLst>
                                          <p:attrName>style.visibility</p:attrName>
                                        </p:attrNameLst>
                                      </p:cBhvr>
                                      <p:to>
                                        <p:strVal val="visible"/>
                                      </p:to>
                                    </p:set>
                                    <p:anim calcmode="lin" valueType="num">
                                      <p:cBhvr>
                                        <p:cTn dur="500" fill="hold" id="34"/>
                                        <p:tgtEl>
                                          <p:spTgt spid="35"/>
                                        </p:tgtEl>
                                        <p:attrNameLst>
                                          <p:attrName>ppt_w</p:attrName>
                                        </p:attrNameLst>
                                      </p:cBhvr>
                                      <p:tavLst>
                                        <p:tav tm="0">
                                          <p:val>
                                            <p:fltVal val="0"/>
                                          </p:val>
                                        </p:tav>
                                        <p:tav tm="100000">
                                          <p:val>
                                            <p:strVal val="#ppt_w"/>
                                          </p:val>
                                        </p:tav>
                                      </p:tavLst>
                                    </p:anim>
                                    <p:anim calcmode="lin" valueType="num">
                                      <p:cBhvr>
                                        <p:cTn dur="500" fill="hold" id="35"/>
                                        <p:tgtEl>
                                          <p:spTgt spid="35"/>
                                        </p:tgtEl>
                                        <p:attrNameLst>
                                          <p:attrName>ppt_h</p:attrName>
                                        </p:attrNameLst>
                                      </p:cBhvr>
                                      <p:tavLst>
                                        <p:tav tm="0">
                                          <p:val>
                                            <p:fltVal val="0"/>
                                          </p:val>
                                        </p:tav>
                                        <p:tav tm="100000">
                                          <p:val>
                                            <p:strVal val="#ppt_h"/>
                                          </p:val>
                                        </p:tav>
                                      </p:tavLst>
                                    </p:anim>
                                    <p:anim calcmode="lin" valueType="num">
                                      <p:cBhvr>
                                        <p:cTn dur="500" fill="hold" id="36"/>
                                        <p:tgtEl>
                                          <p:spTgt spid="35"/>
                                        </p:tgtEl>
                                        <p:attrNameLst>
                                          <p:attrName>style.rotation</p:attrName>
                                        </p:attrNameLst>
                                      </p:cBhvr>
                                      <p:tavLst>
                                        <p:tav tm="0">
                                          <p:val>
                                            <p:fltVal val="360"/>
                                          </p:val>
                                        </p:tav>
                                        <p:tav tm="100000">
                                          <p:val>
                                            <p:fltVal val="0"/>
                                          </p:val>
                                        </p:tav>
                                      </p:tavLst>
                                    </p:anim>
                                    <p:animEffect filter="fade" transition="in">
                                      <p:cBhvr>
                                        <p:cTn dur="500" id="37"/>
                                        <p:tgtEl>
                                          <p:spTgt spid="35"/>
                                        </p:tgtEl>
                                      </p:cBhvr>
                                    </p:animEffect>
                                  </p:childTnLst>
                                </p:cTn>
                              </p:par>
                              <p:par>
                                <p:cTn decel="100000" fill="hold" grpId="0" id="38" nodeType="withEffect" presetClass="entr" presetID="49" presetSubtype="0">
                                  <p:stCondLst>
                                    <p:cond delay="0"/>
                                  </p:stCondLst>
                                  <p:childTnLst>
                                    <p:set>
                                      <p:cBhvr>
                                        <p:cTn dur="1" fill="hold" id="39">
                                          <p:stCondLst>
                                            <p:cond delay="0"/>
                                          </p:stCondLst>
                                        </p:cTn>
                                        <p:tgtEl>
                                          <p:spTgt spid="36"/>
                                        </p:tgtEl>
                                        <p:attrNameLst>
                                          <p:attrName>style.visibility</p:attrName>
                                        </p:attrNameLst>
                                      </p:cBhvr>
                                      <p:to>
                                        <p:strVal val="visible"/>
                                      </p:to>
                                    </p:set>
                                    <p:anim calcmode="lin" valueType="num">
                                      <p:cBhvr>
                                        <p:cTn dur="500" fill="hold" id="40"/>
                                        <p:tgtEl>
                                          <p:spTgt spid="36"/>
                                        </p:tgtEl>
                                        <p:attrNameLst>
                                          <p:attrName>ppt_w</p:attrName>
                                        </p:attrNameLst>
                                      </p:cBhvr>
                                      <p:tavLst>
                                        <p:tav tm="0">
                                          <p:val>
                                            <p:fltVal val="0"/>
                                          </p:val>
                                        </p:tav>
                                        <p:tav tm="100000">
                                          <p:val>
                                            <p:strVal val="#ppt_w"/>
                                          </p:val>
                                        </p:tav>
                                      </p:tavLst>
                                    </p:anim>
                                    <p:anim calcmode="lin" valueType="num">
                                      <p:cBhvr>
                                        <p:cTn dur="500" fill="hold" id="41"/>
                                        <p:tgtEl>
                                          <p:spTgt spid="36"/>
                                        </p:tgtEl>
                                        <p:attrNameLst>
                                          <p:attrName>ppt_h</p:attrName>
                                        </p:attrNameLst>
                                      </p:cBhvr>
                                      <p:tavLst>
                                        <p:tav tm="0">
                                          <p:val>
                                            <p:fltVal val="0"/>
                                          </p:val>
                                        </p:tav>
                                        <p:tav tm="100000">
                                          <p:val>
                                            <p:strVal val="#ppt_h"/>
                                          </p:val>
                                        </p:tav>
                                      </p:tavLst>
                                    </p:anim>
                                    <p:anim calcmode="lin" valueType="num">
                                      <p:cBhvr>
                                        <p:cTn dur="500" fill="hold" id="42"/>
                                        <p:tgtEl>
                                          <p:spTgt spid="36"/>
                                        </p:tgtEl>
                                        <p:attrNameLst>
                                          <p:attrName>style.rotation</p:attrName>
                                        </p:attrNameLst>
                                      </p:cBhvr>
                                      <p:tavLst>
                                        <p:tav tm="0">
                                          <p:val>
                                            <p:fltVal val="360"/>
                                          </p:val>
                                        </p:tav>
                                        <p:tav tm="100000">
                                          <p:val>
                                            <p:fltVal val="0"/>
                                          </p:val>
                                        </p:tav>
                                      </p:tavLst>
                                    </p:anim>
                                    <p:animEffect filter="fade" transition="in">
                                      <p:cBhvr>
                                        <p:cTn dur="500" id="43"/>
                                        <p:tgtEl>
                                          <p:spTgt spid="36"/>
                                        </p:tgtEl>
                                      </p:cBhvr>
                                    </p:animEffect>
                                  </p:childTnLst>
                                </p:cTn>
                              </p:par>
                              <p:par>
                                <p:cTn decel="100000" fill="hold" grpId="0" id="44" nodeType="withEffect" presetClass="entr" presetID="49" presetSubtype="0">
                                  <p:stCondLst>
                                    <p:cond delay="0"/>
                                  </p:stCondLst>
                                  <p:childTnLst>
                                    <p:set>
                                      <p:cBhvr>
                                        <p:cTn dur="1" fill="hold" id="45">
                                          <p:stCondLst>
                                            <p:cond delay="0"/>
                                          </p:stCondLst>
                                        </p:cTn>
                                        <p:tgtEl>
                                          <p:spTgt spid="37"/>
                                        </p:tgtEl>
                                        <p:attrNameLst>
                                          <p:attrName>style.visibility</p:attrName>
                                        </p:attrNameLst>
                                      </p:cBhvr>
                                      <p:to>
                                        <p:strVal val="visible"/>
                                      </p:to>
                                    </p:set>
                                    <p:anim calcmode="lin" valueType="num">
                                      <p:cBhvr>
                                        <p:cTn dur="500" fill="hold" id="46"/>
                                        <p:tgtEl>
                                          <p:spTgt spid="37"/>
                                        </p:tgtEl>
                                        <p:attrNameLst>
                                          <p:attrName>ppt_w</p:attrName>
                                        </p:attrNameLst>
                                      </p:cBhvr>
                                      <p:tavLst>
                                        <p:tav tm="0">
                                          <p:val>
                                            <p:fltVal val="0"/>
                                          </p:val>
                                        </p:tav>
                                        <p:tav tm="100000">
                                          <p:val>
                                            <p:strVal val="#ppt_w"/>
                                          </p:val>
                                        </p:tav>
                                      </p:tavLst>
                                    </p:anim>
                                    <p:anim calcmode="lin" valueType="num">
                                      <p:cBhvr>
                                        <p:cTn dur="500" fill="hold" id="47"/>
                                        <p:tgtEl>
                                          <p:spTgt spid="37"/>
                                        </p:tgtEl>
                                        <p:attrNameLst>
                                          <p:attrName>ppt_h</p:attrName>
                                        </p:attrNameLst>
                                      </p:cBhvr>
                                      <p:tavLst>
                                        <p:tav tm="0">
                                          <p:val>
                                            <p:fltVal val="0"/>
                                          </p:val>
                                        </p:tav>
                                        <p:tav tm="100000">
                                          <p:val>
                                            <p:strVal val="#ppt_h"/>
                                          </p:val>
                                        </p:tav>
                                      </p:tavLst>
                                    </p:anim>
                                    <p:anim calcmode="lin" valueType="num">
                                      <p:cBhvr>
                                        <p:cTn dur="500" fill="hold" id="48"/>
                                        <p:tgtEl>
                                          <p:spTgt spid="37"/>
                                        </p:tgtEl>
                                        <p:attrNameLst>
                                          <p:attrName>style.rotation</p:attrName>
                                        </p:attrNameLst>
                                      </p:cBhvr>
                                      <p:tavLst>
                                        <p:tav tm="0">
                                          <p:val>
                                            <p:fltVal val="360"/>
                                          </p:val>
                                        </p:tav>
                                        <p:tav tm="100000">
                                          <p:val>
                                            <p:fltVal val="0"/>
                                          </p:val>
                                        </p:tav>
                                      </p:tavLst>
                                    </p:anim>
                                    <p:animEffect filter="fade" transition="in">
                                      <p:cBhvr>
                                        <p:cTn dur="500" id="49"/>
                                        <p:tgtEl>
                                          <p:spTgt spid="37"/>
                                        </p:tgtEl>
                                      </p:cBhvr>
                                    </p:animEffect>
                                  </p:childTnLst>
                                </p:cTn>
                              </p:par>
                              <p:par>
                                <p:cTn decel="100000" fill="hold" grpId="0" id="50" nodeType="withEffect" presetClass="entr" presetID="49" presetSubtype="0">
                                  <p:stCondLst>
                                    <p:cond delay="0"/>
                                  </p:stCondLst>
                                  <p:childTnLst>
                                    <p:set>
                                      <p:cBhvr>
                                        <p:cTn dur="1" fill="hold" id="51">
                                          <p:stCondLst>
                                            <p:cond delay="0"/>
                                          </p:stCondLst>
                                        </p:cTn>
                                        <p:tgtEl>
                                          <p:spTgt spid="39"/>
                                        </p:tgtEl>
                                        <p:attrNameLst>
                                          <p:attrName>style.visibility</p:attrName>
                                        </p:attrNameLst>
                                      </p:cBhvr>
                                      <p:to>
                                        <p:strVal val="visible"/>
                                      </p:to>
                                    </p:set>
                                    <p:anim calcmode="lin" valueType="num">
                                      <p:cBhvr>
                                        <p:cTn dur="500" fill="hold" id="52"/>
                                        <p:tgtEl>
                                          <p:spTgt spid="39"/>
                                        </p:tgtEl>
                                        <p:attrNameLst>
                                          <p:attrName>ppt_w</p:attrName>
                                        </p:attrNameLst>
                                      </p:cBhvr>
                                      <p:tavLst>
                                        <p:tav tm="0">
                                          <p:val>
                                            <p:fltVal val="0"/>
                                          </p:val>
                                        </p:tav>
                                        <p:tav tm="100000">
                                          <p:val>
                                            <p:strVal val="#ppt_w"/>
                                          </p:val>
                                        </p:tav>
                                      </p:tavLst>
                                    </p:anim>
                                    <p:anim calcmode="lin" valueType="num">
                                      <p:cBhvr>
                                        <p:cTn dur="500" fill="hold" id="53"/>
                                        <p:tgtEl>
                                          <p:spTgt spid="39"/>
                                        </p:tgtEl>
                                        <p:attrNameLst>
                                          <p:attrName>ppt_h</p:attrName>
                                        </p:attrNameLst>
                                      </p:cBhvr>
                                      <p:tavLst>
                                        <p:tav tm="0">
                                          <p:val>
                                            <p:fltVal val="0"/>
                                          </p:val>
                                        </p:tav>
                                        <p:tav tm="100000">
                                          <p:val>
                                            <p:strVal val="#ppt_h"/>
                                          </p:val>
                                        </p:tav>
                                      </p:tavLst>
                                    </p:anim>
                                    <p:anim calcmode="lin" valueType="num">
                                      <p:cBhvr>
                                        <p:cTn dur="500" fill="hold" id="54"/>
                                        <p:tgtEl>
                                          <p:spTgt spid="39"/>
                                        </p:tgtEl>
                                        <p:attrNameLst>
                                          <p:attrName>style.rotation</p:attrName>
                                        </p:attrNameLst>
                                      </p:cBhvr>
                                      <p:tavLst>
                                        <p:tav tm="0">
                                          <p:val>
                                            <p:fltVal val="360"/>
                                          </p:val>
                                        </p:tav>
                                        <p:tav tm="100000">
                                          <p:val>
                                            <p:fltVal val="0"/>
                                          </p:val>
                                        </p:tav>
                                      </p:tavLst>
                                    </p:anim>
                                    <p:animEffect filter="fade" transition="in">
                                      <p:cBhvr>
                                        <p:cTn dur="500" id="55"/>
                                        <p:tgtEl>
                                          <p:spTgt spid="39"/>
                                        </p:tgtEl>
                                      </p:cBhvr>
                                    </p:animEffect>
                                  </p:childTnLst>
                                </p:cTn>
                              </p:par>
                              <p:par>
                                <p:cTn decel="100000" fill="hold" grpId="0" id="56" nodeType="withEffect" presetClass="entr" presetID="49" presetSubtype="0">
                                  <p:stCondLst>
                                    <p:cond delay="0"/>
                                  </p:stCondLst>
                                  <p:childTnLst>
                                    <p:set>
                                      <p:cBhvr>
                                        <p:cTn dur="1" fill="hold" id="57">
                                          <p:stCondLst>
                                            <p:cond delay="0"/>
                                          </p:stCondLst>
                                        </p:cTn>
                                        <p:tgtEl>
                                          <p:spTgt spid="40"/>
                                        </p:tgtEl>
                                        <p:attrNameLst>
                                          <p:attrName>style.visibility</p:attrName>
                                        </p:attrNameLst>
                                      </p:cBhvr>
                                      <p:to>
                                        <p:strVal val="visible"/>
                                      </p:to>
                                    </p:set>
                                    <p:anim calcmode="lin" valueType="num">
                                      <p:cBhvr>
                                        <p:cTn dur="500" fill="hold" id="58"/>
                                        <p:tgtEl>
                                          <p:spTgt spid="40"/>
                                        </p:tgtEl>
                                        <p:attrNameLst>
                                          <p:attrName>ppt_w</p:attrName>
                                        </p:attrNameLst>
                                      </p:cBhvr>
                                      <p:tavLst>
                                        <p:tav tm="0">
                                          <p:val>
                                            <p:fltVal val="0"/>
                                          </p:val>
                                        </p:tav>
                                        <p:tav tm="100000">
                                          <p:val>
                                            <p:strVal val="#ppt_w"/>
                                          </p:val>
                                        </p:tav>
                                      </p:tavLst>
                                    </p:anim>
                                    <p:anim calcmode="lin" valueType="num">
                                      <p:cBhvr>
                                        <p:cTn dur="500" fill="hold" id="59"/>
                                        <p:tgtEl>
                                          <p:spTgt spid="40"/>
                                        </p:tgtEl>
                                        <p:attrNameLst>
                                          <p:attrName>ppt_h</p:attrName>
                                        </p:attrNameLst>
                                      </p:cBhvr>
                                      <p:tavLst>
                                        <p:tav tm="0">
                                          <p:val>
                                            <p:fltVal val="0"/>
                                          </p:val>
                                        </p:tav>
                                        <p:tav tm="100000">
                                          <p:val>
                                            <p:strVal val="#ppt_h"/>
                                          </p:val>
                                        </p:tav>
                                      </p:tavLst>
                                    </p:anim>
                                    <p:anim calcmode="lin" valueType="num">
                                      <p:cBhvr>
                                        <p:cTn dur="500" fill="hold" id="60"/>
                                        <p:tgtEl>
                                          <p:spTgt spid="40"/>
                                        </p:tgtEl>
                                        <p:attrNameLst>
                                          <p:attrName>style.rotation</p:attrName>
                                        </p:attrNameLst>
                                      </p:cBhvr>
                                      <p:tavLst>
                                        <p:tav tm="0">
                                          <p:val>
                                            <p:fltVal val="360"/>
                                          </p:val>
                                        </p:tav>
                                        <p:tav tm="100000">
                                          <p:val>
                                            <p:fltVal val="0"/>
                                          </p:val>
                                        </p:tav>
                                      </p:tavLst>
                                    </p:anim>
                                    <p:animEffect filter="fade" transition="in">
                                      <p:cBhvr>
                                        <p:cTn dur="500" id="61"/>
                                        <p:tgtEl>
                                          <p:spTgt spid="40"/>
                                        </p:tgtEl>
                                      </p:cBhvr>
                                    </p:animEffect>
                                  </p:childTnLst>
                                </p:cTn>
                              </p:par>
                              <p:par>
                                <p:cTn decel="100000" fill="hold" grpId="0" id="62" nodeType="withEffect" presetClass="entr" presetID="49" presetSubtype="0">
                                  <p:stCondLst>
                                    <p:cond delay="0"/>
                                  </p:stCondLst>
                                  <p:childTnLst>
                                    <p:set>
                                      <p:cBhvr>
                                        <p:cTn dur="1" fill="hold" id="63">
                                          <p:stCondLst>
                                            <p:cond delay="0"/>
                                          </p:stCondLst>
                                        </p:cTn>
                                        <p:tgtEl>
                                          <p:spTgt spid="41"/>
                                        </p:tgtEl>
                                        <p:attrNameLst>
                                          <p:attrName>style.visibility</p:attrName>
                                        </p:attrNameLst>
                                      </p:cBhvr>
                                      <p:to>
                                        <p:strVal val="visible"/>
                                      </p:to>
                                    </p:set>
                                    <p:anim calcmode="lin" valueType="num">
                                      <p:cBhvr>
                                        <p:cTn dur="500" fill="hold" id="64"/>
                                        <p:tgtEl>
                                          <p:spTgt spid="41"/>
                                        </p:tgtEl>
                                        <p:attrNameLst>
                                          <p:attrName>ppt_w</p:attrName>
                                        </p:attrNameLst>
                                      </p:cBhvr>
                                      <p:tavLst>
                                        <p:tav tm="0">
                                          <p:val>
                                            <p:fltVal val="0"/>
                                          </p:val>
                                        </p:tav>
                                        <p:tav tm="100000">
                                          <p:val>
                                            <p:strVal val="#ppt_w"/>
                                          </p:val>
                                        </p:tav>
                                      </p:tavLst>
                                    </p:anim>
                                    <p:anim calcmode="lin" valueType="num">
                                      <p:cBhvr>
                                        <p:cTn dur="500" fill="hold" id="65"/>
                                        <p:tgtEl>
                                          <p:spTgt spid="41"/>
                                        </p:tgtEl>
                                        <p:attrNameLst>
                                          <p:attrName>ppt_h</p:attrName>
                                        </p:attrNameLst>
                                      </p:cBhvr>
                                      <p:tavLst>
                                        <p:tav tm="0">
                                          <p:val>
                                            <p:fltVal val="0"/>
                                          </p:val>
                                        </p:tav>
                                        <p:tav tm="100000">
                                          <p:val>
                                            <p:strVal val="#ppt_h"/>
                                          </p:val>
                                        </p:tav>
                                      </p:tavLst>
                                    </p:anim>
                                    <p:anim calcmode="lin" valueType="num">
                                      <p:cBhvr>
                                        <p:cTn dur="500" fill="hold" id="66"/>
                                        <p:tgtEl>
                                          <p:spTgt spid="41"/>
                                        </p:tgtEl>
                                        <p:attrNameLst>
                                          <p:attrName>style.rotation</p:attrName>
                                        </p:attrNameLst>
                                      </p:cBhvr>
                                      <p:tavLst>
                                        <p:tav tm="0">
                                          <p:val>
                                            <p:fltVal val="360"/>
                                          </p:val>
                                        </p:tav>
                                        <p:tav tm="100000">
                                          <p:val>
                                            <p:fltVal val="0"/>
                                          </p:val>
                                        </p:tav>
                                      </p:tavLst>
                                    </p:anim>
                                    <p:animEffect filter="fade" transition="in">
                                      <p:cBhvr>
                                        <p:cTn dur="500" id="67"/>
                                        <p:tgtEl>
                                          <p:spTgt spid="41"/>
                                        </p:tgtEl>
                                      </p:cBhvr>
                                    </p:animEffect>
                                  </p:childTnLst>
                                </p:cTn>
                              </p:par>
                              <p:par>
                                <p:cTn decel="100000" fill="hold" grpId="0" id="68" nodeType="withEffect" presetClass="entr" presetID="49" presetSubtype="0">
                                  <p:stCondLst>
                                    <p:cond delay="0"/>
                                  </p:stCondLst>
                                  <p:childTnLst>
                                    <p:set>
                                      <p:cBhvr>
                                        <p:cTn dur="1" fill="hold" id="69">
                                          <p:stCondLst>
                                            <p:cond delay="0"/>
                                          </p:stCondLst>
                                        </p:cTn>
                                        <p:tgtEl>
                                          <p:spTgt spid="42"/>
                                        </p:tgtEl>
                                        <p:attrNameLst>
                                          <p:attrName>style.visibility</p:attrName>
                                        </p:attrNameLst>
                                      </p:cBhvr>
                                      <p:to>
                                        <p:strVal val="visible"/>
                                      </p:to>
                                    </p:set>
                                    <p:anim calcmode="lin" valueType="num">
                                      <p:cBhvr>
                                        <p:cTn dur="500" fill="hold" id="70"/>
                                        <p:tgtEl>
                                          <p:spTgt spid="42"/>
                                        </p:tgtEl>
                                        <p:attrNameLst>
                                          <p:attrName>ppt_w</p:attrName>
                                        </p:attrNameLst>
                                      </p:cBhvr>
                                      <p:tavLst>
                                        <p:tav tm="0">
                                          <p:val>
                                            <p:fltVal val="0"/>
                                          </p:val>
                                        </p:tav>
                                        <p:tav tm="100000">
                                          <p:val>
                                            <p:strVal val="#ppt_w"/>
                                          </p:val>
                                        </p:tav>
                                      </p:tavLst>
                                    </p:anim>
                                    <p:anim calcmode="lin" valueType="num">
                                      <p:cBhvr>
                                        <p:cTn dur="500" fill="hold" id="71"/>
                                        <p:tgtEl>
                                          <p:spTgt spid="42"/>
                                        </p:tgtEl>
                                        <p:attrNameLst>
                                          <p:attrName>ppt_h</p:attrName>
                                        </p:attrNameLst>
                                      </p:cBhvr>
                                      <p:tavLst>
                                        <p:tav tm="0">
                                          <p:val>
                                            <p:fltVal val="0"/>
                                          </p:val>
                                        </p:tav>
                                        <p:tav tm="100000">
                                          <p:val>
                                            <p:strVal val="#ppt_h"/>
                                          </p:val>
                                        </p:tav>
                                      </p:tavLst>
                                    </p:anim>
                                    <p:anim calcmode="lin" valueType="num">
                                      <p:cBhvr>
                                        <p:cTn dur="500" fill="hold" id="72"/>
                                        <p:tgtEl>
                                          <p:spTgt spid="42"/>
                                        </p:tgtEl>
                                        <p:attrNameLst>
                                          <p:attrName>style.rotation</p:attrName>
                                        </p:attrNameLst>
                                      </p:cBhvr>
                                      <p:tavLst>
                                        <p:tav tm="0">
                                          <p:val>
                                            <p:fltVal val="360"/>
                                          </p:val>
                                        </p:tav>
                                        <p:tav tm="100000">
                                          <p:val>
                                            <p:fltVal val="0"/>
                                          </p:val>
                                        </p:tav>
                                      </p:tavLst>
                                    </p:anim>
                                    <p:animEffect filter="fade" transition="in">
                                      <p:cBhvr>
                                        <p:cTn dur="500" id="73"/>
                                        <p:tgtEl>
                                          <p:spTgt spid="42"/>
                                        </p:tgtEl>
                                      </p:cBhvr>
                                    </p:animEffect>
                                  </p:childTnLst>
                                </p:cTn>
                              </p:par>
                              <p:par>
                                <p:cTn decel="100000" fill="hold" grpId="0" id="74" nodeType="withEffect" presetClass="entr" presetID="49" presetSubtype="0">
                                  <p:stCondLst>
                                    <p:cond delay="0"/>
                                  </p:stCondLst>
                                  <p:childTnLst>
                                    <p:set>
                                      <p:cBhvr>
                                        <p:cTn dur="1" fill="hold" id="75">
                                          <p:stCondLst>
                                            <p:cond delay="0"/>
                                          </p:stCondLst>
                                        </p:cTn>
                                        <p:tgtEl>
                                          <p:spTgt spid="43"/>
                                        </p:tgtEl>
                                        <p:attrNameLst>
                                          <p:attrName>style.visibility</p:attrName>
                                        </p:attrNameLst>
                                      </p:cBhvr>
                                      <p:to>
                                        <p:strVal val="visible"/>
                                      </p:to>
                                    </p:set>
                                    <p:anim calcmode="lin" valueType="num">
                                      <p:cBhvr>
                                        <p:cTn dur="500" fill="hold" id="76"/>
                                        <p:tgtEl>
                                          <p:spTgt spid="43"/>
                                        </p:tgtEl>
                                        <p:attrNameLst>
                                          <p:attrName>ppt_w</p:attrName>
                                        </p:attrNameLst>
                                      </p:cBhvr>
                                      <p:tavLst>
                                        <p:tav tm="0">
                                          <p:val>
                                            <p:fltVal val="0"/>
                                          </p:val>
                                        </p:tav>
                                        <p:tav tm="100000">
                                          <p:val>
                                            <p:strVal val="#ppt_w"/>
                                          </p:val>
                                        </p:tav>
                                      </p:tavLst>
                                    </p:anim>
                                    <p:anim calcmode="lin" valueType="num">
                                      <p:cBhvr>
                                        <p:cTn dur="500" fill="hold" id="77"/>
                                        <p:tgtEl>
                                          <p:spTgt spid="43"/>
                                        </p:tgtEl>
                                        <p:attrNameLst>
                                          <p:attrName>ppt_h</p:attrName>
                                        </p:attrNameLst>
                                      </p:cBhvr>
                                      <p:tavLst>
                                        <p:tav tm="0">
                                          <p:val>
                                            <p:fltVal val="0"/>
                                          </p:val>
                                        </p:tav>
                                        <p:tav tm="100000">
                                          <p:val>
                                            <p:strVal val="#ppt_h"/>
                                          </p:val>
                                        </p:tav>
                                      </p:tavLst>
                                    </p:anim>
                                    <p:anim calcmode="lin" valueType="num">
                                      <p:cBhvr>
                                        <p:cTn dur="500" fill="hold" id="78"/>
                                        <p:tgtEl>
                                          <p:spTgt spid="43"/>
                                        </p:tgtEl>
                                        <p:attrNameLst>
                                          <p:attrName>style.rotation</p:attrName>
                                        </p:attrNameLst>
                                      </p:cBhvr>
                                      <p:tavLst>
                                        <p:tav tm="0">
                                          <p:val>
                                            <p:fltVal val="360"/>
                                          </p:val>
                                        </p:tav>
                                        <p:tav tm="100000">
                                          <p:val>
                                            <p:fltVal val="0"/>
                                          </p:val>
                                        </p:tav>
                                      </p:tavLst>
                                    </p:anim>
                                    <p:animEffect filter="fade" transition="in">
                                      <p:cBhvr>
                                        <p:cTn dur="500" id="79"/>
                                        <p:tgtEl>
                                          <p:spTgt spid="43"/>
                                        </p:tgtEl>
                                      </p:cBhvr>
                                    </p:animEffect>
                                  </p:childTnLst>
                                </p:cTn>
                              </p:par>
                              <p:par>
                                <p:cTn decel="100000" fill="hold" grpId="0" id="80" nodeType="withEffect" presetClass="entr" presetID="49" presetSubtype="0">
                                  <p:stCondLst>
                                    <p:cond delay="0"/>
                                  </p:stCondLst>
                                  <p:childTnLst>
                                    <p:set>
                                      <p:cBhvr>
                                        <p:cTn dur="1" fill="hold" id="81">
                                          <p:stCondLst>
                                            <p:cond delay="0"/>
                                          </p:stCondLst>
                                        </p:cTn>
                                        <p:tgtEl>
                                          <p:spTgt spid="45"/>
                                        </p:tgtEl>
                                        <p:attrNameLst>
                                          <p:attrName>style.visibility</p:attrName>
                                        </p:attrNameLst>
                                      </p:cBhvr>
                                      <p:to>
                                        <p:strVal val="visible"/>
                                      </p:to>
                                    </p:set>
                                    <p:anim calcmode="lin" valueType="num">
                                      <p:cBhvr>
                                        <p:cTn dur="500" fill="hold" id="82"/>
                                        <p:tgtEl>
                                          <p:spTgt spid="45"/>
                                        </p:tgtEl>
                                        <p:attrNameLst>
                                          <p:attrName>ppt_w</p:attrName>
                                        </p:attrNameLst>
                                      </p:cBhvr>
                                      <p:tavLst>
                                        <p:tav tm="0">
                                          <p:val>
                                            <p:fltVal val="0"/>
                                          </p:val>
                                        </p:tav>
                                        <p:tav tm="100000">
                                          <p:val>
                                            <p:strVal val="#ppt_w"/>
                                          </p:val>
                                        </p:tav>
                                      </p:tavLst>
                                    </p:anim>
                                    <p:anim calcmode="lin" valueType="num">
                                      <p:cBhvr>
                                        <p:cTn dur="500" fill="hold" id="83"/>
                                        <p:tgtEl>
                                          <p:spTgt spid="45"/>
                                        </p:tgtEl>
                                        <p:attrNameLst>
                                          <p:attrName>ppt_h</p:attrName>
                                        </p:attrNameLst>
                                      </p:cBhvr>
                                      <p:tavLst>
                                        <p:tav tm="0">
                                          <p:val>
                                            <p:fltVal val="0"/>
                                          </p:val>
                                        </p:tav>
                                        <p:tav tm="100000">
                                          <p:val>
                                            <p:strVal val="#ppt_h"/>
                                          </p:val>
                                        </p:tav>
                                      </p:tavLst>
                                    </p:anim>
                                    <p:anim calcmode="lin" valueType="num">
                                      <p:cBhvr>
                                        <p:cTn dur="500" fill="hold" id="84"/>
                                        <p:tgtEl>
                                          <p:spTgt spid="45"/>
                                        </p:tgtEl>
                                        <p:attrNameLst>
                                          <p:attrName>style.rotation</p:attrName>
                                        </p:attrNameLst>
                                      </p:cBhvr>
                                      <p:tavLst>
                                        <p:tav tm="0">
                                          <p:val>
                                            <p:fltVal val="360"/>
                                          </p:val>
                                        </p:tav>
                                        <p:tav tm="100000">
                                          <p:val>
                                            <p:fltVal val="0"/>
                                          </p:val>
                                        </p:tav>
                                      </p:tavLst>
                                    </p:anim>
                                    <p:animEffect filter="fade" transition="in">
                                      <p:cBhvr>
                                        <p:cTn dur="500" id="85"/>
                                        <p:tgtEl>
                                          <p:spTgt spid="45"/>
                                        </p:tgtEl>
                                      </p:cBhvr>
                                    </p:animEffect>
                                  </p:childTnLst>
                                </p:cTn>
                              </p:par>
                              <p:par>
                                <p:cTn decel="100000" fill="hold" grpId="0" id="86" nodeType="withEffect" presetClass="entr" presetID="49" presetSubtype="0">
                                  <p:stCondLst>
                                    <p:cond delay="0"/>
                                  </p:stCondLst>
                                  <p:childTnLst>
                                    <p:set>
                                      <p:cBhvr>
                                        <p:cTn dur="1" fill="hold" id="87">
                                          <p:stCondLst>
                                            <p:cond delay="0"/>
                                          </p:stCondLst>
                                        </p:cTn>
                                        <p:tgtEl>
                                          <p:spTgt spid="46"/>
                                        </p:tgtEl>
                                        <p:attrNameLst>
                                          <p:attrName>style.visibility</p:attrName>
                                        </p:attrNameLst>
                                      </p:cBhvr>
                                      <p:to>
                                        <p:strVal val="visible"/>
                                      </p:to>
                                    </p:set>
                                    <p:anim calcmode="lin" valueType="num">
                                      <p:cBhvr>
                                        <p:cTn dur="500" fill="hold" id="88"/>
                                        <p:tgtEl>
                                          <p:spTgt spid="46"/>
                                        </p:tgtEl>
                                        <p:attrNameLst>
                                          <p:attrName>ppt_w</p:attrName>
                                        </p:attrNameLst>
                                      </p:cBhvr>
                                      <p:tavLst>
                                        <p:tav tm="0">
                                          <p:val>
                                            <p:fltVal val="0"/>
                                          </p:val>
                                        </p:tav>
                                        <p:tav tm="100000">
                                          <p:val>
                                            <p:strVal val="#ppt_w"/>
                                          </p:val>
                                        </p:tav>
                                      </p:tavLst>
                                    </p:anim>
                                    <p:anim calcmode="lin" valueType="num">
                                      <p:cBhvr>
                                        <p:cTn dur="500" fill="hold" id="89"/>
                                        <p:tgtEl>
                                          <p:spTgt spid="46"/>
                                        </p:tgtEl>
                                        <p:attrNameLst>
                                          <p:attrName>ppt_h</p:attrName>
                                        </p:attrNameLst>
                                      </p:cBhvr>
                                      <p:tavLst>
                                        <p:tav tm="0">
                                          <p:val>
                                            <p:fltVal val="0"/>
                                          </p:val>
                                        </p:tav>
                                        <p:tav tm="100000">
                                          <p:val>
                                            <p:strVal val="#ppt_h"/>
                                          </p:val>
                                        </p:tav>
                                      </p:tavLst>
                                    </p:anim>
                                    <p:anim calcmode="lin" valueType="num">
                                      <p:cBhvr>
                                        <p:cTn dur="500" fill="hold" id="90"/>
                                        <p:tgtEl>
                                          <p:spTgt spid="46"/>
                                        </p:tgtEl>
                                        <p:attrNameLst>
                                          <p:attrName>style.rotation</p:attrName>
                                        </p:attrNameLst>
                                      </p:cBhvr>
                                      <p:tavLst>
                                        <p:tav tm="0">
                                          <p:val>
                                            <p:fltVal val="360"/>
                                          </p:val>
                                        </p:tav>
                                        <p:tav tm="100000">
                                          <p:val>
                                            <p:fltVal val="0"/>
                                          </p:val>
                                        </p:tav>
                                      </p:tavLst>
                                    </p:anim>
                                    <p:animEffect filter="fade" transition="in">
                                      <p:cBhvr>
                                        <p:cTn dur="500" id="91"/>
                                        <p:tgtEl>
                                          <p:spTgt spid="46"/>
                                        </p:tgtEl>
                                      </p:cBhvr>
                                    </p:animEffect>
                                  </p:childTnLst>
                                </p:cTn>
                              </p:par>
                              <p:par>
                                <p:cTn decel="100000" fill="hold" grpId="0" id="92" nodeType="withEffect" presetClass="entr" presetID="49" presetSubtype="0">
                                  <p:stCondLst>
                                    <p:cond delay="0"/>
                                  </p:stCondLst>
                                  <p:childTnLst>
                                    <p:set>
                                      <p:cBhvr>
                                        <p:cTn dur="1" fill="hold" id="93">
                                          <p:stCondLst>
                                            <p:cond delay="0"/>
                                          </p:stCondLst>
                                        </p:cTn>
                                        <p:tgtEl>
                                          <p:spTgt spid="47"/>
                                        </p:tgtEl>
                                        <p:attrNameLst>
                                          <p:attrName>style.visibility</p:attrName>
                                        </p:attrNameLst>
                                      </p:cBhvr>
                                      <p:to>
                                        <p:strVal val="visible"/>
                                      </p:to>
                                    </p:set>
                                    <p:anim calcmode="lin" valueType="num">
                                      <p:cBhvr>
                                        <p:cTn dur="500" fill="hold" id="94"/>
                                        <p:tgtEl>
                                          <p:spTgt spid="47"/>
                                        </p:tgtEl>
                                        <p:attrNameLst>
                                          <p:attrName>ppt_w</p:attrName>
                                        </p:attrNameLst>
                                      </p:cBhvr>
                                      <p:tavLst>
                                        <p:tav tm="0">
                                          <p:val>
                                            <p:fltVal val="0"/>
                                          </p:val>
                                        </p:tav>
                                        <p:tav tm="100000">
                                          <p:val>
                                            <p:strVal val="#ppt_w"/>
                                          </p:val>
                                        </p:tav>
                                      </p:tavLst>
                                    </p:anim>
                                    <p:anim calcmode="lin" valueType="num">
                                      <p:cBhvr>
                                        <p:cTn dur="500" fill="hold" id="95"/>
                                        <p:tgtEl>
                                          <p:spTgt spid="47"/>
                                        </p:tgtEl>
                                        <p:attrNameLst>
                                          <p:attrName>ppt_h</p:attrName>
                                        </p:attrNameLst>
                                      </p:cBhvr>
                                      <p:tavLst>
                                        <p:tav tm="0">
                                          <p:val>
                                            <p:fltVal val="0"/>
                                          </p:val>
                                        </p:tav>
                                        <p:tav tm="100000">
                                          <p:val>
                                            <p:strVal val="#ppt_h"/>
                                          </p:val>
                                        </p:tav>
                                      </p:tavLst>
                                    </p:anim>
                                    <p:anim calcmode="lin" valueType="num">
                                      <p:cBhvr>
                                        <p:cTn dur="500" fill="hold" id="96"/>
                                        <p:tgtEl>
                                          <p:spTgt spid="47"/>
                                        </p:tgtEl>
                                        <p:attrNameLst>
                                          <p:attrName>style.rotation</p:attrName>
                                        </p:attrNameLst>
                                      </p:cBhvr>
                                      <p:tavLst>
                                        <p:tav tm="0">
                                          <p:val>
                                            <p:fltVal val="360"/>
                                          </p:val>
                                        </p:tav>
                                        <p:tav tm="100000">
                                          <p:val>
                                            <p:fltVal val="0"/>
                                          </p:val>
                                        </p:tav>
                                      </p:tavLst>
                                    </p:anim>
                                    <p:animEffect filter="fade" transition="in">
                                      <p:cBhvr>
                                        <p:cTn dur="500" id="97"/>
                                        <p:tgtEl>
                                          <p:spTgt spid="47"/>
                                        </p:tgtEl>
                                      </p:cBhvr>
                                    </p:animEffect>
                                  </p:childTnLst>
                                </p:cTn>
                              </p:par>
                              <p:par>
                                <p:cTn decel="100000" fill="hold" grpId="0" id="98" nodeType="withEffect" presetClass="entr" presetID="49" presetSubtype="0">
                                  <p:stCondLst>
                                    <p:cond delay="0"/>
                                  </p:stCondLst>
                                  <p:childTnLst>
                                    <p:set>
                                      <p:cBhvr>
                                        <p:cTn dur="1" fill="hold" id="99">
                                          <p:stCondLst>
                                            <p:cond delay="0"/>
                                          </p:stCondLst>
                                        </p:cTn>
                                        <p:tgtEl>
                                          <p:spTgt spid="48"/>
                                        </p:tgtEl>
                                        <p:attrNameLst>
                                          <p:attrName>style.visibility</p:attrName>
                                        </p:attrNameLst>
                                      </p:cBhvr>
                                      <p:to>
                                        <p:strVal val="visible"/>
                                      </p:to>
                                    </p:set>
                                    <p:anim calcmode="lin" valueType="num">
                                      <p:cBhvr>
                                        <p:cTn dur="500" fill="hold" id="100"/>
                                        <p:tgtEl>
                                          <p:spTgt spid="48"/>
                                        </p:tgtEl>
                                        <p:attrNameLst>
                                          <p:attrName>ppt_w</p:attrName>
                                        </p:attrNameLst>
                                      </p:cBhvr>
                                      <p:tavLst>
                                        <p:tav tm="0">
                                          <p:val>
                                            <p:fltVal val="0"/>
                                          </p:val>
                                        </p:tav>
                                        <p:tav tm="100000">
                                          <p:val>
                                            <p:strVal val="#ppt_w"/>
                                          </p:val>
                                        </p:tav>
                                      </p:tavLst>
                                    </p:anim>
                                    <p:anim calcmode="lin" valueType="num">
                                      <p:cBhvr>
                                        <p:cTn dur="500" fill="hold" id="101"/>
                                        <p:tgtEl>
                                          <p:spTgt spid="48"/>
                                        </p:tgtEl>
                                        <p:attrNameLst>
                                          <p:attrName>ppt_h</p:attrName>
                                        </p:attrNameLst>
                                      </p:cBhvr>
                                      <p:tavLst>
                                        <p:tav tm="0">
                                          <p:val>
                                            <p:fltVal val="0"/>
                                          </p:val>
                                        </p:tav>
                                        <p:tav tm="100000">
                                          <p:val>
                                            <p:strVal val="#ppt_h"/>
                                          </p:val>
                                        </p:tav>
                                      </p:tavLst>
                                    </p:anim>
                                    <p:anim calcmode="lin" valueType="num">
                                      <p:cBhvr>
                                        <p:cTn dur="500" fill="hold" id="102"/>
                                        <p:tgtEl>
                                          <p:spTgt spid="48"/>
                                        </p:tgtEl>
                                        <p:attrNameLst>
                                          <p:attrName>style.rotation</p:attrName>
                                        </p:attrNameLst>
                                      </p:cBhvr>
                                      <p:tavLst>
                                        <p:tav tm="0">
                                          <p:val>
                                            <p:fltVal val="360"/>
                                          </p:val>
                                        </p:tav>
                                        <p:tav tm="100000">
                                          <p:val>
                                            <p:fltVal val="0"/>
                                          </p:val>
                                        </p:tav>
                                      </p:tavLst>
                                    </p:anim>
                                    <p:animEffect filter="fade" transition="in">
                                      <p:cBhvr>
                                        <p:cTn dur="500" id="103"/>
                                        <p:tgtEl>
                                          <p:spTgt spid="48"/>
                                        </p:tgtEl>
                                      </p:cBhvr>
                                    </p:animEffect>
                                  </p:childTnLst>
                                </p:cTn>
                              </p:par>
                              <p:par>
                                <p:cTn decel="100000" fill="hold" grpId="0" id="104" nodeType="withEffect" presetClass="entr" presetID="49" presetSubtype="0">
                                  <p:stCondLst>
                                    <p:cond delay="0"/>
                                  </p:stCondLst>
                                  <p:childTnLst>
                                    <p:set>
                                      <p:cBhvr>
                                        <p:cTn dur="1" fill="hold" id="105">
                                          <p:stCondLst>
                                            <p:cond delay="0"/>
                                          </p:stCondLst>
                                        </p:cTn>
                                        <p:tgtEl>
                                          <p:spTgt spid="49"/>
                                        </p:tgtEl>
                                        <p:attrNameLst>
                                          <p:attrName>style.visibility</p:attrName>
                                        </p:attrNameLst>
                                      </p:cBhvr>
                                      <p:to>
                                        <p:strVal val="visible"/>
                                      </p:to>
                                    </p:set>
                                    <p:anim calcmode="lin" valueType="num">
                                      <p:cBhvr>
                                        <p:cTn dur="500" fill="hold" id="106"/>
                                        <p:tgtEl>
                                          <p:spTgt spid="49"/>
                                        </p:tgtEl>
                                        <p:attrNameLst>
                                          <p:attrName>ppt_w</p:attrName>
                                        </p:attrNameLst>
                                      </p:cBhvr>
                                      <p:tavLst>
                                        <p:tav tm="0">
                                          <p:val>
                                            <p:fltVal val="0"/>
                                          </p:val>
                                        </p:tav>
                                        <p:tav tm="100000">
                                          <p:val>
                                            <p:strVal val="#ppt_w"/>
                                          </p:val>
                                        </p:tav>
                                      </p:tavLst>
                                    </p:anim>
                                    <p:anim calcmode="lin" valueType="num">
                                      <p:cBhvr>
                                        <p:cTn dur="500" fill="hold" id="107"/>
                                        <p:tgtEl>
                                          <p:spTgt spid="49"/>
                                        </p:tgtEl>
                                        <p:attrNameLst>
                                          <p:attrName>ppt_h</p:attrName>
                                        </p:attrNameLst>
                                      </p:cBhvr>
                                      <p:tavLst>
                                        <p:tav tm="0">
                                          <p:val>
                                            <p:fltVal val="0"/>
                                          </p:val>
                                        </p:tav>
                                        <p:tav tm="100000">
                                          <p:val>
                                            <p:strVal val="#ppt_h"/>
                                          </p:val>
                                        </p:tav>
                                      </p:tavLst>
                                    </p:anim>
                                    <p:anim calcmode="lin" valueType="num">
                                      <p:cBhvr>
                                        <p:cTn dur="500" fill="hold" id="108"/>
                                        <p:tgtEl>
                                          <p:spTgt spid="49"/>
                                        </p:tgtEl>
                                        <p:attrNameLst>
                                          <p:attrName>style.rotation</p:attrName>
                                        </p:attrNameLst>
                                      </p:cBhvr>
                                      <p:tavLst>
                                        <p:tav tm="0">
                                          <p:val>
                                            <p:fltVal val="360"/>
                                          </p:val>
                                        </p:tav>
                                        <p:tav tm="100000">
                                          <p:val>
                                            <p:fltVal val="0"/>
                                          </p:val>
                                        </p:tav>
                                      </p:tavLst>
                                    </p:anim>
                                    <p:animEffect filter="fade" transition="in">
                                      <p:cBhvr>
                                        <p:cTn dur="500" id="109"/>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
      <p:bldP grpId="0" spid="33"/>
      <p:bldP grpId="0" spid="34"/>
      <p:bldP grpId="0" spid="35"/>
      <p:bldP grpId="0" spid="36"/>
      <p:bldP grpId="0" spid="37"/>
      <p:bldP build="p" grpId="0" spid="38"/>
      <p:bldP grpId="0" spid="39"/>
      <p:bldP grpId="0" spid="40"/>
      <p:bldP grpId="0" spid="41"/>
      <p:bldP grpId="0" spid="42"/>
      <p:bldP grpId="0" spid="43"/>
      <p:bldP build="p" grpId="0" spid="44"/>
      <p:bldP grpId="0" spid="45"/>
      <p:bldP grpId="0" spid="46"/>
      <p:bldP grpId="0" spid="47"/>
      <p:bldP grpId="0" spid="48"/>
      <p:bldP grpId="0" spid="4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Rectangle 10"/>
          <p:cNvSpPr/>
          <p:nvPr/>
        </p:nvSpPr>
        <p:spPr>
          <a:xfrm>
            <a:off x="707" y="199"/>
            <a:ext cx="12857339" cy="7232253"/>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2" name="Rectangle 31"/>
          <p:cNvSpPr/>
          <p:nvPr/>
        </p:nvSpPr>
        <p:spPr>
          <a:xfrm>
            <a:off x="1163672" y="199"/>
            <a:ext cx="4350513" cy="7232253"/>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1" name="TextBox 20"/>
          <p:cNvSpPr txBox="1">
            <a:spLocks noChangeArrowheads="1"/>
          </p:cNvSpPr>
          <p:nvPr/>
        </p:nvSpPr>
        <p:spPr bwMode="auto">
          <a:xfrm>
            <a:off x="1699374" y="4326159"/>
            <a:ext cx="3279106" cy="14612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sz="2000">
                <a:solidFill>
                  <a:schemeClr val="tx1"/>
                </a:solidFill>
                <a:latin charset="0" panose="020b0604020202020204" pitchFamily="34" typeface="Arial"/>
                <a:ea charset="-122" panose="02010600030101010101" pitchFamily="2" typeface="宋体"/>
              </a:defRPr>
            </a:lvl1pPr>
            <a:lvl2pPr indent="-285750" marL="742950">
              <a:defRPr sz="2000">
                <a:solidFill>
                  <a:schemeClr val="tx1"/>
                </a:solidFill>
                <a:latin charset="0" panose="020b0604020202020204" pitchFamily="34" typeface="Arial"/>
                <a:ea charset="-122" panose="02010600030101010101" pitchFamily="2" typeface="宋体"/>
              </a:defRPr>
            </a:lvl2pPr>
            <a:lvl3pPr indent="-228600" marL="1143000">
              <a:defRPr sz="2000">
                <a:solidFill>
                  <a:schemeClr val="tx1"/>
                </a:solidFill>
                <a:latin charset="0" panose="020b0604020202020204" pitchFamily="34" typeface="Arial"/>
                <a:ea charset="-122" panose="02010600030101010101" pitchFamily="2" typeface="宋体"/>
              </a:defRPr>
            </a:lvl3pPr>
            <a:lvl4pPr indent="-228600" marL="1600200">
              <a:defRPr sz="2000">
                <a:solidFill>
                  <a:schemeClr val="tx1"/>
                </a:solidFill>
                <a:latin charset="0" panose="020b0604020202020204" pitchFamily="34" typeface="Arial"/>
                <a:ea charset="-122" panose="02010600030101010101" pitchFamily="2" typeface="宋体"/>
              </a:defRPr>
            </a:lvl4pPr>
            <a:lvl5pPr indent="-228600" marL="2057400">
              <a:defRPr sz="2000">
                <a:solidFill>
                  <a:schemeClr val="tx1"/>
                </a:solidFill>
                <a:latin charset="0" panose="020b0604020202020204" pitchFamily="34" typeface="Arial"/>
                <a:ea charset="-122" panose="02010600030101010101" pitchFamily="2" typeface="宋体"/>
              </a:defRPr>
            </a:lvl5pPr>
            <a:lvl6pPr defTabSz="1030288" fontAlgn="base" indent="-228600" marL="2514600">
              <a:spcBef>
                <a:spcPct val="0"/>
              </a:spcBef>
              <a:spcAft>
                <a:spcPct val="0"/>
              </a:spcAft>
              <a:defRPr sz="2000">
                <a:solidFill>
                  <a:schemeClr val="tx1"/>
                </a:solidFill>
                <a:latin charset="0" panose="020b0604020202020204" pitchFamily="34" typeface="Arial"/>
                <a:ea charset="-122" panose="02010600030101010101" pitchFamily="2" typeface="宋体"/>
              </a:defRPr>
            </a:lvl6pPr>
            <a:lvl7pPr defTabSz="1030288" fontAlgn="base" indent="-228600" marL="2971800">
              <a:spcBef>
                <a:spcPct val="0"/>
              </a:spcBef>
              <a:spcAft>
                <a:spcPct val="0"/>
              </a:spcAft>
              <a:defRPr sz="2000">
                <a:solidFill>
                  <a:schemeClr val="tx1"/>
                </a:solidFill>
                <a:latin charset="0" panose="020b0604020202020204" pitchFamily="34" typeface="Arial"/>
                <a:ea charset="-122" panose="02010600030101010101" pitchFamily="2" typeface="宋体"/>
              </a:defRPr>
            </a:lvl7pPr>
            <a:lvl8pPr defTabSz="1030288" fontAlgn="base" indent="-228600" marL="3429000">
              <a:spcBef>
                <a:spcPct val="0"/>
              </a:spcBef>
              <a:spcAft>
                <a:spcPct val="0"/>
              </a:spcAft>
              <a:defRPr sz="2000">
                <a:solidFill>
                  <a:schemeClr val="tx1"/>
                </a:solidFill>
                <a:latin charset="0" panose="020b0604020202020204" pitchFamily="34" typeface="Arial"/>
                <a:ea charset="-122" panose="02010600030101010101" pitchFamily="2" typeface="宋体"/>
              </a:defRPr>
            </a:lvl8pPr>
            <a:lvl9pPr defTabSz="1030288" fontAlgn="base" indent="-228600" marL="3886200">
              <a:spcBef>
                <a:spcPct val="0"/>
              </a:spcBef>
              <a:spcAft>
                <a:spcPct val="0"/>
              </a:spcAft>
              <a:defRPr sz="2000">
                <a:solidFill>
                  <a:schemeClr val="tx1"/>
                </a:solidFill>
                <a:latin charset="0" panose="020b0604020202020204" pitchFamily="34" typeface="Arial"/>
                <a:ea charset="-122" panose="02010600030101010101" pitchFamily="2" typeface="宋体"/>
              </a:defRPr>
            </a:lvl9pPr>
          </a:lstStyle>
          <a:p>
            <a:pPr algn="just">
              <a:lnSpc>
                <a:spcPct val="150000"/>
              </a:lnSpc>
            </a:pPr>
            <a:r>
              <a:rPr altLang="en-US" lang="zh-CN" sz="799">
                <a:solidFill>
                  <a:schemeClr val="bg1"/>
                </a:solidFil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24" name="Oval 23"/>
          <p:cNvSpPr/>
          <p:nvPr/>
        </p:nvSpPr>
        <p:spPr>
          <a:xfrm>
            <a:off x="1716166" y="2968993"/>
            <a:ext cx="966532" cy="964301"/>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r>
              <a:rPr lang="en-US" sz="2800">
                <a:solidFill>
                  <a:schemeClr val="bg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25" name="Oval 24"/>
          <p:cNvSpPr/>
          <p:nvPr/>
        </p:nvSpPr>
        <p:spPr>
          <a:xfrm>
            <a:off x="2885826" y="2968993"/>
            <a:ext cx="966532" cy="964301"/>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128573"/>
          <a:lstStyle/>
          <a:p>
            <a:pPr algn="ctr" defTabSz="1450478">
              <a:lnSpc>
                <a:spcPct val="150000"/>
              </a:lnSpc>
              <a:defRPr/>
            </a:pPr>
            <a:r>
              <a:rPr lang="en-US" sz="2800">
                <a:latin charset="0" panose="020b0604020202020204" pitchFamily="34" typeface="Arial"/>
                <a:ea charset="-122" panose="020b0503020204020204" pitchFamily="34" typeface="微软雅黑"/>
                <a:sym charset="0" panose="020b0604020202020204" pitchFamily="34" typeface="Arial"/>
              </a:rPr>
              <a:t>02</a:t>
            </a:r>
          </a:p>
        </p:txBody>
      </p:sp>
      <p:sp>
        <p:nvSpPr>
          <p:cNvPr id="26" name="Oval 25"/>
          <p:cNvSpPr/>
          <p:nvPr/>
        </p:nvSpPr>
        <p:spPr>
          <a:xfrm>
            <a:off x="4055487" y="2968993"/>
            <a:ext cx="966532" cy="964301"/>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r>
              <a:rPr lang="en-US" sz="2800">
                <a:latin charset="0" panose="020b0604020202020204" pitchFamily="34" typeface="Arial"/>
                <a:ea charset="-122" panose="020b0503020204020204" pitchFamily="34" typeface="微软雅黑"/>
                <a:sym charset="0" panose="020b0604020202020204" pitchFamily="34" typeface="Arial"/>
              </a:rPr>
              <a:t>03</a:t>
            </a:r>
          </a:p>
        </p:txBody>
      </p:sp>
      <p:sp>
        <p:nvSpPr>
          <p:cNvPr id="39" name="Rectangle 38"/>
          <p:cNvSpPr/>
          <p:nvPr/>
        </p:nvSpPr>
        <p:spPr>
          <a:xfrm>
            <a:off x="1163672" y="6774858"/>
            <a:ext cx="4350513" cy="457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40" name="Rectangle 39"/>
          <p:cNvSpPr>
            <a:spLocks noChangeArrowheads="1"/>
          </p:cNvSpPr>
          <p:nvPr/>
        </p:nvSpPr>
        <p:spPr bwMode="auto">
          <a:xfrm>
            <a:off x="1716873" y="2143682"/>
            <a:ext cx="3305070" cy="365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defRPr sz="2000">
                <a:solidFill>
                  <a:schemeClr val="tx1"/>
                </a:solidFill>
                <a:latin charset="0" panose="020b0604020202020204" pitchFamily="34" typeface="Arial"/>
                <a:ea charset="-122" panose="02010600030101010101" pitchFamily="2" typeface="宋体"/>
              </a:defRPr>
            </a:lvl1pPr>
            <a:lvl2pPr indent="-285750" marL="742950">
              <a:defRPr sz="2000">
                <a:solidFill>
                  <a:schemeClr val="tx1"/>
                </a:solidFill>
                <a:latin charset="0" panose="020b0604020202020204" pitchFamily="34" typeface="Arial"/>
                <a:ea charset="-122" panose="02010600030101010101" pitchFamily="2" typeface="宋体"/>
              </a:defRPr>
            </a:lvl2pPr>
            <a:lvl3pPr indent="-228600" marL="1143000">
              <a:defRPr sz="2000">
                <a:solidFill>
                  <a:schemeClr val="tx1"/>
                </a:solidFill>
                <a:latin charset="0" panose="020b0604020202020204" pitchFamily="34" typeface="Arial"/>
                <a:ea charset="-122" panose="02010600030101010101" pitchFamily="2" typeface="宋体"/>
              </a:defRPr>
            </a:lvl3pPr>
            <a:lvl4pPr indent="-228600" marL="1600200">
              <a:defRPr sz="2000">
                <a:solidFill>
                  <a:schemeClr val="tx1"/>
                </a:solidFill>
                <a:latin charset="0" panose="020b0604020202020204" pitchFamily="34" typeface="Arial"/>
                <a:ea charset="-122" panose="02010600030101010101" pitchFamily="2" typeface="宋体"/>
              </a:defRPr>
            </a:lvl4pPr>
            <a:lvl5pPr indent="-228600" marL="2057400">
              <a:defRPr sz="2000">
                <a:solidFill>
                  <a:schemeClr val="tx1"/>
                </a:solidFill>
                <a:latin charset="0" panose="020b0604020202020204" pitchFamily="34" typeface="Arial"/>
                <a:ea charset="-122" panose="02010600030101010101" pitchFamily="2" typeface="宋体"/>
              </a:defRPr>
            </a:lvl5pPr>
            <a:lvl6pPr defTabSz="1030288" fontAlgn="base" indent="-228600" marL="2514600">
              <a:spcBef>
                <a:spcPct val="0"/>
              </a:spcBef>
              <a:spcAft>
                <a:spcPct val="0"/>
              </a:spcAft>
              <a:defRPr sz="2000">
                <a:solidFill>
                  <a:schemeClr val="tx1"/>
                </a:solidFill>
                <a:latin charset="0" panose="020b0604020202020204" pitchFamily="34" typeface="Arial"/>
                <a:ea charset="-122" panose="02010600030101010101" pitchFamily="2" typeface="宋体"/>
              </a:defRPr>
            </a:lvl6pPr>
            <a:lvl7pPr defTabSz="1030288" fontAlgn="base" indent="-228600" marL="2971800">
              <a:spcBef>
                <a:spcPct val="0"/>
              </a:spcBef>
              <a:spcAft>
                <a:spcPct val="0"/>
              </a:spcAft>
              <a:defRPr sz="2000">
                <a:solidFill>
                  <a:schemeClr val="tx1"/>
                </a:solidFill>
                <a:latin charset="0" panose="020b0604020202020204" pitchFamily="34" typeface="Arial"/>
                <a:ea charset="-122" panose="02010600030101010101" pitchFamily="2" typeface="宋体"/>
              </a:defRPr>
            </a:lvl7pPr>
            <a:lvl8pPr defTabSz="1030288" fontAlgn="base" indent="-228600" marL="3429000">
              <a:spcBef>
                <a:spcPct val="0"/>
              </a:spcBef>
              <a:spcAft>
                <a:spcPct val="0"/>
              </a:spcAft>
              <a:defRPr sz="2000">
                <a:solidFill>
                  <a:schemeClr val="tx1"/>
                </a:solidFill>
                <a:latin charset="0" panose="020b0604020202020204" pitchFamily="34" typeface="Arial"/>
                <a:ea charset="-122" panose="02010600030101010101" pitchFamily="2" typeface="宋体"/>
              </a:defRPr>
            </a:lvl8pPr>
            <a:lvl9pPr defTabSz="1030288" fontAlgn="base" indent="-228600" marL="3886200">
              <a:spcBef>
                <a:spcPct val="0"/>
              </a:spcBef>
              <a:spcAft>
                <a:spcPct val="0"/>
              </a:spcAft>
              <a:defRPr sz="2000">
                <a:solidFill>
                  <a:schemeClr val="tx1"/>
                </a:solidFill>
                <a:latin charset="0" panose="020b0604020202020204" pitchFamily="34" typeface="Arial"/>
                <a:ea charset="-122" panose="02010600030101010101" pitchFamily="2" typeface="宋体"/>
              </a:defRPr>
            </a:lvl9pPr>
          </a:lstStyle>
          <a:p>
            <a:pPr algn="ctr"/>
            <a:r>
              <a:rPr altLang="en-US" lang="zh-CN" sz="2399">
                <a:solidFill>
                  <a:schemeClr val="bg1"/>
                </a:solidFill>
                <a:ea charset="-122" panose="020b0503020204020204" pitchFamily="34" typeface="微软雅黑"/>
                <a:sym charset="0" panose="020b0604020202020204" pitchFamily="34" typeface="Arial"/>
              </a:rPr>
              <a:t>直接复制你的内容到此</a:t>
            </a:r>
          </a:p>
        </p:txBody>
      </p:sp>
      <p:cxnSp>
        <p:nvCxnSpPr>
          <p:cNvPr id="42" name="Straight Connector 41"/>
          <p:cNvCxnSpPr/>
          <p:nvPr/>
        </p:nvCxnSpPr>
        <p:spPr>
          <a:xfrm>
            <a:off x="1820863" y="1997541"/>
            <a:ext cx="11037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8900000">
            <a:off x="2973968" y="-363646"/>
            <a:ext cx="729921" cy="72769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lnSpc>
                <a:spcPct val="150000"/>
              </a:lnSpc>
              <a:defRPr/>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13" name="Rectangle 39"/>
          <p:cNvSpPr>
            <a:spLocks noChangeArrowheads="1"/>
          </p:cNvSpPr>
          <p:nvPr/>
        </p:nvSpPr>
        <p:spPr bwMode="auto">
          <a:xfrm>
            <a:off x="2075232" y="1218011"/>
            <a:ext cx="2022475"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sz="2000">
                <a:solidFill>
                  <a:schemeClr val="tx1"/>
                </a:solidFill>
                <a:latin charset="0" panose="020b0604020202020204" pitchFamily="34" typeface="Arial"/>
                <a:ea charset="-122" panose="02010600030101010101" pitchFamily="2" typeface="宋体"/>
              </a:defRPr>
            </a:lvl1pPr>
            <a:lvl2pPr indent="-285750" marL="742950">
              <a:defRPr sz="2000">
                <a:solidFill>
                  <a:schemeClr val="tx1"/>
                </a:solidFill>
                <a:latin charset="0" panose="020b0604020202020204" pitchFamily="34" typeface="Arial"/>
                <a:ea charset="-122" panose="02010600030101010101" pitchFamily="2" typeface="宋体"/>
              </a:defRPr>
            </a:lvl2pPr>
            <a:lvl3pPr indent="-228600" marL="1143000">
              <a:defRPr sz="2000">
                <a:solidFill>
                  <a:schemeClr val="tx1"/>
                </a:solidFill>
                <a:latin charset="0" panose="020b0604020202020204" pitchFamily="34" typeface="Arial"/>
                <a:ea charset="-122" panose="02010600030101010101" pitchFamily="2" typeface="宋体"/>
              </a:defRPr>
            </a:lvl3pPr>
            <a:lvl4pPr indent="-228600" marL="1600200">
              <a:defRPr sz="2000">
                <a:solidFill>
                  <a:schemeClr val="tx1"/>
                </a:solidFill>
                <a:latin charset="0" panose="020b0604020202020204" pitchFamily="34" typeface="Arial"/>
                <a:ea charset="-122" panose="02010600030101010101" pitchFamily="2" typeface="宋体"/>
              </a:defRPr>
            </a:lvl4pPr>
            <a:lvl5pPr indent="-228600" marL="2057400">
              <a:defRPr sz="2000">
                <a:solidFill>
                  <a:schemeClr val="tx1"/>
                </a:solidFill>
                <a:latin charset="0" panose="020b0604020202020204" pitchFamily="34" typeface="Arial"/>
                <a:ea charset="-122" panose="02010600030101010101" pitchFamily="2" typeface="宋体"/>
              </a:defRPr>
            </a:lvl5pPr>
            <a:lvl6pPr defTabSz="1030288" fontAlgn="base" indent="-228600" marL="2514600">
              <a:spcBef>
                <a:spcPct val="0"/>
              </a:spcBef>
              <a:spcAft>
                <a:spcPct val="0"/>
              </a:spcAft>
              <a:defRPr sz="2000">
                <a:solidFill>
                  <a:schemeClr val="tx1"/>
                </a:solidFill>
                <a:latin charset="0" panose="020b0604020202020204" pitchFamily="34" typeface="Arial"/>
                <a:ea charset="-122" panose="02010600030101010101" pitchFamily="2" typeface="宋体"/>
              </a:defRPr>
            </a:lvl6pPr>
            <a:lvl7pPr defTabSz="1030288" fontAlgn="base" indent="-228600" marL="2971800">
              <a:spcBef>
                <a:spcPct val="0"/>
              </a:spcBef>
              <a:spcAft>
                <a:spcPct val="0"/>
              </a:spcAft>
              <a:defRPr sz="2000">
                <a:solidFill>
                  <a:schemeClr val="tx1"/>
                </a:solidFill>
                <a:latin charset="0" panose="020b0604020202020204" pitchFamily="34" typeface="Arial"/>
                <a:ea charset="-122" panose="02010600030101010101" pitchFamily="2" typeface="宋体"/>
              </a:defRPr>
            </a:lvl7pPr>
            <a:lvl8pPr defTabSz="1030288" fontAlgn="base" indent="-228600" marL="3429000">
              <a:spcBef>
                <a:spcPct val="0"/>
              </a:spcBef>
              <a:spcAft>
                <a:spcPct val="0"/>
              </a:spcAft>
              <a:defRPr sz="2000">
                <a:solidFill>
                  <a:schemeClr val="tx1"/>
                </a:solidFill>
                <a:latin charset="0" panose="020b0604020202020204" pitchFamily="34" typeface="Arial"/>
                <a:ea charset="-122" panose="02010600030101010101" pitchFamily="2" typeface="宋体"/>
              </a:defRPr>
            </a:lvl8pPr>
            <a:lvl9pPr defTabSz="1030288" fontAlgn="base" indent="-228600" marL="3886200">
              <a:spcBef>
                <a:spcPct val="0"/>
              </a:spcBef>
              <a:spcAft>
                <a:spcPct val="0"/>
              </a:spcAft>
              <a:defRPr sz="2000">
                <a:solidFill>
                  <a:schemeClr val="tx1"/>
                </a:solidFill>
                <a:latin charset="0" panose="020b0604020202020204" pitchFamily="34" typeface="Arial"/>
                <a:ea charset="-122" panose="02010600030101010101" pitchFamily="2" typeface="宋体"/>
              </a:defRPr>
            </a:lvl9pPr>
          </a:lstStyle>
          <a:p>
            <a:pPr algn="ctr"/>
            <a:r>
              <a:rPr altLang="zh-CN" b="1" lang="en-US" sz="4400">
                <a:solidFill>
                  <a:schemeClr val="bg1"/>
                </a:solidFill>
                <a:ea charset="-122" panose="020b0503020204020204" pitchFamily="34" typeface="微软雅黑"/>
                <a:sym charset="0" panose="020b0604020202020204" pitchFamily="34" typeface="Arial"/>
              </a:rPr>
              <a:t>$350.00</a:t>
            </a:r>
          </a:p>
        </p:txBody>
      </p:sp>
      <p:sp>
        <p:nvSpPr>
          <p:cNvPr id="14"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5608573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accel="50000" decel="50000" fill="hold" grpId="0" id="10" nodeType="afterEffect" presetClass="entr" presetID="2" presetSubtype="4">
                                  <p:stCondLst>
                                    <p:cond delay="0"/>
                                  </p:stCondLst>
                                  <p:childTnLst>
                                    <p:set>
                                      <p:cBhvr>
                                        <p:cTn dur="1" fill="hold" id="11">
                                          <p:stCondLst>
                                            <p:cond delay="0"/>
                                          </p:stCondLst>
                                        </p:cTn>
                                        <p:tgtEl>
                                          <p:spTgt spid="32"/>
                                        </p:tgtEl>
                                        <p:attrNameLst>
                                          <p:attrName>style.visibility</p:attrName>
                                        </p:attrNameLst>
                                      </p:cBhvr>
                                      <p:to>
                                        <p:strVal val="visible"/>
                                      </p:to>
                                    </p:set>
                                    <p:anim calcmode="lin" valueType="num">
                                      <p:cBhvr additive="base">
                                        <p:cTn dur="500" fill="hold" id="12"/>
                                        <p:tgtEl>
                                          <p:spTgt spid="32"/>
                                        </p:tgtEl>
                                        <p:attrNameLst>
                                          <p:attrName>ppt_x</p:attrName>
                                        </p:attrNameLst>
                                      </p:cBhvr>
                                      <p:tavLst>
                                        <p:tav tm="0">
                                          <p:val>
                                            <p:strVal val="#ppt_x"/>
                                          </p:val>
                                        </p:tav>
                                        <p:tav tm="100000">
                                          <p:val>
                                            <p:strVal val="#ppt_x"/>
                                          </p:val>
                                        </p:tav>
                                      </p:tavLst>
                                    </p:anim>
                                    <p:anim calcmode="lin" valueType="num">
                                      <p:cBhvr additive="base">
                                        <p:cTn dur="500" fill="hold" id="13"/>
                                        <p:tgtEl>
                                          <p:spTgt spid="32"/>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accel="50000" decel="50000" fill="hold" grpId="0" id="15" nodeType="afterEffect" presetClass="entr" presetID="2" presetSubtype="4">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500" fill="hold" id="17"/>
                                        <p:tgtEl>
                                          <p:spTgt spid="39"/>
                                        </p:tgtEl>
                                        <p:attrNameLst>
                                          <p:attrName>ppt_x</p:attrName>
                                        </p:attrNameLst>
                                      </p:cBhvr>
                                      <p:tavLst>
                                        <p:tav tm="0">
                                          <p:val>
                                            <p:strVal val="#ppt_x"/>
                                          </p:val>
                                        </p:tav>
                                        <p:tav tm="100000">
                                          <p:val>
                                            <p:strVal val="#ppt_x"/>
                                          </p:val>
                                        </p:tav>
                                      </p:tavLst>
                                    </p:anim>
                                    <p:anim calcmode="lin" valueType="num">
                                      <p:cBhvr additive="base">
                                        <p:cTn dur="500" fill="hold" id="18"/>
                                        <p:tgtEl>
                                          <p:spTgt spid="3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accel="50000" decel="50000" fill="hold" grpId="0" id="20" nodeType="afterEffect" presetClass="entr" presetID="2" presetSubtype="4">
                                  <p:stCondLst>
                                    <p:cond delay="0"/>
                                  </p:stCondLst>
                                  <p:childTnLst>
                                    <p:set>
                                      <p:cBhvr>
                                        <p:cTn dur="1" fill="hold" id="21">
                                          <p:stCondLst>
                                            <p:cond delay="0"/>
                                          </p:stCondLst>
                                        </p:cTn>
                                        <p:tgtEl>
                                          <p:spTgt spid="43"/>
                                        </p:tgtEl>
                                        <p:attrNameLst>
                                          <p:attrName>style.visibility</p:attrName>
                                        </p:attrNameLst>
                                      </p:cBhvr>
                                      <p:to>
                                        <p:strVal val="visible"/>
                                      </p:to>
                                    </p:set>
                                    <p:anim calcmode="lin" valueType="num">
                                      <p:cBhvr additive="base">
                                        <p:cTn dur="500" fill="hold" id="22"/>
                                        <p:tgtEl>
                                          <p:spTgt spid="43"/>
                                        </p:tgtEl>
                                        <p:attrNameLst>
                                          <p:attrName>ppt_x</p:attrName>
                                        </p:attrNameLst>
                                      </p:cBhvr>
                                      <p:tavLst>
                                        <p:tav tm="0">
                                          <p:val>
                                            <p:strVal val="#ppt_x"/>
                                          </p:val>
                                        </p:tav>
                                        <p:tav tm="100000">
                                          <p:val>
                                            <p:strVal val="#ppt_x"/>
                                          </p:val>
                                        </p:tav>
                                      </p:tavLst>
                                    </p:anim>
                                    <p:anim calcmode="lin" valueType="num">
                                      <p:cBhvr additive="base">
                                        <p:cTn dur="500" fill="hold" id="23"/>
                                        <p:tgtEl>
                                          <p:spTgt spid="43"/>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40"/>
                                        </p:tgtEl>
                                        <p:attrNameLst>
                                          <p:attrName>style.visibility</p:attrName>
                                        </p:attrNameLst>
                                      </p:cBhvr>
                                      <p:to>
                                        <p:strVal val="visible"/>
                                      </p:to>
                                    </p:set>
                                    <p:animEffect filter="fade" transition="in">
                                      <p:cBhvr>
                                        <p:cTn dur="500" id="27"/>
                                        <p:tgtEl>
                                          <p:spTgt spid="40"/>
                                        </p:tgtEl>
                                      </p:cBhvr>
                                    </p:animEffect>
                                  </p:childTnLst>
                                </p:cTn>
                              </p:par>
                            </p:childTnLst>
                          </p:cTn>
                        </p:par>
                        <p:par>
                          <p:cTn fill="hold" id="28" nodeType="afterGroup">
                            <p:stCondLst>
                              <p:cond delay="2500"/>
                            </p:stCondLst>
                            <p:childTnLst>
                              <p:par>
                                <p:cTn fill="hold" id="29" nodeType="afterEffect" presetClass="entr" presetID="18" presetSubtype="12">
                                  <p:stCondLst>
                                    <p:cond delay="0"/>
                                  </p:stCondLst>
                                  <p:childTnLst>
                                    <p:set>
                                      <p:cBhvr>
                                        <p:cTn dur="1" fill="hold" id="30">
                                          <p:stCondLst>
                                            <p:cond delay="0"/>
                                          </p:stCondLst>
                                        </p:cTn>
                                        <p:tgtEl>
                                          <p:spTgt spid="42"/>
                                        </p:tgtEl>
                                        <p:attrNameLst>
                                          <p:attrName>style.visibility</p:attrName>
                                        </p:attrNameLst>
                                      </p:cBhvr>
                                      <p:to>
                                        <p:strVal val="visible"/>
                                      </p:to>
                                    </p:set>
                                    <p:animEffect filter="strips(downLeft)" transition="in">
                                      <p:cBhvr>
                                        <p:cTn dur="500" id="31"/>
                                        <p:tgtEl>
                                          <p:spTgt spid="42"/>
                                        </p:tgtEl>
                                      </p:cBhvr>
                                    </p:animEffect>
                                  </p:childTnLst>
                                </p:cTn>
                              </p:par>
                            </p:childTnLst>
                          </p:cTn>
                        </p:par>
                        <p:par>
                          <p:cTn fill="hold" id="32" nodeType="afterGroup">
                            <p:stCondLst>
                              <p:cond delay="3000"/>
                            </p:stCondLst>
                            <p:childTnLst>
                              <p:par>
                                <p:cTn accel="50000" decel="50000" fill="hold" grpId="0" id="33" nodeType="afterEffect" presetClass="entr" presetID="2" presetSubtype="4">
                                  <p:stCondLst>
                                    <p:cond delay="0"/>
                                  </p:stCondLst>
                                  <p:childTnLst>
                                    <p:set>
                                      <p:cBhvr>
                                        <p:cTn dur="1" fill="hold" id="34">
                                          <p:stCondLst>
                                            <p:cond delay="0"/>
                                          </p:stCondLst>
                                        </p:cTn>
                                        <p:tgtEl>
                                          <p:spTgt spid="24"/>
                                        </p:tgtEl>
                                        <p:attrNameLst>
                                          <p:attrName>style.visibility</p:attrName>
                                        </p:attrNameLst>
                                      </p:cBhvr>
                                      <p:to>
                                        <p:strVal val="visible"/>
                                      </p:to>
                                    </p:set>
                                    <p:anim calcmode="lin" valueType="num">
                                      <p:cBhvr additive="base">
                                        <p:cTn dur="500" fill="hold" id="35"/>
                                        <p:tgtEl>
                                          <p:spTgt spid="24"/>
                                        </p:tgtEl>
                                        <p:attrNameLst>
                                          <p:attrName>ppt_x</p:attrName>
                                        </p:attrNameLst>
                                      </p:cBhvr>
                                      <p:tavLst>
                                        <p:tav tm="0">
                                          <p:val>
                                            <p:strVal val="#ppt_x"/>
                                          </p:val>
                                        </p:tav>
                                        <p:tav tm="100000">
                                          <p:val>
                                            <p:strVal val="#ppt_x"/>
                                          </p:val>
                                        </p:tav>
                                      </p:tavLst>
                                    </p:anim>
                                    <p:anim calcmode="lin" valueType="num">
                                      <p:cBhvr additive="base">
                                        <p:cTn dur="500" fill="hold" id="36"/>
                                        <p:tgtEl>
                                          <p:spTgt spid="24"/>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500"/>
                            </p:stCondLst>
                            <p:childTnLst>
                              <p:par>
                                <p:cTn accel="50000" decel="50000" fill="hold" grpId="0" id="38" nodeType="afterEffect" presetClass="entr" presetID="2" presetSubtype="4">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additive="base">
                                        <p:cTn dur="500" fill="hold" id="40"/>
                                        <p:tgtEl>
                                          <p:spTgt spid="25"/>
                                        </p:tgtEl>
                                        <p:attrNameLst>
                                          <p:attrName>ppt_x</p:attrName>
                                        </p:attrNameLst>
                                      </p:cBhvr>
                                      <p:tavLst>
                                        <p:tav tm="0">
                                          <p:val>
                                            <p:strVal val="#ppt_x"/>
                                          </p:val>
                                        </p:tav>
                                        <p:tav tm="100000">
                                          <p:val>
                                            <p:strVal val="#ppt_x"/>
                                          </p:val>
                                        </p:tav>
                                      </p:tavLst>
                                    </p:anim>
                                    <p:anim calcmode="lin" valueType="num">
                                      <p:cBhvr additive="base">
                                        <p:cTn dur="500" fill="hold" id="41"/>
                                        <p:tgtEl>
                                          <p:spTgt spid="25"/>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4000"/>
                            </p:stCondLst>
                            <p:childTnLst>
                              <p:par>
                                <p:cTn accel="50000" decel="50000" fill="hold" grpId="0" id="43" nodeType="afterEffect" presetClass="entr" presetID="2" presetSubtype="4">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additive="base">
                                        <p:cTn dur="500" fill="hold" id="45"/>
                                        <p:tgtEl>
                                          <p:spTgt spid="26"/>
                                        </p:tgtEl>
                                        <p:attrNameLst>
                                          <p:attrName>ppt_x</p:attrName>
                                        </p:attrNameLst>
                                      </p:cBhvr>
                                      <p:tavLst>
                                        <p:tav tm="0">
                                          <p:val>
                                            <p:strVal val="#ppt_x"/>
                                          </p:val>
                                        </p:tav>
                                        <p:tav tm="100000">
                                          <p:val>
                                            <p:strVal val="#ppt_x"/>
                                          </p:val>
                                        </p:tav>
                                      </p:tavLst>
                                    </p:anim>
                                    <p:anim calcmode="lin" valueType="num">
                                      <p:cBhvr additive="base">
                                        <p:cTn dur="500" fill="hold" id="46"/>
                                        <p:tgtEl>
                                          <p:spTgt spid="26"/>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500"/>
                            </p:stCondLst>
                            <p:childTnLst>
                              <p:par>
                                <p:cTn fill="hold" grpId="0" id="48" nodeType="afterEffect" presetClass="entr" presetID="10" presetSubtype="0">
                                  <p:stCondLst>
                                    <p:cond delay="0"/>
                                  </p:stCondLst>
                                  <p:childTnLst>
                                    <p:set>
                                      <p:cBhvr>
                                        <p:cTn dur="1" fill="hold" id="49">
                                          <p:stCondLst>
                                            <p:cond delay="0"/>
                                          </p:stCondLst>
                                        </p:cTn>
                                        <p:tgtEl>
                                          <p:spTgt spid="21"/>
                                        </p:tgtEl>
                                        <p:attrNameLst>
                                          <p:attrName>style.visibility</p:attrName>
                                        </p:attrNameLst>
                                      </p:cBhvr>
                                      <p:to>
                                        <p:strVal val="visible"/>
                                      </p:to>
                                    </p:set>
                                    <p:animEffect filter="fade" transition="in">
                                      <p:cBhvr>
                                        <p:cTn dur="500" id="50"/>
                                        <p:tgtEl>
                                          <p:spTgt spid="21"/>
                                        </p:tgtEl>
                                      </p:cBhvr>
                                    </p:animEffect>
                                  </p:childTnLst>
                                </p:cTn>
                              </p:par>
                            </p:childTnLst>
                          </p:cTn>
                        </p:par>
                        <p:par>
                          <p:cTn fill="hold" id="51" nodeType="afterGroup">
                            <p:stCondLst>
                              <p:cond delay="5000"/>
                            </p:stCondLst>
                            <p:childTnLst>
                              <p:par>
                                <p:cTn fill="hold" grpId="0" id="52" nodeType="afterEffect" presetClass="entr" presetID="10"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ur="500" id="5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2"/>
      <p:bldP grpId="0" spid="21"/>
      <p:bldP grpId="0" spid="24"/>
      <p:bldP grpId="0" spid="25"/>
      <p:bldP grpId="0" spid="26"/>
      <p:bldP grpId="0" spid="39"/>
      <p:bldP grpId="0" spid="40"/>
      <p:bldP grpId="0" spid="43"/>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Rectangle 23"/>
          <p:cNvSpPr/>
          <p:nvPr/>
        </p:nvSpPr>
        <p:spPr>
          <a:xfrm>
            <a:off x="4602581" y="2266408"/>
            <a:ext cx="1807592" cy="1807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latin charset="0" panose="020b0604020202020204" pitchFamily="34" typeface="Arial"/>
              <a:ea charset="-122" panose="020b0503020204020204" pitchFamily="34" typeface="微软雅黑"/>
              <a:sym charset="0" panose="020b0604020202020204" pitchFamily="34" typeface="Arial"/>
            </a:endParaRPr>
          </a:p>
        </p:txBody>
      </p:sp>
      <p:sp>
        <p:nvSpPr>
          <p:cNvPr id="30" name="Rectangle 29"/>
          <p:cNvSpPr/>
          <p:nvPr/>
        </p:nvSpPr>
        <p:spPr>
          <a:xfrm rot="5400000">
            <a:off x="6408581" y="2266408"/>
            <a:ext cx="1807592" cy="1807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43" name="Rectangle 42"/>
          <p:cNvSpPr/>
          <p:nvPr/>
        </p:nvSpPr>
        <p:spPr>
          <a:xfrm rot="10800000">
            <a:off x="6410173" y="4076892"/>
            <a:ext cx="1807592" cy="1807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39" name="Rectangle 38"/>
          <p:cNvSpPr/>
          <p:nvPr/>
        </p:nvSpPr>
        <p:spPr>
          <a:xfrm rot="16200000">
            <a:off x="4604173" y="4076893"/>
            <a:ext cx="1807592" cy="1807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latin charset="0" panose="020b0604020202020204" pitchFamily="34" typeface="Arial"/>
              <a:ea charset="-122" panose="020b0503020204020204" pitchFamily="34" typeface="微软雅黑"/>
              <a:sym charset="0" panose="020b0604020202020204" pitchFamily="34" typeface="Arial"/>
            </a:endParaRPr>
          </a:p>
        </p:txBody>
      </p:sp>
      <p:grpSp>
        <p:nvGrpSpPr>
          <p:cNvPr id="105" name="Group 104"/>
          <p:cNvGrpSpPr/>
          <p:nvPr/>
        </p:nvGrpSpPr>
        <p:grpSpPr>
          <a:xfrm>
            <a:off x="4119949" y="2661819"/>
            <a:ext cx="1016770" cy="1016770"/>
            <a:chOff x="2847975" y="2058809"/>
            <a:chExt cx="811251" cy="811251"/>
          </a:xfrm>
        </p:grpSpPr>
        <p:sp>
          <p:nvSpPr>
            <p:cNvPr id="25" name="Oval 24"/>
            <p:cNvSpPr/>
            <p:nvPr/>
          </p:nvSpPr>
          <p:spPr>
            <a:xfrm>
              <a:off x="2847975" y="2058809"/>
              <a:ext cx="811251" cy="8112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6" name="Oval 25"/>
            <p:cNvSpPr/>
            <p:nvPr/>
          </p:nvSpPr>
          <p:spPr>
            <a:xfrm>
              <a:off x="2966753" y="2177587"/>
              <a:ext cx="573697" cy="57369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48" name="Freeform 175"/>
            <p:cNvSpPr>
              <a:spLocks noEditPoints="1"/>
            </p:cNvSpPr>
            <p:nvPr/>
          </p:nvSpPr>
          <p:spPr bwMode="auto">
            <a:xfrm>
              <a:off x="3086099" y="2293109"/>
              <a:ext cx="325916" cy="328522"/>
            </a:xfrm>
            <a:custGeom>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b="b" l="0" r="r" t="0"/>
              <a:pathLst>
                <a:path h="57" w="57">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6" name="Group 105"/>
          <p:cNvGrpSpPr/>
          <p:nvPr/>
        </p:nvGrpSpPr>
        <p:grpSpPr>
          <a:xfrm>
            <a:off x="7670803" y="2661819"/>
            <a:ext cx="1016770" cy="1016770"/>
            <a:chOff x="4844787" y="1172442"/>
            <a:chExt cx="811251" cy="811251"/>
          </a:xfrm>
        </p:grpSpPr>
        <p:sp>
          <p:nvSpPr>
            <p:cNvPr id="31" name="Oval 30"/>
            <p:cNvSpPr/>
            <p:nvPr/>
          </p:nvSpPr>
          <p:spPr>
            <a:xfrm rot="5400000">
              <a:off x="4844787" y="1172442"/>
              <a:ext cx="811251" cy="8112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32" name="Oval 31"/>
            <p:cNvSpPr/>
            <p:nvPr/>
          </p:nvSpPr>
          <p:spPr>
            <a:xfrm rot="5400000">
              <a:off x="4963563" y="1291220"/>
              <a:ext cx="573697" cy="57369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132"/>
            <p:cNvSpPr>
              <a:spLocks noEditPoints="1"/>
            </p:cNvSpPr>
            <p:nvPr/>
          </p:nvSpPr>
          <p:spPr bwMode="auto">
            <a:xfrm>
              <a:off x="5086350" y="1387475"/>
              <a:ext cx="347469" cy="332362"/>
            </a:xfrm>
            <a:custGeom>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b="b" l="0" r="r" t="0"/>
              <a:pathLst>
                <a:path h="61" w="64">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7" name="Group 106"/>
          <p:cNvGrpSpPr/>
          <p:nvPr/>
        </p:nvGrpSpPr>
        <p:grpSpPr>
          <a:xfrm>
            <a:off x="7686993" y="4472304"/>
            <a:ext cx="1016770" cy="1016770"/>
            <a:chOff x="5732424" y="3172832"/>
            <a:chExt cx="811251" cy="811251"/>
          </a:xfrm>
        </p:grpSpPr>
        <p:sp>
          <p:nvSpPr>
            <p:cNvPr id="44" name="Oval 43"/>
            <p:cNvSpPr/>
            <p:nvPr/>
          </p:nvSpPr>
          <p:spPr>
            <a:xfrm rot="10800000">
              <a:off x="5732424" y="3172832"/>
              <a:ext cx="811251" cy="8112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46" name="Oval 45"/>
            <p:cNvSpPr/>
            <p:nvPr/>
          </p:nvSpPr>
          <p:spPr>
            <a:xfrm rot="10800000">
              <a:off x="5851200" y="3291608"/>
              <a:ext cx="573697" cy="57369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50" name="Freeform 62"/>
            <p:cNvSpPr>
              <a:spLocks noEditPoints="1"/>
            </p:cNvSpPr>
            <p:nvPr/>
          </p:nvSpPr>
          <p:spPr bwMode="auto">
            <a:xfrm>
              <a:off x="5980092" y="3411731"/>
              <a:ext cx="334963" cy="337642"/>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8" name="Group 107"/>
          <p:cNvGrpSpPr/>
          <p:nvPr/>
        </p:nvGrpSpPr>
        <p:grpSpPr>
          <a:xfrm>
            <a:off x="4112673" y="4472304"/>
            <a:ext cx="1016770" cy="1016770"/>
            <a:chOff x="3735612" y="4059199"/>
            <a:chExt cx="811251" cy="811251"/>
          </a:xfrm>
        </p:grpSpPr>
        <p:sp>
          <p:nvSpPr>
            <p:cNvPr id="40" name="Oval 39"/>
            <p:cNvSpPr/>
            <p:nvPr/>
          </p:nvSpPr>
          <p:spPr>
            <a:xfrm rot="16200000">
              <a:off x="3735612" y="4059199"/>
              <a:ext cx="811251" cy="8112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41" name="Oval 40"/>
            <p:cNvSpPr/>
            <p:nvPr/>
          </p:nvSpPr>
          <p:spPr>
            <a:xfrm rot="16200000">
              <a:off x="3854390" y="4177975"/>
              <a:ext cx="573697" cy="57369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52" name="Freeform 38"/>
            <p:cNvSpPr>
              <a:spLocks noEditPoints="1"/>
            </p:cNvSpPr>
            <p:nvPr/>
          </p:nvSpPr>
          <p:spPr bwMode="auto">
            <a:xfrm>
              <a:off x="4002794" y="4262526"/>
              <a:ext cx="283462" cy="414121"/>
            </a:xfrm>
            <a:custGeom>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b="b" l="0" r="r" t="0"/>
              <a:pathLst>
                <a:path h="102" w="70">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grpSp>
      <p:sp>
        <p:nvSpPr>
          <p:cNvPr id="53" name="Text Placeholder 3"/>
          <p:cNvSpPr txBox="1"/>
          <p:nvPr/>
        </p:nvSpPr>
        <p:spPr>
          <a:xfrm>
            <a:off x="5099977" y="3312557"/>
            <a:ext cx="812800" cy="292608"/>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146070">
              <a:lnSpc>
                <a:spcPct val="120000"/>
              </a:lnSpc>
              <a:spcBef>
                <a:spcPct val="20000"/>
              </a:spcBef>
              <a:defRPr/>
            </a:pPr>
            <a:r>
              <a:rPr altLang="en-US" b="1" lang="zh-CN" sz="1600">
                <a:solidFill>
                  <a:schemeClr val="bg1"/>
                </a:solidFill>
                <a:latin charset="0" panose="020b0604020202020204" pitchFamily="34" typeface="Arial"/>
                <a:ea charset="-122" panose="020b0503020204020204" pitchFamily="34" typeface="微软雅黑"/>
                <a:sym charset="0" panose="020b0604020202020204" pitchFamily="34" typeface="Arial"/>
              </a:rPr>
              <a:t>文字内容</a:t>
            </a:r>
          </a:p>
        </p:txBody>
      </p:sp>
      <p:sp>
        <p:nvSpPr>
          <p:cNvPr id="60" name="Text Placeholder 3"/>
          <p:cNvSpPr txBox="1"/>
          <p:nvPr/>
        </p:nvSpPr>
        <p:spPr>
          <a:xfrm>
            <a:off x="6905978" y="3312557"/>
            <a:ext cx="812800" cy="292608"/>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146070">
              <a:lnSpc>
                <a:spcPct val="120000"/>
              </a:lnSpc>
              <a:spcBef>
                <a:spcPct val="20000"/>
              </a:spcBef>
              <a:defRPr/>
            </a:pPr>
            <a:r>
              <a:rPr altLang="en-US" b="1" lang="zh-CN" sz="1600">
                <a:solidFill>
                  <a:schemeClr val="bg1"/>
                </a:solidFill>
                <a:latin charset="0" panose="020b0604020202020204" pitchFamily="34" typeface="Arial"/>
                <a:ea charset="-122" panose="020b0503020204020204" pitchFamily="34" typeface="微软雅黑"/>
                <a:sym charset="0" panose="020b0604020202020204" pitchFamily="34" typeface="Arial"/>
              </a:rPr>
              <a:t>文字内容</a:t>
            </a:r>
          </a:p>
        </p:txBody>
      </p:sp>
      <p:sp>
        <p:nvSpPr>
          <p:cNvPr id="61" name="Text Placeholder 3"/>
          <p:cNvSpPr txBox="1"/>
          <p:nvPr/>
        </p:nvSpPr>
        <p:spPr>
          <a:xfrm>
            <a:off x="6907568" y="5091640"/>
            <a:ext cx="812800" cy="292608"/>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146070">
              <a:lnSpc>
                <a:spcPct val="120000"/>
              </a:lnSpc>
              <a:spcBef>
                <a:spcPct val="20000"/>
              </a:spcBef>
              <a:defRPr/>
            </a:pPr>
            <a:r>
              <a:rPr altLang="en-US" b="1" lang="zh-CN" sz="1600">
                <a:solidFill>
                  <a:schemeClr val="bg1"/>
                </a:solidFill>
                <a:latin charset="0" panose="020b0604020202020204" pitchFamily="34" typeface="Arial"/>
                <a:ea charset="-122" panose="020b0503020204020204" pitchFamily="34" typeface="微软雅黑"/>
                <a:sym charset="0" panose="020b0604020202020204" pitchFamily="34" typeface="Arial"/>
              </a:rPr>
              <a:t>文字内容</a:t>
            </a:r>
          </a:p>
        </p:txBody>
      </p:sp>
      <p:sp>
        <p:nvSpPr>
          <p:cNvPr id="62" name="Text Placeholder 3"/>
          <p:cNvSpPr txBox="1"/>
          <p:nvPr/>
        </p:nvSpPr>
        <p:spPr>
          <a:xfrm>
            <a:off x="5101571" y="5091640"/>
            <a:ext cx="812800" cy="292608"/>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146070">
              <a:lnSpc>
                <a:spcPct val="120000"/>
              </a:lnSpc>
              <a:spcBef>
                <a:spcPct val="20000"/>
              </a:spcBef>
              <a:defRPr/>
            </a:pPr>
            <a:r>
              <a:rPr altLang="en-US" b="1" lang="zh-CN" sz="1600">
                <a:solidFill>
                  <a:schemeClr val="bg1"/>
                </a:solidFill>
                <a:latin charset="0" panose="020b0604020202020204" pitchFamily="34" typeface="Arial"/>
                <a:ea charset="-122" panose="020b0503020204020204" pitchFamily="34" typeface="微软雅黑"/>
                <a:sym charset="0" panose="020b0604020202020204" pitchFamily="34" typeface="Arial"/>
              </a:rPr>
              <a:t>文字内容</a:t>
            </a:r>
          </a:p>
        </p:txBody>
      </p:sp>
      <p:sp>
        <p:nvSpPr>
          <p:cNvPr id="63" name="Text Placeholder 3"/>
          <p:cNvSpPr txBox="1"/>
          <p:nvPr/>
        </p:nvSpPr>
        <p:spPr>
          <a:xfrm>
            <a:off x="5307940" y="2896531"/>
            <a:ext cx="396875" cy="512064"/>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146070">
              <a:lnSpc>
                <a:spcPct val="120000"/>
              </a:lnSpc>
              <a:spcBef>
                <a:spcPct val="20000"/>
              </a:spcBef>
              <a:defRPr/>
            </a:pPr>
            <a:r>
              <a:rPr b="1" lang="en-US" sz="2800">
                <a:solidFill>
                  <a:schemeClr val="bg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75" name="Text Placeholder 3"/>
          <p:cNvSpPr txBox="1"/>
          <p:nvPr/>
        </p:nvSpPr>
        <p:spPr>
          <a:xfrm>
            <a:off x="5309533" y="4600480"/>
            <a:ext cx="396875" cy="512064"/>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146070">
              <a:lnSpc>
                <a:spcPct val="120000"/>
              </a:lnSpc>
              <a:spcBef>
                <a:spcPct val="20000"/>
              </a:spcBef>
              <a:defRPr/>
            </a:pPr>
            <a:r>
              <a:rPr b="1" lang="en-US" sz="2800">
                <a:solidFill>
                  <a:schemeClr val="bg1"/>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79" name="Text Placeholder 3"/>
          <p:cNvSpPr txBox="1"/>
          <p:nvPr/>
        </p:nvSpPr>
        <p:spPr>
          <a:xfrm>
            <a:off x="7113941" y="2896531"/>
            <a:ext cx="396875" cy="512064"/>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146070">
              <a:lnSpc>
                <a:spcPct val="120000"/>
              </a:lnSpc>
              <a:spcBef>
                <a:spcPct val="20000"/>
              </a:spcBef>
              <a:defRPr/>
            </a:pPr>
            <a:r>
              <a:rPr b="1" lang="en-US" sz="2800">
                <a:solidFill>
                  <a:schemeClr val="bg1"/>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81" name="Text Placeholder 3"/>
          <p:cNvSpPr txBox="1"/>
          <p:nvPr/>
        </p:nvSpPr>
        <p:spPr>
          <a:xfrm>
            <a:off x="7115530" y="4600480"/>
            <a:ext cx="396875" cy="512064"/>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146070">
              <a:lnSpc>
                <a:spcPct val="120000"/>
              </a:lnSpc>
              <a:spcBef>
                <a:spcPct val="20000"/>
              </a:spcBef>
              <a:defRPr/>
            </a:pPr>
            <a:r>
              <a:rPr b="1" lang="en-US" sz="2800">
                <a:solidFill>
                  <a:schemeClr val="bg1"/>
                </a:solidFill>
                <a:latin charset="0" panose="020b0604020202020204" pitchFamily="34" typeface="Arial"/>
                <a:ea charset="-122" panose="020b0503020204020204" pitchFamily="34" typeface="微软雅黑"/>
                <a:sym charset="0" panose="020b0604020202020204" pitchFamily="34" typeface="Arial"/>
              </a:rPr>
              <a:t>04</a:t>
            </a:r>
          </a:p>
        </p:txBody>
      </p:sp>
      <p:grpSp>
        <p:nvGrpSpPr>
          <p:cNvPr id="121" name="Group 120"/>
          <p:cNvGrpSpPr/>
          <p:nvPr/>
        </p:nvGrpSpPr>
        <p:grpSpPr>
          <a:xfrm>
            <a:off x="2000854" y="2386080"/>
            <a:ext cx="1969754" cy="577338"/>
            <a:chOff x="1038614" y="1610050"/>
            <a:chExt cx="1571608" cy="460641"/>
          </a:xfrm>
        </p:grpSpPr>
        <p:sp>
          <p:nvSpPr>
            <p:cNvPr id="87" name="Freeform 45"/>
            <p:cNvSpPr>
              <a:spLocks noEditPoints="1"/>
            </p:cNvSpPr>
            <p:nvPr/>
          </p:nvSpPr>
          <p:spPr bwMode="auto">
            <a:xfrm>
              <a:off x="2299254" y="1623846"/>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92" name="Footer Text"/>
            <p:cNvSpPr txBox="1"/>
            <p:nvPr/>
          </p:nvSpPr>
          <p:spPr>
            <a:xfrm>
              <a:off x="1038614" y="1610050"/>
              <a:ext cx="1198996" cy="466927"/>
            </a:xfrm>
            <a:prstGeom prst="rect">
              <a:avLst/>
            </a:prstGeom>
            <a:noFill/>
          </p:spPr>
          <p:txBody>
            <a:bodyPr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22" name="Group 121"/>
          <p:cNvGrpSpPr/>
          <p:nvPr/>
        </p:nvGrpSpPr>
        <p:grpSpPr>
          <a:xfrm>
            <a:off x="2000854" y="2912901"/>
            <a:ext cx="1969754" cy="577338"/>
            <a:chOff x="1038614" y="2030387"/>
            <a:chExt cx="1571608" cy="460641"/>
          </a:xfrm>
        </p:grpSpPr>
        <p:sp>
          <p:nvSpPr>
            <p:cNvPr id="88" name="Freeform 45"/>
            <p:cNvSpPr>
              <a:spLocks noEditPoints="1"/>
            </p:cNvSpPr>
            <p:nvPr/>
          </p:nvSpPr>
          <p:spPr bwMode="auto">
            <a:xfrm>
              <a:off x="2299254" y="2044182"/>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94" name="Footer Text"/>
            <p:cNvSpPr txBox="1"/>
            <p:nvPr/>
          </p:nvSpPr>
          <p:spPr>
            <a:xfrm>
              <a:off x="1038614" y="2030387"/>
              <a:ext cx="1198996" cy="466927"/>
            </a:xfrm>
            <a:prstGeom prst="rect">
              <a:avLst/>
            </a:prstGeom>
            <a:noFill/>
          </p:spPr>
          <p:txBody>
            <a:bodyPr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23" name="Group 122"/>
          <p:cNvGrpSpPr/>
          <p:nvPr/>
        </p:nvGrpSpPr>
        <p:grpSpPr>
          <a:xfrm>
            <a:off x="2000854" y="3425531"/>
            <a:ext cx="1969754" cy="577338"/>
            <a:chOff x="1038614" y="2439394"/>
            <a:chExt cx="1571608" cy="460640"/>
          </a:xfrm>
        </p:grpSpPr>
        <p:sp>
          <p:nvSpPr>
            <p:cNvPr id="89" name="Freeform 45"/>
            <p:cNvSpPr>
              <a:spLocks noEditPoints="1"/>
            </p:cNvSpPr>
            <p:nvPr/>
          </p:nvSpPr>
          <p:spPr bwMode="auto">
            <a:xfrm>
              <a:off x="2299254" y="2453185"/>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95" name="Footer Text"/>
            <p:cNvSpPr txBox="1"/>
            <p:nvPr/>
          </p:nvSpPr>
          <p:spPr>
            <a:xfrm>
              <a:off x="1038614" y="2439394"/>
              <a:ext cx="1198996" cy="466926"/>
            </a:xfrm>
            <a:prstGeom prst="rect">
              <a:avLst/>
            </a:prstGeom>
            <a:noFill/>
          </p:spPr>
          <p:txBody>
            <a:bodyPr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24" name="Group 123"/>
          <p:cNvGrpSpPr/>
          <p:nvPr/>
        </p:nvGrpSpPr>
        <p:grpSpPr>
          <a:xfrm>
            <a:off x="2000854" y="4226886"/>
            <a:ext cx="1969754" cy="577338"/>
            <a:chOff x="1038614" y="3078778"/>
            <a:chExt cx="1571608" cy="460641"/>
          </a:xfrm>
        </p:grpSpPr>
        <p:sp>
          <p:nvSpPr>
            <p:cNvPr id="97" name="Freeform 45"/>
            <p:cNvSpPr>
              <a:spLocks noEditPoints="1"/>
            </p:cNvSpPr>
            <p:nvPr/>
          </p:nvSpPr>
          <p:spPr bwMode="auto">
            <a:xfrm>
              <a:off x="2299254" y="3092572"/>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01" name="Footer Text"/>
            <p:cNvSpPr txBox="1"/>
            <p:nvPr/>
          </p:nvSpPr>
          <p:spPr>
            <a:xfrm>
              <a:off x="1038614" y="3078778"/>
              <a:ext cx="1198996" cy="466927"/>
            </a:xfrm>
            <a:prstGeom prst="rect">
              <a:avLst/>
            </a:prstGeom>
            <a:noFill/>
          </p:spPr>
          <p:txBody>
            <a:bodyPr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25" name="Group 124"/>
          <p:cNvGrpSpPr/>
          <p:nvPr/>
        </p:nvGrpSpPr>
        <p:grpSpPr>
          <a:xfrm>
            <a:off x="2000854" y="4753723"/>
            <a:ext cx="1969754" cy="577338"/>
            <a:chOff x="1038614" y="3499119"/>
            <a:chExt cx="1571608" cy="460640"/>
          </a:xfrm>
        </p:grpSpPr>
        <p:sp>
          <p:nvSpPr>
            <p:cNvPr id="98" name="Freeform 45"/>
            <p:cNvSpPr>
              <a:spLocks noEditPoints="1"/>
            </p:cNvSpPr>
            <p:nvPr/>
          </p:nvSpPr>
          <p:spPr bwMode="auto">
            <a:xfrm>
              <a:off x="2299254" y="3512908"/>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02" name="Footer Text"/>
            <p:cNvSpPr txBox="1"/>
            <p:nvPr/>
          </p:nvSpPr>
          <p:spPr>
            <a:xfrm>
              <a:off x="1038614" y="3499119"/>
              <a:ext cx="1198995" cy="466926"/>
            </a:xfrm>
            <a:prstGeom prst="rect">
              <a:avLst/>
            </a:prstGeom>
            <a:noFill/>
          </p:spPr>
          <p:txBody>
            <a:bodyPr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26" name="Group 125"/>
          <p:cNvGrpSpPr/>
          <p:nvPr/>
        </p:nvGrpSpPr>
        <p:grpSpPr>
          <a:xfrm>
            <a:off x="2000854" y="5266343"/>
            <a:ext cx="1969754" cy="577338"/>
            <a:chOff x="1038614" y="3908122"/>
            <a:chExt cx="1571608" cy="460640"/>
          </a:xfrm>
        </p:grpSpPr>
        <p:sp>
          <p:nvSpPr>
            <p:cNvPr id="99" name="Freeform 45"/>
            <p:cNvSpPr>
              <a:spLocks noEditPoints="1"/>
            </p:cNvSpPr>
            <p:nvPr/>
          </p:nvSpPr>
          <p:spPr bwMode="auto">
            <a:xfrm>
              <a:off x="2299254" y="3921911"/>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03" name="Footer Text"/>
            <p:cNvSpPr txBox="1"/>
            <p:nvPr/>
          </p:nvSpPr>
          <p:spPr>
            <a:xfrm>
              <a:off x="1038614" y="3908122"/>
              <a:ext cx="1198995" cy="466926"/>
            </a:xfrm>
            <a:prstGeom prst="rect">
              <a:avLst/>
            </a:prstGeom>
            <a:noFill/>
          </p:spPr>
          <p:txBody>
            <a:bodyPr bIns="0" lIns="0" rIns="0" rtlCol="0" tIns="0" wrap="square">
              <a:spAutoFit/>
            </a:bodyPr>
            <a:lstStyle/>
            <a:p>
              <a:pPr algn="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27" name="Group 126"/>
          <p:cNvGrpSpPr/>
          <p:nvPr/>
        </p:nvGrpSpPr>
        <p:grpSpPr>
          <a:xfrm>
            <a:off x="8807840" y="2386081"/>
            <a:ext cx="1985875" cy="577338"/>
            <a:chOff x="6469706" y="1610051"/>
            <a:chExt cx="1584471" cy="460641"/>
          </a:xfrm>
        </p:grpSpPr>
        <p:sp>
          <p:nvSpPr>
            <p:cNvPr id="109" name="Freeform 45"/>
            <p:cNvSpPr>
              <a:spLocks noEditPoints="1"/>
            </p:cNvSpPr>
            <p:nvPr/>
          </p:nvSpPr>
          <p:spPr bwMode="auto">
            <a:xfrm>
              <a:off x="6469706" y="1623846"/>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12" name="Footer Text"/>
            <p:cNvSpPr txBox="1"/>
            <p:nvPr/>
          </p:nvSpPr>
          <p:spPr>
            <a:xfrm>
              <a:off x="6857998" y="1610051"/>
              <a:ext cx="1196178" cy="466927"/>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28" name="Group 127"/>
          <p:cNvGrpSpPr/>
          <p:nvPr/>
        </p:nvGrpSpPr>
        <p:grpSpPr>
          <a:xfrm>
            <a:off x="8807840" y="2912898"/>
            <a:ext cx="1985875" cy="443198"/>
            <a:chOff x="6469706" y="2030389"/>
            <a:chExt cx="1584471" cy="353615"/>
          </a:xfrm>
        </p:grpSpPr>
        <p:sp>
          <p:nvSpPr>
            <p:cNvPr id="110" name="Freeform 45"/>
            <p:cNvSpPr>
              <a:spLocks noEditPoints="1"/>
            </p:cNvSpPr>
            <p:nvPr/>
          </p:nvSpPr>
          <p:spPr bwMode="auto">
            <a:xfrm>
              <a:off x="6469706" y="2048149"/>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13" name="Footer Text"/>
            <p:cNvSpPr txBox="1"/>
            <p:nvPr/>
          </p:nvSpPr>
          <p:spPr>
            <a:xfrm>
              <a:off x="6857998" y="2030389"/>
              <a:ext cx="1196178" cy="350195"/>
            </a:xfrm>
            <a:prstGeom prst="rect">
              <a:avLst/>
            </a:prstGeom>
            <a:noFill/>
          </p:spPr>
          <p:txBody>
            <a:bodyPr bIns="0" lIns="0" rIns="0" rtlCol="0" tIns="0" wrap="square">
              <a:spAutoFit/>
            </a:bodyPr>
            <a:lstStyle/>
            <a:p>
              <a:pPr>
                <a:lnSpc>
                  <a:spcPct val="12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请替换文字内容，点击添加相关标题文字，修改内容文字内容，也可以直接复制你的到此。</a:t>
              </a:r>
            </a:p>
          </p:txBody>
        </p:sp>
      </p:grpSp>
      <p:grpSp>
        <p:nvGrpSpPr>
          <p:cNvPr id="129" name="Group 128"/>
          <p:cNvGrpSpPr/>
          <p:nvPr/>
        </p:nvGrpSpPr>
        <p:grpSpPr>
          <a:xfrm>
            <a:off x="8807840" y="3425518"/>
            <a:ext cx="1985875" cy="577338"/>
            <a:chOff x="6469706" y="2439390"/>
            <a:chExt cx="1584471" cy="460641"/>
          </a:xfrm>
        </p:grpSpPr>
        <p:sp>
          <p:nvSpPr>
            <p:cNvPr id="111" name="Freeform 45"/>
            <p:cNvSpPr>
              <a:spLocks noEditPoints="1"/>
            </p:cNvSpPr>
            <p:nvPr/>
          </p:nvSpPr>
          <p:spPr bwMode="auto">
            <a:xfrm>
              <a:off x="6469706" y="2453185"/>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14" name="Footer Text"/>
            <p:cNvSpPr txBox="1"/>
            <p:nvPr/>
          </p:nvSpPr>
          <p:spPr>
            <a:xfrm>
              <a:off x="6857998" y="2439390"/>
              <a:ext cx="1196178" cy="466927"/>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30" name="Group 129"/>
          <p:cNvGrpSpPr/>
          <p:nvPr/>
        </p:nvGrpSpPr>
        <p:grpSpPr>
          <a:xfrm>
            <a:off x="8807840" y="4192305"/>
            <a:ext cx="1985875" cy="577338"/>
            <a:chOff x="6469706" y="3051195"/>
            <a:chExt cx="1584471" cy="460643"/>
          </a:xfrm>
        </p:grpSpPr>
        <p:sp>
          <p:nvSpPr>
            <p:cNvPr id="115" name="Freeform 45"/>
            <p:cNvSpPr>
              <a:spLocks noEditPoints="1"/>
            </p:cNvSpPr>
            <p:nvPr/>
          </p:nvSpPr>
          <p:spPr bwMode="auto">
            <a:xfrm>
              <a:off x="6469706" y="3064986"/>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18" name="Footer Text"/>
            <p:cNvSpPr txBox="1"/>
            <p:nvPr/>
          </p:nvSpPr>
          <p:spPr>
            <a:xfrm>
              <a:off x="6857998" y="3051195"/>
              <a:ext cx="1196178" cy="466929"/>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31" name="Group 130"/>
          <p:cNvGrpSpPr/>
          <p:nvPr/>
        </p:nvGrpSpPr>
        <p:grpSpPr>
          <a:xfrm>
            <a:off x="8807840" y="4719149"/>
            <a:ext cx="1985875" cy="577338"/>
            <a:chOff x="6469706" y="3471533"/>
            <a:chExt cx="1584471" cy="460640"/>
          </a:xfrm>
        </p:grpSpPr>
        <p:sp>
          <p:nvSpPr>
            <p:cNvPr id="116" name="Freeform 45"/>
            <p:cNvSpPr>
              <a:spLocks noEditPoints="1"/>
            </p:cNvSpPr>
            <p:nvPr/>
          </p:nvSpPr>
          <p:spPr bwMode="auto">
            <a:xfrm>
              <a:off x="6469706" y="3485322"/>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19" name="Footer Text"/>
            <p:cNvSpPr txBox="1"/>
            <p:nvPr/>
          </p:nvSpPr>
          <p:spPr>
            <a:xfrm>
              <a:off x="6857998" y="3471533"/>
              <a:ext cx="1196178" cy="466926"/>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132" name="Group 131"/>
          <p:cNvGrpSpPr/>
          <p:nvPr/>
        </p:nvGrpSpPr>
        <p:grpSpPr>
          <a:xfrm>
            <a:off x="8807840" y="5231771"/>
            <a:ext cx="1985875" cy="577338"/>
            <a:chOff x="6469706" y="3880536"/>
            <a:chExt cx="1584471" cy="460640"/>
          </a:xfrm>
        </p:grpSpPr>
        <p:sp>
          <p:nvSpPr>
            <p:cNvPr id="117" name="Freeform 45"/>
            <p:cNvSpPr>
              <a:spLocks noEditPoints="1"/>
            </p:cNvSpPr>
            <p:nvPr/>
          </p:nvSpPr>
          <p:spPr bwMode="auto">
            <a:xfrm>
              <a:off x="6469706" y="3894325"/>
              <a:ext cx="310968" cy="310968"/>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anchor="t" anchorCtr="0" bIns="57303" compatLnSpc="1" lIns="114605" numCol="1" rIns="114605" tIns="57303" vert="horz" wrap="square">
              <a:prstTxWarp prst="textNoShape">
                <a:avLst/>
              </a:prstTxWarp>
            </a:bodyPr>
            <a:lstStyle/>
            <a:p>
              <a:pPr>
                <a:lnSpc>
                  <a:spcPct val="120000"/>
                </a:lnSpc>
              </a:pPr>
              <a:endParaRPr lang="en-US" sz="713">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20" name="Footer Text"/>
            <p:cNvSpPr txBox="1"/>
            <p:nvPr/>
          </p:nvSpPr>
          <p:spPr>
            <a:xfrm>
              <a:off x="6857998" y="3880536"/>
              <a:ext cx="1196178" cy="466926"/>
            </a:xfrm>
            <a:prstGeom prst="rect">
              <a:avLst/>
            </a:prstGeom>
            <a:noFill/>
          </p:spPr>
          <p:txBody>
            <a:bodyPr bIns="0" lIns="0" rIns="0" rtlCol="0" tIns="0" wrap="square">
              <a:spAutoFit/>
            </a:bodyPr>
            <a:lstStyle/>
            <a:p>
              <a:pPr>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sp>
        <p:nvSpPr>
          <p:cNvPr id="66"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330156865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05"/>
                                        </p:tgtEl>
                                        <p:attrNameLst>
                                          <p:attrName>style.visibility</p:attrName>
                                        </p:attrNameLst>
                                      </p:cBhvr>
                                      <p:to>
                                        <p:strVal val="visible"/>
                                      </p:to>
                                    </p:set>
                                    <p:anim calcmode="lin" valueType="num">
                                      <p:cBhvr>
                                        <p:cTn dur="500" fill="hold" id="13"/>
                                        <p:tgtEl>
                                          <p:spTgt spid="105"/>
                                        </p:tgtEl>
                                        <p:attrNameLst>
                                          <p:attrName>ppt_w</p:attrName>
                                        </p:attrNameLst>
                                      </p:cBhvr>
                                      <p:tavLst>
                                        <p:tav tm="0">
                                          <p:val>
                                            <p:fltVal val="0"/>
                                          </p:val>
                                        </p:tav>
                                        <p:tav tm="100000">
                                          <p:val>
                                            <p:strVal val="#ppt_w"/>
                                          </p:val>
                                        </p:tav>
                                      </p:tavLst>
                                    </p:anim>
                                    <p:anim calcmode="lin" valueType="num">
                                      <p:cBhvr>
                                        <p:cTn dur="500" fill="hold" id="14"/>
                                        <p:tgtEl>
                                          <p:spTgt spid="105"/>
                                        </p:tgtEl>
                                        <p:attrNameLst>
                                          <p:attrName>ppt_h</p:attrName>
                                        </p:attrNameLst>
                                      </p:cBhvr>
                                      <p:tavLst>
                                        <p:tav tm="0">
                                          <p:val>
                                            <p:fltVal val="0"/>
                                          </p:val>
                                        </p:tav>
                                        <p:tav tm="100000">
                                          <p:val>
                                            <p:strVal val="#ppt_h"/>
                                          </p:val>
                                        </p:tav>
                                      </p:tavLst>
                                    </p:anim>
                                    <p:animEffect filter="fade" transition="in">
                                      <p:cBhvr>
                                        <p:cTn dur="500" id="15"/>
                                        <p:tgtEl>
                                          <p:spTgt spid="105"/>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53"/>
                                        </p:tgtEl>
                                        <p:attrNameLst>
                                          <p:attrName>style.visibility</p:attrName>
                                        </p:attrNameLst>
                                      </p:cBhvr>
                                      <p:to>
                                        <p:strVal val="visible"/>
                                      </p:to>
                                    </p:set>
                                    <p:animEffect filter="wipe(down)" transition="in">
                                      <p:cBhvr>
                                        <p:cTn dur="500" id="19"/>
                                        <p:tgtEl>
                                          <p:spTgt spid="53"/>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63"/>
                                        </p:tgtEl>
                                        <p:attrNameLst>
                                          <p:attrName>style.visibility</p:attrName>
                                        </p:attrNameLst>
                                      </p:cBhvr>
                                      <p:to>
                                        <p:strVal val="visible"/>
                                      </p:to>
                                    </p:set>
                                    <p:anim calcmode="lin" valueType="num">
                                      <p:cBhvr>
                                        <p:cTn dur="500" fill="hold" id="23"/>
                                        <p:tgtEl>
                                          <p:spTgt spid="63"/>
                                        </p:tgtEl>
                                        <p:attrNameLst>
                                          <p:attrName>ppt_w</p:attrName>
                                        </p:attrNameLst>
                                      </p:cBhvr>
                                      <p:tavLst>
                                        <p:tav tm="0">
                                          <p:val>
                                            <p:fltVal val="0"/>
                                          </p:val>
                                        </p:tav>
                                        <p:tav tm="100000">
                                          <p:val>
                                            <p:strVal val="#ppt_w"/>
                                          </p:val>
                                        </p:tav>
                                      </p:tavLst>
                                    </p:anim>
                                    <p:anim calcmode="lin" valueType="num">
                                      <p:cBhvr>
                                        <p:cTn dur="500" fill="hold" id="24"/>
                                        <p:tgtEl>
                                          <p:spTgt spid="63"/>
                                        </p:tgtEl>
                                        <p:attrNameLst>
                                          <p:attrName>ppt_h</p:attrName>
                                        </p:attrNameLst>
                                      </p:cBhvr>
                                      <p:tavLst>
                                        <p:tav tm="0">
                                          <p:val>
                                            <p:fltVal val="0"/>
                                          </p:val>
                                        </p:tav>
                                        <p:tav tm="100000">
                                          <p:val>
                                            <p:strVal val="#ppt_h"/>
                                          </p:val>
                                        </p:tav>
                                      </p:tavLst>
                                    </p:anim>
                                    <p:animEffect filter="fade" transition="in">
                                      <p:cBhvr>
                                        <p:cTn dur="500" id="25"/>
                                        <p:tgtEl>
                                          <p:spTgt spid="63"/>
                                        </p:tgtEl>
                                      </p:cBhvr>
                                    </p:animEffect>
                                  </p:childTnLst>
                                </p:cTn>
                              </p:par>
                            </p:childTnLst>
                          </p:cTn>
                        </p:par>
                        <p:par>
                          <p:cTn fill="hold" id="26" nodeType="afterGroup">
                            <p:stCondLst>
                              <p:cond delay="2000"/>
                            </p:stCondLst>
                            <p:childTnLst>
                              <p:par>
                                <p:cTn fill="hold" id="27" nodeType="afterEffect" presetClass="entr" presetID="22" presetSubtype="2">
                                  <p:stCondLst>
                                    <p:cond delay="0"/>
                                  </p:stCondLst>
                                  <p:childTnLst>
                                    <p:set>
                                      <p:cBhvr>
                                        <p:cTn dur="1" fill="hold" id="28">
                                          <p:stCondLst>
                                            <p:cond delay="0"/>
                                          </p:stCondLst>
                                        </p:cTn>
                                        <p:tgtEl>
                                          <p:spTgt spid="121"/>
                                        </p:tgtEl>
                                        <p:attrNameLst>
                                          <p:attrName>style.visibility</p:attrName>
                                        </p:attrNameLst>
                                      </p:cBhvr>
                                      <p:to>
                                        <p:strVal val="visible"/>
                                      </p:to>
                                    </p:set>
                                    <p:animEffect filter="wipe(right)" transition="in">
                                      <p:cBhvr>
                                        <p:cTn dur="500" id="29"/>
                                        <p:tgtEl>
                                          <p:spTgt spid="121"/>
                                        </p:tgtEl>
                                      </p:cBhvr>
                                    </p:animEffect>
                                  </p:childTnLst>
                                </p:cTn>
                              </p:par>
                            </p:childTnLst>
                          </p:cTn>
                        </p:par>
                        <p:par>
                          <p:cTn fill="hold" id="30" nodeType="afterGroup">
                            <p:stCondLst>
                              <p:cond delay="2500"/>
                            </p:stCondLst>
                            <p:childTnLst>
                              <p:par>
                                <p:cTn fill="hold" id="31" nodeType="afterEffect" presetClass="entr" presetID="22" presetSubtype="2">
                                  <p:stCondLst>
                                    <p:cond delay="0"/>
                                  </p:stCondLst>
                                  <p:childTnLst>
                                    <p:set>
                                      <p:cBhvr>
                                        <p:cTn dur="1" fill="hold" id="32">
                                          <p:stCondLst>
                                            <p:cond delay="0"/>
                                          </p:stCondLst>
                                        </p:cTn>
                                        <p:tgtEl>
                                          <p:spTgt spid="122"/>
                                        </p:tgtEl>
                                        <p:attrNameLst>
                                          <p:attrName>style.visibility</p:attrName>
                                        </p:attrNameLst>
                                      </p:cBhvr>
                                      <p:to>
                                        <p:strVal val="visible"/>
                                      </p:to>
                                    </p:set>
                                    <p:animEffect filter="wipe(right)" transition="in">
                                      <p:cBhvr>
                                        <p:cTn dur="500" id="33"/>
                                        <p:tgtEl>
                                          <p:spTgt spid="122"/>
                                        </p:tgtEl>
                                      </p:cBhvr>
                                    </p:animEffect>
                                  </p:childTnLst>
                                </p:cTn>
                              </p:par>
                            </p:childTnLst>
                          </p:cTn>
                        </p:par>
                        <p:par>
                          <p:cTn fill="hold" id="34" nodeType="afterGroup">
                            <p:stCondLst>
                              <p:cond delay="3000"/>
                            </p:stCondLst>
                            <p:childTnLst>
                              <p:par>
                                <p:cTn fill="hold" id="35" nodeType="afterEffect" presetClass="entr" presetID="22" presetSubtype="2">
                                  <p:stCondLst>
                                    <p:cond delay="0"/>
                                  </p:stCondLst>
                                  <p:childTnLst>
                                    <p:set>
                                      <p:cBhvr>
                                        <p:cTn dur="1" fill="hold" id="36">
                                          <p:stCondLst>
                                            <p:cond delay="0"/>
                                          </p:stCondLst>
                                        </p:cTn>
                                        <p:tgtEl>
                                          <p:spTgt spid="123"/>
                                        </p:tgtEl>
                                        <p:attrNameLst>
                                          <p:attrName>style.visibility</p:attrName>
                                        </p:attrNameLst>
                                      </p:cBhvr>
                                      <p:to>
                                        <p:strVal val="visible"/>
                                      </p:to>
                                    </p:set>
                                    <p:animEffect filter="wipe(right)" transition="in">
                                      <p:cBhvr>
                                        <p:cTn dur="500" id="37"/>
                                        <p:tgtEl>
                                          <p:spTgt spid="123"/>
                                        </p:tgtEl>
                                      </p:cBhvr>
                                    </p:animEffect>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30"/>
                                        </p:tgtEl>
                                        <p:attrNameLst>
                                          <p:attrName>style.visibility</p:attrName>
                                        </p:attrNameLst>
                                      </p:cBhvr>
                                      <p:to>
                                        <p:strVal val="visible"/>
                                      </p:to>
                                    </p:set>
                                    <p:anim calcmode="lin" valueType="num">
                                      <p:cBhvr>
                                        <p:cTn dur="500" fill="hold" id="41"/>
                                        <p:tgtEl>
                                          <p:spTgt spid="30"/>
                                        </p:tgtEl>
                                        <p:attrNameLst>
                                          <p:attrName>ppt_w</p:attrName>
                                        </p:attrNameLst>
                                      </p:cBhvr>
                                      <p:tavLst>
                                        <p:tav tm="0">
                                          <p:val>
                                            <p:fltVal val="0"/>
                                          </p:val>
                                        </p:tav>
                                        <p:tav tm="100000">
                                          <p:val>
                                            <p:strVal val="#ppt_w"/>
                                          </p:val>
                                        </p:tav>
                                      </p:tavLst>
                                    </p:anim>
                                    <p:anim calcmode="lin" valueType="num">
                                      <p:cBhvr>
                                        <p:cTn dur="500" fill="hold" id="42"/>
                                        <p:tgtEl>
                                          <p:spTgt spid="30"/>
                                        </p:tgtEl>
                                        <p:attrNameLst>
                                          <p:attrName>ppt_h</p:attrName>
                                        </p:attrNameLst>
                                      </p:cBhvr>
                                      <p:tavLst>
                                        <p:tav tm="0">
                                          <p:val>
                                            <p:fltVal val="0"/>
                                          </p:val>
                                        </p:tav>
                                        <p:tav tm="100000">
                                          <p:val>
                                            <p:strVal val="#ppt_h"/>
                                          </p:val>
                                        </p:tav>
                                      </p:tavLst>
                                    </p:anim>
                                    <p:animEffect filter="fade" transition="in">
                                      <p:cBhvr>
                                        <p:cTn dur="500" id="43"/>
                                        <p:tgtEl>
                                          <p:spTgt spid="30"/>
                                        </p:tgtEl>
                                      </p:cBhvr>
                                    </p:animEffect>
                                  </p:childTnLst>
                                </p:cTn>
                              </p:par>
                            </p:childTnLst>
                          </p:cTn>
                        </p:par>
                        <p:par>
                          <p:cTn fill="hold" id="44" nodeType="afterGroup">
                            <p:stCondLst>
                              <p:cond delay="4000"/>
                            </p:stCondLst>
                            <p:childTnLst>
                              <p:par>
                                <p:cTn fill="hold" id="45" nodeType="afterEffect" presetClass="entr" presetID="53" presetSubtype="0">
                                  <p:stCondLst>
                                    <p:cond delay="0"/>
                                  </p:stCondLst>
                                  <p:childTnLst>
                                    <p:set>
                                      <p:cBhvr>
                                        <p:cTn dur="1" fill="hold" id="46">
                                          <p:stCondLst>
                                            <p:cond delay="0"/>
                                          </p:stCondLst>
                                        </p:cTn>
                                        <p:tgtEl>
                                          <p:spTgt spid="106"/>
                                        </p:tgtEl>
                                        <p:attrNameLst>
                                          <p:attrName>style.visibility</p:attrName>
                                        </p:attrNameLst>
                                      </p:cBhvr>
                                      <p:to>
                                        <p:strVal val="visible"/>
                                      </p:to>
                                    </p:set>
                                    <p:anim calcmode="lin" valueType="num">
                                      <p:cBhvr>
                                        <p:cTn dur="500" fill="hold" id="47"/>
                                        <p:tgtEl>
                                          <p:spTgt spid="106"/>
                                        </p:tgtEl>
                                        <p:attrNameLst>
                                          <p:attrName>ppt_w</p:attrName>
                                        </p:attrNameLst>
                                      </p:cBhvr>
                                      <p:tavLst>
                                        <p:tav tm="0">
                                          <p:val>
                                            <p:fltVal val="0"/>
                                          </p:val>
                                        </p:tav>
                                        <p:tav tm="100000">
                                          <p:val>
                                            <p:strVal val="#ppt_w"/>
                                          </p:val>
                                        </p:tav>
                                      </p:tavLst>
                                    </p:anim>
                                    <p:anim calcmode="lin" valueType="num">
                                      <p:cBhvr>
                                        <p:cTn dur="500" fill="hold" id="48"/>
                                        <p:tgtEl>
                                          <p:spTgt spid="106"/>
                                        </p:tgtEl>
                                        <p:attrNameLst>
                                          <p:attrName>ppt_h</p:attrName>
                                        </p:attrNameLst>
                                      </p:cBhvr>
                                      <p:tavLst>
                                        <p:tav tm="0">
                                          <p:val>
                                            <p:fltVal val="0"/>
                                          </p:val>
                                        </p:tav>
                                        <p:tav tm="100000">
                                          <p:val>
                                            <p:strVal val="#ppt_h"/>
                                          </p:val>
                                        </p:tav>
                                      </p:tavLst>
                                    </p:anim>
                                    <p:animEffect filter="fade" transition="in">
                                      <p:cBhvr>
                                        <p:cTn dur="500" id="49"/>
                                        <p:tgtEl>
                                          <p:spTgt spid="106"/>
                                        </p:tgtEl>
                                      </p:cBhvr>
                                    </p:animEffect>
                                  </p:childTnLst>
                                </p:cTn>
                              </p:par>
                            </p:childTnLst>
                          </p:cTn>
                        </p:par>
                        <p:par>
                          <p:cTn fill="hold" id="50" nodeType="afterGroup">
                            <p:stCondLst>
                              <p:cond delay="4500"/>
                            </p:stCondLst>
                            <p:childTnLst>
                              <p:par>
                                <p:cTn fill="hold" grpId="0" id="51" nodeType="afterEffect" presetClass="entr" presetID="22" presetSubtype="4">
                                  <p:stCondLst>
                                    <p:cond delay="0"/>
                                  </p:stCondLst>
                                  <p:childTnLst>
                                    <p:set>
                                      <p:cBhvr>
                                        <p:cTn dur="1" fill="hold" id="52">
                                          <p:stCondLst>
                                            <p:cond delay="0"/>
                                          </p:stCondLst>
                                        </p:cTn>
                                        <p:tgtEl>
                                          <p:spTgt spid="60"/>
                                        </p:tgtEl>
                                        <p:attrNameLst>
                                          <p:attrName>style.visibility</p:attrName>
                                        </p:attrNameLst>
                                      </p:cBhvr>
                                      <p:to>
                                        <p:strVal val="visible"/>
                                      </p:to>
                                    </p:set>
                                    <p:animEffect filter="wipe(down)" transition="in">
                                      <p:cBhvr>
                                        <p:cTn dur="500" id="53"/>
                                        <p:tgtEl>
                                          <p:spTgt spid="60"/>
                                        </p:tgtEl>
                                      </p:cBhvr>
                                    </p:animEffect>
                                  </p:childTnLst>
                                </p:cTn>
                              </p:par>
                            </p:childTnLst>
                          </p:cTn>
                        </p:par>
                        <p:par>
                          <p:cTn fill="hold" id="54" nodeType="afterGroup">
                            <p:stCondLst>
                              <p:cond delay="5000"/>
                            </p:stCondLst>
                            <p:childTnLst>
                              <p:par>
                                <p:cTn fill="hold" grpId="0" id="55" nodeType="afterEffect" presetClass="entr" presetID="53" presetSubtype="0">
                                  <p:stCondLst>
                                    <p:cond delay="0"/>
                                  </p:stCondLst>
                                  <p:childTnLst>
                                    <p:set>
                                      <p:cBhvr>
                                        <p:cTn dur="1" fill="hold" id="56">
                                          <p:stCondLst>
                                            <p:cond delay="0"/>
                                          </p:stCondLst>
                                        </p:cTn>
                                        <p:tgtEl>
                                          <p:spTgt spid="79"/>
                                        </p:tgtEl>
                                        <p:attrNameLst>
                                          <p:attrName>style.visibility</p:attrName>
                                        </p:attrNameLst>
                                      </p:cBhvr>
                                      <p:to>
                                        <p:strVal val="visible"/>
                                      </p:to>
                                    </p:set>
                                    <p:anim calcmode="lin" valueType="num">
                                      <p:cBhvr>
                                        <p:cTn dur="500" fill="hold" id="57"/>
                                        <p:tgtEl>
                                          <p:spTgt spid="79"/>
                                        </p:tgtEl>
                                        <p:attrNameLst>
                                          <p:attrName>ppt_w</p:attrName>
                                        </p:attrNameLst>
                                      </p:cBhvr>
                                      <p:tavLst>
                                        <p:tav tm="0">
                                          <p:val>
                                            <p:fltVal val="0"/>
                                          </p:val>
                                        </p:tav>
                                        <p:tav tm="100000">
                                          <p:val>
                                            <p:strVal val="#ppt_w"/>
                                          </p:val>
                                        </p:tav>
                                      </p:tavLst>
                                    </p:anim>
                                    <p:anim calcmode="lin" valueType="num">
                                      <p:cBhvr>
                                        <p:cTn dur="500" fill="hold" id="58"/>
                                        <p:tgtEl>
                                          <p:spTgt spid="79"/>
                                        </p:tgtEl>
                                        <p:attrNameLst>
                                          <p:attrName>ppt_h</p:attrName>
                                        </p:attrNameLst>
                                      </p:cBhvr>
                                      <p:tavLst>
                                        <p:tav tm="0">
                                          <p:val>
                                            <p:fltVal val="0"/>
                                          </p:val>
                                        </p:tav>
                                        <p:tav tm="100000">
                                          <p:val>
                                            <p:strVal val="#ppt_h"/>
                                          </p:val>
                                        </p:tav>
                                      </p:tavLst>
                                    </p:anim>
                                    <p:animEffect filter="fade" transition="in">
                                      <p:cBhvr>
                                        <p:cTn dur="500" id="59"/>
                                        <p:tgtEl>
                                          <p:spTgt spid="79"/>
                                        </p:tgtEl>
                                      </p:cBhvr>
                                    </p:animEffect>
                                  </p:childTnLst>
                                </p:cTn>
                              </p:par>
                            </p:childTnLst>
                          </p:cTn>
                        </p:par>
                        <p:par>
                          <p:cTn fill="hold" id="60" nodeType="afterGroup">
                            <p:stCondLst>
                              <p:cond delay="5500"/>
                            </p:stCondLst>
                            <p:childTnLst>
                              <p:par>
                                <p:cTn fill="hold" id="61" nodeType="afterEffect" presetClass="entr" presetID="22" presetSubtype="8">
                                  <p:stCondLst>
                                    <p:cond delay="0"/>
                                  </p:stCondLst>
                                  <p:childTnLst>
                                    <p:set>
                                      <p:cBhvr>
                                        <p:cTn dur="1" fill="hold" id="62">
                                          <p:stCondLst>
                                            <p:cond delay="0"/>
                                          </p:stCondLst>
                                        </p:cTn>
                                        <p:tgtEl>
                                          <p:spTgt spid="127"/>
                                        </p:tgtEl>
                                        <p:attrNameLst>
                                          <p:attrName>style.visibility</p:attrName>
                                        </p:attrNameLst>
                                      </p:cBhvr>
                                      <p:to>
                                        <p:strVal val="visible"/>
                                      </p:to>
                                    </p:set>
                                    <p:animEffect filter="wipe(left)" transition="in">
                                      <p:cBhvr>
                                        <p:cTn dur="500" id="63"/>
                                        <p:tgtEl>
                                          <p:spTgt spid="127"/>
                                        </p:tgtEl>
                                      </p:cBhvr>
                                    </p:animEffect>
                                  </p:childTnLst>
                                </p:cTn>
                              </p:par>
                            </p:childTnLst>
                          </p:cTn>
                        </p:par>
                        <p:par>
                          <p:cTn fill="hold" id="64" nodeType="afterGroup">
                            <p:stCondLst>
                              <p:cond delay="6000"/>
                            </p:stCondLst>
                            <p:childTnLst>
                              <p:par>
                                <p:cTn fill="hold" id="65" nodeType="afterEffect" presetClass="entr" presetID="22" presetSubtype="8">
                                  <p:stCondLst>
                                    <p:cond delay="0"/>
                                  </p:stCondLst>
                                  <p:childTnLst>
                                    <p:set>
                                      <p:cBhvr>
                                        <p:cTn dur="1" fill="hold" id="66">
                                          <p:stCondLst>
                                            <p:cond delay="0"/>
                                          </p:stCondLst>
                                        </p:cTn>
                                        <p:tgtEl>
                                          <p:spTgt spid="128"/>
                                        </p:tgtEl>
                                        <p:attrNameLst>
                                          <p:attrName>style.visibility</p:attrName>
                                        </p:attrNameLst>
                                      </p:cBhvr>
                                      <p:to>
                                        <p:strVal val="visible"/>
                                      </p:to>
                                    </p:set>
                                    <p:animEffect filter="wipe(left)" transition="in">
                                      <p:cBhvr>
                                        <p:cTn dur="500" id="67"/>
                                        <p:tgtEl>
                                          <p:spTgt spid="128"/>
                                        </p:tgtEl>
                                      </p:cBhvr>
                                    </p:animEffect>
                                  </p:childTnLst>
                                </p:cTn>
                              </p:par>
                            </p:childTnLst>
                          </p:cTn>
                        </p:par>
                        <p:par>
                          <p:cTn fill="hold" id="68" nodeType="afterGroup">
                            <p:stCondLst>
                              <p:cond delay="6500"/>
                            </p:stCondLst>
                            <p:childTnLst>
                              <p:par>
                                <p:cTn fill="hold" id="69" nodeType="afterEffect" presetClass="entr" presetID="22" presetSubtype="8">
                                  <p:stCondLst>
                                    <p:cond delay="0"/>
                                  </p:stCondLst>
                                  <p:childTnLst>
                                    <p:set>
                                      <p:cBhvr>
                                        <p:cTn dur="1" fill="hold" id="70">
                                          <p:stCondLst>
                                            <p:cond delay="0"/>
                                          </p:stCondLst>
                                        </p:cTn>
                                        <p:tgtEl>
                                          <p:spTgt spid="129"/>
                                        </p:tgtEl>
                                        <p:attrNameLst>
                                          <p:attrName>style.visibility</p:attrName>
                                        </p:attrNameLst>
                                      </p:cBhvr>
                                      <p:to>
                                        <p:strVal val="visible"/>
                                      </p:to>
                                    </p:set>
                                    <p:animEffect filter="wipe(left)" transition="in">
                                      <p:cBhvr>
                                        <p:cTn dur="500" id="71"/>
                                        <p:tgtEl>
                                          <p:spTgt spid="129"/>
                                        </p:tgtEl>
                                      </p:cBhvr>
                                    </p:animEffect>
                                  </p:childTnLst>
                                </p:cTn>
                              </p:par>
                            </p:childTnLst>
                          </p:cTn>
                        </p:par>
                        <p:par>
                          <p:cTn fill="hold" id="72" nodeType="afterGroup">
                            <p:stCondLst>
                              <p:cond delay="7000"/>
                            </p:stCondLst>
                            <p:childTnLst>
                              <p:par>
                                <p:cTn fill="hold" grpId="0" id="73" nodeType="afterEffect" presetClass="entr" presetID="53" presetSubtype="0">
                                  <p:stCondLst>
                                    <p:cond delay="0"/>
                                  </p:stCondLst>
                                  <p:childTnLst>
                                    <p:set>
                                      <p:cBhvr>
                                        <p:cTn dur="1" fill="hold" id="74">
                                          <p:stCondLst>
                                            <p:cond delay="0"/>
                                          </p:stCondLst>
                                        </p:cTn>
                                        <p:tgtEl>
                                          <p:spTgt spid="43"/>
                                        </p:tgtEl>
                                        <p:attrNameLst>
                                          <p:attrName>style.visibility</p:attrName>
                                        </p:attrNameLst>
                                      </p:cBhvr>
                                      <p:to>
                                        <p:strVal val="visible"/>
                                      </p:to>
                                    </p:set>
                                    <p:anim calcmode="lin" valueType="num">
                                      <p:cBhvr>
                                        <p:cTn dur="500" fill="hold" id="75"/>
                                        <p:tgtEl>
                                          <p:spTgt spid="43"/>
                                        </p:tgtEl>
                                        <p:attrNameLst>
                                          <p:attrName>ppt_w</p:attrName>
                                        </p:attrNameLst>
                                      </p:cBhvr>
                                      <p:tavLst>
                                        <p:tav tm="0">
                                          <p:val>
                                            <p:fltVal val="0"/>
                                          </p:val>
                                        </p:tav>
                                        <p:tav tm="100000">
                                          <p:val>
                                            <p:strVal val="#ppt_w"/>
                                          </p:val>
                                        </p:tav>
                                      </p:tavLst>
                                    </p:anim>
                                    <p:anim calcmode="lin" valueType="num">
                                      <p:cBhvr>
                                        <p:cTn dur="500" fill="hold" id="76"/>
                                        <p:tgtEl>
                                          <p:spTgt spid="43"/>
                                        </p:tgtEl>
                                        <p:attrNameLst>
                                          <p:attrName>ppt_h</p:attrName>
                                        </p:attrNameLst>
                                      </p:cBhvr>
                                      <p:tavLst>
                                        <p:tav tm="0">
                                          <p:val>
                                            <p:fltVal val="0"/>
                                          </p:val>
                                        </p:tav>
                                        <p:tav tm="100000">
                                          <p:val>
                                            <p:strVal val="#ppt_h"/>
                                          </p:val>
                                        </p:tav>
                                      </p:tavLst>
                                    </p:anim>
                                    <p:animEffect filter="fade" transition="in">
                                      <p:cBhvr>
                                        <p:cTn dur="500" id="77"/>
                                        <p:tgtEl>
                                          <p:spTgt spid="43"/>
                                        </p:tgtEl>
                                      </p:cBhvr>
                                    </p:animEffect>
                                  </p:childTnLst>
                                </p:cTn>
                              </p:par>
                            </p:childTnLst>
                          </p:cTn>
                        </p:par>
                        <p:par>
                          <p:cTn fill="hold" id="78" nodeType="afterGroup">
                            <p:stCondLst>
                              <p:cond delay="7500"/>
                            </p:stCondLst>
                            <p:childTnLst>
                              <p:par>
                                <p:cTn fill="hold" id="79" nodeType="afterEffect" presetClass="entr" presetID="53" presetSubtype="0">
                                  <p:stCondLst>
                                    <p:cond delay="0"/>
                                  </p:stCondLst>
                                  <p:childTnLst>
                                    <p:set>
                                      <p:cBhvr>
                                        <p:cTn dur="1" fill="hold" id="80">
                                          <p:stCondLst>
                                            <p:cond delay="0"/>
                                          </p:stCondLst>
                                        </p:cTn>
                                        <p:tgtEl>
                                          <p:spTgt spid="107"/>
                                        </p:tgtEl>
                                        <p:attrNameLst>
                                          <p:attrName>style.visibility</p:attrName>
                                        </p:attrNameLst>
                                      </p:cBhvr>
                                      <p:to>
                                        <p:strVal val="visible"/>
                                      </p:to>
                                    </p:set>
                                    <p:anim calcmode="lin" valueType="num">
                                      <p:cBhvr>
                                        <p:cTn dur="500" fill="hold" id="81"/>
                                        <p:tgtEl>
                                          <p:spTgt spid="107"/>
                                        </p:tgtEl>
                                        <p:attrNameLst>
                                          <p:attrName>ppt_w</p:attrName>
                                        </p:attrNameLst>
                                      </p:cBhvr>
                                      <p:tavLst>
                                        <p:tav tm="0">
                                          <p:val>
                                            <p:fltVal val="0"/>
                                          </p:val>
                                        </p:tav>
                                        <p:tav tm="100000">
                                          <p:val>
                                            <p:strVal val="#ppt_w"/>
                                          </p:val>
                                        </p:tav>
                                      </p:tavLst>
                                    </p:anim>
                                    <p:anim calcmode="lin" valueType="num">
                                      <p:cBhvr>
                                        <p:cTn dur="500" fill="hold" id="82"/>
                                        <p:tgtEl>
                                          <p:spTgt spid="107"/>
                                        </p:tgtEl>
                                        <p:attrNameLst>
                                          <p:attrName>ppt_h</p:attrName>
                                        </p:attrNameLst>
                                      </p:cBhvr>
                                      <p:tavLst>
                                        <p:tav tm="0">
                                          <p:val>
                                            <p:fltVal val="0"/>
                                          </p:val>
                                        </p:tav>
                                        <p:tav tm="100000">
                                          <p:val>
                                            <p:strVal val="#ppt_h"/>
                                          </p:val>
                                        </p:tav>
                                      </p:tavLst>
                                    </p:anim>
                                    <p:animEffect filter="fade" transition="in">
                                      <p:cBhvr>
                                        <p:cTn dur="500" id="83"/>
                                        <p:tgtEl>
                                          <p:spTgt spid="107"/>
                                        </p:tgtEl>
                                      </p:cBhvr>
                                    </p:animEffect>
                                  </p:childTnLst>
                                </p:cTn>
                              </p:par>
                            </p:childTnLst>
                          </p:cTn>
                        </p:par>
                        <p:par>
                          <p:cTn fill="hold" id="84" nodeType="afterGroup">
                            <p:stCondLst>
                              <p:cond delay="8000"/>
                            </p:stCondLst>
                            <p:childTnLst>
                              <p:par>
                                <p:cTn fill="hold" grpId="0" id="85" nodeType="afterEffect" presetClass="entr" presetID="22" presetSubtype="4">
                                  <p:stCondLst>
                                    <p:cond delay="0"/>
                                  </p:stCondLst>
                                  <p:childTnLst>
                                    <p:set>
                                      <p:cBhvr>
                                        <p:cTn dur="1" fill="hold" id="86">
                                          <p:stCondLst>
                                            <p:cond delay="0"/>
                                          </p:stCondLst>
                                        </p:cTn>
                                        <p:tgtEl>
                                          <p:spTgt spid="61"/>
                                        </p:tgtEl>
                                        <p:attrNameLst>
                                          <p:attrName>style.visibility</p:attrName>
                                        </p:attrNameLst>
                                      </p:cBhvr>
                                      <p:to>
                                        <p:strVal val="visible"/>
                                      </p:to>
                                    </p:set>
                                    <p:animEffect filter="wipe(down)" transition="in">
                                      <p:cBhvr>
                                        <p:cTn dur="500" id="87"/>
                                        <p:tgtEl>
                                          <p:spTgt spid="61"/>
                                        </p:tgtEl>
                                      </p:cBhvr>
                                    </p:animEffect>
                                  </p:childTnLst>
                                </p:cTn>
                              </p:par>
                            </p:childTnLst>
                          </p:cTn>
                        </p:par>
                        <p:par>
                          <p:cTn fill="hold" id="88" nodeType="afterGroup">
                            <p:stCondLst>
                              <p:cond delay="8500"/>
                            </p:stCondLst>
                            <p:childTnLst>
                              <p:par>
                                <p:cTn fill="hold" grpId="0" id="89" nodeType="afterEffect" presetClass="entr" presetID="53" presetSubtype="0">
                                  <p:stCondLst>
                                    <p:cond delay="0"/>
                                  </p:stCondLst>
                                  <p:childTnLst>
                                    <p:set>
                                      <p:cBhvr>
                                        <p:cTn dur="1" fill="hold" id="90">
                                          <p:stCondLst>
                                            <p:cond delay="0"/>
                                          </p:stCondLst>
                                        </p:cTn>
                                        <p:tgtEl>
                                          <p:spTgt spid="81"/>
                                        </p:tgtEl>
                                        <p:attrNameLst>
                                          <p:attrName>style.visibility</p:attrName>
                                        </p:attrNameLst>
                                      </p:cBhvr>
                                      <p:to>
                                        <p:strVal val="visible"/>
                                      </p:to>
                                    </p:set>
                                    <p:anim calcmode="lin" valueType="num">
                                      <p:cBhvr>
                                        <p:cTn dur="500" fill="hold" id="91"/>
                                        <p:tgtEl>
                                          <p:spTgt spid="81"/>
                                        </p:tgtEl>
                                        <p:attrNameLst>
                                          <p:attrName>ppt_w</p:attrName>
                                        </p:attrNameLst>
                                      </p:cBhvr>
                                      <p:tavLst>
                                        <p:tav tm="0">
                                          <p:val>
                                            <p:fltVal val="0"/>
                                          </p:val>
                                        </p:tav>
                                        <p:tav tm="100000">
                                          <p:val>
                                            <p:strVal val="#ppt_w"/>
                                          </p:val>
                                        </p:tav>
                                      </p:tavLst>
                                    </p:anim>
                                    <p:anim calcmode="lin" valueType="num">
                                      <p:cBhvr>
                                        <p:cTn dur="500" fill="hold" id="92"/>
                                        <p:tgtEl>
                                          <p:spTgt spid="81"/>
                                        </p:tgtEl>
                                        <p:attrNameLst>
                                          <p:attrName>ppt_h</p:attrName>
                                        </p:attrNameLst>
                                      </p:cBhvr>
                                      <p:tavLst>
                                        <p:tav tm="0">
                                          <p:val>
                                            <p:fltVal val="0"/>
                                          </p:val>
                                        </p:tav>
                                        <p:tav tm="100000">
                                          <p:val>
                                            <p:strVal val="#ppt_h"/>
                                          </p:val>
                                        </p:tav>
                                      </p:tavLst>
                                    </p:anim>
                                    <p:animEffect filter="fade" transition="in">
                                      <p:cBhvr>
                                        <p:cTn dur="500" id="93"/>
                                        <p:tgtEl>
                                          <p:spTgt spid="81"/>
                                        </p:tgtEl>
                                      </p:cBhvr>
                                    </p:animEffect>
                                  </p:childTnLst>
                                </p:cTn>
                              </p:par>
                            </p:childTnLst>
                          </p:cTn>
                        </p:par>
                        <p:par>
                          <p:cTn fill="hold" id="94" nodeType="afterGroup">
                            <p:stCondLst>
                              <p:cond delay="9000"/>
                            </p:stCondLst>
                            <p:childTnLst>
                              <p:par>
                                <p:cTn fill="hold" id="95" nodeType="afterEffect" presetClass="entr" presetID="22" presetSubtype="8">
                                  <p:stCondLst>
                                    <p:cond delay="0"/>
                                  </p:stCondLst>
                                  <p:childTnLst>
                                    <p:set>
                                      <p:cBhvr>
                                        <p:cTn dur="1" fill="hold" id="96">
                                          <p:stCondLst>
                                            <p:cond delay="0"/>
                                          </p:stCondLst>
                                        </p:cTn>
                                        <p:tgtEl>
                                          <p:spTgt spid="130"/>
                                        </p:tgtEl>
                                        <p:attrNameLst>
                                          <p:attrName>style.visibility</p:attrName>
                                        </p:attrNameLst>
                                      </p:cBhvr>
                                      <p:to>
                                        <p:strVal val="visible"/>
                                      </p:to>
                                    </p:set>
                                    <p:animEffect filter="wipe(left)" transition="in">
                                      <p:cBhvr>
                                        <p:cTn dur="500" id="97"/>
                                        <p:tgtEl>
                                          <p:spTgt spid="130"/>
                                        </p:tgtEl>
                                      </p:cBhvr>
                                    </p:animEffect>
                                  </p:childTnLst>
                                </p:cTn>
                              </p:par>
                            </p:childTnLst>
                          </p:cTn>
                        </p:par>
                        <p:par>
                          <p:cTn fill="hold" id="98" nodeType="afterGroup">
                            <p:stCondLst>
                              <p:cond delay="9500"/>
                            </p:stCondLst>
                            <p:childTnLst>
                              <p:par>
                                <p:cTn fill="hold" id="99" nodeType="afterEffect" presetClass="entr" presetID="22" presetSubtype="8">
                                  <p:stCondLst>
                                    <p:cond delay="0"/>
                                  </p:stCondLst>
                                  <p:childTnLst>
                                    <p:set>
                                      <p:cBhvr>
                                        <p:cTn dur="1" fill="hold" id="100">
                                          <p:stCondLst>
                                            <p:cond delay="0"/>
                                          </p:stCondLst>
                                        </p:cTn>
                                        <p:tgtEl>
                                          <p:spTgt spid="131"/>
                                        </p:tgtEl>
                                        <p:attrNameLst>
                                          <p:attrName>style.visibility</p:attrName>
                                        </p:attrNameLst>
                                      </p:cBhvr>
                                      <p:to>
                                        <p:strVal val="visible"/>
                                      </p:to>
                                    </p:set>
                                    <p:animEffect filter="wipe(left)" transition="in">
                                      <p:cBhvr>
                                        <p:cTn dur="500" id="101"/>
                                        <p:tgtEl>
                                          <p:spTgt spid="131"/>
                                        </p:tgtEl>
                                      </p:cBhvr>
                                    </p:animEffect>
                                  </p:childTnLst>
                                </p:cTn>
                              </p:par>
                            </p:childTnLst>
                          </p:cTn>
                        </p:par>
                        <p:par>
                          <p:cTn fill="hold" id="102" nodeType="afterGroup">
                            <p:stCondLst>
                              <p:cond delay="10000"/>
                            </p:stCondLst>
                            <p:childTnLst>
                              <p:par>
                                <p:cTn fill="hold" id="103" nodeType="afterEffect" presetClass="entr" presetID="22" presetSubtype="8">
                                  <p:stCondLst>
                                    <p:cond delay="0"/>
                                  </p:stCondLst>
                                  <p:childTnLst>
                                    <p:set>
                                      <p:cBhvr>
                                        <p:cTn dur="1" fill="hold" id="104">
                                          <p:stCondLst>
                                            <p:cond delay="0"/>
                                          </p:stCondLst>
                                        </p:cTn>
                                        <p:tgtEl>
                                          <p:spTgt spid="132"/>
                                        </p:tgtEl>
                                        <p:attrNameLst>
                                          <p:attrName>style.visibility</p:attrName>
                                        </p:attrNameLst>
                                      </p:cBhvr>
                                      <p:to>
                                        <p:strVal val="visible"/>
                                      </p:to>
                                    </p:set>
                                    <p:animEffect filter="wipe(left)" transition="in">
                                      <p:cBhvr>
                                        <p:cTn dur="500" id="105"/>
                                        <p:tgtEl>
                                          <p:spTgt spid="132"/>
                                        </p:tgtEl>
                                      </p:cBhvr>
                                    </p:animEffect>
                                  </p:childTnLst>
                                </p:cTn>
                              </p:par>
                            </p:childTnLst>
                          </p:cTn>
                        </p:par>
                        <p:par>
                          <p:cTn fill="hold" id="106" nodeType="afterGroup">
                            <p:stCondLst>
                              <p:cond delay="10500"/>
                            </p:stCondLst>
                            <p:childTnLst>
                              <p:par>
                                <p:cTn fill="hold" grpId="0" id="107" nodeType="afterEffect" presetClass="entr" presetID="53" presetSubtype="0">
                                  <p:stCondLst>
                                    <p:cond delay="0"/>
                                  </p:stCondLst>
                                  <p:childTnLst>
                                    <p:set>
                                      <p:cBhvr>
                                        <p:cTn dur="1" fill="hold" id="108">
                                          <p:stCondLst>
                                            <p:cond delay="0"/>
                                          </p:stCondLst>
                                        </p:cTn>
                                        <p:tgtEl>
                                          <p:spTgt spid="39"/>
                                        </p:tgtEl>
                                        <p:attrNameLst>
                                          <p:attrName>style.visibility</p:attrName>
                                        </p:attrNameLst>
                                      </p:cBhvr>
                                      <p:to>
                                        <p:strVal val="visible"/>
                                      </p:to>
                                    </p:set>
                                    <p:anim calcmode="lin" valueType="num">
                                      <p:cBhvr>
                                        <p:cTn dur="500" fill="hold" id="109"/>
                                        <p:tgtEl>
                                          <p:spTgt spid="39"/>
                                        </p:tgtEl>
                                        <p:attrNameLst>
                                          <p:attrName>ppt_w</p:attrName>
                                        </p:attrNameLst>
                                      </p:cBhvr>
                                      <p:tavLst>
                                        <p:tav tm="0">
                                          <p:val>
                                            <p:fltVal val="0"/>
                                          </p:val>
                                        </p:tav>
                                        <p:tav tm="100000">
                                          <p:val>
                                            <p:strVal val="#ppt_w"/>
                                          </p:val>
                                        </p:tav>
                                      </p:tavLst>
                                    </p:anim>
                                    <p:anim calcmode="lin" valueType="num">
                                      <p:cBhvr>
                                        <p:cTn dur="500" fill="hold" id="110"/>
                                        <p:tgtEl>
                                          <p:spTgt spid="39"/>
                                        </p:tgtEl>
                                        <p:attrNameLst>
                                          <p:attrName>ppt_h</p:attrName>
                                        </p:attrNameLst>
                                      </p:cBhvr>
                                      <p:tavLst>
                                        <p:tav tm="0">
                                          <p:val>
                                            <p:fltVal val="0"/>
                                          </p:val>
                                        </p:tav>
                                        <p:tav tm="100000">
                                          <p:val>
                                            <p:strVal val="#ppt_h"/>
                                          </p:val>
                                        </p:tav>
                                      </p:tavLst>
                                    </p:anim>
                                    <p:animEffect filter="fade" transition="in">
                                      <p:cBhvr>
                                        <p:cTn dur="500" id="111"/>
                                        <p:tgtEl>
                                          <p:spTgt spid="39"/>
                                        </p:tgtEl>
                                      </p:cBhvr>
                                    </p:animEffect>
                                  </p:childTnLst>
                                </p:cTn>
                              </p:par>
                            </p:childTnLst>
                          </p:cTn>
                        </p:par>
                        <p:par>
                          <p:cTn fill="hold" id="112" nodeType="afterGroup">
                            <p:stCondLst>
                              <p:cond delay="11000"/>
                            </p:stCondLst>
                            <p:childTnLst>
                              <p:par>
                                <p:cTn fill="hold" id="113" nodeType="afterEffect" presetClass="entr" presetID="53" presetSubtype="0">
                                  <p:stCondLst>
                                    <p:cond delay="0"/>
                                  </p:stCondLst>
                                  <p:childTnLst>
                                    <p:set>
                                      <p:cBhvr>
                                        <p:cTn dur="1" fill="hold" id="114">
                                          <p:stCondLst>
                                            <p:cond delay="0"/>
                                          </p:stCondLst>
                                        </p:cTn>
                                        <p:tgtEl>
                                          <p:spTgt spid="108"/>
                                        </p:tgtEl>
                                        <p:attrNameLst>
                                          <p:attrName>style.visibility</p:attrName>
                                        </p:attrNameLst>
                                      </p:cBhvr>
                                      <p:to>
                                        <p:strVal val="visible"/>
                                      </p:to>
                                    </p:set>
                                    <p:anim calcmode="lin" valueType="num">
                                      <p:cBhvr>
                                        <p:cTn dur="500" fill="hold" id="115"/>
                                        <p:tgtEl>
                                          <p:spTgt spid="108"/>
                                        </p:tgtEl>
                                        <p:attrNameLst>
                                          <p:attrName>ppt_w</p:attrName>
                                        </p:attrNameLst>
                                      </p:cBhvr>
                                      <p:tavLst>
                                        <p:tav tm="0">
                                          <p:val>
                                            <p:fltVal val="0"/>
                                          </p:val>
                                        </p:tav>
                                        <p:tav tm="100000">
                                          <p:val>
                                            <p:strVal val="#ppt_w"/>
                                          </p:val>
                                        </p:tav>
                                      </p:tavLst>
                                    </p:anim>
                                    <p:anim calcmode="lin" valueType="num">
                                      <p:cBhvr>
                                        <p:cTn dur="500" fill="hold" id="116"/>
                                        <p:tgtEl>
                                          <p:spTgt spid="108"/>
                                        </p:tgtEl>
                                        <p:attrNameLst>
                                          <p:attrName>ppt_h</p:attrName>
                                        </p:attrNameLst>
                                      </p:cBhvr>
                                      <p:tavLst>
                                        <p:tav tm="0">
                                          <p:val>
                                            <p:fltVal val="0"/>
                                          </p:val>
                                        </p:tav>
                                        <p:tav tm="100000">
                                          <p:val>
                                            <p:strVal val="#ppt_h"/>
                                          </p:val>
                                        </p:tav>
                                      </p:tavLst>
                                    </p:anim>
                                    <p:animEffect filter="fade" transition="in">
                                      <p:cBhvr>
                                        <p:cTn dur="500" id="117"/>
                                        <p:tgtEl>
                                          <p:spTgt spid="108"/>
                                        </p:tgtEl>
                                      </p:cBhvr>
                                    </p:animEffect>
                                  </p:childTnLst>
                                </p:cTn>
                              </p:par>
                            </p:childTnLst>
                          </p:cTn>
                        </p:par>
                        <p:par>
                          <p:cTn fill="hold" id="118" nodeType="afterGroup">
                            <p:stCondLst>
                              <p:cond delay="11500"/>
                            </p:stCondLst>
                            <p:childTnLst>
                              <p:par>
                                <p:cTn fill="hold" grpId="0" id="119" nodeType="afterEffect" presetClass="entr" presetID="22" presetSubtype="4">
                                  <p:stCondLst>
                                    <p:cond delay="0"/>
                                  </p:stCondLst>
                                  <p:childTnLst>
                                    <p:set>
                                      <p:cBhvr>
                                        <p:cTn dur="1" fill="hold" id="120">
                                          <p:stCondLst>
                                            <p:cond delay="0"/>
                                          </p:stCondLst>
                                        </p:cTn>
                                        <p:tgtEl>
                                          <p:spTgt spid="62"/>
                                        </p:tgtEl>
                                        <p:attrNameLst>
                                          <p:attrName>style.visibility</p:attrName>
                                        </p:attrNameLst>
                                      </p:cBhvr>
                                      <p:to>
                                        <p:strVal val="visible"/>
                                      </p:to>
                                    </p:set>
                                    <p:animEffect filter="wipe(down)" transition="in">
                                      <p:cBhvr>
                                        <p:cTn dur="500" id="121"/>
                                        <p:tgtEl>
                                          <p:spTgt spid="62"/>
                                        </p:tgtEl>
                                      </p:cBhvr>
                                    </p:animEffect>
                                  </p:childTnLst>
                                </p:cTn>
                              </p:par>
                            </p:childTnLst>
                          </p:cTn>
                        </p:par>
                        <p:par>
                          <p:cTn fill="hold" id="122" nodeType="afterGroup">
                            <p:stCondLst>
                              <p:cond delay="12000"/>
                            </p:stCondLst>
                            <p:childTnLst>
                              <p:par>
                                <p:cTn fill="hold" grpId="0" id="123" nodeType="afterEffect" presetClass="entr" presetID="53" presetSubtype="0">
                                  <p:stCondLst>
                                    <p:cond delay="0"/>
                                  </p:stCondLst>
                                  <p:childTnLst>
                                    <p:set>
                                      <p:cBhvr>
                                        <p:cTn dur="1" fill="hold" id="124">
                                          <p:stCondLst>
                                            <p:cond delay="0"/>
                                          </p:stCondLst>
                                        </p:cTn>
                                        <p:tgtEl>
                                          <p:spTgt spid="75"/>
                                        </p:tgtEl>
                                        <p:attrNameLst>
                                          <p:attrName>style.visibility</p:attrName>
                                        </p:attrNameLst>
                                      </p:cBhvr>
                                      <p:to>
                                        <p:strVal val="visible"/>
                                      </p:to>
                                    </p:set>
                                    <p:anim calcmode="lin" valueType="num">
                                      <p:cBhvr>
                                        <p:cTn dur="500" fill="hold" id="125"/>
                                        <p:tgtEl>
                                          <p:spTgt spid="75"/>
                                        </p:tgtEl>
                                        <p:attrNameLst>
                                          <p:attrName>ppt_w</p:attrName>
                                        </p:attrNameLst>
                                      </p:cBhvr>
                                      <p:tavLst>
                                        <p:tav tm="0">
                                          <p:val>
                                            <p:fltVal val="0"/>
                                          </p:val>
                                        </p:tav>
                                        <p:tav tm="100000">
                                          <p:val>
                                            <p:strVal val="#ppt_w"/>
                                          </p:val>
                                        </p:tav>
                                      </p:tavLst>
                                    </p:anim>
                                    <p:anim calcmode="lin" valueType="num">
                                      <p:cBhvr>
                                        <p:cTn dur="500" fill="hold" id="126"/>
                                        <p:tgtEl>
                                          <p:spTgt spid="75"/>
                                        </p:tgtEl>
                                        <p:attrNameLst>
                                          <p:attrName>ppt_h</p:attrName>
                                        </p:attrNameLst>
                                      </p:cBhvr>
                                      <p:tavLst>
                                        <p:tav tm="0">
                                          <p:val>
                                            <p:fltVal val="0"/>
                                          </p:val>
                                        </p:tav>
                                        <p:tav tm="100000">
                                          <p:val>
                                            <p:strVal val="#ppt_h"/>
                                          </p:val>
                                        </p:tav>
                                      </p:tavLst>
                                    </p:anim>
                                    <p:animEffect filter="fade" transition="in">
                                      <p:cBhvr>
                                        <p:cTn dur="500" id="127"/>
                                        <p:tgtEl>
                                          <p:spTgt spid="75"/>
                                        </p:tgtEl>
                                      </p:cBhvr>
                                    </p:animEffect>
                                  </p:childTnLst>
                                </p:cTn>
                              </p:par>
                            </p:childTnLst>
                          </p:cTn>
                        </p:par>
                        <p:par>
                          <p:cTn fill="hold" id="128" nodeType="afterGroup">
                            <p:stCondLst>
                              <p:cond delay="12500"/>
                            </p:stCondLst>
                            <p:childTnLst>
                              <p:par>
                                <p:cTn fill="hold" id="129" nodeType="afterEffect" presetClass="entr" presetID="22" presetSubtype="2">
                                  <p:stCondLst>
                                    <p:cond delay="0"/>
                                  </p:stCondLst>
                                  <p:childTnLst>
                                    <p:set>
                                      <p:cBhvr>
                                        <p:cTn dur="1" fill="hold" id="130">
                                          <p:stCondLst>
                                            <p:cond delay="0"/>
                                          </p:stCondLst>
                                        </p:cTn>
                                        <p:tgtEl>
                                          <p:spTgt spid="124"/>
                                        </p:tgtEl>
                                        <p:attrNameLst>
                                          <p:attrName>style.visibility</p:attrName>
                                        </p:attrNameLst>
                                      </p:cBhvr>
                                      <p:to>
                                        <p:strVal val="visible"/>
                                      </p:to>
                                    </p:set>
                                    <p:animEffect filter="wipe(right)" transition="in">
                                      <p:cBhvr>
                                        <p:cTn dur="500" id="131"/>
                                        <p:tgtEl>
                                          <p:spTgt spid="124"/>
                                        </p:tgtEl>
                                      </p:cBhvr>
                                    </p:animEffect>
                                  </p:childTnLst>
                                </p:cTn>
                              </p:par>
                            </p:childTnLst>
                          </p:cTn>
                        </p:par>
                        <p:par>
                          <p:cTn fill="hold" id="132" nodeType="afterGroup">
                            <p:stCondLst>
                              <p:cond delay="13000"/>
                            </p:stCondLst>
                            <p:childTnLst>
                              <p:par>
                                <p:cTn fill="hold" id="133" nodeType="afterEffect" presetClass="entr" presetID="22" presetSubtype="2">
                                  <p:stCondLst>
                                    <p:cond delay="0"/>
                                  </p:stCondLst>
                                  <p:childTnLst>
                                    <p:set>
                                      <p:cBhvr>
                                        <p:cTn dur="1" fill="hold" id="134">
                                          <p:stCondLst>
                                            <p:cond delay="0"/>
                                          </p:stCondLst>
                                        </p:cTn>
                                        <p:tgtEl>
                                          <p:spTgt spid="125"/>
                                        </p:tgtEl>
                                        <p:attrNameLst>
                                          <p:attrName>style.visibility</p:attrName>
                                        </p:attrNameLst>
                                      </p:cBhvr>
                                      <p:to>
                                        <p:strVal val="visible"/>
                                      </p:to>
                                    </p:set>
                                    <p:animEffect filter="wipe(right)" transition="in">
                                      <p:cBhvr>
                                        <p:cTn dur="500" id="135"/>
                                        <p:tgtEl>
                                          <p:spTgt spid="125"/>
                                        </p:tgtEl>
                                      </p:cBhvr>
                                    </p:animEffect>
                                  </p:childTnLst>
                                </p:cTn>
                              </p:par>
                            </p:childTnLst>
                          </p:cTn>
                        </p:par>
                        <p:par>
                          <p:cTn fill="hold" id="136" nodeType="afterGroup">
                            <p:stCondLst>
                              <p:cond delay="13500"/>
                            </p:stCondLst>
                            <p:childTnLst>
                              <p:par>
                                <p:cTn fill="hold" id="137" nodeType="afterEffect" presetClass="entr" presetID="22" presetSubtype="2">
                                  <p:stCondLst>
                                    <p:cond delay="0"/>
                                  </p:stCondLst>
                                  <p:childTnLst>
                                    <p:set>
                                      <p:cBhvr>
                                        <p:cTn dur="1" fill="hold" id="138">
                                          <p:stCondLst>
                                            <p:cond delay="0"/>
                                          </p:stCondLst>
                                        </p:cTn>
                                        <p:tgtEl>
                                          <p:spTgt spid="126"/>
                                        </p:tgtEl>
                                        <p:attrNameLst>
                                          <p:attrName>style.visibility</p:attrName>
                                        </p:attrNameLst>
                                      </p:cBhvr>
                                      <p:to>
                                        <p:strVal val="visible"/>
                                      </p:to>
                                    </p:set>
                                    <p:animEffect filter="wipe(right)" transition="in">
                                      <p:cBhvr>
                                        <p:cTn dur="500" id="139"/>
                                        <p:tgtEl>
                                          <p:spTgt spid="1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30"/>
      <p:bldP grpId="0" spid="43"/>
      <p:bldP grpId="0" spid="39"/>
      <p:bldP grpId="0" spid="53"/>
      <p:bldP grpId="0" spid="60"/>
      <p:bldP grpId="0" spid="61"/>
      <p:bldP grpId="0" spid="62"/>
      <p:bldP grpId="0" spid="63"/>
      <p:bldP grpId="0" spid="75"/>
      <p:bldP grpId="0" spid="79"/>
      <p:bldP grpId="0" spid="8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1147" y="447"/>
            <a:ext cx="12856458" cy="730318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9" numCol="1" rIns="91429" rot="0" rtlCol="0" spcCol="0" spcFirstLastPara="0" tIns="45714" vert="horz" vertOverflow="overflow" wrap="square">
            <a:prstTxWarp prst="textNoShape">
              <a:avLst/>
            </a:prstTxWarp>
            <a:noAutofit/>
          </a:bodyPr>
          <a:lstStyle/>
          <a:p>
            <a:pPr algn="ctr"/>
            <a:endParaRPr altLang="en-US" lang="zh-CN"/>
          </a:p>
        </p:txBody>
      </p:sp>
      <p:sp>
        <p:nvSpPr>
          <p:cNvPr id="18" name="等腰三角形 17"/>
          <p:cNvSpPr/>
          <p:nvPr/>
        </p:nvSpPr>
        <p:spPr>
          <a:xfrm flipV="1">
            <a:off x="1147" y="447"/>
            <a:ext cx="8055374" cy="2198545"/>
          </a:xfrm>
          <a:prstGeom prst="triangle">
            <a:avLst>
              <a:gd fmla="val 16925" name="adj"/>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1" name="TextBox 20"/>
          <p:cNvSpPr txBox="1">
            <a:spLocks noChangeArrowheads="1"/>
          </p:cNvSpPr>
          <p:nvPr/>
        </p:nvSpPr>
        <p:spPr bwMode="auto">
          <a:xfrm>
            <a:off x="760035" y="480334"/>
            <a:ext cx="1678482" cy="862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prstDash val="sysDash"/>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a:r>
              <a:rPr altLang="en-US" lang="zh-CN" sz="5061">
                <a:solidFill>
                  <a:schemeClr val="bg1"/>
                </a:solidFill>
                <a:latin charset="-122" panose="020b0503020204020204" pitchFamily="34" typeface="微软雅黑"/>
                <a:ea charset="-122" panose="020b0503020204020204" pitchFamily="34" typeface="微软雅黑"/>
              </a:rPr>
              <a:t>目录</a:t>
            </a:r>
          </a:p>
        </p:txBody>
      </p:sp>
      <p:grpSp>
        <p:nvGrpSpPr>
          <p:cNvPr id="4" name="组合 3"/>
          <p:cNvGrpSpPr/>
          <p:nvPr/>
        </p:nvGrpSpPr>
        <p:grpSpPr>
          <a:xfrm>
            <a:off x="1818016" y="3301613"/>
            <a:ext cx="1022267" cy="1024499"/>
            <a:chOff x="5045856" y="1340290"/>
            <a:chExt cx="727404" cy="727404"/>
          </a:xfrm>
        </p:grpSpPr>
        <p:sp>
          <p:nvSpPr>
            <p:cNvPr id="23" name="椭圆 22"/>
            <p:cNvSpPr/>
            <p:nvPr/>
          </p:nvSpPr>
          <p:spPr>
            <a:xfrm>
              <a:off x="5045856" y="1340290"/>
              <a:ext cx="727404" cy="72740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accent1"/>
                </a:solidFill>
              </a:endParaRPr>
            </a:p>
          </p:txBody>
        </p:sp>
        <p:sp>
          <p:nvSpPr>
            <p:cNvPr id="30747" name="TextBox 23"/>
            <p:cNvSpPr txBox="1">
              <a:spLocks noChangeArrowheads="1"/>
            </p:cNvSpPr>
            <p:nvPr/>
          </p:nvSpPr>
          <p:spPr bwMode="auto">
            <a:xfrm>
              <a:off x="5219442" y="1340290"/>
              <a:ext cx="323292" cy="6734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5624">
                  <a:solidFill>
                    <a:schemeClr val="accent1"/>
                  </a:solidFill>
                  <a:latin charset="0" panose="020b0806030902050204" pitchFamily="34" typeface="Impact"/>
                </a:rPr>
                <a:t>1</a:t>
              </a:r>
            </a:p>
          </p:txBody>
        </p:sp>
      </p:grpSp>
      <p:sp>
        <p:nvSpPr>
          <p:cNvPr id="25" name="矩形 24"/>
          <p:cNvSpPr/>
          <p:nvPr/>
        </p:nvSpPr>
        <p:spPr>
          <a:xfrm>
            <a:off x="2601456" y="625413"/>
            <a:ext cx="64728" cy="6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accent1"/>
              </a:solidFill>
            </a:endParaRPr>
          </a:p>
        </p:txBody>
      </p:sp>
      <p:sp>
        <p:nvSpPr>
          <p:cNvPr id="5" name="矩形 4"/>
          <p:cNvSpPr/>
          <p:nvPr/>
        </p:nvSpPr>
        <p:spPr>
          <a:xfrm>
            <a:off x="1148" y="4426551"/>
            <a:ext cx="12856457" cy="2805654"/>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26" name="组合 25"/>
          <p:cNvGrpSpPr/>
          <p:nvPr/>
        </p:nvGrpSpPr>
        <p:grpSpPr>
          <a:xfrm>
            <a:off x="4547782" y="3301613"/>
            <a:ext cx="1022267" cy="1024499"/>
            <a:chOff x="5045856" y="1340290"/>
            <a:chExt cx="727404" cy="727404"/>
          </a:xfrm>
        </p:grpSpPr>
        <p:sp>
          <p:nvSpPr>
            <p:cNvPr id="27" name="椭圆 26"/>
            <p:cNvSpPr/>
            <p:nvPr/>
          </p:nvSpPr>
          <p:spPr>
            <a:xfrm>
              <a:off x="5045856" y="1340290"/>
              <a:ext cx="727404" cy="72740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accent1"/>
                </a:solidFill>
              </a:endParaRPr>
            </a:p>
          </p:txBody>
        </p:sp>
        <p:sp>
          <p:nvSpPr>
            <p:cNvPr id="30745" name="TextBox 27"/>
            <p:cNvSpPr txBox="1">
              <a:spLocks noChangeArrowheads="1"/>
            </p:cNvSpPr>
            <p:nvPr/>
          </p:nvSpPr>
          <p:spPr bwMode="auto">
            <a:xfrm>
              <a:off x="5219442" y="1340290"/>
              <a:ext cx="385420" cy="6734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5624">
                  <a:solidFill>
                    <a:schemeClr val="accent1"/>
                  </a:solidFill>
                  <a:latin charset="0" panose="020b0806030902050204" pitchFamily="34" typeface="Impact"/>
                </a:rPr>
                <a:t>2</a:t>
              </a:r>
            </a:p>
          </p:txBody>
        </p:sp>
      </p:grpSp>
      <p:grpSp>
        <p:nvGrpSpPr>
          <p:cNvPr id="29" name="组合 28"/>
          <p:cNvGrpSpPr/>
          <p:nvPr/>
        </p:nvGrpSpPr>
        <p:grpSpPr>
          <a:xfrm>
            <a:off x="7277548" y="3301613"/>
            <a:ext cx="1022268" cy="1024499"/>
            <a:chOff x="5045856" y="1340290"/>
            <a:chExt cx="727404" cy="727404"/>
          </a:xfrm>
        </p:grpSpPr>
        <p:sp>
          <p:nvSpPr>
            <p:cNvPr id="30" name="椭圆 29"/>
            <p:cNvSpPr/>
            <p:nvPr/>
          </p:nvSpPr>
          <p:spPr>
            <a:xfrm>
              <a:off x="5045856" y="1340290"/>
              <a:ext cx="727404" cy="72740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accent1"/>
                </a:solidFill>
              </a:endParaRPr>
            </a:p>
          </p:txBody>
        </p:sp>
        <p:sp>
          <p:nvSpPr>
            <p:cNvPr id="30743" name="TextBox 30"/>
            <p:cNvSpPr txBox="1">
              <a:spLocks noChangeArrowheads="1"/>
            </p:cNvSpPr>
            <p:nvPr/>
          </p:nvSpPr>
          <p:spPr bwMode="auto">
            <a:xfrm>
              <a:off x="5219443" y="1340290"/>
              <a:ext cx="400104" cy="6734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5624">
                  <a:solidFill>
                    <a:schemeClr val="accent1"/>
                  </a:solidFill>
                  <a:latin charset="0" panose="020b0806030902050204" pitchFamily="34" typeface="Impact"/>
                </a:rPr>
                <a:t>3</a:t>
              </a:r>
            </a:p>
          </p:txBody>
        </p:sp>
      </p:grpSp>
      <p:grpSp>
        <p:nvGrpSpPr>
          <p:cNvPr id="32" name="组合 31"/>
          <p:cNvGrpSpPr/>
          <p:nvPr/>
        </p:nvGrpSpPr>
        <p:grpSpPr>
          <a:xfrm>
            <a:off x="10007310" y="3301613"/>
            <a:ext cx="1024499" cy="1024499"/>
            <a:chOff x="5045856" y="1340290"/>
            <a:chExt cx="727404" cy="727404"/>
          </a:xfrm>
        </p:grpSpPr>
        <p:sp>
          <p:nvSpPr>
            <p:cNvPr id="35" name="椭圆 34"/>
            <p:cNvSpPr/>
            <p:nvPr/>
          </p:nvSpPr>
          <p:spPr>
            <a:xfrm>
              <a:off x="5045856" y="1340290"/>
              <a:ext cx="727404" cy="72740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accent1"/>
                </a:solidFill>
              </a:endParaRPr>
            </a:p>
          </p:txBody>
        </p:sp>
        <p:sp>
          <p:nvSpPr>
            <p:cNvPr id="30741" name="TextBox 35"/>
            <p:cNvSpPr txBox="1">
              <a:spLocks noChangeArrowheads="1"/>
            </p:cNvSpPr>
            <p:nvPr/>
          </p:nvSpPr>
          <p:spPr bwMode="auto">
            <a:xfrm>
              <a:off x="5219442" y="1340290"/>
              <a:ext cx="383453" cy="6734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5624">
                  <a:solidFill>
                    <a:schemeClr val="accent1"/>
                  </a:solidFill>
                  <a:latin charset="0" panose="020b0806030902050204" pitchFamily="34" typeface="Impact"/>
                </a:rPr>
                <a:t>4</a:t>
              </a:r>
            </a:p>
          </p:txBody>
        </p:sp>
      </p:grpSp>
      <p:sp>
        <p:nvSpPr>
          <p:cNvPr id="37" name="矩形 36"/>
          <p:cNvSpPr/>
          <p:nvPr/>
        </p:nvSpPr>
        <p:spPr>
          <a:xfrm>
            <a:off x="963151" y="4509135"/>
            <a:ext cx="2731997"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0"/>
              </a:spcBef>
              <a:spcAft>
                <a:spcPct val="0"/>
              </a:spcAft>
              <a:defRPr/>
            </a:pPr>
            <a:r>
              <a:rPr altLang="en-US" lang="zh-CN" sz="3094">
                <a:solidFill>
                  <a:schemeClr val="bg1"/>
                </a:solidFill>
                <a:latin charset="-122" panose="020b0503020204020204" pitchFamily="34" typeface="微软雅黑"/>
                <a:ea charset="-122" panose="020b0503020204020204" pitchFamily="34" typeface="微软雅黑"/>
              </a:rPr>
              <a:t>这里添加标题</a:t>
            </a:r>
          </a:p>
        </p:txBody>
      </p:sp>
      <p:sp>
        <p:nvSpPr>
          <p:cNvPr id="38" name="矩形 37"/>
          <p:cNvSpPr/>
          <p:nvPr/>
        </p:nvSpPr>
        <p:spPr>
          <a:xfrm>
            <a:off x="1007790" y="5049284"/>
            <a:ext cx="2497455" cy="348539"/>
          </a:xfrm>
          <a:prstGeom prst="rect">
            <a:avLst/>
          </a:prstGeom>
          <a:noFill/>
          <a:ln>
            <a:noFill/>
          </a:ln>
        </p:spPr>
        <p:txBody>
          <a:bodyPr wrap="none">
            <a:spAutoFit/>
          </a:bodyPr>
          <a:lstStyle/>
          <a:p>
            <a:pPr fontAlgn="auto">
              <a:spcBef>
                <a:spcPct val="0"/>
              </a:spcBef>
              <a:spcAft>
                <a:spcPct val="0"/>
              </a:spcAft>
              <a:defRPr/>
            </a:pPr>
            <a:r>
              <a:rPr altLang="zh-CN" lang="en-US" sz="1687">
                <a:solidFill>
                  <a:schemeClr val="bg2">
                    <a:lumMod val="90000"/>
                  </a:schemeClr>
                </a:solidFill>
                <a:latin charset="0" panose="02070309020205020404" pitchFamily="49" typeface="Courier New"/>
                <a:ea charset="-122" panose="020b0503020204020204" pitchFamily="34" typeface="微软雅黑"/>
                <a:cs charset="0" panose="02070309020205020404" pitchFamily="49" typeface="Courier New"/>
              </a:rPr>
              <a:t>ADD YOUR TEXT HERE</a:t>
            </a:r>
          </a:p>
        </p:txBody>
      </p:sp>
      <p:sp>
        <p:nvSpPr>
          <p:cNvPr id="39" name="矩形 38"/>
          <p:cNvSpPr/>
          <p:nvPr/>
        </p:nvSpPr>
        <p:spPr>
          <a:xfrm>
            <a:off x="3695148" y="4509135"/>
            <a:ext cx="2734228"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0"/>
              </a:spcBef>
              <a:spcAft>
                <a:spcPct val="0"/>
              </a:spcAft>
              <a:defRPr/>
            </a:pPr>
            <a:r>
              <a:rPr altLang="en-US" lang="zh-CN" sz="3094">
                <a:solidFill>
                  <a:schemeClr val="bg1"/>
                </a:solidFill>
                <a:latin charset="-122" panose="020b0503020204020204" pitchFamily="34" typeface="微软雅黑"/>
                <a:ea charset="-122" panose="020b0503020204020204" pitchFamily="34" typeface="微软雅黑"/>
              </a:rPr>
              <a:t>这里添加标题</a:t>
            </a:r>
          </a:p>
        </p:txBody>
      </p:sp>
      <p:sp>
        <p:nvSpPr>
          <p:cNvPr id="40" name="矩形 39"/>
          <p:cNvSpPr/>
          <p:nvPr/>
        </p:nvSpPr>
        <p:spPr>
          <a:xfrm>
            <a:off x="3742019" y="5049284"/>
            <a:ext cx="2497455" cy="348539"/>
          </a:xfrm>
          <a:prstGeom prst="rect">
            <a:avLst/>
          </a:prstGeom>
          <a:noFill/>
          <a:ln>
            <a:noFill/>
          </a:ln>
        </p:spPr>
        <p:txBody>
          <a:bodyPr wrap="none">
            <a:spAutoFit/>
          </a:bodyPr>
          <a:lstStyle/>
          <a:p>
            <a:pPr fontAlgn="auto">
              <a:spcBef>
                <a:spcPct val="0"/>
              </a:spcBef>
              <a:spcAft>
                <a:spcPct val="0"/>
              </a:spcAft>
              <a:defRPr/>
            </a:pPr>
            <a:r>
              <a:rPr altLang="zh-CN" lang="en-US" sz="1687">
                <a:solidFill>
                  <a:schemeClr val="bg2">
                    <a:lumMod val="90000"/>
                  </a:schemeClr>
                </a:solidFill>
                <a:latin charset="0" panose="02070309020205020404" pitchFamily="49" typeface="Courier New"/>
                <a:ea charset="-122" panose="020b0503020204020204" pitchFamily="34" typeface="微软雅黑"/>
                <a:cs charset="0" panose="02070309020205020404" pitchFamily="49" typeface="Courier New"/>
              </a:rPr>
              <a:t>ADD YOUR TEXT HERE</a:t>
            </a:r>
          </a:p>
        </p:txBody>
      </p:sp>
      <p:sp>
        <p:nvSpPr>
          <p:cNvPr id="41" name="矩形 40"/>
          <p:cNvSpPr/>
          <p:nvPr/>
        </p:nvSpPr>
        <p:spPr>
          <a:xfrm>
            <a:off x="6471786" y="4509135"/>
            <a:ext cx="2731997"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0"/>
              </a:spcBef>
              <a:spcAft>
                <a:spcPct val="0"/>
              </a:spcAft>
              <a:defRPr/>
            </a:pPr>
            <a:r>
              <a:rPr altLang="en-US" lang="zh-CN" sz="3094">
                <a:solidFill>
                  <a:schemeClr val="bg1"/>
                </a:solidFill>
                <a:latin charset="-122" panose="020b0503020204020204" pitchFamily="34" typeface="微软雅黑"/>
                <a:ea charset="-122" panose="020b0503020204020204" pitchFamily="34" typeface="微软雅黑"/>
              </a:rPr>
              <a:t>这里添加标题</a:t>
            </a:r>
          </a:p>
        </p:txBody>
      </p:sp>
      <p:sp>
        <p:nvSpPr>
          <p:cNvPr id="42" name="矩形 41"/>
          <p:cNvSpPr/>
          <p:nvPr/>
        </p:nvSpPr>
        <p:spPr>
          <a:xfrm>
            <a:off x="6516426" y="5049284"/>
            <a:ext cx="2497455" cy="348539"/>
          </a:xfrm>
          <a:prstGeom prst="rect">
            <a:avLst/>
          </a:prstGeom>
          <a:noFill/>
          <a:ln>
            <a:noFill/>
          </a:ln>
        </p:spPr>
        <p:txBody>
          <a:bodyPr wrap="none">
            <a:spAutoFit/>
          </a:bodyPr>
          <a:lstStyle/>
          <a:p>
            <a:pPr fontAlgn="auto">
              <a:spcBef>
                <a:spcPct val="0"/>
              </a:spcBef>
              <a:spcAft>
                <a:spcPct val="0"/>
              </a:spcAft>
              <a:defRPr/>
            </a:pPr>
            <a:r>
              <a:rPr altLang="zh-CN" lang="en-US" sz="1687">
                <a:solidFill>
                  <a:schemeClr val="bg2">
                    <a:lumMod val="90000"/>
                  </a:schemeClr>
                </a:solidFill>
                <a:latin charset="0" panose="02070309020205020404" pitchFamily="49" typeface="Courier New"/>
                <a:ea charset="-122" panose="020b0503020204020204" pitchFamily="34" typeface="微软雅黑"/>
                <a:cs charset="0" panose="02070309020205020404" pitchFamily="49" typeface="Courier New"/>
              </a:rPr>
              <a:t>ADD YOUR TEXT HERE</a:t>
            </a:r>
          </a:p>
        </p:txBody>
      </p:sp>
      <p:sp>
        <p:nvSpPr>
          <p:cNvPr id="43" name="矩形 42"/>
          <p:cNvSpPr/>
          <p:nvPr/>
        </p:nvSpPr>
        <p:spPr>
          <a:xfrm>
            <a:off x="9252887" y="4509135"/>
            <a:ext cx="2734228"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0"/>
              </a:spcBef>
              <a:spcAft>
                <a:spcPct val="0"/>
              </a:spcAft>
              <a:defRPr/>
            </a:pPr>
            <a:r>
              <a:rPr altLang="en-US" lang="zh-CN" sz="3094">
                <a:solidFill>
                  <a:schemeClr val="bg1"/>
                </a:solidFill>
                <a:latin charset="-122" panose="020b0503020204020204" pitchFamily="34" typeface="微软雅黑"/>
                <a:ea charset="-122" panose="020b0503020204020204" pitchFamily="34" typeface="微软雅黑"/>
              </a:rPr>
              <a:t>这里添加标题</a:t>
            </a:r>
          </a:p>
        </p:txBody>
      </p:sp>
      <p:sp>
        <p:nvSpPr>
          <p:cNvPr id="44" name="矩形 43"/>
          <p:cNvSpPr/>
          <p:nvPr/>
        </p:nvSpPr>
        <p:spPr>
          <a:xfrm>
            <a:off x="9299757" y="5049284"/>
            <a:ext cx="2497455" cy="348539"/>
          </a:xfrm>
          <a:prstGeom prst="rect">
            <a:avLst/>
          </a:prstGeom>
          <a:noFill/>
          <a:ln>
            <a:noFill/>
          </a:ln>
        </p:spPr>
        <p:txBody>
          <a:bodyPr wrap="none">
            <a:spAutoFit/>
          </a:bodyPr>
          <a:lstStyle/>
          <a:p>
            <a:pPr fontAlgn="auto">
              <a:spcBef>
                <a:spcPct val="0"/>
              </a:spcBef>
              <a:spcAft>
                <a:spcPct val="0"/>
              </a:spcAft>
              <a:defRPr/>
            </a:pPr>
            <a:r>
              <a:rPr altLang="zh-CN" lang="en-US" sz="1687">
                <a:solidFill>
                  <a:schemeClr val="bg2">
                    <a:lumMod val="90000"/>
                  </a:schemeClr>
                </a:solidFill>
                <a:latin charset="0" panose="02070309020205020404" pitchFamily="49" typeface="Courier New"/>
                <a:ea charset="-122" panose="020b0503020204020204" pitchFamily="34" typeface="微软雅黑"/>
                <a:cs charset="0" panose="02070309020205020404" pitchFamily="49" typeface="Courier New"/>
              </a:rPr>
              <a:t>ADD YOUR TEXT HERE</a:t>
            </a:r>
          </a:p>
        </p:txBody>
      </p:sp>
      <p:sp>
        <p:nvSpPr>
          <p:cNvPr id="45" name="等腰三角形 44"/>
          <p:cNvSpPr/>
          <p:nvPr/>
        </p:nvSpPr>
        <p:spPr>
          <a:xfrm flipH="1" rot="9666872">
            <a:off x="3913884" y="607559"/>
            <a:ext cx="4506456" cy="653983"/>
          </a:xfrm>
          <a:prstGeom prst="triangle">
            <a:avLst>
              <a:gd fmla="val 9004"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2" name="TextBox 21"/>
          <p:cNvSpPr txBox="1"/>
          <p:nvPr/>
        </p:nvSpPr>
        <p:spPr>
          <a:xfrm>
            <a:off x="2641632" y="690145"/>
            <a:ext cx="2877078" cy="520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ct val="0"/>
              </a:spcBef>
              <a:spcAft>
                <a:spcPct val="0"/>
              </a:spcAft>
              <a:defRPr/>
            </a:pPr>
            <a:r>
              <a:rPr altLang="zh-CN" lang="en-US" sz="4500">
                <a:solidFill>
                  <a:schemeClr val="bg1"/>
                </a:solidFill>
                <a:latin charset="0" panose="02070309020205020404" pitchFamily="49" typeface="Courier New"/>
                <a:cs charset="0" panose="02070309020205020404" pitchFamily="49" typeface="Courier New"/>
              </a:rPr>
              <a:t>CONTENT</a:t>
            </a:r>
          </a:p>
        </p:txBody>
      </p:sp>
    </p:spTree>
    <p:extLst>
      <p:ext uri="{BB962C8B-B14F-4D97-AF65-F5344CB8AC3E}">
        <p14:creationId val="3380976329"/>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50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
                                  <p:stCondLst>
                                    <p:cond delay="100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ppt_x"/>
                                          </p:val>
                                        </p:tav>
                                        <p:tav tm="100000">
                                          <p:val>
                                            <p:strVal val="#ppt_x"/>
                                          </p:val>
                                        </p:tav>
                                      </p:tavLst>
                                    </p:anim>
                                    <p:anim calcmode="lin" valueType="num">
                                      <p:cBhvr additive="base">
                                        <p:cTn dur="500" fill="hold" id="16"/>
                                        <p:tgtEl>
                                          <p:spTgt spid="18"/>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1250"/>
                                  </p:stCondLst>
                                  <p:childTnLst>
                                    <p:set>
                                      <p:cBhvr>
                                        <p:cTn dur="1" fill="hold" id="18">
                                          <p:stCondLst>
                                            <p:cond delay="0"/>
                                          </p:stCondLst>
                                        </p:cTn>
                                        <p:tgtEl>
                                          <p:spTgt spid="45"/>
                                        </p:tgtEl>
                                        <p:attrNameLst>
                                          <p:attrName>style.visibility</p:attrName>
                                        </p:attrNameLst>
                                      </p:cBhvr>
                                      <p:to>
                                        <p:strVal val="visible"/>
                                      </p:to>
                                    </p:set>
                                    <p:anim calcmode="lin" valueType="num">
                                      <p:cBhvr additive="base">
                                        <p:cTn dur="500" fill="hold" id="19"/>
                                        <p:tgtEl>
                                          <p:spTgt spid="45"/>
                                        </p:tgtEl>
                                        <p:attrNameLst>
                                          <p:attrName>ppt_x</p:attrName>
                                        </p:attrNameLst>
                                      </p:cBhvr>
                                      <p:tavLst>
                                        <p:tav tm="0">
                                          <p:val>
                                            <p:strVal val="#ppt_x"/>
                                          </p:val>
                                        </p:tav>
                                        <p:tav tm="100000">
                                          <p:val>
                                            <p:strVal val="#ppt_x"/>
                                          </p:val>
                                        </p:tav>
                                      </p:tavLst>
                                    </p:anim>
                                    <p:anim calcmode="lin" valueType="num">
                                      <p:cBhvr additive="base">
                                        <p:cTn dur="500" fill="hold" id="20"/>
                                        <p:tgtEl>
                                          <p:spTgt spid="45"/>
                                        </p:tgtEl>
                                        <p:attrNameLst>
                                          <p:attrName>ppt_y</p:attrName>
                                        </p:attrNameLst>
                                      </p:cBhvr>
                                      <p:tavLst>
                                        <p:tav tm="0">
                                          <p:val>
                                            <p:strVal val="0-#ppt_h/2"/>
                                          </p:val>
                                        </p:tav>
                                        <p:tav tm="100000">
                                          <p:val>
                                            <p:strVal val="#ppt_y"/>
                                          </p:val>
                                        </p:tav>
                                      </p:tavLst>
                                    </p:anim>
                                  </p:childTnLst>
                                </p:cTn>
                              </p:par>
                              <p:par>
                                <p:cTn fill="hold" grpId="0" id="21" nodeType="withEffect" presetClass="entr" presetID="53" presetSubtype="0">
                                  <p:stCondLst>
                                    <p:cond delay="1500"/>
                                  </p:stCondLst>
                                  <p:childTnLst>
                                    <p:set>
                                      <p:cBhvr>
                                        <p:cTn dur="1" fill="hold" id="22">
                                          <p:stCondLst>
                                            <p:cond delay="0"/>
                                          </p:stCondLst>
                                        </p:cTn>
                                        <p:tgtEl>
                                          <p:spTgt spid="21"/>
                                        </p:tgtEl>
                                        <p:attrNameLst>
                                          <p:attrName>style.visibility</p:attrName>
                                        </p:attrNameLst>
                                      </p:cBhvr>
                                      <p:to>
                                        <p:strVal val="visible"/>
                                      </p:to>
                                    </p:set>
                                    <p:anim calcmode="lin" valueType="num">
                                      <p:cBhvr>
                                        <p:cTn dur="500" fill="hold" id="23"/>
                                        <p:tgtEl>
                                          <p:spTgt spid="21"/>
                                        </p:tgtEl>
                                        <p:attrNameLst>
                                          <p:attrName>ppt_w</p:attrName>
                                        </p:attrNameLst>
                                      </p:cBhvr>
                                      <p:tavLst>
                                        <p:tav tm="0">
                                          <p:val>
                                            <p:fltVal val="0"/>
                                          </p:val>
                                        </p:tav>
                                        <p:tav tm="100000">
                                          <p:val>
                                            <p:strVal val="#ppt_w"/>
                                          </p:val>
                                        </p:tav>
                                      </p:tavLst>
                                    </p:anim>
                                    <p:anim calcmode="lin" valueType="num">
                                      <p:cBhvr>
                                        <p:cTn dur="500" fill="hold" id="24"/>
                                        <p:tgtEl>
                                          <p:spTgt spid="21"/>
                                        </p:tgtEl>
                                        <p:attrNameLst>
                                          <p:attrName>ppt_h</p:attrName>
                                        </p:attrNameLst>
                                      </p:cBhvr>
                                      <p:tavLst>
                                        <p:tav tm="0">
                                          <p:val>
                                            <p:fltVal val="0"/>
                                          </p:val>
                                        </p:tav>
                                        <p:tav tm="100000">
                                          <p:val>
                                            <p:strVal val="#ppt_h"/>
                                          </p:val>
                                        </p:tav>
                                      </p:tavLst>
                                    </p:anim>
                                    <p:animEffect filter="fade" transition="in">
                                      <p:cBhvr>
                                        <p:cTn dur="500" id="25"/>
                                        <p:tgtEl>
                                          <p:spTgt spid="21"/>
                                        </p:tgtEl>
                                      </p:cBhvr>
                                    </p:animEffect>
                                  </p:childTnLst>
                                </p:cTn>
                              </p:par>
                              <p:par>
                                <p:cTn fill="hold" grpId="0" id="26" nodeType="withEffect" presetClass="entr" presetID="53" presetSubtype="0">
                                  <p:stCondLst>
                                    <p:cond delay="1500"/>
                                  </p:stCondLst>
                                  <p:childTnLst>
                                    <p:set>
                                      <p:cBhvr>
                                        <p:cTn dur="1" fill="hold" id="27">
                                          <p:stCondLst>
                                            <p:cond delay="0"/>
                                          </p:stCondLst>
                                        </p:cTn>
                                        <p:tgtEl>
                                          <p:spTgt spid="25"/>
                                        </p:tgtEl>
                                        <p:attrNameLst>
                                          <p:attrName>style.visibility</p:attrName>
                                        </p:attrNameLst>
                                      </p:cBhvr>
                                      <p:to>
                                        <p:strVal val="visible"/>
                                      </p:to>
                                    </p:set>
                                    <p:anim calcmode="lin" valueType="num">
                                      <p:cBhvr>
                                        <p:cTn dur="500" fill="hold" id="28"/>
                                        <p:tgtEl>
                                          <p:spTgt spid="25"/>
                                        </p:tgtEl>
                                        <p:attrNameLst>
                                          <p:attrName>ppt_w</p:attrName>
                                        </p:attrNameLst>
                                      </p:cBhvr>
                                      <p:tavLst>
                                        <p:tav tm="0">
                                          <p:val>
                                            <p:fltVal val="0"/>
                                          </p:val>
                                        </p:tav>
                                        <p:tav tm="100000">
                                          <p:val>
                                            <p:strVal val="#ppt_w"/>
                                          </p:val>
                                        </p:tav>
                                      </p:tavLst>
                                    </p:anim>
                                    <p:anim calcmode="lin" valueType="num">
                                      <p:cBhvr>
                                        <p:cTn dur="500" fill="hold" id="29"/>
                                        <p:tgtEl>
                                          <p:spTgt spid="25"/>
                                        </p:tgtEl>
                                        <p:attrNameLst>
                                          <p:attrName>ppt_h</p:attrName>
                                        </p:attrNameLst>
                                      </p:cBhvr>
                                      <p:tavLst>
                                        <p:tav tm="0">
                                          <p:val>
                                            <p:fltVal val="0"/>
                                          </p:val>
                                        </p:tav>
                                        <p:tav tm="100000">
                                          <p:val>
                                            <p:strVal val="#ppt_h"/>
                                          </p:val>
                                        </p:tav>
                                      </p:tavLst>
                                    </p:anim>
                                    <p:animEffect filter="fade" transition="in">
                                      <p:cBhvr>
                                        <p:cTn dur="500" id="30"/>
                                        <p:tgtEl>
                                          <p:spTgt spid="25"/>
                                        </p:tgtEl>
                                      </p:cBhvr>
                                    </p:animEffect>
                                  </p:childTnLst>
                                </p:cTn>
                              </p:par>
                              <p:par>
                                <p:cTn fill="hold" grpId="0" id="31" nodeType="withEffect" presetClass="entr" presetID="53" presetSubtype="0">
                                  <p:stCondLst>
                                    <p:cond delay="1500"/>
                                  </p:stCondLst>
                                  <p:childTnLst>
                                    <p:set>
                                      <p:cBhvr>
                                        <p:cTn dur="1" fill="hold" id="32">
                                          <p:stCondLst>
                                            <p:cond delay="0"/>
                                          </p:stCondLst>
                                        </p:cTn>
                                        <p:tgtEl>
                                          <p:spTgt spid="22"/>
                                        </p:tgtEl>
                                        <p:attrNameLst>
                                          <p:attrName>style.visibility</p:attrName>
                                        </p:attrNameLst>
                                      </p:cBhvr>
                                      <p:to>
                                        <p:strVal val="visible"/>
                                      </p:to>
                                    </p:set>
                                    <p:anim calcmode="lin" valueType="num">
                                      <p:cBhvr>
                                        <p:cTn dur="500" fill="hold" id="33"/>
                                        <p:tgtEl>
                                          <p:spTgt spid="22"/>
                                        </p:tgtEl>
                                        <p:attrNameLst>
                                          <p:attrName>ppt_w</p:attrName>
                                        </p:attrNameLst>
                                      </p:cBhvr>
                                      <p:tavLst>
                                        <p:tav tm="0">
                                          <p:val>
                                            <p:fltVal val="0"/>
                                          </p:val>
                                        </p:tav>
                                        <p:tav tm="100000">
                                          <p:val>
                                            <p:strVal val="#ppt_w"/>
                                          </p:val>
                                        </p:tav>
                                      </p:tavLst>
                                    </p:anim>
                                    <p:anim calcmode="lin" valueType="num">
                                      <p:cBhvr>
                                        <p:cTn dur="500" fill="hold" id="34"/>
                                        <p:tgtEl>
                                          <p:spTgt spid="22"/>
                                        </p:tgtEl>
                                        <p:attrNameLst>
                                          <p:attrName>ppt_h</p:attrName>
                                        </p:attrNameLst>
                                      </p:cBhvr>
                                      <p:tavLst>
                                        <p:tav tm="0">
                                          <p:val>
                                            <p:fltVal val="0"/>
                                          </p:val>
                                        </p:tav>
                                        <p:tav tm="100000">
                                          <p:val>
                                            <p:strVal val="#ppt_h"/>
                                          </p:val>
                                        </p:tav>
                                      </p:tavLst>
                                    </p:anim>
                                    <p:animEffect filter="fade" transition="in">
                                      <p:cBhvr>
                                        <p:cTn dur="500" id="35"/>
                                        <p:tgtEl>
                                          <p:spTgt spid="22"/>
                                        </p:tgtEl>
                                      </p:cBhvr>
                                    </p:animEffect>
                                  </p:childTnLst>
                                </p:cTn>
                              </p:par>
                              <p:par>
                                <p:cTn fill="hold" id="36" nodeType="withEffect" presetClass="entr" presetID="31" presetSubtype="0">
                                  <p:stCondLst>
                                    <p:cond delay="1750"/>
                                  </p:stCondLst>
                                  <p:childTnLst>
                                    <p:set>
                                      <p:cBhvr>
                                        <p:cTn dur="1" fill="hold" id="37">
                                          <p:stCondLst>
                                            <p:cond delay="0"/>
                                          </p:stCondLst>
                                        </p:cTn>
                                        <p:tgtEl>
                                          <p:spTgt spid="4"/>
                                        </p:tgtEl>
                                        <p:attrNameLst>
                                          <p:attrName>style.visibility</p:attrName>
                                        </p:attrNameLst>
                                      </p:cBhvr>
                                      <p:to>
                                        <p:strVal val="visible"/>
                                      </p:to>
                                    </p:set>
                                    <p:anim calcmode="lin" valueType="num">
                                      <p:cBhvr>
                                        <p:cTn dur="500" fill="hold" id="38"/>
                                        <p:tgtEl>
                                          <p:spTgt spid="4"/>
                                        </p:tgtEl>
                                        <p:attrNameLst>
                                          <p:attrName>ppt_w</p:attrName>
                                        </p:attrNameLst>
                                      </p:cBhvr>
                                      <p:tavLst>
                                        <p:tav tm="0">
                                          <p:val>
                                            <p:fltVal val="0"/>
                                          </p:val>
                                        </p:tav>
                                        <p:tav tm="100000">
                                          <p:val>
                                            <p:strVal val="#ppt_w"/>
                                          </p:val>
                                        </p:tav>
                                      </p:tavLst>
                                    </p:anim>
                                    <p:anim calcmode="lin" valueType="num">
                                      <p:cBhvr>
                                        <p:cTn dur="500" fill="hold" id="39"/>
                                        <p:tgtEl>
                                          <p:spTgt spid="4"/>
                                        </p:tgtEl>
                                        <p:attrNameLst>
                                          <p:attrName>ppt_h</p:attrName>
                                        </p:attrNameLst>
                                      </p:cBhvr>
                                      <p:tavLst>
                                        <p:tav tm="0">
                                          <p:val>
                                            <p:fltVal val="0"/>
                                          </p:val>
                                        </p:tav>
                                        <p:tav tm="100000">
                                          <p:val>
                                            <p:strVal val="#ppt_h"/>
                                          </p:val>
                                        </p:tav>
                                      </p:tavLst>
                                    </p:anim>
                                    <p:anim calcmode="lin" valueType="num">
                                      <p:cBhvr>
                                        <p:cTn dur="500" fill="hold" id="40"/>
                                        <p:tgtEl>
                                          <p:spTgt spid="4"/>
                                        </p:tgtEl>
                                        <p:attrNameLst>
                                          <p:attrName>style.rotation</p:attrName>
                                        </p:attrNameLst>
                                      </p:cBhvr>
                                      <p:tavLst>
                                        <p:tav tm="0">
                                          <p:val>
                                            <p:fltVal val="90"/>
                                          </p:val>
                                        </p:tav>
                                        <p:tav tm="100000">
                                          <p:val>
                                            <p:fltVal val="0"/>
                                          </p:val>
                                        </p:tav>
                                      </p:tavLst>
                                    </p:anim>
                                    <p:animEffect filter="fade" transition="in">
                                      <p:cBhvr>
                                        <p:cTn dur="500" id="41"/>
                                        <p:tgtEl>
                                          <p:spTgt spid="4"/>
                                        </p:tgtEl>
                                      </p:cBhvr>
                                    </p:animEffect>
                                  </p:childTnLst>
                                </p:cTn>
                              </p:par>
                              <p:par>
                                <p:cTn fill="hold" id="42" nodeType="withEffect" presetClass="entr" presetID="31" presetSubtype="0">
                                  <p:stCondLst>
                                    <p:cond delay="1750"/>
                                  </p:stCondLst>
                                  <p:childTnLst>
                                    <p:set>
                                      <p:cBhvr>
                                        <p:cTn dur="1" fill="hold" id="43">
                                          <p:stCondLst>
                                            <p:cond delay="0"/>
                                          </p:stCondLst>
                                        </p:cTn>
                                        <p:tgtEl>
                                          <p:spTgt spid="26"/>
                                        </p:tgtEl>
                                        <p:attrNameLst>
                                          <p:attrName>style.visibility</p:attrName>
                                        </p:attrNameLst>
                                      </p:cBhvr>
                                      <p:to>
                                        <p:strVal val="visible"/>
                                      </p:to>
                                    </p:set>
                                    <p:anim calcmode="lin" valueType="num">
                                      <p:cBhvr>
                                        <p:cTn dur="500" fill="hold" id="44"/>
                                        <p:tgtEl>
                                          <p:spTgt spid="26"/>
                                        </p:tgtEl>
                                        <p:attrNameLst>
                                          <p:attrName>ppt_w</p:attrName>
                                        </p:attrNameLst>
                                      </p:cBhvr>
                                      <p:tavLst>
                                        <p:tav tm="0">
                                          <p:val>
                                            <p:fltVal val="0"/>
                                          </p:val>
                                        </p:tav>
                                        <p:tav tm="100000">
                                          <p:val>
                                            <p:strVal val="#ppt_w"/>
                                          </p:val>
                                        </p:tav>
                                      </p:tavLst>
                                    </p:anim>
                                    <p:anim calcmode="lin" valueType="num">
                                      <p:cBhvr>
                                        <p:cTn dur="500" fill="hold" id="45"/>
                                        <p:tgtEl>
                                          <p:spTgt spid="26"/>
                                        </p:tgtEl>
                                        <p:attrNameLst>
                                          <p:attrName>ppt_h</p:attrName>
                                        </p:attrNameLst>
                                      </p:cBhvr>
                                      <p:tavLst>
                                        <p:tav tm="0">
                                          <p:val>
                                            <p:fltVal val="0"/>
                                          </p:val>
                                        </p:tav>
                                        <p:tav tm="100000">
                                          <p:val>
                                            <p:strVal val="#ppt_h"/>
                                          </p:val>
                                        </p:tav>
                                      </p:tavLst>
                                    </p:anim>
                                    <p:anim calcmode="lin" valueType="num">
                                      <p:cBhvr>
                                        <p:cTn dur="500" fill="hold" id="46"/>
                                        <p:tgtEl>
                                          <p:spTgt spid="26"/>
                                        </p:tgtEl>
                                        <p:attrNameLst>
                                          <p:attrName>style.rotation</p:attrName>
                                        </p:attrNameLst>
                                      </p:cBhvr>
                                      <p:tavLst>
                                        <p:tav tm="0">
                                          <p:val>
                                            <p:fltVal val="90"/>
                                          </p:val>
                                        </p:tav>
                                        <p:tav tm="100000">
                                          <p:val>
                                            <p:fltVal val="0"/>
                                          </p:val>
                                        </p:tav>
                                      </p:tavLst>
                                    </p:anim>
                                    <p:animEffect filter="fade" transition="in">
                                      <p:cBhvr>
                                        <p:cTn dur="500" id="47"/>
                                        <p:tgtEl>
                                          <p:spTgt spid="26"/>
                                        </p:tgtEl>
                                      </p:cBhvr>
                                    </p:animEffect>
                                  </p:childTnLst>
                                </p:cTn>
                              </p:par>
                              <p:par>
                                <p:cTn fill="hold" id="48" nodeType="withEffect" presetClass="entr" presetID="31" presetSubtype="0">
                                  <p:stCondLst>
                                    <p:cond delay="1750"/>
                                  </p:stCondLst>
                                  <p:childTnLst>
                                    <p:set>
                                      <p:cBhvr>
                                        <p:cTn dur="1" fill="hold" id="49">
                                          <p:stCondLst>
                                            <p:cond delay="0"/>
                                          </p:stCondLst>
                                        </p:cTn>
                                        <p:tgtEl>
                                          <p:spTgt spid="29"/>
                                        </p:tgtEl>
                                        <p:attrNameLst>
                                          <p:attrName>style.visibility</p:attrName>
                                        </p:attrNameLst>
                                      </p:cBhvr>
                                      <p:to>
                                        <p:strVal val="visible"/>
                                      </p:to>
                                    </p:set>
                                    <p:anim calcmode="lin" valueType="num">
                                      <p:cBhvr>
                                        <p:cTn dur="500" fill="hold" id="50"/>
                                        <p:tgtEl>
                                          <p:spTgt spid="29"/>
                                        </p:tgtEl>
                                        <p:attrNameLst>
                                          <p:attrName>ppt_w</p:attrName>
                                        </p:attrNameLst>
                                      </p:cBhvr>
                                      <p:tavLst>
                                        <p:tav tm="0">
                                          <p:val>
                                            <p:fltVal val="0"/>
                                          </p:val>
                                        </p:tav>
                                        <p:tav tm="100000">
                                          <p:val>
                                            <p:strVal val="#ppt_w"/>
                                          </p:val>
                                        </p:tav>
                                      </p:tavLst>
                                    </p:anim>
                                    <p:anim calcmode="lin" valueType="num">
                                      <p:cBhvr>
                                        <p:cTn dur="500" fill="hold" id="51"/>
                                        <p:tgtEl>
                                          <p:spTgt spid="29"/>
                                        </p:tgtEl>
                                        <p:attrNameLst>
                                          <p:attrName>ppt_h</p:attrName>
                                        </p:attrNameLst>
                                      </p:cBhvr>
                                      <p:tavLst>
                                        <p:tav tm="0">
                                          <p:val>
                                            <p:fltVal val="0"/>
                                          </p:val>
                                        </p:tav>
                                        <p:tav tm="100000">
                                          <p:val>
                                            <p:strVal val="#ppt_h"/>
                                          </p:val>
                                        </p:tav>
                                      </p:tavLst>
                                    </p:anim>
                                    <p:anim calcmode="lin" valueType="num">
                                      <p:cBhvr>
                                        <p:cTn dur="500" fill="hold" id="52"/>
                                        <p:tgtEl>
                                          <p:spTgt spid="29"/>
                                        </p:tgtEl>
                                        <p:attrNameLst>
                                          <p:attrName>style.rotation</p:attrName>
                                        </p:attrNameLst>
                                      </p:cBhvr>
                                      <p:tavLst>
                                        <p:tav tm="0">
                                          <p:val>
                                            <p:fltVal val="90"/>
                                          </p:val>
                                        </p:tav>
                                        <p:tav tm="100000">
                                          <p:val>
                                            <p:fltVal val="0"/>
                                          </p:val>
                                        </p:tav>
                                      </p:tavLst>
                                    </p:anim>
                                    <p:animEffect filter="fade" transition="in">
                                      <p:cBhvr>
                                        <p:cTn dur="500" id="53"/>
                                        <p:tgtEl>
                                          <p:spTgt spid="29"/>
                                        </p:tgtEl>
                                      </p:cBhvr>
                                    </p:animEffect>
                                  </p:childTnLst>
                                </p:cTn>
                              </p:par>
                              <p:par>
                                <p:cTn fill="hold" id="54" nodeType="withEffect" presetClass="entr" presetID="31" presetSubtype="0">
                                  <p:stCondLst>
                                    <p:cond delay="1750"/>
                                  </p:stCondLst>
                                  <p:childTnLst>
                                    <p:set>
                                      <p:cBhvr>
                                        <p:cTn dur="1" fill="hold" id="55">
                                          <p:stCondLst>
                                            <p:cond delay="0"/>
                                          </p:stCondLst>
                                        </p:cTn>
                                        <p:tgtEl>
                                          <p:spTgt spid="32"/>
                                        </p:tgtEl>
                                        <p:attrNameLst>
                                          <p:attrName>style.visibility</p:attrName>
                                        </p:attrNameLst>
                                      </p:cBhvr>
                                      <p:to>
                                        <p:strVal val="visible"/>
                                      </p:to>
                                    </p:set>
                                    <p:anim calcmode="lin" valueType="num">
                                      <p:cBhvr>
                                        <p:cTn dur="500" fill="hold" id="56"/>
                                        <p:tgtEl>
                                          <p:spTgt spid="32"/>
                                        </p:tgtEl>
                                        <p:attrNameLst>
                                          <p:attrName>ppt_w</p:attrName>
                                        </p:attrNameLst>
                                      </p:cBhvr>
                                      <p:tavLst>
                                        <p:tav tm="0">
                                          <p:val>
                                            <p:fltVal val="0"/>
                                          </p:val>
                                        </p:tav>
                                        <p:tav tm="100000">
                                          <p:val>
                                            <p:strVal val="#ppt_w"/>
                                          </p:val>
                                        </p:tav>
                                      </p:tavLst>
                                    </p:anim>
                                    <p:anim calcmode="lin" valueType="num">
                                      <p:cBhvr>
                                        <p:cTn dur="500" fill="hold" id="57"/>
                                        <p:tgtEl>
                                          <p:spTgt spid="32"/>
                                        </p:tgtEl>
                                        <p:attrNameLst>
                                          <p:attrName>ppt_h</p:attrName>
                                        </p:attrNameLst>
                                      </p:cBhvr>
                                      <p:tavLst>
                                        <p:tav tm="0">
                                          <p:val>
                                            <p:fltVal val="0"/>
                                          </p:val>
                                        </p:tav>
                                        <p:tav tm="100000">
                                          <p:val>
                                            <p:strVal val="#ppt_h"/>
                                          </p:val>
                                        </p:tav>
                                      </p:tavLst>
                                    </p:anim>
                                    <p:anim calcmode="lin" valueType="num">
                                      <p:cBhvr>
                                        <p:cTn dur="500" fill="hold" id="58"/>
                                        <p:tgtEl>
                                          <p:spTgt spid="32"/>
                                        </p:tgtEl>
                                        <p:attrNameLst>
                                          <p:attrName>style.rotation</p:attrName>
                                        </p:attrNameLst>
                                      </p:cBhvr>
                                      <p:tavLst>
                                        <p:tav tm="0">
                                          <p:val>
                                            <p:fltVal val="90"/>
                                          </p:val>
                                        </p:tav>
                                        <p:tav tm="100000">
                                          <p:val>
                                            <p:fltVal val="0"/>
                                          </p:val>
                                        </p:tav>
                                      </p:tavLst>
                                    </p:anim>
                                    <p:animEffect filter="fade" transition="in">
                                      <p:cBhvr>
                                        <p:cTn dur="500" id="59"/>
                                        <p:tgtEl>
                                          <p:spTgt spid="32"/>
                                        </p:tgtEl>
                                      </p:cBhvr>
                                    </p:animEffect>
                                  </p:childTnLst>
                                </p:cTn>
                              </p:par>
                              <p:par>
                                <p:cTn fill="hold" grpId="0" id="60" nodeType="withEffect" presetClass="entr" presetID="53" presetSubtype="0">
                                  <p:stCondLst>
                                    <p:cond delay="2250"/>
                                  </p:stCondLst>
                                  <p:childTnLst>
                                    <p:set>
                                      <p:cBhvr>
                                        <p:cTn dur="1" fill="hold" id="61">
                                          <p:stCondLst>
                                            <p:cond delay="0"/>
                                          </p:stCondLst>
                                        </p:cTn>
                                        <p:tgtEl>
                                          <p:spTgt spid="37"/>
                                        </p:tgtEl>
                                        <p:attrNameLst>
                                          <p:attrName>style.visibility</p:attrName>
                                        </p:attrNameLst>
                                      </p:cBhvr>
                                      <p:to>
                                        <p:strVal val="visible"/>
                                      </p:to>
                                    </p:set>
                                    <p:anim calcmode="lin" valueType="num">
                                      <p:cBhvr>
                                        <p:cTn dur="500" fill="hold" id="62"/>
                                        <p:tgtEl>
                                          <p:spTgt spid="37"/>
                                        </p:tgtEl>
                                        <p:attrNameLst>
                                          <p:attrName>ppt_w</p:attrName>
                                        </p:attrNameLst>
                                      </p:cBhvr>
                                      <p:tavLst>
                                        <p:tav tm="0">
                                          <p:val>
                                            <p:fltVal val="0"/>
                                          </p:val>
                                        </p:tav>
                                        <p:tav tm="100000">
                                          <p:val>
                                            <p:strVal val="#ppt_w"/>
                                          </p:val>
                                        </p:tav>
                                      </p:tavLst>
                                    </p:anim>
                                    <p:anim calcmode="lin" valueType="num">
                                      <p:cBhvr>
                                        <p:cTn dur="500" fill="hold" id="63"/>
                                        <p:tgtEl>
                                          <p:spTgt spid="37"/>
                                        </p:tgtEl>
                                        <p:attrNameLst>
                                          <p:attrName>ppt_h</p:attrName>
                                        </p:attrNameLst>
                                      </p:cBhvr>
                                      <p:tavLst>
                                        <p:tav tm="0">
                                          <p:val>
                                            <p:fltVal val="0"/>
                                          </p:val>
                                        </p:tav>
                                        <p:tav tm="100000">
                                          <p:val>
                                            <p:strVal val="#ppt_h"/>
                                          </p:val>
                                        </p:tav>
                                      </p:tavLst>
                                    </p:anim>
                                    <p:animEffect filter="fade" transition="in">
                                      <p:cBhvr>
                                        <p:cTn dur="500" id="64"/>
                                        <p:tgtEl>
                                          <p:spTgt spid="37"/>
                                        </p:tgtEl>
                                      </p:cBhvr>
                                    </p:animEffect>
                                  </p:childTnLst>
                                </p:cTn>
                              </p:par>
                              <p:par>
                                <p:cTn fill="hold" grpId="0" id="65" nodeType="withEffect" presetClass="entr" presetID="53" presetSubtype="0">
                                  <p:stCondLst>
                                    <p:cond delay="2250"/>
                                  </p:stCondLst>
                                  <p:childTnLst>
                                    <p:set>
                                      <p:cBhvr>
                                        <p:cTn dur="1" fill="hold" id="66">
                                          <p:stCondLst>
                                            <p:cond delay="0"/>
                                          </p:stCondLst>
                                        </p:cTn>
                                        <p:tgtEl>
                                          <p:spTgt spid="38"/>
                                        </p:tgtEl>
                                        <p:attrNameLst>
                                          <p:attrName>style.visibility</p:attrName>
                                        </p:attrNameLst>
                                      </p:cBhvr>
                                      <p:to>
                                        <p:strVal val="visible"/>
                                      </p:to>
                                    </p:set>
                                    <p:anim calcmode="lin" valueType="num">
                                      <p:cBhvr>
                                        <p:cTn dur="500" fill="hold" id="67"/>
                                        <p:tgtEl>
                                          <p:spTgt spid="38"/>
                                        </p:tgtEl>
                                        <p:attrNameLst>
                                          <p:attrName>ppt_w</p:attrName>
                                        </p:attrNameLst>
                                      </p:cBhvr>
                                      <p:tavLst>
                                        <p:tav tm="0">
                                          <p:val>
                                            <p:fltVal val="0"/>
                                          </p:val>
                                        </p:tav>
                                        <p:tav tm="100000">
                                          <p:val>
                                            <p:strVal val="#ppt_w"/>
                                          </p:val>
                                        </p:tav>
                                      </p:tavLst>
                                    </p:anim>
                                    <p:anim calcmode="lin" valueType="num">
                                      <p:cBhvr>
                                        <p:cTn dur="500" fill="hold" id="68"/>
                                        <p:tgtEl>
                                          <p:spTgt spid="38"/>
                                        </p:tgtEl>
                                        <p:attrNameLst>
                                          <p:attrName>ppt_h</p:attrName>
                                        </p:attrNameLst>
                                      </p:cBhvr>
                                      <p:tavLst>
                                        <p:tav tm="0">
                                          <p:val>
                                            <p:fltVal val="0"/>
                                          </p:val>
                                        </p:tav>
                                        <p:tav tm="100000">
                                          <p:val>
                                            <p:strVal val="#ppt_h"/>
                                          </p:val>
                                        </p:tav>
                                      </p:tavLst>
                                    </p:anim>
                                    <p:animEffect filter="fade" transition="in">
                                      <p:cBhvr>
                                        <p:cTn dur="500" id="69"/>
                                        <p:tgtEl>
                                          <p:spTgt spid="38"/>
                                        </p:tgtEl>
                                      </p:cBhvr>
                                    </p:animEffect>
                                  </p:childTnLst>
                                </p:cTn>
                              </p:par>
                              <p:par>
                                <p:cTn fill="hold" grpId="0" id="70" nodeType="withEffect" presetClass="entr" presetID="53" presetSubtype="0">
                                  <p:stCondLst>
                                    <p:cond delay="2250"/>
                                  </p:stCondLst>
                                  <p:childTnLst>
                                    <p:set>
                                      <p:cBhvr>
                                        <p:cTn dur="1" fill="hold" id="71">
                                          <p:stCondLst>
                                            <p:cond delay="0"/>
                                          </p:stCondLst>
                                        </p:cTn>
                                        <p:tgtEl>
                                          <p:spTgt spid="39"/>
                                        </p:tgtEl>
                                        <p:attrNameLst>
                                          <p:attrName>style.visibility</p:attrName>
                                        </p:attrNameLst>
                                      </p:cBhvr>
                                      <p:to>
                                        <p:strVal val="visible"/>
                                      </p:to>
                                    </p:set>
                                    <p:anim calcmode="lin" valueType="num">
                                      <p:cBhvr>
                                        <p:cTn dur="500" fill="hold" id="72"/>
                                        <p:tgtEl>
                                          <p:spTgt spid="39"/>
                                        </p:tgtEl>
                                        <p:attrNameLst>
                                          <p:attrName>ppt_w</p:attrName>
                                        </p:attrNameLst>
                                      </p:cBhvr>
                                      <p:tavLst>
                                        <p:tav tm="0">
                                          <p:val>
                                            <p:fltVal val="0"/>
                                          </p:val>
                                        </p:tav>
                                        <p:tav tm="100000">
                                          <p:val>
                                            <p:strVal val="#ppt_w"/>
                                          </p:val>
                                        </p:tav>
                                      </p:tavLst>
                                    </p:anim>
                                    <p:anim calcmode="lin" valueType="num">
                                      <p:cBhvr>
                                        <p:cTn dur="500" fill="hold" id="73"/>
                                        <p:tgtEl>
                                          <p:spTgt spid="39"/>
                                        </p:tgtEl>
                                        <p:attrNameLst>
                                          <p:attrName>ppt_h</p:attrName>
                                        </p:attrNameLst>
                                      </p:cBhvr>
                                      <p:tavLst>
                                        <p:tav tm="0">
                                          <p:val>
                                            <p:fltVal val="0"/>
                                          </p:val>
                                        </p:tav>
                                        <p:tav tm="100000">
                                          <p:val>
                                            <p:strVal val="#ppt_h"/>
                                          </p:val>
                                        </p:tav>
                                      </p:tavLst>
                                    </p:anim>
                                    <p:animEffect filter="fade" transition="in">
                                      <p:cBhvr>
                                        <p:cTn dur="500" id="74"/>
                                        <p:tgtEl>
                                          <p:spTgt spid="39"/>
                                        </p:tgtEl>
                                      </p:cBhvr>
                                    </p:animEffect>
                                  </p:childTnLst>
                                </p:cTn>
                              </p:par>
                              <p:par>
                                <p:cTn fill="hold" grpId="0" id="75" nodeType="withEffect" presetClass="entr" presetID="53" presetSubtype="0">
                                  <p:stCondLst>
                                    <p:cond delay="2250"/>
                                  </p:stCondLst>
                                  <p:childTnLst>
                                    <p:set>
                                      <p:cBhvr>
                                        <p:cTn dur="1" fill="hold" id="76">
                                          <p:stCondLst>
                                            <p:cond delay="0"/>
                                          </p:stCondLst>
                                        </p:cTn>
                                        <p:tgtEl>
                                          <p:spTgt spid="40"/>
                                        </p:tgtEl>
                                        <p:attrNameLst>
                                          <p:attrName>style.visibility</p:attrName>
                                        </p:attrNameLst>
                                      </p:cBhvr>
                                      <p:to>
                                        <p:strVal val="visible"/>
                                      </p:to>
                                    </p:set>
                                    <p:anim calcmode="lin" valueType="num">
                                      <p:cBhvr>
                                        <p:cTn dur="500" fill="hold" id="77"/>
                                        <p:tgtEl>
                                          <p:spTgt spid="40"/>
                                        </p:tgtEl>
                                        <p:attrNameLst>
                                          <p:attrName>ppt_w</p:attrName>
                                        </p:attrNameLst>
                                      </p:cBhvr>
                                      <p:tavLst>
                                        <p:tav tm="0">
                                          <p:val>
                                            <p:fltVal val="0"/>
                                          </p:val>
                                        </p:tav>
                                        <p:tav tm="100000">
                                          <p:val>
                                            <p:strVal val="#ppt_w"/>
                                          </p:val>
                                        </p:tav>
                                      </p:tavLst>
                                    </p:anim>
                                    <p:anim calcmode="lin" valueType="num">
                                      <p:cBhvr>
                                        <p:cTn dur="500" fill="hold" id="78"/>
                                        <p:tgtEl>
                                          <p:spTgt spid="40"/>
                                        </p:tgtEl>
                                        <p:attrNameLst>
                                          <p:attrName>ppt_h</p:attrName>
                                        </p:attrNameLst>
                                      </p:cBhvr>
                                      <p:tavLst>
                                        <p:tav tm="0">
                                          <p:val>
                                            <p:fltVal val="0"/>
                                          </p:val>
                                        </p:tav>
                                        <p:tav tm="100000">
                                          <p:val>
                                            <p:strVal val="#ppt_h"/>
                                          </p:val>
                                        </p:tav>
                                      </p:tavLst>
                                    </p:anim>
                                    <p:animEffect filter="fade" transition="in">
                                      <p:cBhvr>
                                        <p:cTn dur="500" id="79"/>
                                        <p:tgtEl>
                                          <p:spTgt spid="40"/>
                                        </p:tgtEl>
                                      </p:cBhvr>
                                    </p:animEffect>
                                  </p:childTnLst>
                                </p:cTn>
                              </p:par>
                              <p:par>
                                <p:cTn fill="hold" grpId="0" id="80" nodeType="withEffect" presetClass="entr" presetID="53" presetSubtype="0">
                                  <p:stCondLst>
                                    <p:cond delay="2250"/>
                                  </p:stCondLst>
                                  <p:childTnLst>
                                    <p:set>
                                      <p:cBhvr>
                                        <p:cTn dur="1" fill="hold" id="81">
                                          <p:stCondLst>
                                            <p:cond delay="0"/>
                                          </p:stCondLst>
                                        </p:cTn>
                                        <p:tgtEl>
                                          <p:spTgt spid="41"/>
                                        </p:tgtEl>
                                        <p:attrNameLst>
                                          <p:attrName>style.visibility</p:attrName>
                                        </p:attrNameLst>
                                      </p:cBhvr>
                                      <p:to>
                                        <p:strVal val="visible"/>
                                      </p:to>
                                    </p:set>
                                    <p:anim calcmode="lin" valueType="num">
                                      <p:cBhvr>
                                        <p:cTn dur="500" fill="hold" id="82"/>
                                        <p:tgtEl>
                                          <p:spTgt spid="41"/>
                                        </p:tgtEl>
                                        <p:attrNameLst>
                                          <p:attrName>ppt_w</p:attrName>
                                        </p:attrNameLst>
                                      </p:cBhvr>
                                      <p:tavLst>
                                        <p:tav tm="0">
                                          <p:val>
                                            <p:fltVal val="0"/>
                                          </p:val>
                                        </p:tav>
                                        <p:tav tm="100000">
                                          <p:val>
                                            <p:strVal val="#ppt_w"/>
                                          </p:val>
                                        </p:tav>
                                      </p:tavLst>
                                    </p:anim>
                                    <p:anim calcmode="lin" valueType="num">
                                      <p:cBhvr>
                                        <p:cTn dur="500" fill="hold" id="83"/>
                                        <p:tgtEl>
                                          <p:spTgt spid="41"/>
                                        </p:tgtEl>
                                        <p:attrNameLst>
                                          <p:attrName>ppt_h</p:attrName>
                                        </p:attrNameLst>
                                      </p:cBhvr>
                                      <p:tavLst>
                                        <p:tav tm="0">
                                          <p:val>
                                            <p:fltVal val="0"/>
                                          </p:val>
                                        </p:tav>
                                        <p:tav tm="100000">
                                          <p:val>
                                            <p:strVal val="#ppt_h"/>
                                          </p:val>
                                        </p:tav>
                                      </p:tavLst>
                                    </p:anim>
                                    <p:animEffect filter="fade" transition="in">
                                      <p:cBhvr>
                                        <p:cTn dur="500" id="84"/>
                                        <p:tgtEl>
                                          <p:spTgt spid="41"/>
                                        </p:tgtEl>
                                      </p:cBhvr>
                                    </p:animEffect>
                                  </p:childTnLst>
                                </p:cTn>
                              </p:par>
                              <p:par>
                                <p:cTn fill="hold" grpId="0" id="85" nodeType="withEffect" presetClass="entr" presetID="53" presetSubtype="0">
                                  <p:stCondLst>
                                    <p:cond delay="2250"/>
                                  </p:stCondLst>
                                  <p:childTnLst>
                                    <p:set>
                                      <p:cBhvr>
                                        <p:cTn dur="1" fill="hold" id="86">
                                          <p:stCondLst>
                                            <p:cond delay="0"/>
                                          </p:stCondLst>
                                        </p:cTn>
                                        <p:tgtEl>
                                          <p:spTgt spid="42"/>
                                        </p:tgtEl>
                                        <p:attrNameLst>
                                          <p:attrName>style.visibility</p:attrName>
                                        </p:attrNameLst>
                                      </p:cBhvr>
                                      <p:to>
                                        <p:strVal val="visible"/>
                                      </p:to>
                                    </p:set>
                                    <p:anim calcmode="lin" valueType="num">
                                      <p:cBhvr>
                                        <p:cTn dur="500" fill="hold" id="87"/>
                                        <p:tgtEl>
                                          <p:spTgt spid="42"/>
                                        </p:tgtEl>
                                        <p:attrNameLst>
                                          <p:attrName>ppt_w</p:attrName>
                                        </p:attrNameLst>
                                      </p:cBhvr>
                                      <p:tavLst>
                                        <p:tav tm="0">
                                          <p:val>
                                            <p:fltVal val="0"/>
                                          </p:val>
                                        </p:tav>
                                        <p:tav tm="100000">
                                          <p:val>
                                            <p:strVal val="#ppt_w"/>
                                          </p:val>
                                        </p:tav>
                                      </p:tavLst>
                                    </p:anim>
                                    <p:anim calcmode="lin" valueType="num">
                                      <p:cBhvr>
                                        <p:cTn dur="500" fill="hold" id="88"/>
                                        <p:tgtEl>
                                          <p:spTgt spid="42"/>
                                        </p:tgtEl>
                                        <p:attrNameLst>
                                          <p:attrName>ppt_h</p:attrName>
                                        </p:attrNameLst>
                                      </p:cBhvr>
                                      <p:tavLst>
                                        <p:tav tm="0">
                                          <p:val>
                                            <p:fltVal val="0"/>
                                          </p:val>
                                        </p:tav>
                                        <p:tav tm="100000">
                                          <p:val>
                                            <p:strVal val="#ppt_h"/>
                                          </p:val>
                                        </p:tav>
                                      </p:tavLst>
                                    </p:anim>
                                    <p:animEffect filter="fade" transition="in">
                                      <p:cBhvr>
                                        <p:cTn dur="500" id="89"/>
                                        <p:tgtEl>
                                          <p:spTgt spid="42"/>
                                        </p:tgtEl>
                                      </p:cBhvr>
                                    </p:animEffect>
                                  </p:childTnLst>
                                </p:cTn>
                              </p:par>
                              <p:par>
                                <p:cTn fill="hold" grpId="0" id="90" nodeType="withEffect" presetClass="entr" presetID="53" presetSubtype="0">
                                  <p:stCondLst>
                                    <p:cond delay="2250"/>
                                  </p:stCondLst>
                                  <p:childTnLst>
                                    <p:set>
                                      <p:cBhvr>
                                        <p:cTn dur="1" fill="hold" id="91">
                                          <p:stCondLst>
                                            <p:cond delay="0"/>
                                          </p:stCondLst>
                                        </p:cTn>
                                        <p:tgtEl>
                                          <p:spTgt spid="43"/>
                                        </p:tgtEl>
                                        <p:attrNameLst>
                                          <p:attrName>style.visibility</p:attrName>
                                        </p:attrNameLst>
                                      </p:cBhvr>
                                      <p:to>
                                        <p:strVal val="visible"/>
                                      </p:to>
                                    </p:set>
                                    <p:anim calcmode="lin" valueType="num">
                                      <p:cBhvr>
                                        <p:cTn dur="500" fill="hold" id="92"/>
                                        <p:tgtEl>
                                          <p:spTgt spid="43"/>
                                        </p:tgtEl>
                                        <p:attrNameLst>
                                          <p:attrName>ppt_w</p:attrName>
                                        </p:attrNameLst>
                                      </p:cBhvr>
                                      <p:tavLst>
                                        <p:tav tm="0">
                                          <p:val>
                                            <p:fltVal val="0"/>
                                          </p:val>
                                        </p:tav>
                                        <p:tav tm="100000">
                                          <p:val>
                                            <p:strVal val="#ppt_w"/>
                                          </p:val>
                                        </p:tav>
                                      </p:tavLst>
                                    </p:anim>
                                    <p:anim calcmode="lin" valueType="num">
                                      <p:cBhvr>
                                        <p:cTn dur="500" fill="hold" id="93"/>
                                        <p:tgtEl>
                                          <p:spTgt spid="43"/>
                                        </p:tgtEl>
                                        <p:attrNameLst>
                                          <p:attrName>ppt_h</p:attrName>
                                        </p:attrNameLst>
                                      </p:cBhvr>
                                      <p:tavLst>
                                        <p:tav tm="0">
                                          <p:val>
                                            <p:fltVal val="0"/>
                                          </p:val>
                                        </p:tav>
                                        <p:tav tm="100000">
                                          <p:val>
                                            <p:strVal val="#ppt_h"/>
                                          </p:val>
                                        </p:tav>
                                      </p:tavLst>
                                    </p:anim>
                                    <p:animEffect filter="fade" transition="in">
                                      <p:cBhvr>
                                        <p:cTn dur="500" id="94"/>
                                        <p:tgtEl>
                                          <p:spTgt spid="43"/>
                                        </p:tgtEl>
                                      </p:cBhvr>
                                    </p:animEffect>
                                  </p:childTnLst>
                                </p:cTn>
                              </p:par>
                              <p:par>
                                <p:cTn fill="hold" grpId="0" id="95" nodeType="withEffect" presetClass="entr" presetID="53" presetSubtype="0">
                                  <p:stCondLst>
                                    <p:cond delay="2250"/>
                                  </p:stCondLst>
                                  <p:childTnLst>
                                    <p:set>
                                      <p:cBhvr>
                                        <p:cTn dur="1" fill="hold" id="96">
                                          <p:stCondLst>
                                            <p:cond delay="0"/>
                                          </p:stCondLst>
                                        </p:cTn>
                                        <p:tgtEl>
                                          <p:spTgt spid="44"/>
                                        </p:tgtEl>
                                        <p:attrNameLst>
                                          <p:attrName>style.visibility</p:attrName>
                                        </p:attrNameLst>
                                      </p:cBhvr>
                                      <p:to>
                                        <p:strVal val="visible"/>
                                      </p:to>
                                    </p:set>
                                    <p:anim calcmode="lin" valueType="num">
                                      <p:cBhvr>
                                        <p:cTn dur="500" fill="hold" id="97"/>
                                        <p:tgtEl>
                                          <p:spTgt spid="44"/>
                                        </p:tgtEl>
                                        <p:attrNameLst>
                                          <p:attrName>ppt_w</p:attrName>
                                        </p:attrNameLst>
                                      </p:cBhvr>
                                      <p:tavLst>
                                        <p:tav tm="0">
                                          <p:val>
                                            <p:fltVal val="0"/>
                                          </p:val>
                                        </p:tav>
                                        <p:tav tm="100000">
                                          <p:val>
                                            <p:strVal val="#ppt_w"/>
                                          </p:val>
                                        </p:tav>
                                      </p:tavLst>
                                    </p:anim>
                                    <p:anim calcmode="lin" valueType="num">
                                      <p:cBhvr>
                                        <p:cTn dur="500" fill="hold" id="98"/>
                                        <p:tgtEl>
                                          <p:spTgt spid="44"/>
                                        </p:tgtEl>
                                        <p:attrNameLst>
                                          <p:attrName>ppt_h</p:attrName>
                                        </p:attrNameLst>
                                      </p:cBhvr>
                                      <p:tavLst>
                                        <p:tav tm="0">
                                          <p:val>
                                            <p:fltVal val="0"/>
                                          </p:val>
                                        </p:tav>
                                        <p:tav tm="100000">
                                          <p:val>
                                            <p:strVal val="#ppt_h"/>
                                          </p:val>
                                        </p:tav>
                                      </p:tavLst>
                                    </p:anim>
                                    <p:animEffect filter="fade" transition="in">
                                      <p:cBhvr>
                                        <p:cTn dur="500" id="99"/>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18"/>
      <p:bldP grpId="0" spid="21"/>
      <p:bldP grpId="0" spid="25"/>
      <p:bldP grpId="0" spid="5"/>
      <p:bldP grpId="0" spid="37"/>
      <p:bldP grpId="0" spid="38"/>
      <p:bldP grpId="0" spid="39"/>
      <p:bldP grpId="0" spid="40"/>
      <p:bldP grpId="0" spid="41"/>
      <p:bldP grpId="0" spid="42"/>
      <p:bldP grpId="0" spid="43"/>
      <p:bldP grpId="0" spid="44"/>
      <p:bldP grpId="0" spid="45"/>
      <p:bldP grpId="0" spid="2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8" name="Group 77"/>
          <p:cNvGrpSpPr/>
          <p:nvPr/>
        </p:nvGrpSpPr>
        <p:grpSpPr>
          <a:xfrm>
            <a:off x="2880237" y="4705502"/>
            <a:ext cx="2043356" cy="1769966"/>
            <a:chOff x="5097085" y="4489719"/>
            <a:chExt cx="2125426" cy="1841056"/>
          </a:xfrm>
        </p:grpSpPr>
        <p:sp>
          <p:nvSpPr>
            <p:cNvPr id="79" name="Freeform 14"/>
            <p:cNvSpPr/>
            <p:nvPr/>
          </p:nvSpPr>
          <p:spPr bwMode="auto">
            <a:xfrm>
              <a:off x="5451323" y="4693191"/>
              <a:ext cx="1415725" cy="1637583"/>
            </a:xfrm>
            <a:custGeom>
              <a:gdLst>
                <a:gd fmla="*/ 577 w 1155" name="T0"/>
                <a:gd fmla="*/ 0 h 1336" name="T1"/>
                <a:gd fmla="*/ 0 w 1155" name="T2"/>
                <a:gd fmla="*/ 335 h 1336" name="T3"/>
                <a:gd fmla="*/ 0 w 1155" name="T4"/>
                <a:gd fmla="*/ 1004 h 1336" name="T5"/>
                <a:gd fmla="*/ 577 w 1155" name="T6"/>
                <a:gd fmla="*/ 1336 h 1336" name="T7"/>
                <a:gd fmla="*/ 1155 w 1155" name="T8"/>
                <a:gd fmla="*/ 1004 h 1336" name="T9"/>
                <a:gd fmla="*/ 1155 w 1155" name="T10"/>
                <a:gd fmla="*/ 335 h 1336" name="T11"/>
                <a:gd fmla="*/ 577 w 1155" name="T12"/>
                <a:gd fmla="*/ 0 h 1336" name="T13"/>
              </a:gdLst>
              <a:cxnLst>
                <a:cxn ang="0">
                  <a:pos x="T0" y="T1"/>
                </a:cxn>
                <a:cxn ang="0">
                  <a:pos x="T2" y="T3"/>
                </a:cxn>
                <a:cxn ang="0">
                  <a:pos x="T4" y="T5"/>
                </a:cxn>
                <a:cxn ang="0">
                  <a:pos x="T6" y="T7"/>
                </a:cxn>
                <a:cxn ang="0">
                  <a:pos x="T8" y="T9"/>
                </a:cxn>
                <a:cxn ang="0">
                  <a:pos x="T10" y="T11"/>
                </a:cxn>
                <a:cxn ang="0">
                  <a:pos x="T12" y="T13"/>
                </a:cxn>
              </a:cxnLst>
              <a:rect b="b" l="0" r="r" t="0"/>
              <a:pathLst>
                <a:path h="1336" w="1155">
                  <a:moveTo>
                    <a:pt x="577" y="0"/>
                  </a:moveTo>
                  <a:lnTo>
                    <a:pt x="0" y="335"/>
                  </a:lnTo>
                  <a:lnTo>
                    <a:pt x="0" y="1004"/>
                  </a:lnTo>
                  <a:lnTo>
                    <a:pt x="577" y="1336"/>
                  </a:lnTo>
                  <a:lnTo>
                    <a:pt x="1155" y="1004"/>
                  </a:lnTo>
                  <a:lnTo>
                    <a:pt x="1155" y="335"/>
                  </a:lnTo>
                  <a:lnTo>
                    <a:pt x="577" y="0"/>
                  </a:lnTo>
                  <a:close/>
                </a:path>
              </a:pathLst>
            </a:custGeom>
            <a:gradFill>
              <a:gsLst>
                <a:gs pos="0">
                  <a:srgbClr val="AA6F39"/>
                </a:gs>
                <a:gs pos="100000">
                  <a:srgbClr val="9C622E"/>
                </a:gs>
              </a:gsLst>
              <a:lin ang="5400000" scaled="1"/>
            </a:gradFill>
            <a:ln>
              <a:noFill/>
            </a:ln>
          </p:spPr>
          <p:txBody>
            <a:bodyPr anchor="t" anchorCtr="0" bIns="13560" compatLnSpc="1" lIns="27119" numCol="1" rIns="27119" tIns="13560" vert="horz" wrap="square">
              <a:prstTxWarp prst="textNoShape">
                <a:avLst/>
              </a:prstTxWarp>
            </a:bodyPr>
            <a:lstStyle/>
            <a:p>
              <a:pPr>
                <a:lnSpc>
                  <a:spcPct val="120000"/>
                </a:lnSpc>
              </a:pPr>
              <a:endParaRPr lang="id-ID" sz="1186">
                <a:latin charset="0" panose="020b0604020202020204" pitchFamily="34" typeface="Arial"/>
                <a:ea charset="-122" panose="020b0503020204020204" pitchFamily="34" typeface="微软雅黑"/>
                <a:sym charset="0" panose="020b0604020202020204" pitchFamily="34" typeface="Arial"/>
              </a:endParaRPr>
            </a:p>
          </p:txBody>
        </p:sp>
        <p:sp>
          <p:nvSpPr>
            <p:cNvPr id="80" name="Freeform 17"/>
            <p:cNvSpPr/>
            <p:nvPr/>
          </p:nvSpPr>
          <p:spPr bwMode="auto">
            <a:xfrm>
              <a:off x="5451323" y="4693191"/>
              <a:ext cx="709701" cy="817566"/>
            </a:xfrm>
            <a:custGeom>
              <a:gdLst>
                <a:gd fmla="*/ 579 w 579" name="T0"/>
                <a:gd fmla="*/ 3 h 667" name="T1"/>
                <a:gd fmla="*/ 577 w 579" name="T2"/>
                <a:gd fmla="*/ 0 h 667" name="T3"/>
                <a:gd fmla="*/ 3 w 579" name="T4"/>
                <a:gd fmla="*/ 335 h 667" name="T5"/>
                <a:gd fmla="*/ 0 w 579" name="T6"/>
                <a:gd fmla="*/ 335 h 667" name="T7"/>
                <a:gd fmla="*/ 0 w 579" name="T8"/>
                <a:gd fmla="*/ 335 h 667" name="T9"/>
                <a:gd fmla="*/ 0 w 579" name="T10"/>
                <a:gd fmla="*/ 335 h 667" name="T11"/>
                <a:gd fmla="*/ 3 w 579" name="T12"/>
                <a:gd fmla="*/ 335 h 667" name="T13"/>
                <a:gd fmla="*/ 577 w 579" name="T14"/>
                <a:gd fmla="*/ 667 h 667" name="T15"/>
                <a:gd fmla="*/ 579 w 579" name="T16"/>
                <a:gd fmla="*/ 667 h 667" name="T17"/>
                <a:gd fmla="*/ 579 w 579" name="T18"/>
                <a:gd fmla="*/ 3 h 6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67" w="579">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adFill>
              <a:gsLst>
                <a:gs pos="0">
                  <a:srgbClr val="AA6F39"/>
                </a:gs>
                <a:gs pos="100000">
                  <a:srgbClr val="A16A34"/>
                </a:gs>
              </a:gsLst>
              <a:lin ang="5400000" scaled="1"/>
            </a:gradFill>
            <a:ln>
              <a:noFill/>
            </a:ln>
          </p:spPr>
          <p:txBody>
            <a:bodyPr anchor="t" anchorCtr="0" bIns="13560" compatLnSpc="1" lIns="27119" numCol="1" rIns="27119" tIns="13560" vert="horz" wrap="square">
              <a:prstTxWarp prst="textNoShape">
                <a:avLst/>
              </a:prstTxWarp>
            </a:bodyPr>
            <a:lstStyle/>
            <a:p>
              <a:pPr>
                <a:lnSpc>
                  <a:spcPct val="120000"/>
                </a:lnSpc>
              </a:pPr>
              <a:endParaRPr lang="id-ID" sz="1186">
                <a:latin charset="0" panose="020b0604020202020204" pitchFamily="34" typeface="Arial"/>
                <a:ea charset="-122" panose="020b0503020204020204" pitchFamily="34" typeface="微软雅黑"/>
                <a:sym charset="0" panose="020b0604020202020204" pitchFamily="34" typeface="Arial"/>
              </a:endParaRPr>
            </a:p>
          </p:txBody>
        </p:sp>
        <p:sp>
          <p:nvSpPr>
            <p:cNvPr id="81" name="Freeform 18"/>
            <p:cNvSpPr/>
            <p:nvPr/>
          </p:nvSpPr>
          <p:spPr bwMode="auto">
            <a:xfrm>
              <a:off x="5097085" y="4489719"/>
              <a:ext cx="1061487" cy="614094"/>
            </a:xfrm>
            <a:custGeom>
              <a:gdLst>
                <a:gd fmla="*/ 0 w 866" name="T0"/>
                <a:gd fmla="*/ 335 h 501" name="T1"/>
                <a:gd fmla="*/ 289 w 866" name="T2"/>
                <a:gd fmla="*/ 501 h 501" name="T3"/>
                <a:gd fmla="*/ 866 w 866" name="T4"/>
                <a:gd fmla="*/ 166 h 501" name="T5"/>
                <a:gd fmla="*/ 579 w 866" name="T6"/>
                <a:gd fmla="*/ 0 h 501" name="T7"/>
                <a:gd fmla="*/ 0 w 866" name="T8"/>
                <a:gd fmla="*/ 335 h 501" name="T9"/>
              </a:gdLst>
              <a:cxnLst>
                <a:cxn ang="0">
                  <a:pos x="T0" y="T1"/>
                </a:cxn>
                <a:cxn ang="0">
                  <a:pos x="T2" y="T3"/>
                </a:cxn>
                <a:cxn ang="0">
                  <a:pos x="T4" y="T5"/>
                </a:cxn>
                <a:cxn ang="0">
                  <a:pos x="T6" y="T7"/>
                </a:cxn>
                <a:cxn ang="0">
                  <a:pos x="T8" y="T9"/>
                </a:cxn>
              </a:cxnLst>
              <a:rect b="b" l="0" r="r" t="0"/>
              <a:pathLst>
                <a:path h="501" w="865">
                  <a:moveTo>
                    <a:pt x="0" y="335"/>
                  </a:moveTo>
                  <a:lnTo>
                    <a:pt x="289" y="501"/>
                  </a:lnTo>
                  <a:lnTo>
                    <a:pt x="866" y="166"/>
                  </a:lnTo>
                  <a:lnTo>
                    <a:pt x="579" y="0"/>
                  </a:lnTo>
                  <a:lnTo>
                    <a:pt x="0" y="335"/>
                  </a:lnTo>
                  <a:close/>
                </a:path>
              </a:pathLst>
            </a:custGeom>
            <a:gradFill>
              <a:gsLst>
                <a:gs pos="0">
                  <a:srgbClr val="D69B59"/>
                </a:gs>
                <a:gs pos="100000">
                  <a:srgbClr val="FEBA6F"/>
                </a:gs>
              </a:gsLst>
              <a:lin ang="5400000" scaled="1"/>
            </a:gradFill>
            <a:ln>
              <a:noFill/>
            </a:ln>
          </p:spPr>
          <p:txBody>
            <a:bodyPr anchor="t" anchorCtr="0" bIns="13560" compatLnSpc="1" lIns="27119" numCol="1" rIns="27119" tIns="13560" vert="horz" wrap="square">
              <a:prstTxWarp prst="textNoShape">
                <a:avLst/>
              </a:prstTxWarp>
            </a:bodyPr>
            <a:lstStyle/>
            <a:p>
              <a:pPr>
                <a:lnSpc>
                  <a:spcPct val="120000"/>
                </a:lnSpc>
              </a:pPr>
              <a:endParaRPr lang="id-ID" sz="1186">
                <a:latin charset="0" panose="020b0604020202020204" pitchFamily="34" typeface="Arial"/>
                <a:ea charset="-122" panose="020b0503020204020204" pitchFamily="34" typeface="微软雅黑"/>
                <a:sym charset="0" panose="020b0604020202020204" pitchFamily="34" typeface="Arial"/>
              </a:endParaRPr>
            </a:p>
          </p:txBody>
        </p:sp>
        <p:sp>
          <p:nvSpPr>
            <p:cNvPr id="82" name="Freeform 19"/>
            <p:cNvSpPr/>
            <p:nvPr/>
          </p:nvSpPr>
          <p:spPr bwMode="auto">
            <a:xfrm>
              <a:off x="6161024" y="4489719"/>
              <a:ext cx="1061487" cy="614094"/>
            </a:xfrm>
            <a:custGeom>
              <a:gdLst>
                <a:gd fmla="*/ 866 w 866" name="T0"/>
                <a:gd fmla="*/ 335 h 501" name="T1"/>
                <a:gd fmla="*/ 576 w 866" name="T2"/>
                <a:gd fmla="*/ 501 h 501" name="T3"/>
                <a:gd fmla="*/ 0 w 866" name="T4"/>
                <a:gd fmla="*/ 169 h 501" name="T5"/>
                <a:gd fmla="*/ 287 w 866" name="T6"/>
                <a:gd fmla="*/ 0 h 501" name="T7"/>
                <a:gd fmla="*/ 866 w 866" name="T8"/>
                <a:gd fmla="*/ 335 h 501" name="T9"/>
              </a:gdLst>
              <a:cxnLst>
                <a:cxn ang="0">
                  <a:pos x="T0" y="T1"/>
                </a:cxn>
                <a:cxn ang="0">
                  <a:pos x="T2" y="T3"/>
                </a:cxn>
                <a:cxn ang="0">
                  <a:pos x="T4" y="T5"/>
                </a:cxn>
                <a:cxn ang="0">
                  <a:pos x="T6" y="T7"/>
                </a:cxn>
                <a:cxn ang="0">
                  <a:pos x="T8" y="T9"/>
                </a:cxn>
              </a:cxnLst>
              <a:rect b="b" l="0" r="r" t="0"/>
              <a:pathLst>
                <a:path h="501" w="865">
                  <a:moveTo>
                    <a:pt x="866" y="335"/>
                  </a:moveTo>
                  <a:lnTo>
                    <a:pt x="576" y="501"/>
                  </a:lnTo>
                  <a:lnTo>
                    <a:pt x="0" y="169"/>
                  </a:lnTo>
                  <a:lnTo>
                    <a:pt x="287" y="0"/>
                  </a:lnTo>
                  <a:lnTo>
                    <a:pt x="866" y="335"/>
                  </a:lnTo>
                  <a:close/>
                </a:path>
              </a:pathLst>
            </a:custGeom>
            <a:gradFill>
              <a:gsLst>
                <a:gs pos="0">
                  <a:srgbClr val="DC9D54"/>
                </a:gs>
                <a:gs pos="100000">
                  <a:srgbClr val="FFBB6E"/>
                </a:gs>
              </a:gsLst>
              <a:lin ang="5400000" scaled="1"/>
            </a:gradFill>
            <a:ln>
              <a:noFill/>
            </a:ln>
          </p:spPr>
          <p:txBody>
            <a:bodyPr anchor="t" anchorCtr="0" bIns="13560" compatLnSpc="1" lIns="27119" numCol="1" rIns="27119" tIns="13560" vert="horz" wrap="square">
              <a:prstTxWarp prst="textNoShape">
                <a:avLst/>
              </a:prstTxWarp>
            </a:bodyPr>
            <a:lstStyle/>
            <a:p>
              <a:pPr>
                <a:lnSpc>
                  <a:spcPct val="120000"/>
                </a:lnSpc>
              </a:pPr>
              <a:endParaRPr lang="id-ID" sz="1186">
                <a:latin charset="0" panose="020b0604020202020204" pitchFamily="34" typeface="Arial"/>
                <a:ea charset="-122" panose="020b0503020204020204" pitchFamily="34" typeface="微软雅黑"/>
                <a:sym charset="0" panose="020b0604020202020204" pitchFamily="34" typeface="Arial"/>
              </a:endParaRPr>
            </a:p>
          </p:txBody>
        </p:sp>
        <p:sp>
          <p:nvSpPr>
            <p:cNvPr id="83" name="Freeform 16"/>
            <p:cNvSpPr/>
            <p:nvPr/>
          </p:nvSpPr>
          <p:spPr bwMode="auto">
            <a:xfrm>
              <a:off x="5451323" y="5103813"/>
              <a:ext cx="709701" cy="1226962"/>
            </a:xfrm>
            <a:custGeom>
              <a:gdLst>
                <a:gd fmla="*/ 3 w 579" name="T0"/>
                <a:gd fmla="*/ 0 h 1001" name="T1"/>
                <a:gd fmla="*/ 0 w 579" name="T2"/>
                <a:gd fmla="*/ 0 h 1001" name="T3"/>
                <a:gd fmla="*/ 0 w 579" name="T4"/>
                <a:gd fmla="*/ 669 h 1001" name="T5"/>
                <a:gd fmla="*/ 577 w 579" name="T6"/>
                <a:gd fmla="*/ 1001 h 1001" name="T7"/>
                <a:gd fmla="*/ 579 w 579" name="T8"/>
                <a:gd fmla="*/ 1001 h 1001" name="T9"/>
                <a:gd fmla="*/ 579 w 579" name="T10"/>
                <a:gd fmla="*/ 332 h 1001" name="T11"/>
                <a:gd fmla="*/ 577 w 579" name="T12"/>
                <a:gd fmla="*/ 332 h 1001" name="T13"/>
                <a:gd fmla="*/ 3 w 579" name="T14"/>
                <a:gd fmla="*/ 0 h 100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1" w="579">
                  <a:moveTo>
                    <a:pt x="3" y="0"/>
                  </a:moveTo>
                  <a:lnTo>
                    <a:pt x="0" y="0"/>
                  </a:lnTo>
                  <a:lnTo>
                    <a:pt x="0" y="669"/>
                  </a:lnTo>
                  <a:lnTo>
                    <a:pt x="577" y="1001"/>
                  </a:lnTo>
                  <a:lnTo>
                    <a:pt x="579" y="1001"/>
                  </a:lnTo>
                  <a:lnTo>
                    <a:pt x="579" y="332"/>
                  </a:lnTo>
                  <a:lnTo>
                    <a:pt x="577" y="332"/>
                  </a:lnTo>
                  <a:lnTo>
                    <a:pt x="3" y="0"/>
                  </a:lnTo>
                  <a:close/>
                </a:path>
              </a:pathLst>
            </a:custGeom>
            <a:gradFill>
              <a:gsLst>
                <a:gs pos="0">
                  <a:srgbClr val="CB8F4D"/>
                </a:gs>
                <a:gs pos="100000">
                  <a:srgbClr val="A16C38"/>
                </a:gs>
              </a:gsLst>
              <a:lin ang="5400000" scaled="1"/>
            </a:gradFill>
            <a:ln>
              <a:noFill/>
            </a:ln>
          </p:spPr>
          <p:txBody>
            <a:bodyPr anchor="t" anchorCtr="0" bIns="13560" compatLnSpc="1" lIns="27119" numCol="1" rIns="27119" tIns="13560" vert="horz" wrap="square">
              <a:prstTxWarp prst="textNoShape">
                <a:avLst/>
              </a:prstTxWarp>
            </a:bodyPr>
            <a:lstStyle/>
            <a:p>
              <a:pPr>
                <a:lnSpc>
                  <a:spcPct val="120000"/>
                </a:lnSpc>
              </a:pPr>
              <a:endParaRPr lang="id-ID" sz="1186">
                <a:latin charset="0" panose="020b0604020202020204" pitchFamily="34" typeface="Arial"/>
                <a:ea charset="-122" panose="020b0503020204020204" pitchFamily="34" typeface="微软雅黑"/>
                <a:sym charset="0" panose="020b0604020202020204" pitchFamily="34" typeface="Arial"/>
              </a:endParaRPr>
            </a:p>
          </p:txBody>
        </p:sp>
        <p:sp>
          <p:nvSpPr>
            <p:cNvPr id="84" name="Freeform 20"/>
            <p:cNvSpPr/>
            <p:nvPr/>
          </p:nvSpPr>
          <p:spPr bwMode="auto">
            <a:xfrm>
              <a:off x="5097085" y="5103813"/>
              <a:ext cx="1063939" cy="614094"/>
            </a:xfrm>
            <a:custGeom>
              <a:gdLst>
                <a:gd fmla="*/ 0 w 868" name="T0"/>
                <a:gd fmla="*/ 166 h 501" name="T1"/>
                <a:gd fmla="*/ 289 w 868" name="T2"/>
                <a:gd fmla="*/ 0 h 501" name="T3"/>
                <a:gd fmla="*/ 868 w 868" name="T4"/>
                <a:gd fmla="*/ 332 h 501" name="T5"/>
                <a:gd fmla="*/ 579 w 868" name="T6"/>
                <a:gd fmla="*/ 501 h 501" name="T7"/>
                <a:gd fmla="*/ 0 w 868" name="T8"/>
                <a:gd fmla="*/ 166 h 501" name="T9"/>
              </a:gdLst>
              <a:cxnLst>
                <a:cxn ang="0">
                  <a:pos x="T0" y="T1"/>
                </a:cxn>
                <a:cxn ang="0">
                  <a:pos x="T2" y="T3"/>
                </a:cxn>
                <a:cxn ang="0">
                  <a:pos x="T4" y="T5"/>
                </a:cxn>
                <a:cxn ang="0">
                  <a:pos x="T6" y="T7"/>
                </a:cxn>
                <a:cxn ang="0">
                  <a:pos x="T8" y="T9"/>
                </a:cxn>
              </a:cxnLst>
              <a:rect b="b" l="0" r="r" t="0"/>
              <a:pathLst>
                <a:path h="501" w="866">
                  <a:moveTo>
                    <a:pt x="0" y="166"/>
                  </a:moveTo>
                  <a:lnTo>
                    <a:pt x="289" y="0"/>
                  </a:lnTo>
                  <a:lnTo>
                    <a:pt x="868" y="332"/>
                  </a:lnTo>
                  <a:lnTo>
                    <a:pt x="579" y="501"/>
                  </a:lnTo>
                  <a:lnTo>
                    <a:pt x="0" y="166"/>
                  </a:lnTo>
                  <a:close/>
                </a:path>
              </a:pathLst>
            </a:custGeom>
            <a:gradFill>
              <a:gsLst>
                <a:gs pos="0">
                  <a:srgbClr val="D69B59"/>
                </a:gs>
                <a:gs pos="100000">
                  <a:srgbClr val="FEBA6F"/>
                </a:gs>
              </a:gsLst>
              <a:lin ang="5400000" scaled="1"/>
            </a:gradFill>
            <a:ln>
              <a:noFill/>
            </a:ln>
          </p:spPr>
          <p:txBody>
            <a:bodyPr anchor="t" anchorCtr="0" bIns="13560" compatLnSpc="1" lIns="27119" numCol="1" rIns="27119" tIns="13560" vert="horz" wrap="square">
              <a:prstTxWarp prst="textNoShape">
                <a:avLst/>
              </a:prstTxWarp>
            </a:bodyPr>
            <a:lstStyle/>
            <a:p>
              <a:pPr>
                <a:lnSpc>
                  <a:spcPct val="120000"/>
                </a:lnSpc>
              </a:pPr>
              <a:endParaRPr lang="id-ID" sz="1186">
                <a:latin charset="0" panose="020b0604020202020204" pitchFamily="34" typeface="Arial"/>
                <a:ea charset="-122" panose="020b0503020204020204" pitchFamily="34" typeface="微软雅黑"/>
                <a:sym charset="0" panose="020b0604020202020204" pitchFamily="34" typeface="Arial"/>
              </a:endParaRPr>
            </a:p>
          </p:txBody>
        </p:sp>
        <p:sp>
          <p:nvSpPr>
            <p:cNvPr id="85" name="Freeform 21"/>
            <p:cNvSpPr/>
            <p:nvPr/>
          </p:nvSpPr>
          <p:spPr bwMode="auto">
            <a:xfrm>
              <a:off x="6161024" y="5103813"/>
              <a:ext cx="1061487" cy="614094"/>
            </a:xfrm>
            <a:custGeom>
              <a:gdLst>
                <a:gd fmla="*/ 866 w 866" name="T0"/>
                <a:gd fmla="*/ 166 h 501" name="T1"/>
                <a:gd fmla="*/ 576 w 866" name="T2"/>
                <a:gd fmla="*/ 0 h 501" name="T3"/>
                <a:gd fmla="*/ 0 w 866" name="T4"/>
                <a:gd fmla="*/ 332 h 501" name="T5"/>
                <a:gd fmla="*/ 287 w 866" name="T6"/>
                <a:gd fmla="*/ 501 h 501" name="T7"/>
                <a:gd fmla="*/ 866 w 866" name="T8"/>
                <a:gd fmla="*/ 166 h 501" name="T9"/>
              </a:gdLst>
              <a:cxnLst>
                <a:cxn ang="0">
                  <a:pos x="T0" y="T1"/>
                </a:cxn>
                <a:cxn ang="0">
                  <a:pos x="T2" y="T3"/>
                </a:cxn>
                <a:cxn ang="0">
                  <a:pos x="T4" y="T5"/>
                </a:cxn>
                <a:cxn ang="0">
                  <a:pos x="T6" y="T7"/>
                </a:cxn>
                <a:cxn ang="0">
                  <a:pos x="T8" y="T9"/>
                </a:cxn>
              </a:cxnLst>
              <a:rect b="b" l="0" r="r" t="0"/>
              <a:pathLst>
                <a:path h="501" w="865">
                  <a:moveTo>
                    <a:pt x="866" y="166"/>
                  </a:moveTo>
                  <a:lnTo>
                    <a:pt x="576" y="0"/>
                  </a:lnTo>
                  <a:lnTo>
                    <a:pt x="0" y="332"/>
                  </a:lnTo>
                  <a:lnTo>
                    <a:pt x="287" y="501"/>
                  </a:lnTo>
                  <a:lnTo>
                    <a:pt x="866" y="166"/>
                  </a:lnTo>
                  <a:close/>
                </a:path>
              </a:pathLst>
            </a:custGeom>
            <a:gradFill>
              <a:gsLst>
                <a:gs pos="0">
                  <a:srgbClr val="D99C5B"/>
                </a:gs>
                <a:gs pos="100000">
                  <a:srgbClr val="FEBC6E"/>
                </a:gs>
              </a:gsLst>
              <a:lin ang="5400000" scaled="1"/>
            </a:gradFill>
            <a:ln>
              <a:noFill/>
            </a:ln>
          </p:spPr>
          <p:txBody>
            <a:bodyPr anchor="t" anchorCtr="0" bIns="13560" compatLnSpc="1" lIns="27119" numCol="1" rIns="27119" tIns="13560" vert="horz" wrap="square">
              <a:prstTxWarp prst="textNoShape">
                <a:avLst/>
              </a:prstTxWarp>
            </a:bodyPr>
            <a:lstStyle/>
            <a:p>
              <a:pPr>
                <a:lnSpc>
                  <a:spcPct val="120000"/>
                </a:lnSpc>
              </a:pPr>
              <a:endParaRPr lang="id-ID" sz="1186">
                <a:latin charset="0" panose="020b0604020202020204" pitchFamily="34" typeface="Arial"/>
                <a:ea charset="-122" panose="020b0503020204020204" pitchFamily="34" typeface="微软雅黑"/>
                <a:sym charset="0" panose="020b0604020202020204" pitchFamily="34" typeface="Arial"/>
              </a:endParaRPr>
            </a:p>
          </p:txBody>
        </p:sp>
      </p:grpSp>
      <p:grpSp>
        <p:nvGrpSpPr>
          <p:cNvPr id="86" name="Group 85"/>
          <p:cNvGrpSpPr/>
          <p:nvPr/>
        </p:nvGrpSpPr>
        <p:grpSpPr>
          <a:xfrm>
            <a:off x="1948757" y="1741744"/>
            <a:ext cx="3906316" cy="3685116"/>
            <a:chOff x="1593653" y="1193226"/>
            <a:chExt cx="8916937" cy="8412003"/>
          </a:xfrm>
        </p:grpSpPr>
        <p:grpSp>
          <p:nvGrpSpPr>
            <p:cNvPr id="87" name="Group 86"/>
            <p:cNvGrpSpPr/>
            <p:nvPr/>
          </p:nvGrpSpPr>
          <p:grpSpPr>
            <a:xfrm>
              <a:off x="1593653" y="1193226"/>
              <a:ext cx="8916937" cy="8412003"/>
              <a:chOff x="1906641" y="2079025"/>
              <a:chExt cx="8916937" cy="8412003"/>
            </a:xfrm>
          </p:grpSpPr>
          <p:sp>
            <p:nvSpPr>
              <p:cNvPr id="102" name="AutoShape 191"/>
              <p:cNvSpPr/>
              <p:nvPr/>
            </p:nvSpPr>
            <p:spPr bwMode="auto">
              <a:xfrm>
                <a:off x="6352334" y="2079025"/>
                <a:ext cx="1752302" cy="205082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0800" y="0"/>
                    </a:moveTo>
                    <a:cubicBezTo>
                      <a:pt x="4836" y="0"/>
                      <a:pt x="0" y="4131"/>
                      <a:pt x="0" y="9228"/>
                    </a:cubicBezTo>
                    <a:cubicBezTo>
                      <a:pt x="0" y="12674"/>
                      <a:pt x="2212" y="15677"/>
                      <a:pt x="5487" y="17262"/>
                    </a:cubicBezTo>
                    <a:lnTo>
                      <a:pt x="5949" y="21600"/>
                    </a:lnTo>
                    <a:lnTo>
                      <a:pt x="10310" y="18446"/>
                    </a:lnTo>
                    <a:cubicBezTo>
                      <a:pt x="10472" y="18453"/>
                      <a:pt x="10636" y="18457"/>
                      <a:pt x="10800" y="18457"/>
                    </a:cubicBezTo>
                    <a:cubicBezTo>
                      <a:pt x="16764" y="18457"/>
                      <a:pt x="21600" y="14326"/>
                      <a:pt x="21600" y="9228"/>
                    </a:cubicBezTo>
                    <a:cubicBezTo>
                      <a:pt x="21600" y="4131"/>
                      <a:pt x="16764" y="0"/>
                      <a:pt x="10800" y="0"/>
                    </a:cubicBezTo>
                    <a:close/>
                    <a:moveTo>
                      <a:pt x="10800" y="0"/>
                    </a:moveTo>
                  </a:path>
                </a:pathLst>
              </a:custGeom>
              <a:solidFill>
                <a:schemeClr val="accent5"/>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03" name="AutoShape 192"/>
              <p:cNvSpPr/>
              <p:nvPr/>
            </p:nvSpPr>
            <p:spPr bwMode="auto">
              <a:xfrm>
                <a:off x="5313302" y="7360485"/>
                <a:ext cx="2674229" cy="313054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0800" y="0"/>
                    </a:moveTo>
                    <a:cubicBezTo>
                      <a:pt x="4835" y="0"/>
                      <a:pt x="0" y="4131"/>
                      <a:pt x="0" y="9228"/>
                    </a:cubicBezTo>
                    <a:cubicBezTo>
                      <a:pt x="0" y="12674"/>
                      <a:pt x="2212" y="15677"/>
                      <a:pt x="5487" y="17262"/>
                    </a:cubicBezTo>
                    <a:lnTo>
                      <a:pt x="5948" y="21600"/>
                    </a:lnTo>
                    <a:lnTo>
                      <a:pt x="10310" y="18446"/>
                    </a:lnTo>
                    <a:cubicBezTo>
                      <a:pt x="10472" y="18453"/>
                      <a:pt x="10636" y="18457"/>
                      <a:pt x="10800" y="18457"/>
                    </a:cubicBezTo>
                    <a:cubicBezTo>
                      <a:pt x="16765" y="18457"/>
                      <a:pt x="21600" y="14325"/>
                      <a:pt x="21600" y="9228"/>
                    </a:cubicBezTo>
                    <a:cubicBezTo>
                      <a:pt x="21600" y="4131"/>
                      <a:pt x="16765" y="0"/>
                      <a:pt x="10800" y="0"/>
                    </a:cubicBezTo>
                    <a:close/>
                    <a:moveTo>
                      <a:pt x="10800" y="0"/>
                    </a:moveTo>
                  </a:path>
                </a:pathLst>
              </a:custGeom>
              <a:solidFill>
                <a:schemeClr val="accent3"/>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04" name="AutoShape 193"/>
              <p:cNvSpPr/>
              <p:nvPr/>
            </p:nvSpPr>
            <p:spPr bwMode="auto">
              <a:xfrm>
                <a:off x="7478662" y="7087894"/>
                <a:ext cx="2186651" cy="2561934"/>
              </a:xfrm>
              <a:custGeom>
                <a:rect b="b" l="0" r="r" t="0"/>
                <a:pathLst>
                  <a:path h="21600" w="21600">
                    <a:moveTo>
                      <a:pt x="10800" y="0"/>
                    </a:moveTo>
                    <a:cubicBezTo>
                      <a:pt x="4835" y="0"/>
                      <a:pt x="0" y="4132"/>
                      <a:pt x="0" y="9228"/>
                    </a:cubicBezTo>
                    <a:cubicBezTo>
                      <a:pt x="0" y="12675"/>
                      <a:pt x="2212" y="15677"/>
                      <a:pt x="5486" y="17262"/>
                    </a:cubicBezTo>
                    <a:lnTo>
                      <a:pt x="5948" y="21600"/>
                    </a:lnTo>
                    <a:lnTo>
                      <a:pt x="10310" y="18446"/>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1"/>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defRPr/>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05" name="AutoShape 194"/>
              <p:cNvSpPr/>
              <p:nvPr/>
            </p:nvSpPr>
            <p:spPr bwMode="auto">
              <a:xfrm>
                <a:off x="6863333" y="4992347"/>
                <a:ext cx="2697650" cy="3158228"/>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0800" y="0"/>
                    </a:moveTo>
                    <a:cubicBezTo>
                      <a:pt x="4835" y="0"/>
                      <a:pt x="0" y="4132"/>
                      <a:pt x="0" y="9229"/>
                    </a:cubicBezTo>
                    <a:cubicBezTo>
                      <a:pt x="0" y="12674"/>
                      <a:pt x="2211" y="15677"/>
                      <a:pt x="5486" y="17262"/>
                    </a:cubicBezTo>
                    <a:lnTo>
                      <a:pt x="5948" y="21600"/>
                    </a:lnTo>
                    <a:lnTo>
                      <a:pt x="10310" y="18446"/>
                    </a:lnTo>
                    <a:cubicBezTo>
                      <a:pt x="10472" y="18453"/>
                      <a:pt x="10635" y="18457"/>
                      <a:pt x="10800" y="18457"/>
                    </a:cubicBezTo>
                    <a:cubicBezTo>
                      <a:pt x="16765" y="18457"/>
                      <a:pt x="21600" y="14326"/>
                      <a:pt x="21600" y="9229"/>
                    </a:cubicBezTo>
                    <a:cubicBezTo>
                      <a:pt x="21600" y="4132"/>
                      <a:pt x="16765" y="0"/>
                      <a:pt x="10800" y="0"/>
                    </a:cubicBezTo>
                    <a:close/>
                    <a:moveTo>
                      <a:pt x="10800" y="0"/>
                    </a:moveTo>
                  </a:path>
                </a:pathLst>
              </a:custGeom>
              <a:solidFill>
                <a:schemeClr val="accent5"/>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06" name="AutoShape 195"/>
              <p:cNvSpPr/>
              <p:nvPr/>
            </p:nvSpPr>
            <p:spPr bwMode="auto">
              <a:xfrm>
                <a:off x="5551769" y="3476057"/>
                <a:ext cx="2401696" cy="281110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0800" y="0"/>
                    </a:moveTo>
                    <a:cubicBezTo>
                      <a:pt x="4835" y="0"/>
                      <a:pt x="0" y="4132"/>
                      <a:pt x="0" y="9228"/>
                    </a:cubicBezTo>
                    <a:cubicBezTo>
                      <a:pt x="0" y="12674"/>
                      <a:pt x="2211" y="15677"/>
                      <a:pt x="5486" y="17262"/>
                    </a:cubicBezTo>
                    <a:lnTo>
                      <a:pt x="5948" y="21600"/>
                    </a:lnTo>
                    <a:lnTo>
                      <a:pt x="10310" y="18447"/>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4"/>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07" name="AutoShape 196"/>
              <p:cNvSpPr/>
              <p:nvPr/>
            </p:nvSpPr>
            <p:spPr bwMode="auto">
              <a:xfrm>
                <a:off x="9043597" y="5418271"/>
                <a:ext cx="1779981" cy="208276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10800" y="0"/>
                    </a:moveTo>
                    <a:cubicBezTo>
                      <a:pt x="4835" y="0"/>
                      <a:pt x="0" y="4131"/>
                      <a:pt x="0" y="9228"/>
                    </a:cubicBezTo>
                    <a:cubicBezTo>
                      <a:pt x="0" y="12674"/>
                      <a:pt x="2211" y="15677"/>
                      <a:pt x="5486" y="17262"/>
                    </a:cubicBezTo>
                    <a:lnTo>
                      <a:pt x="5948" y="21600"/>
                    </a:lnTo>
                    <a:lnTo>
                      <a:pt x="10309" y="18447"/>
                    </a:lnTo>
                    <a:cubicBezTo>
                      <a:pt x="10472" y="18453"/>
                      <a:pt x="10635" y="18457"/>
                      <a:pt x="10800" y="18457"/>
                    </a:cubicBezTo>
                    <a:cubicBezTo>
                      <a:pt x="16765" y="18457"/>
                      <a:pt x="21600" y="14325"/>
                      <a:pt x="21600" y="9228"/>
                    </a:cubicBezTo>
                    <a:cubicBezTo>
                      <a:pt x="21600" y="4132"/>
                      <a:pt x="16765" y="0"/>
                      <a:pt x="10800" y="0"/>
                    </a:cubicBezTo>
                    <a:close/>
                    <a:moveTo>
                      <a:pt x="10800" y="0"/>
                    </a:moveTo>
                  </a:path>
                </a:pathLst>
              </a:custGeom>
              <a:solidFill>
                <a:schemeClr val="accent2"/>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08" name="AutoShape 197"/>
              <p:cNvSpPr/>
              <p:nvPr/>
            </p:nvSpPr>
            <p:spPr bwMode="auto">
              <a:xfrm>
                <a:off x="1906641" y="4055314"/>
                <a:ext cx="1754431" cy="2052955"/>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21600" y="9228"/>
                    </a:moveTo>
                    <a:cubicBezTo>
                      <a:pt x="21600" y="4132"/>
                      <a:pt x="16765" y="0"/>
                      <a:pt x="10800" y="0"/>
                    </a:cubicBezTo>
                    <a:cubicBezTo>
                      <a:pt x="4835" y="0"/>
                      <a:pt x="0" y="4132"/>
                      <a:pt x="0" y="9228"/>
                    </a:cubicBezTo>
                    <a:cubicBezTo>
                      <a:pt x="0" y="14326"/>
                      <a:pt x="4835" y="18457"/>
                      <a:pt x="10800" y="18457"/>
                    </a:cubicBezTo>
                    <a:cubicBezTo>
                      <a:pt x="10964" y="18457"/>
                      <a:pt x="11128" y="18453"/>
                      <a:pt x="11290" y="18447"/>
                    </a:cubicBezTo>
                    <a:lnTo>
                      <a:pt x="15652" y="21600"/>
                    </a:lnTo>
                    <a:lnTo>
                      <a:pt x="16114" y="17262"/>
                    </a:lnTo>
                    <a:cubicBezTo>
                      <a:pt x="19388" y="15677"/>
                      <a:pt x="21600" y="12674"/>
                      <a:pt x="21600" y="9228"/>
                    </a:cubicBezTo>
                    <a:close/>
                    <a:moveTo>
                      <a:pt x="21600" y="9228"/>
                    </a:moveTo>
                  </a:path>
                </a:pathLst>
              </a:custGeom>
              <a:solidFill>
                <a:schemeClr val="accent6"/>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09" name="AutoShape 198"/>
              <p:cNvSpPr/>
              <p:nvPr/>
            </p:nvSpPr>
            <p:spPr bwMode="auto">
              <a:xfrm>
                <a:off x="5381436" y="5878269"/>
                <a:ext cx="1907730" cy="2233972"/>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21600" y="9228"/>
                    </a:moveTo>
                    <a:cubicBezTo>
                      <a:pt x="21600" y="4131"/>
                      <a:pt x="16765" y="0"/>
                      <a:pt x="10800" y="0"/>
                    </a:cubicBezTo>
                    <a:cubicBezTo>
                      <a:pt x="4835" y="0"/>
                      <a:pt x="0" y="4131"/>
                      <a:pt x="0" y="9228"/>
                    </a:cubicBezTo>
                    <a:cubicBezTo>
                      <a:pt x="0" y="14325"/>
                      <a:pt x="4835" y="18457"/>
                      <a:pt x="10800" y="18457"/>
                    </a:cubicBezTo>
                    <a:cubicBezTo>
                      <a:pt x="10964" y="18457"/>
                      <a:pt x="11128" y="18453"/>
                      <a:pt x="11291" y="18446"/>
                    </a:cubicBezTo>
                    <a:lnTo>
                      <a:pt x="15652" y="21600"/>
                    </a:lnTo>
                    <a:lnTo>
                      <a:pt x="16114" y="17262"/>
                    </a:lnTo>
                    <a:cubicBezTo>
                      <a:pt x="19389" y="15677"/>
                      <a:pt x="21600" y="12674"/>
                      <a:pt x="21600" y="9228"/>
                    </a:cubicBezTo>
                    <a:close/>
                    <a:moveTo>
                      <a:pt x="21600" y="9228"/>
                    </a:moveTo>
                  </a:path>
                </a:pathLst>
              </a:custGeom>
              <a:solidFill>
                <a:schemeClr val="accent2"/>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10" name="AutoShape 199"/>
              <p:cNvSpPr/>
              <p:nvPr/>
            </p:nvSpPr>
            <p:spPr bwMode="auto">
              <a:xfrm>
                <a:off x="2074845" y="5912343"/>
                <a:ext cx="1826822" cy="2136010"/>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21600" y="9228"/>
                    </a:moveTo>
                    <a:cubicBezTo>
                      <a:pt x="21600" y="4131"/>
                      <a:pt x="16765" y="0"/>
                      <a:pt x="10800" y="0"/>
                    </a:cubicBezTo>
                    <a:cubicBezTo>
                      <a:pt x="4836" y="0"/>
                      <a:pt x="0" y="4131"/>
                      <a:pt x="0" y="9228"/>
                    </a:cubicBezTo>
                    <a:cubicBezTo>
                      <a:pt x="0" y="14325"/>
                      <a:pt x="4836" y="18457"/>
                      <a:pt x="10800" y="18457"/>
                    </a:cubicBezTo>
                    <a:cubicBezTo>
                      <a:pt x="10964" y="18457"/>
                      <a:pt x="11127" y="18453"/>
                      <a:pt x="11290" y="18447"/>
                    </a:cubicBezTo>
                    <a:lnTo>
                      <a:pt x="15652" y="21600"/>
                    </a:lnTo>
                    <a:lnTo>
                      <a:pt x="16114" y="17262"/>
                    </a:lnTo>
                    <a:cubicBezTo>
                      <a:pt x="19389" y="15677"/>
                      <a:pt x="21600" y="12674"/>
                      <a:pt x="21600" y="9228"/>
                    </a:cubicBezTo>
                    <a:close/>
                    <a:moveTo>
                      <a:pt x="21600" y="9228"/>
                    </a:moveTo>
                  </a:path>
                </a:pathLst>
              </a:custGeom>
              <a:solidFill>
                <a:schemeClr val="accent2"/>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11" name="AutoShape 200"/>
              <p:cNvSpPr/>
              <p:nvPr/>
            </p:nvSpPr>
            <p:spPr bwMode="auto">
              <a:xfrm>
                <a:off x="3337439" y="6830210"/>
                <a:ext cx="2376146" cy="2785544"/>
              </a:xfrm>
              <a:custGeom>
                <a:rect b="b" l="0" r="r" t="0"/>
                <a:pathLst>
                  <a:path h="21600" w="21600">
                    <a:moveTo>
                      <a:pt x="21600" y="9229"/>
                    </a:moveTo>
                    <a:cubicBezTo>
                      <a:pt x="21600" y="4132"/>
                      <a:pt x="16765" y="0"/>
                      <a:pt x="10800" y="0"/>
                    </a:cubicBezTo>
                    <a:cubicBezTo>
                      <a:pt x="4835" y="0"/>
                      <a:pt x="0" y="4132"/>
                      <a:pt x="0" y="9229"/>
                    </a:cubicBezTo>
                    <a:cubicBezTo>
                      <a:pt x="0" y="14326"/>
                      <a:pt x="4835" y="18457"/>
                      <a:pt x="10800" y="18457"/>
                    </a:cubicBezTo>
                    <a:cubicBezTo>
                      <a:pt x="10964" y="18457"/>
                      <a:pt x="11128" y="18453"/>
                      <a:pt x="11290" y="18446"/>
                    </a:cubicBezTo>
                    <a:lnTo>
                      <a:pt x="15652" y="21600"/>
                    </a:lnTo>
                    <a:lnTo>
                      <a:pt x="16114" y="17262"/>
                    </a:lnTo>
                    <a:cubicBezTo>
                      <a:pt x="19389" y="15677"/>
                      <a:pt x="21600" y="12675"/>
                      <a:pt x="21600" y="9229"/>
                    </a:cubicBezTo>
                    <a:close/>
                    <a:moveTo>
                      <a:pt x="21600" y="9229"/>
                    </a:moveTo>
                  </a:path>
                </a:pathLst>
              </a:custGeom>
              <a:solidFill>
                <a:schemeClr val="accent1"/>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defRPr/>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12" name="AutoShape 201"/>
              <p:cNvSpPr/>
              <p:nvPr/>
            </p:nvSpPr>
            <p:spPr bwMode="auto">
              <a:xfrm>
                <a:off x="3133039" y="4172443"/>
                <a:ext cx="2921212" cy="3426560"/>
              </a:xfrm>
              <a:custGeom>
                <a:rect b="b" l="0" r="r" t="0"/>
                <a:pathLst>
                  <a:path h="21600" w="21600">
                    <a:moveTo>
                      <a:pt x="21600" y="9228"/>
                    </a:moveTo>
                    <a:cubicBezTo>
                      <a:pt x="21600" y="4132"/>
                      <a:pt x="16765" y="0"/>
                      <a:pt x="10800" y="0"/>
                    </a:cubicBezTo>
                    <a:cubicBezTo>
                      <a:pt x="4836" y="0"/>
                      <a:pt x="0" y="4132"/>
                      <a:pt x="0" y="9228"/>
                    </a:cubicBezTo>
                    <a:cubicBezTo>
                      <a:pt x="0" y="14326"/>
                      <a:pt x="4836" y="18457"/>
                      <a:pt x="10800" y="18457"/>
                    </a:cubicBezTo>
                    <a:cubicBezTo>
                      <a:pt x="10965" y="18457"/>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3"/>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defRPr/>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13" name="AutoShape 202"/>
              <p:cNvSpPr/>
              <p:nvPr/>
            </p:nvSpPr>
            <p:spPr bwMode="auto">
              <a:xfrm>
                <a:off x="7921528" y="3099114"/>
                <a:ext cx="2133422" cy="2502305"/>
              </a:xfrm>
              <a:custGeom>
                <a:rect b="b" l="0" r="r" t="0"/>
                <a:pathLst>
                  <a:path h="21600" w="21600">
                    <a:moveTo>
                      <a:pt x="10800" y="0"/>
                    </a:moveTo>
                    <a:cubicBezTo>
                      <a:pt x="4835" y="0"/>
                      <a:pt x="0" y="4132"/>
                      <a:pt x="0" y="9228"/>
                    </a:cubicBezTo>
                    <a:cubicBezTo>
                      <a:pt x="0" y="12674"/>
                      <a:pt x="2212" y="15677"/>
                      <a:pt x="5486" y="17262"/>
                    </a:cubicBezTo>
                    <a:lnTo>
                      <a:pt x="5948" y="21600"/>
                    </a:lnTo>
                    <a:lnTo>
                      <a:pt x="10310" y="18447"/>
                    </a:lnTo>
                    <a:cubicBezTo>
                      <a:pt x="10473" y="18453"/>
                      <a:pt x="10636" y="18457"/>
                      <a:pt x="10800" y="18457"/>
                    </a:cubicBezTo>
                    <a:cubicBezTo>
                      <a:pt x="16765" y="18457"/>
                      <a:pt x="21600" y="14326"/>
                      <a:pt x="21600" y="9228"/>
                    </a:cubicBezTo>
                    <a:cubicBezTo>
                      <a:pt x="21600" y="4132"/>
                      <a:pt x="16764" y="0"/>
                      <a:pt x="10800" y="0"/>
                    </a:cubicBezTo>
                    <a:close/>
                    <a:moveTo>
                      <a:pt x="10800" y="0"/>
                    </a:moveTo>
                  </a:path>
                </a:pathLst>
              </a:custGeom>
              <a:solidFill>
                <a:schemeClr val="accent1"/>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defRPr/>
                </a:pPr>
                <a:endParaRPr lang="en-US" sz="1186">
                  <a:latin charset="0" panose="020b0604020202020204" pitchFamily="34" typeface="Arial"/>
                  <a:ea charset="-122" panose="020b0503020204020204" pitchFamily="34" typeface="微软雅黑"/>
                  <a:sym charset="0" panose="020b0604020202020204" pitchFamily="34" typeface="Arial"/>
                </a:endParaRPr>
              </a:p>
            </p:txBody>
          </p:sp>
          <p:sp>
            <p:nvSpPr>
              <p:cNvPr id="114" name="AutoShape 203"/>
              <p:cNvSpPr/>
              <p:nvPr/>
            </p:nvSpPr>
            <p:spPr bwMode="auto">
              <a:xfrm>
                <a:off x="3558872" y="2419765"/>
                <a:ext cx="2146197" cy="251295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1600" w="21600">
                    <a:moveTo>
                      <a:pt x="21600" y="9228"/>
                    </a:moveTo>
                    <a:cubicBezTo>
                      <a:pt x="21600" y="4132"/>
                      <a:pt x="16765" y="0"/>
                      <a:pt x="10801" y="0"/>
                    </a:cubicBezTo>
                    <a:cubicBezTo>
                      <a:pt x="4836" y="0"/>
                      <a:pt x="0" y="4132"/>
                      <a:pt x="0" y="9228"/>
                    </a:cubicBezTo>
                    <a:cubicBezTo>
                      <a:pt x="0" y="14326"/>
                      <a:pt x="4836" y="18458"/>
                      <a:pt x="10801" y="18458"/>
                    </a:cubicBezTo>
                    <a:cubicBezTo>
                      <a:pt x="10965" y="18458"/>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1"/>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nSpc>
                    <a:spcPct val="120000"/>
                  </a:lnSpc>
                </a:pPr>
                <a:endParaRPr lang="en-US" sz="1186">
                  <a:latin charset="0" panose="020b0604020202020204" pitchFamily="34" typeface="Arial"/>
                  <a:ea charset="-122" panose="020b0503020204020204" pitchFamily="34" typeface="微软雅黑"/>
                  <a:sym charset="0" panose="020b0604020202020204" pitchFamily="34" typeface="Arial"/>
                </a:endParaRPr>
              </a:p>
            </p:txBody>
          </p:sp>
        </p:grpSp>
        <p:sp>
          <p:nvSpPr>
            <p:cNvPr id="88" name="Text Placeholder 1"/>
            <p:cNvSpPr txBox="1"/>
            <p:nvPr/>
          </p:nvSpPr>
          <p:spPr>
            <a:xfrm>
              <a:off x="3678521" y="2183853"/>
              <a:ext cx="1222967" cy="905869"/>
            </a:xfrm>
            <a:prstGeom prst="rect">
              <a:avLst/>
            </a:prstGeom>
          </p:spPr>
          <p:txBody>
            <a:bodyPr anchor="ctr" bIns="30803" lIns="0" rIns="0" tIns="30803" vert="horz"/>
            <a:lstStyle>
              <a:lvl1pPr algn="ctr" defTabSz="457200" eaLnBrk="1" hangingPunct="1" indent="0" latinLnBrk="0" marL="0" rtl="0">
                <a:lnSpc>
                  <a:spcPct val="100000"/>
                </a:lnSpc>
                <a:spcBef>
                  <a:spcPct val="0"/>
                </a:spcBef>
                <a:buFont typeface="Arial"/>
                <a:buNone/>
                <a:defRPr b="1" kern="1200" sz="3700">
                  <a:solidFill>
                    <a:schemeClr val="bg1"/>
                  </a:solidFill>
                  <a:latin typeface="FontAwesome"/>
                  <a:ea typeface="+mn-ea"/>
                  <a:cs typeface="FontAwesome"/>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20000"/>
                </a:lnSpc>
              </a:pPr>
              <a:endParaRPr lang="en-US" sz="1097">
                <a:latin charset="0" panose="020b0604020202020204" pitchFamily="34" typeface="Arial"/>
                <a:ea charset="-122" panose="020b0503020204020204" pitchFamily="34" typeface="微软雅黑"/>
                <a:sym charset="0" panose="020b0604020202020204" pitchFamily="34" typeface="Arial"/>
              </a:endParaRPr>
            </a:p>
          </p:txBody>
        </p:sp>
        <p:sp>
          <p:nvSpPr>
            <p:cNvPr id="89" name="Rectangle 88"/>
            <p:cNvSpPr/>
            <p:nvPr/>
          </p:nvSpPr>
          <p:spPr>
            <a:xfrm>
              <a:off x="3235205" y="4018181"/>
              <a:ext cx="2135132" cy="1446915"/>
            </a:xfrm>
            <a:prstGeom prst="rect">
              <a:avLst/>
            </a:prstGeom>
          </p:spPr>
          <p:txBody>
            <a:bodyPr wrap="none">
              <a:spAutoFit/>
            </a:bodyPr>
            <a:lstStyle/>
            <a:p>
              <a:pPr>
                <a:lnSpc>
                  <a:spcPct val="120000"/>
                </a:lnSpc>
              </a:pPr>
              <a:r>
                <a:rPr altLang="en-US" lang="zh-CN" sz="2966">
                  <a:solidFill>
                    <a:schemeClr val="bg1"/>
                  </a:solidFill>
                  <a:latin charset="0" panose="020b0604020202020204" pitchFamily="34" typeface="Arial"/>
                  <a:ea charset="-122" panose="020b0503020204020204" pitchFamily="34" typeface="微软雅黑"/>
                  <a:cs typeface="FontAwesome"/>
                  <a:sym charset="0" panose="020b0604020202020204" pitchFamily="34" typeface="Arial"/>
                </a:rPr>
                <a:t>总结</a:t>
              </a:r>
            </a:p>
          </p:txBody>
        </p:sp>
        <p:sp>
          <p:nvSpPr>
            <p:cNvPr id="90" name="Rectangle 89"/>
            <p:cNvSpPr/>
            <p:nvPr/>
          </p:nvSpPr>
          <p:spPr>
            <a:xfrm>
              <a:off x="6952868" y="4770930"/>
              <a:ext cx="1794497" cy="1198944"/>
            </a:xfrm>
            <a:prstGeom prst="rect">
              <a:avLst/>
            </a:prstGeom>
          </p:spPr>
          <p:txBody>
            <a:bodyPr wrap="none">
              <a:spAutoFit/>
            </a:bodyPr>
            <a:lstStyle/>
            <a:p>
              <a:pPr>
                <a:lnSpc>
                  <a:spcPct val="120000"/>
                </a:lnSpc>
              </a:pPr>
              <a:r>
                <a:rPr altLang="en-US" lang="zh-CN" sz="2372">
                  <a:solidFill>
                    <a:schemeClr val="bg1"/>
                  </a:solidFill>
                  <a:latin charset="0" panose="020b0604020202020204" pitchFamily="34" typeface="Arial"/>
                  <a:ea charset="-122" panose="020b0503020204020204" pitchFamily="34" typeface="微软雅黑"/>
                  <a:cs typeface="FontAwesome"/>
                  <a:sym charset="0" panose="020b0604020202020204" pitchFamily="34" typeface="Arial"/>
                </a:rPr>
                <a:t>不足</a:t>
              </a:r>
            </a:p>
          </p:txBody>
        </p:sp>
        <p:sp>
          <p:nvSpPr>
            <p:cNvPr id="91" name="Rectangle 90"/>
            <p:cNvSpPr/>
            <p:nvPr/>
          </p:nvSpPr>
          <p:spPr>
            <a:xfrm>
              <a:off x="5404209" y="7235535"/>
              <a:ext cx="1794497" cy="1198944"/>
            </a:xfrm>
            <a:prstGeom prst="rect">
              <a:avLst/>
            </a:prstGeom>
          </p:spPr>
          <p:txBody>
            <a:bodyPr wrap="none">
              <a:spAutoFit/>
            </a:bodyPr>
            <a:lstStyle/>
            <a:p>
              <a:pPr>
                <a:lnSpc>
                  <a:spcPct val="120000"/>
                </a:lnSpc>
              </a:pPr>
              <a:r>
                <a:rPr altLang="en-US" lang="zh-CN" sz="2372">
                  <a:solidFill>
                    <a:schemeClr val="bg1"/>
                  </a:solidFill>
                  <a:latin charset="0" panose="020b0604020202020204" pitchFamily="34" typeface="Arial"/>
                  <a:ea charset="-122" panose="020b0503020204020204" pitchFamily="34" typeface="微软雅黑"/>
                  <a:cs typeface="FontAwesome"/>
                  <a:sym charset="0" panose="020b0604020202020204" pitchFamily="34" typeface="Arial"/>
                </a:rPr>
                <a:t>经验</a:t>
              </a:r>
            </a:p>
          </p:txBody>
        </p:sp>
        <p:sp>
          <p:nvSpPr>
            <p:cNvPr id="92" name="Rectangle 91"/>
            <p:cNvSpPr/>
            <p:nvPr/>
          </p:nvSpPr>
          <p:spPr>
            <a:xfrm>
              <a:off x="5609112" y="3218227"/>
              <a:ext cx="1656793" cy="1100006"/>
            </a:xfrm>
            <a:prstGeom prst="rect">
              <a:avLst/>
            </a:prstGeom>
          </p:spPr>
          <p:txBody>
            <a:bodyPr wrap="none">
              <a:spAutoFit/>
            </a:bodyPr>
            <a:lstStyle/>
            <a:p>
              <a:pPr algn="ctr">
                <a:lnSpc>
                  <a:spcPct val="120000"/>
                </a:lnSpc>
              </a:pPr>
              <a:r>
                <a:rPr altLang="en-US" lang="zh-CN" sz="2135">
                  <a:solidFill>
                    <a:schemeClr val="bg1"/>
                  </a:solidFill>
                  <a:latin charset="0" panose="020b0604020202020204" pitchFamily="34" typeface="Arial"/>
                  <a:ea charset="-122" panose="020b0503020204020204" pitchFamily="34" typeface="微软雅黑"/>
                  <a:cs typeface="FontAwesome"/>
                  <a:sym charset="0" panose="020b0604020202020204" pitchFamily="34" typeface="Arial"/>
                </a:rPr>
                <a:t>情况</a:t>
              </a:r>
            </a:p>
          </p:txBody>
        </p:sp>
        <p:sp>
          <p:nvSpPr>
            <p:cNvPr id="93" name="Rectangle 92"/>
            <p:cNvSpPr/>
            <p:nvPr/>
          </p:nvSpPr>
          <p:spPr>
            <a:xfrm>
              <a:off x="3501096" y="2013833"/>
              <a:ext cx="1656793" cy="1100006"/>
            </a:xfrm>
            <a:prstGeom prst="rect">
              <a:avLst/>
            </a:prstGeom>
          </p:spPr>
          <p:txBody>
            <a:bodyPr wrap="none">
              <a:spAutoFit/>
            </a:bodyPr>
            <a:lstStyle/>
            <a:p>
              <a:pPr algn="ctr">
                <a:lnSpc>
                  <a:spcPct val="120000"/>
                </a:lnSpc>
              </a:pPr>
              <a:r>
                <a:rPr altLang="en-US" lang="zh-CN" sz="2135">
                  <a:solidFill>
                    <a:schemeClr val="bg1"/>
                  </a:solidFill>
                  <a:latin charset="0" panose="020b0604020202020204" pitchFamily="34" typeface="Arial"/>
                  <a:ea charset="-122" panose="020b0503020204020204" pitchFamily="34" typeface="微软雅黑"/>
                  <a:cs typeface="FontAwesome"/>
                  <a:sym charset="0" panose="020b0604020202020204" pitchFamily="34" typeface="Arial"/>
                </a:rPr>
                <a:t>目标</a:t>
              </a:r>
            </a:p>
          </p:txBody>
        </p:sp>
        <p:sp>
          <p:nvSpPr>
            <p:cNvPr id="96" name="Rectangle 95"/>
            <p:cNvSpPr/>
            <p:nvPr/>
          </p:nvSpPr>
          <p:spPr>
            <a:xfrm>
              <a:off x="8868435" y="4939838"/>
              <a:ext cx="1555327" cy="1025698"/>
            </a:xfrm>
            <a:prstGeom prst="rect">
              <a:avLst/>
            </a:prstGeom>
          </p:spPr>
          <p:txBody>
            <a:bodyPr wrap="none">
              <a:spAutoFit/>
            </a:bodyPr>
            <a:lstStyle/>
            <a:p>
              <a:pPr algn="ctr">
                <a:lnSpc>
                  <a:spcPct val="120000"/>
                </a:lnSpc>
              </a:pPr>
              <a:r>
                <a:rPr altLang="en-US" lang="zh-CN" sz="1957">
                  <a:solidFill>
                    <a:schemeClr val="bg1"/>
                  </a:solidFill>
                  <a:latin charset="0" panose="020b0604020202020204" pitchFamily="34" typeface="Arial"/>
                  <a:ea charset="-122" panose="020b0503020204020204" pitchFamily="34" typeface="微软雅黑"/>
                  <a:cs typeface="FontAwesome"/>
                  <a:sym charset="0" panose="020b0604020202020204" pitchFamily="34" typeface="Arial"/>
                </a:rPr>
                <a:t>提升</a:t>
              </a:r>
            </a:p>
          </p:txBody>
        </p:sp>
        <p:sp>
          <p:nvSpPr>
            <p:cNvPr id="99" name="Rectangle 98"/>
            <p:cNvSpPr/>
            <p:nvPr/>
          </p:nvSpPr>
          <p:spPr>
            <a:xfrm>
              <a:off x="3509379" y="6561849"/>
              <a:ext cx="1555327" cy="1025698"/>
            </a:xfrm>
            <a:prstGeom prst="rect">
              <a:avLst/>
            </a:prstGeom>
          </p:spPr>
          <p:txBody>
            <a:bodyPr wrap="none">
              <a:spAutoFit/>
            </a:bodyPr>
            <a:lstStyle/>
            <a:p>
              <a:pPr algn="ctr">
                <a:lnSpc>
                  <a:spcPct val="120000"/>
                </a:lnSpc>
              </a:pPr>
              <a:r>
                <a:rPr altLang="en-US" lang="zh-CN" sz="1957">
                  <a:solidFill>
                    <a:schemeClr val="bg1"/>
                  </a:solidFill>
                  <a:latin charset="0" panose="020b0604020202020204" pitchFamily="34" typeface="Arial"/>
                  <a:ea charset="-122" panose="020b0503020204020204" pitchFamily="34" typeface="微软雅黑"/>
                  <a:cs typeface="FontAwesome"/>
                  <a:sym charset="0" panose="020b0604020202020204" pitchFamily="34" typeface="Arial"/>
                </a:rPr>
                <a:t>计划</a:t>
              </a:r>
            </a:p>
          </p:txBody>
        </p:sp>
      </p:grpSp>
      <p:sp>
        <p:nvSpPr>
          <p:cNvPr id="48" name="Rounded Rectangle 9"/>
          <p:cNvSpPr/>
          <p:nvPr/>
        </p:nvSpPr>
        <p:spPr>
          <a:xfrm>
            <a:off x="6336621" y="2230708"/>
            <a:ext cx="867022" cy="867865"/>
          </a:xfrm>
          <a:prstGeom prst="roundRect">
            <a:avLst>
              <a:gd fmla="val 5000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12">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49" name="Rounded Rectangle 12"/>
          <p:cNvSpPr/>
          <p:nvPr/>
        </p:nvSpPr>
        <p:spPr>
          <a:xfrm>
            <a:off x="6336621" y="3773135"/>
            <a:ext cx="867022" cy="867865"/>
          </a:xfrm>
          <a:prstGeom prst="roundRect">
            <a:avLst>
              <a:gd fmla="val 50000"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12">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50" name="Rounded Rectangle 15"/>
          <p:cNvSpPr/>
          <p:nvPr/>
        </p:nvSpPr>
        <p:spPr>
          <a:xfrm>
            <a:off x="6336621" y="5313746"/>
            <a:ext cx="867022" cy="867865"/>
          </a:xfrm>
          <a:prstGeom prst="roundRect">
            <a:avLst>
              <a:gd fmla="val 50000" name="adj"/>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712">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51" name="Text Placeholder 7"/>
          <p:cNvSpPr txBox="1"/>
          <p:nvPr/>
        </p:nvSpPr>
        <p:spPr>
          <a:xfrm>
            <a:off x="6434028" y="2301876"/>
            <a:ext cx="672208" cy="715516"/>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335">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sz="1600">
                <a:latin charset="0" panose="020b0604020202020204" pitchFamily="34" typeface="Arial"/>
                <a:ea charset="-122" panose="020b0503020204020204" pitchFamily="34" typeface="微软雅黑"/>
                <a:sym charset="0" panose="020b0604020202020204" pitchFamily="34" typeface="Arial"/>
              </a:rPr>
              <a:t>01</a:t>
            </a:r>
          </a:p>
        </p:txBody>
      </p:sp>
      <p:sp>
        <p:nvSpPr>
          <p:cNvPr id="52" name="Text Placeholder 7"/>
          <p:cNvSpPr txBox="1"/>
          <p:nvPr/>
        </p:nvSpPr>
        <p:spPr>
          <a:xfrm>
            <a:off x="6434028" y="3858023"/>
            <a:ext cx="672208" cy="715516"/>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335">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sz="1600">
                <a:latin charset="0" panose="020b0604020202020204" pitchFamily="34" typeface="Arial"/>
                <a:ea charset="-122" panose="020b0503020204020204" pitchFamily="34" typeface="微软雅黑"/>
                <a:sym charset="0" panose="020b0604020202020204" pitchFamily="34" typeface="Arial"/>
              </a:rPr>
              <a:t>02</a:t>
            </a:r>
          </a:p>
        </p:txBody>
      </p:sp>
      <p:sp>
        <p:nvSpPr>
          <p:cNvPr id="53" name="Text Placeholder 7"/>
          <p:cNvSpPr txBox="1"/>
          <p:nvPr/>
        </p:nvSpPr>
        <p:spPr>
          <a:xfrm>
            <a:off x="6434028" y="5391379"/>
            <a:ext cx="672208" cy="715516"/>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335">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sz="1600">
                <a:latin charset="0" panose="020b0604020202020204" pitchFamily="34" typeface="Arial"/>
                <a:ea charset="-122" panose="020b0503020204020204" pitchFamily="34" typeface="微软雅黑"/>
                <a:sym charset="0" panose="020b0604020202020204" pitchFamily="34" typeface="Arial"/>
              </a:rPr>
              <a:t>03</a:t>
            </a:r>
          </a:p>
        </p:txBody>
      </p:sp>
      <p:sp>
        <p:nvSpPr>
          <p:cNvPr id="54" name="Text Placeholder 7"/>
          <p:cNvSpPr txBox="1"/>
          <p:nvPr/>
        </p:nvSpPr>
        <p:spPr>
          <a:xfrm>
            <a:off x="7507592" y="2226416"/>
            <a:ext cx="1925373" cy="295958"/>
          </a:xfrm>
          <a:prstGeom prst="rect">
            <a:avLst/>
          </a:prstGeom>
        </p:spPr>
        <p:txBody>
          <a:bodyPr anchor="ctr"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accent1"/>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55" name="Text Placeholder 2"/>
          <p:cNvSpPr txBox="1"/>
          <p:nvPr/>
        </p:nvSpPr>
        <p:spPr>
          <a:xfrm>
            <a:off x="7507592" y="2651290"/>
            <a:ext cx="2789469" cy="633539"/>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aseline="0" kern="1200" sz="890">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6" name="Text Placeholder 7"/>
          <p:cNvSpPr txBox="1"/>
          <p:nvPr/>
        </p:nvSpPr>
        <p:spPr>
          <a:xfrm>
            <a:off x="7507592" y="3767935"/>
            <a:ext cx="1925373" cy="295958"/>
          </a:xfrm>
          <a:prstGeom prst="rect">
            <a:avLst/>
          </a:prstGeom>
        </p:spPr>
        <p:txBody>
          <a:bodyPr anchor="ctr"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accent2"/>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57" name="Text Placeholder 2"/>
          <p:cNvSpPr txBox="1"/>
          <p:nvPr/>
        </p:nvSpPr>
        <p:spPr>
          <a:xfrm>
            <a:off x="7507592" y="4175976"/>
            <a:ext cx="2789469" cy="633539"/>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aseline="0" kern="1200" sz="890">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58" name="Text Placeholder 7"/>
          <p:cNvSpPr txBox="1"/>
          <p:nvPr/>
        </p:nvSpPr>
        <p:spPr>
          <a:xfrm>
            <a:off x="7507592" y="5309454"/>
            <a:ext cx="1925373" cy="295958"/>
          </a:xfrm>
          <a:prstGeom prst="rect">
            <a:avLst/>
          </a:prstGeom>
        </p:spPr>
        <p:txBody>
          <a:bodyPr anchor="ctr"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kern="1200" sz="1483">
                <a:solidFill>
                  <a:schemeClr val="accent3"/>
                </a:solidFill>
                <a:latin typeface="League Gothic Regular"/>
                <a:ea typeface="+mn-ea"/>
                <a:cs typeface="League Gothic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59" name="Text Placeholder 2"/>
          <p:cNvSpPr txBox="1"/>
          <p:nvPr/>
        </p:nvSpPr>
        <p:spPr>
          <a:xfrm>
            <a:off x="7507592" y="5700661"/>
            <a:ext cx="2789469" cy="633539"/>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aseline="0" kern="1200" sz="890">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spcAft>
                <a:spcPct val="0"/>
              </a:spcAft>
            </a:pPr>
            <a:r>
              <a:rPr altLang="zh-CN"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5"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200601681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8"/>
                                        </p:tgtEl>
                                        <p:attrNameLst>
                                          <p:attrName>style.visibility</p:attrName>
                                        </p:attrNameLst>
                                      </p:cBhvr>
                                      <p:to>
                                        <p:strVal val="visible"/>
                                      </p:to>
                                    </p:set>
                                    <p:anim calcmode="lin" valueType="num">
                                      <p:cBhvr additive="base">
                                        <p:cTn dur="500" fill="hold" id="7"/>
                                        <p:tgtEl>
                                          <p:spTgt spid="78"/>
                                        </p:tgtEl>
                                        <p:attrNameLst>
                                          <p:attrName>ppt_x</p:attrName>
                                        </p:attrNameLst>
                                      </p:cBhvr>
                                      <p:tavLst>
                                        <p:tav tm="0">
                                          <p:val>
                                            <p:strVal val="#ppt_x"/>
                                          </p:val>
                                        </p:tav>
                                        <p:tav tm="100000">
                                          <p:val>
                                            <p:strVal val="#ppt_x"/>
                                          </p:val>
                                        </p:tav>
                                      </p:tavLst>
                                    </p:anim>
                                    <p:anim calcmode="lin" valueType="num">
                                      <p:cBhvr additive="base">
                                        <p:cTn dur="500" fill="hold" id="8"/>
                                        <p:tgtEl>
                                          <p:spTgt spid="7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86"/>
                                        </p:tgtEl>
                                        <p:attrNameLst>
                                          <p:attrName>style.visibility</p:attrName>
                                        </p:attrNameLst>
                                      </p:cBhvr>
                                      <p:to>
                                        <p:strVal val="visible"/>
                                      </p:to>
                                    </p:set>
                                    <p:anim calcmode="lin" valueType="num">
                                      <p:cBhvr additive="base">
                                        <p:cTn dur="500" fill="hold" id="12"/>
                                        <p:tgtEl>
                                          <p:spTgt spid="86"/>
                                        </p:tgtEl>
                                        <p:attrNameLst>
                                          <p:attrName>ppt_x</p:attrName>
                                        </p:attrNameLst>
                                      </p:cBhvr>
                                      <p:tavLst>
                                        <p:tav tm="0">
                                          <p:val>
                                            <p:strVal val="#ppt_x"/>
                                          </p:val>
                                        </p:tav>
                                        <p:tav tm="100000">
                                          <p:val>
                                            <p:strVal val="#ppt_x"/>
                                          </p:val>
                                        </p:tav>
                                      </p:tavLst>
                                    </p:anim>
                                    <p:anim calcmode="lin" valueType="num">
                                      <p:cBhvr additive="base">
                                        <p:cTn dur="500" fill="hold" id="13"/>
                                        <p:tgtEl>
                                          <p:spTgt spid="86"/>
                                        </p:tgtEl>
                                        <p:attrNameLst>
                                          <p:attrName>ppt_y</p:attrName>
                                        </p:attrNameLst>
                                      </p:cBhvr>
                                      <p:tavLst>
                                        <p:tav tm="0">
                                          <p:val>
                                            <p:strVal val="1+#ppt_h/2"/>
                                          </p:val>
                                        </p:tav>
                                        <p:tav tm="100000">
                                          <p:val>
                                            <p:strVal val="#ppt_y"/>
                                          </p:val>
                                        </p:tav>
                                      </p:tavLst>
                                    </p:anim>
                                  </p:childTnLst>
                                </p:cTn>
                              </p:par>
                              <p:par>
                                <p:cTn fill="hold" grpId="0" id="14" nodeType="withEffect" presetClass="entr" presetID="53" presetSubtype="0">
                                  <p:stCondLst>
                                    <p:cond delay="200"/>
                                  </p:stCondLst>
                                  <p:childTnLst>
                                    <p:set>
                                      <p:cBhvr>
                                        <p:cTn dur="1" fill="hold" id="15">
                                          <p:stCondLst>
                                            <p:cond delay="0"/>
                                          </p:stCondLst>
                                        </p:cTn>
                                        <p:tgtEl>
                                          <p:spTgt spid="48"/>
                                        </p:tgtEl>
                                        <p:attrNameLst>
                                          <p:attrName>style.visibility</p:attrName>
                                        </p:attrNameLst>
                                      </p:cBhvr>
                                      <p:to>
                                        <p:strVal val="visible"/>
                                      </p:to>
                                    </p:set>
                                    <p:anim calcmode="lin" valueType="num">
                                      <p:cBhvr>
                                        <p:cTn dur="500" fill="hold" id="16"/>
                                        <p:tgtEl>
                                          <p:spTgt spid="48"/>
                                        </p:tgtEl>
                                        <p:attrNameLst>
                                          <p:attrName>ppt_w</p:attrName>
                                        </p:attrNameLst>
                                      </p:cBhvr>
                                      <p:tavLst>
                                        <p:tav tm="0">
                                          <p:val>
                                            <p:fltVal val="0"/>
                                          </p:val>
                                        </p:tav>
                                        <p:tav tm="100000">
                                          <p:val>
                                            <p:strVal val="#ppt_w"/>
                                          </p:val>
                                        </p:tav>
                                      </p:tavLst>
                                    </p:anim>
                                    <p:anim calcmode="lin" valueType="num">
                                      <p:cBhvr>
                                        <p:cTn dur="500" fill="hold" id="17"/>
                                        <p:tgtEl>
                                          <p:spTgt spid="48"/>
                                        </p:tgtEl>
                                        <p:attrNameLst>
                                          <p:attrName>ppt_h</p:attrName>
                                        </p:attrNameLst>
                                      </p:cBhvr>
                                      <p:tavLst>
                                        <p:tav tm="0">
                                          <p:val>
                                            <p:fltVal val="0"/>
                                          </p:val>
                                        </p:tav>
                                        <p:tav tm="100000">
                                          <p:val>
                                            <p:strVal val="#ppt_h"/>
                                          </p:val>
                                        </p:tav>
                                      </p:tavLst>
                                    </p:anim>
                                    <p:animEffect filter="fade" transition="in">
                                      <p:cBhvr>
                                        <p:cTn dur="500" id="18"/>
                                        <p:tgtEl>
                                          <p:spTgt spid="48"/>
                                        </p:tgtEl>
                                      </p:cBhvr>
                                    </p:animEffect>
                                  </p:childTnLst>
                                </p:cTn>
                              </p:par>
                              <p:par>
                                <p:cTn fill="hold" grpId="0" id="19" nodeType="withEffect" presetClass="entr" presetID="53" presetSubtype="0">
                                  <p:stCondLst>
                                    <p:cond delay="200"/>
                                  </p:stCondLst>
                                  <p:childTnLst>
                                    <p:set>
                                      <p:cBhvr>
                                        <p:cTn dur="1" fill="hold" id="20">
                                          <p:stCondLst>
                                            <p:cond delay="0"/>
                                          </p:stCondLst>
                                        </p:cTn>
                                        <p:tgtEl>
                                          <p:spTgt spid="49"/>
                                        </p:tgtEl>
                                        <p:attrNameLst>
                                          <p:attrName>style.visibility</p:attrName>
                                        </p:attrNameLst>
                                      </p:cBhvr>
                                      <p:to>
                                        <p:strVal val="visible"/>
                                      </p:to>
                                    </p:set>
                                    <p:anim calcmode="lin" valueType="num">
                                      <p:cBhvr>
                                        <p:cTn dur="500" fill="hold" id="21"/>
                                        <p:tgtEl>
                                          <p:spTgt spid="49"/>
                                        </p:tgtEl>
                                        <p:attrNameLst>
                                          <p:attrName>ppt_w</p:attrName>
                                        </p:attrNameLst>
                                      </p:cBhvr>
                                      <p:tavLst>
                                        <p:tav tm="0">
                                          <p:val>
                                            <p:fltVal val="0"/>
                                          </p:val>
                                        </p:tav>
                                        <p:tav tm="100000">
                                          <p:val>
                                            <p:strVal val="#ppt_w"/>
                                          </p:val>
                                        </p:tav>
                                      </p:tavLst>
                                    </p:anim>
                                    <p:anim calcmode="lin" valueType="num">
                                      <p:cBhvr>
                                        <p:cTn dur="500" fill="hold" id="22"/>
                                        <p:tgtEl>
                                          <p:spTgt spid="49"/>
                                        </p:tgtEl>
                                        <p:attrNameLst>
                                          <p:attrName>ppt_h</p:attrName>
                                        </p:attrNameLst>
                                      </p:cBhvr>
                                      <p:tavLst>
                                        <p:tav tm="0">
                                          <p:val>
                                            <p:fltVal val="0"/>
                                          </p:val>
                                        </p:tav>
                                        <p:tav tm="100000">
                                          <p:val>
                                            <p:strVal val="#ppt_h"/>
                                          </p:val>
                                        </p:tav>
                                      </p:tavLst>
                                    </p:anim>
                                    <p:animEffect filter="fade" transition="in">
                                      <p:cBhvr>
                                        <p:cTn dur="500" id="23"/>
                                        <p:tgtEl>
                                          <p:spTgt spid="49"/>
                                        </p:tgtEl>
                                      </p:cBhvr>
                                    </p:animEffect>
                                  </p:childTnLst>
                                </p:cTn>
                              </p:par>
                              <p:par>
                                <p:cTn fill="hold" grpId="0" id="24" nodeType="withEffect" presetClass="entr" presetID="53" presetSubtype="0">
                                  <p:stCondLst>
                                    <p:cond delay="200"/>
                                  </p:stCondLst>
                                  <p:childTnLst>
                                    <p:set>
                                      <p:cBhvr>
                                        <p:cTn dur="1" fill="hold" id="25">
                                          <p:stCondLst>
                                            <p:cond delay="0"/>
                                          </p:stCondLst>
                                        </p:cTn>
                                        <p:tgtEl>
                                          <p:spTgt spid="50"/>
                                        </p:tgtEl>
                                        <p:attrNameLst>
                                          <p:attrName>style.visibility</p:attrName>
                                        </p:attrNameLst>
                                      </p:cBhvr>
                                      <p:to>
                                        <p:strVal val="visible"/>
                                      </p:to>
                                    </p:set>
                                    <p:anim calcmode="lin" valueType="num">
                                      <p:cBhvr>
                                        <p:cTn dur="500" fill="hold" id="26"/>
                                        <p:tgtEl>
                                          <p:spTgt spid="50"/>
                                        </p:tgtEl>
                                        <p:attrNameLst>
                                          <p:attrName>ppt_w</p:attrName>
                                        </p:attrNameLst>
                                      </p:cBhvr>
                                      <p:tavLst>
                                        <p:tav tm="0">
                                          <p:val>
                                            <p:fltVal val="0"/>
                                          </p:val>
                                        </p:tav>
                                        <p:tav tm="100000">
                                          <p:val>
                                            <p:strVal val="#ppt_w"/>
                                          </p:val>
                                        </p:tav>
                                      </p:tavLst>
                                    </p:anim>
                                    <p:anim calcmode="lin" valueType="num">
                                      <p:cBhvr>
                                        <p:cTn dur="500" fill="hold" id="27"/>
                                        <p:tgtEl>
                                          <p:spTgt spid="50"/>
                                        </p:tgtEl>
                                        <p:attrNameLst>
                                          <p:attrName>ppt_h</p:attrName>
                                        </p:attrNameLst>
                                      </p:cBhvr>
                                      <p:tavLst>
                                        <p:tav tm="0">
                                          <p:val>
                                            <p:fltVal val="0"/>
                                          </p:val>
                                        </p:tav>
                                        <p:tav tm="100000">
                                          <p:val>
                                            <p:strVal val="#ppt_h"/>
                                          </p:val>
                                        </p:tav>
                                      </p:tavLst>
                                    </p:anim>
                                    <p:animEffect filter="fade" transition="in">
                                      <p:cBhvr>
                                        <p:cTn dur="500" id="28"/>
                                        <p:tgtEl>
                                          <p:spTgt spid="50"/>
                                        </p:tgtEl>
                                      </p:cBhvr>
                                    </p:animEffect>
                                  </p:childTnLst>
                                </p:cTn>
                              </p:par>
                              <p:par>
                                <p:cTn fill="hold" grpId="0" id="29" nodeType="withEffect" presetClass="entr" presetID="53" presetSubtype="0">
                                  <p:stCondLst>
                                    <p:cond delay="200"/>
                                  </p:stCondLst>
                                  <p:childTnLst>
                                    <p:set>
                                      <p:cBhvr>
                                        <p:cTn dur="1" fill="hold" id="30">
                                          <p:stCondLst>
                                            <p:cond delay="0"/>
                                          </p:stCondLst>
                                        </p:cTn>
                                        <p:tgtEl>
                                          <p:spTgt spid="51">
                                            <p:txEl>
                                              <p:pRg end="0" st="0"/>
                                            </p:txEl>
                                          </p:spTgt>
                                        </p:tgtEl>
                                        <p:attrNameLst>
                                          <p:attrName>style.visibility</p:attrName>
                                        </p:attrNameLst>
                                      </p:cBhvr>
                                      <p:to>
                                        <p:strVal val="visible"/>
                                      </p:to>
                                    </p:set>
                                    <p:anim calcmode="lin" valueType="num">
                                      <p:cBhvr>
                                        <p:cTn dur="500" fill="hold" id="31"/>
                                        <p:tgtEl>
                                          <p:spTgt spid="51">
                                            <p:txEl>
                                              <p:pRg end="0" st="0"/>
                                            </p:txEl>
                                          </p:spTgt>
                                        </p:tgtEl>
                                        <p:attrNameLst>
                                          <p:attrName>ppt_w</p:attrName>
                                        </p:attrNameLst>
                                      </p:cBhvr>
                                      <p:tavLst>
                                        <p:tav tm="0">
                                          <p:val>
                                            <p:fltVal val="0"/>
                                          </p:val>
                                        </p:tav>
                                        <p:tav tm="100000">
                                          <p:val>
                                            <p:strVal val="#ppt_w"/>
                                          </p:val>
                                        </p:tav>
                                      </p:tavLst>
                                    </p:anim>
                                    <p:anim calcmode="lin" valueType="num">
                                      <p:cBhvr>
                                        <p:cTn dur="500" fill="hold" id="32"/>
                                        <p:tgtEl>
                                          <p:spTgt spid="51">
                                            <p:txEl>
                                              <p:pRg end="0" st="0"/>
                                            </p:txEl>
                                          </p:spTgt>
                                        </p:tgtEl>
                                        <p:attrNameLst>
                                          <p:attrName>ppt_h</p:attrName>
                                        </p:attrNameLst>
                                      </p:cBhvr>
                                      <p:tavLst>
                                        <p:tav tm="0">
                                          <p:val>
                                            <p:fltVal val="0"/>
                                          </p:val>
                                        </p:tav>
                                        <p:tav tm="100000">
                                          <p:val>
                                            <p:strVal val="#ppt_h"/>
                                          </p:val>
                                        </p:tav>
                                      </p:tavLst>
                                    </p:anim>
                                    <p:animEffect filter="fade" transition="in">
                                      <p:cBhvr>
                                        <p:cTn dur="500" id="33"/>
                                        <p:tgtEl>
                                          <p:spTgt spid="51">
                                            <p:txEl>
                                              <p:pRg end="0" st="0"/>
                                            </p:txEl>
                                          </p:spTgt>
                                        </p:tgtEl>
                                      </p:cBhvr>
                                    </p:animEffect>
                                  </p:childTnLst>
                                </p:cTn>
                              </p:par>
                              <p:par>
                                <p:cTn fill="hold" grpId="0" id="34" nodeType="withEffect" presetClass="entr" presetID="53" presetSubtype="0">
                                  <p:stCondLst>
                                    <p:cond delay="200"/>
                                  </p:stCondLst>
                                  <p:childTnLst>
                                    <p:set>
                                      <p:cBhvr>
                                        <p:cTn dur="1" fill="hold" id="35">
                                          <p:stCondLst>
                                            <p:cond delay="0"/>
                                          </p:stCondLst>
                                        </p:cTn>
                                        <p:tgtEl>
                                          <p:spTgt spid="52">
                                            <p:txEl>
                                              <p:pRg end="0" st="0"/>
                                            </p:txEl>
                                          </p:spTgt>
                                        </p:tgtEl>
                                        <p:attrNameLst>
                                          <p:attrName>style.visibility</p:attrName>
                                        </p:attrNameLst>
                                      </p:cBhvr>
                                      <p:to>
                                        <p:strVal val="visible"/>
                                      </p:to>
                                    </p:set>
                                    <p:anim calcmode="lin" valueType="num">
                                      <p:cBhvr>
                                        <p:cTn dur="500" fill="hold" id="36"/>
                                        <p:tgtEl>
                                          <p:spTgt spid="52">
                                            <p:txEl>
                                              <p:pRg end="0" st="0"/>
                                            </p:txEl>
                                          </p:spTgt>
                                        </p:tgtEl>
                                        <p:attrNameLst>
                                          <p:attrName>ppt_w</p:attrName>
                                        </p:attrNameLst>
                                      </p:cBhvr>
                                      <p:tavLst>
                                        <p:tav tm="0">
                                          <p:val>
                                            <p:fltVal val="0"/>
                                          </p:val>
                                        </p:tav>
                                        <p:tav tm="100000">
                                          <p:val>
                                            <p:strVal val="#ppt_w"/>
                                          </p:val>
                                        </p:tav>
                                      </p:tavLst>
                                    </p:anim>
                                    <p:anim calcmode="lin" valueType="num">
                                      <p:cBhvr>
                                        <p:cTn dur="500" fill="hold" id="37"/>
                                        <p:tgtEl>
                                          <p:spTgt spid="52">
                                            <p:txEl>
                                              <p:pRg end="0" st="0"/>
                                            </p:txEl>
                                          </p:spTgt>
                                        </p:tgtEl>
                                        <p:attrNameLst>
                                          <p:attrName>ppt_h</p:attrName>
                                        </p:attrNameLst>
                                      </p:cBhvr>
                                      <p:tavLst>
                                        <p:tav tm="0">
                                          <p:val>
                                            <p:fltVal val="0"/>
                                          </p:val>
                                        </p:tav>
                                        <p:tav tm="100000">
                                          <p:val>
                                            <p:strVal val="#ppt_h"/>
                                          </p:val>
                                        </p:tav>
                                      </p:tavLst>
                                    </p:anim>
                                    <p:animEffect filter="fade" transition="in">
                                      <p:cBhvr>
                                        <p:cTn dur="500" id="38"/>
                                        <p:tgtEl>
                                          <p:spTgt spid="52">
                                            <p:txEl>
                                              <p:pRg end="0" st="0"/>
                                            </p:txEl>
                                          </p:spTgt>
                                        </p:tgtEl>
                                      </p:cBhvr>
                                    </p:animEffect>
                                  </p:childTnLst>
                                </p:cTn>
                              </p:par>
                              <p:par>
                                <p:cTn fill="hold" grpId="0" id="39" nodeType="withEffect" presetClass="entr" presetID="53" presetSubtype="0">
                                  <p:stCondLst>
                                    <p:cond delay="200"/>
                                  </p:stCondLst>
                                  <p:childTnLst>
                                    <p:set>
                                      <p:cBhvr>
                                        <p:cTn dur="1" fill="hold" id="40">
                                          <p:stCondLst>
                                            <p:cond delay="0"/>
                                          </p:stCondLst>
                                        </p:cTn>
                                        <p:tgtEl>
                                          <p:spTgt spid="53">
                                            <p:txEl>
                                              <p:pRg end="0" st="0"/>
                                            </p:txEl>
                                          </p:spTgt>
                                        </p:tgtEl>
                                        <p:attrNameLst>
                                          <p:attrName>style.visibility</p:attrName>
                                        </p:attrNameLst>
                                      </p:cBhvr>
                                      <p:to>
                                        <p:strVal val="visible"/>
                                      </p:to>
                                    </p:set>
                                    <p:anim calcmode="lin" valueType="num">
                                      <p:cBhvr>
                                        <p:cTn dur="500" fill="hold" id="41"/>
                                        <p:tgtEl>
                                          <p:spTgt spid="53">
                                            <p:txEl>
                                              <p:pRg end="0" st="0"/>
                                            </p:txEl>
                                          </p:spTgt>
                                        </p:tgtEl>
                                        <p:attrNameLst>
                                          <p:attrName>ppt_w</p:attrName>
                                        </p:attrNameLst>
                                      </p:cBhvr>
                                      <p:tavLst>
                                        <p:tav tm="0">
                                          <p:val>
                                            <p:fltVal val="0"/>
                                          </p:val>
                                        </p:tav>
                                        <p:tav tm="100000">
                                          <p:val>
                                            <p:strVal val="#ppt_w"/>
                                          </p:val>
                                        </p:tav>
                                      </p:tavLst>
                                    </p:anim>
                                    <p:anim calcmode="lin" valueType="num">
                                      <p:cBhvr>
                                        <p:cTn dur="500" fill="hold" id="42"/>
                                        <p:tgtEl>
                                          <p:spTgt spid="53">
                                            <p:txEl>
                                              <p:pRg end="0" st="0"/>
                                            </p:txEl>
                                          </p:spTgt>
                                        </p:tgtEl>
                                        <p:attrNameLst>
                                          <p:attrName>ppt_h</p:attrName>
                                        </p:attrNameLst>
                                      </p:cBhvr>
                                      <p:tavLst>
                                        <p:tav tm="0">
                                          <p:val>
                                            <p:fltVal val="0"/>
                                          </p:val>
                                        </p:tav>
                                        <p:tav tm="100000">
                                          <p:val>
                                            <p:strVal val="#ppt_h"/>
                                          </p:val>
                                        </p:tav>
                                      </p:tavLst>
                                    </p:anim>
                                    <p:animEffect filter="fade" transition="in">
                                      <p:cBhvr>
                                        <p:cTn dur="500" id="43"/>
                                        <p:tgtEl>
                                          <p:spTgt spid="53">
                                            <p:txEl>
                                              <p:pRg end="0" st="0"/>
                                            </p:txEl>
                                          </p:spTgt>
                                        </p:tgtEl>
                                      </p:cBhvr>
                                    </p:animEffect>
                                  </p:childTnLst>
                                </p:cTn>
                              </p:par>
                              <p:par>
                                <p:cTn fill="hold" grpId="0" id="44" nodeType="withEffect" presetClass="entr" presetID="53" presetSubtype="0">
                                  <p:stCondLst>
                                    <p:cond delay="200"/>
                                  </p:stCondLst>
                                  <p:childTnLst>
                                    <p:set>
                                      <p:cBhvr>
                                        <p:cTn dur="1" fill="hold" id="45">
                                          <p:stCondLst>
                                            <p:cond delay="0"/>
                                          </p:stCondLst>
                                        </p:cTn>
                                        <p:tgtEl>
                                          <p:spTgt spid="54">
                                            <p:txEl>
                                              <p:pRg end="0" st="0"/>
                                            </p:txEl>
                                          </p:spTgt>
                                        </p:tgtEl>
                                        <p:attrNameLst>
                                          <p:attrName>style.visibility</p:attrName>
                                        </p:attrNameLst>
                                      </p:cBhvr>
                                      <p:to>
                                        <p:strVal val="visible"/>
                                      </p:to>
                                    </p:set>
                                    <p:anim calcmode="lin" valueType="num">
                                      <p:cBhvr>
                                        <p:cTn dur="500" fill="hold" id="46"/>
                                        <p:tgtEl>
                                          <p:spTgt spid="54">
                                            <p:txEl>
                                              <p:pRg end="0" st="0"/>
                                            </p:txEl>
                                          </p:spTgt>
                                        </p:tgtEl>
                                        <p:attrNameLst>
                                          <p:attrName>ppt_w</p:attrName>
                                        </p:attrNameLst>
                                      </p:cBhvr>
                                      <p:tavLst>
                                        <p:tav tm="0">
                                          <p:val>
                                            <p:fltVal val="0"/>
                                          </p:val>
                                        </p:tav>
                                        <p:tav tm="100000">
                                          <p:val>
                                            <p:strVal val="#ppt_w"/>
                                          </p:val>
                                        </p:tav>
                                      </p:tavLst>
                                    </p:anim>
                                    <p:anim calcmode="lin" valueType="num">
                                      <p:cBhvr>
                                        <p:cTn dur="500" fill="hold" id="47"/>
                                        <p:tgtEl>
                                          <p:spTgt spid="54">
                                            <p:txEl>
                                              <p:pRg end="0" st="0"/>
                                            </p:txEl>
                                          </p:spTgt>
                                        </p:tgtEl>
                                        <p:attrNameLst>
                                          <p:attrName>ppt_h</p:attrName>
                                        </p:attrNameLst>
                                      </p:cBhvr>
                                      <p:tavLst>
                                        <p:tav tm="0">
                                          <p:val>
                                            <p:fltVal val="0"/>
                                          </p:val>
                                        </p:tav>
                                        <p:tav tm="100000">
                                          <p:val>
                                            <p:strVal val="#ppt_h"/>
                                          </p:val>
                                        </p:tav>
                                      </p:tavLst>
                                    </p:anim>
                                    <p:animEffect filter="fade" transition="in">
                                      <p:cBhvr>
                                        <p:cTn dur="500" id="48"/>
                                        <p:tgtEl>
                                          <p:spTgt spid="54">
                                            <p:txEl>
                                              <p:pRg end="0" st="0"/>
                                            </p:txEl>
                                          </p:spTgt>
                                        </p:tgtEl>
                                      </p:cBhvr>
                                    </p:animEffect>
                                  </p:childTnLst>
                                </p:cTn>
                              </p:par>
                              <p:par>
                                <p:cTn fill="hold" grpId="0" id="49" nodeType="withEffect" presetClass="entr" presetID="23" presetSubtype="16">
                                  <p:stCondLst>
                                    <p:cond delay="200"/>
                                  </p:stCondLst>
                                  <p:childTnLst>
                                    <p:set>
                                      <p:cBhvr>
                                        <p:cTn dur="1" fill="hold" id="50">
                                          <p:stCondLst>
                                            <p:cond delay="0"/>
                                          </p:stCondLst>
                                        </p:cTn>
                                        <p:tgtEl>
                                          <p:spTgt spid="55">
                                            <p:txEl>
                                              <p:pRg end="0" st="0"/>
                                            </p:txEl>
                                          </p:spTgt>
                                        </p:tgtEl>
                                        <p:attrNameLst>
                                          <p:attrName>style.visibility</p:attrName>
                                        </p:attrNameLst>
                                      </p:cBhvr>
                                      <p:to>
                                        <p:strVal val="visible"/>
                                      </p:to>
                                    </p:set>
                                    <p:anim calcmode="lin" valueType="num">
                                      <p:cBhvr>
                                        <p:cTn dur="500" fill="hold" id="51"/>
                                        <p:tgtEl>
                                          <p:spTgt spid="55">
                                            <p:txEl>
                                              <p:pRg end="0" st="0"/>
                                            </p:txEl>
                                          </p:spTgt>
                                        </p:tgtEl>
                                        <p:attrNameLst>
                                          <p:attrName>ppt_w</p:attrName>
                                        </p:attrNameLst>
                                      </p:cBhvr>
                                      <p:tavLst>
                                        <p:tav tm="0">
                                          <p:val>
                                            <p:fltVal val="0"/>
                                          </p:val>
                                        </p:tav>
                                        <p:tav tm="100000">
                                          <p:val>
                                            <p:strVal val="#ppt_w"/>
                                          </p:val>
                                        </p:tav>
                                      </p:tavLst>
                                    </p:anim>
                                    <p:anim calcmode="lin" valueType="num">
                                      <p:cBhvr>
                                        <p:cTn dur="500" fill="hold" id="52"/>
                                        <p:tgtEl>
                                          <p:spTgt spid="55">
                                            <p:txEl>
                                              <p:pRg end="0" st="0"/>
                                            </p:txEl>
                                          </p:spTgt>
                                        </p:tgtEl>
                                        <p:attrNameLst>
                                          <p:attrName>ppt_h</p:attrName>
                                        </p:attrNameLst>
                                      </p:cBhvr>
                                      <p:tavLst>
                                        <p:tav tm="0">
                                          <p:val>
                                            <p:fltVal val="0"/>
                                          </p:val>
                                        </p:tav>
                                        <p:tav tm="100000">
                                          <p:val>
                                            <p:strVal val="#ppt_h"/>
                                          </p:val>
                                        </p:tav>
                                      </p:tavLst>
                                    </p:anim>
                                  </p:childTnLst>
                                </p:cTn>
                              </p:par>
                              <p:par>
                                <p:cTn fill="hold" grpId="0" id="53" nodeType="withEffect" presetClass="entr" presetID="53" presetSubtype="0">
                                  <p:stCondLst>
                                    <p:cond delay="200"/>
                                  </p:stCondLst>
                                  <p:childTnLst>
                                    <p:set>
                                      <p:cBhvr>
                                        <p:cTn dur="1" fill="hold" id="54">
                                          <p:stCondLst>
                                            <p:cond delay="0"/>
                                          </p:stCondLst>
                                        </p:cTn>
                                        <p:tgtEl>
                                          <p:spTgt spid="56">
                                            <p:txEl>
                                              <p:pRg end="0" st="0"/>
                                            </p:txEl>
                                          </p:spTgt>
                                        </p:tgtEl>
                                        <p:attrNameLst>
                                          <p:attrName>style.visibility</p:attrName>
                                        </p:attrNameLst>
                                      </p:cBhvr>
                                      <p:to>
                                        <p:strVal val="visible"/>
                                      </p:to>
                                    </p:set>
                                    <p:anim calcmode="lin" valueType="num">
                                      <p:cBhvr>
                                        <p:cTn dur="500" fill="hold" id="55"/>
                                        <p:tgtEl>
                                          <p:spTgt spid="56">
                                            <p:txEl>
                                              <p:pRg end="0" st="0"/>
                                            </p:txEl>
                                          </p:spTgt>
                                        </p:tgtEl>
                                        <p:attrNameLst>
                                          <p:attrName>ppt_w</p:attrName>
                                        </p:attrNameLst>
                                      </p:cBhvr>
                                      <p:tavLst>
                                        <p:tav tm="0">
                                          <p:val>
                                            <p:fltVal val="0"/>
                                          </p:val>
                                        </p:tav>
                                        <p:tav tm="100000">
                                          <p:val>
                                            <p:strVal val="#ppt_w"/>
                                          </p:val>
                                        </p:tav>
                                      </p:tavLst>
                                    </p:anim>
                                    <p:anim calcmode="lin" valueType="num">
                                      <p:cBhvr>
                                        <p:cTn dur="500" fill="hold" id="56"/>
                                        <p:tgtEl>
                                          <p:spTgt spid="56">
                                            <p:txEl>
                                              <p:pRg end="0" st="0"/>
                                            </p:txEl>
                                          </p:spTgt>
                                        </p:tgtEl>
                                        <p:attrNameLst>
                                          <p:attrName>ppt_h</p:attrName>
                                        </p:attrNameLst>
                                      </p:cBhvr>
                                      <p:tavLst>
                                        <p:tav tm="0">
                                          <p:val>
                                            <p:fltVal val="0"/>
                                          </p:val>
                                        </p:tav>
                                        <p:tav tm="100000">
                                          <p:val>
                                            <p:strVal val="#ppt_h"/>
                                          </p:val>
                                        </p:tav>
                                      </p:tavLst>
                                    </p:anim>
                                    <p:animEffect filter="fade" transition="in">
                                      <p:cBhvr>
                                        <p:cTn dur="500" id="57"/>
                                        <p:tgtEl>
                                          <p:spTgt spid="56">
                                            <p:txEl>
                                              <p:pRg end="0" st="0"/>
                                            </p:txEl>
                                          </p:spTgt>
                                        </p:tgtEl>
                                      </p:cBhvr>
                                    </p:animEffect>
                                  </p:childTnLst>
                                </p:cTn>
                              </p:par>
                              <p:par>
                                <p:cTn fill="hold" grpId="0" id="58" nodeType="withEffect" presetClass="entr" presetID="23" presetSubtype="16">
                                  <p:stCondLst>
                                    <p:cond delay="200"/>
                                  </p:stCondLst>
                                  <p:childTnLst>
                                    <p:set>
                                      <p:cBhvr>
                                        <p:cTn dur="1" fill="hold" id="59">
                                          <p:stCondLst>
                                            <p:cond delay="0"/>
                                          </p:stCondLst>
                                        </p:cTn>
                                        <p:tgtEl>
                                          <p:spTgt spid="57">
                                            <p:txEl>
                                              <p:pRg end="0" st="0"/>
                                            </p:txEl>
                                          </p:spTgt>
                                        </p:tgtEl>
                                        <p:attrNameLst>
                                          <p:attrName>style.visibility</p:attrName>
                                        </p:attrNameLst>
                                      </p:cBhvr>
                                      <p:to>
                                        <p:strVal val="visible"/>
                                      </p:to>
                                    </p:set>
                                    <p:anim calcmode="lin" valueType="num">
                                      <p:cBhvr>
                                        <p:cTn dur="500" fill="hold" id="60"/>
                                        <p:tgtEl>
                                          <p:spTgt spid="57">
                                            <p:txEl>
                                              <p:pRg end="0" st="0"/>
                                            </p:txEl>
                                          </p:spTgt>
                                        </p:tgtEl>
                                        <p:attrNameLst>
                                          <p:attrName>ppt_w</p:attrName>
                                        </p:attrNameLst>
                                      </p:cBhvr>
                                      <p:tavLst>
                                        <p:tav tm="0">
                                          <p:val>
                                            <p:fltVal val="0"/>
                                          </p:val>
                                        </p:tav>
                                        <p:tav tm="100000">
                                          <p:val>
                                            <p:strVal val="#ppt_w"/>
                                          </p:val>
                                        </p:tav>
                                      </p:tavLst>
                                    </p:anim>
                                    <p:anim calcmode="lin" valueType="num">
                                      <p:cBhvr>
                                        <p:cTn dur="500" fill="hold" id="61"/>
                                        <p:tgtEl>
                                          <p:spTgt spid="57">
                                            <p:txEl>
                                              <p:pRg end="0" st="0"/>
                                            </p:txEl>
                                          </p:spTgt>
                                        </p:tgtEl>
                                        <p:attrNameLst>
                                          <p:attrName>ppt_h</p:attrName>
                                        </p:attrNameLst>
                                      </p:cBhvr>
                                      <p:tavLst>
                                        <p:tav tm="0">
                                          <p:val>
                                            <p:fltVal val="0"/>
                                          </p:val>
                                        </p:tav>
                                        <p:tav tm="100000">
                                          <p:val>
                                            <p:strVal val="#ppt_h"/>
                                          </p:val>
                                        </p:tav>
                                      </p:tavLst>
                                    </p:anim>
                                  </p:childTnLst>
                                </p:cTn>
                              </p:par>
                              <p:par>
                                <p:cTn fill="hold" grpId="0" id="62" nodeType="withEffect" presetClass="entr" presetID="53" presetSubtype="0">
                                  <p:stCondLst>
                                    <p:cond delay="200"/>
                                  </p:stCondLst>
                                  <p:childTnLst>
                                    <p:set>
                                      <p:cBhvr>
                                        <p:cTn dur="1" fill="hold" id="63">
                                          <p:stCondLst>
                                            <p:cond delay="0"/>
                                          </p:stCondLst>
                                        </p:cTn>
                                        <p:tgtEl>
                                          <p:spTgt spid="58">
                                            <p:txEl>
                                              <p:pRg end="0" st="0"/>
                                            </p:txEl>
                                          </p:spTgt>
                                        </p:tgtEl>
                                        <p:attrNameLst>
                                          <p:attrName>style.visibility</p:attrName>
                                        </p:attrNameLst>
                                      </p:cBhvr>
                                      <p:to>
                                        <p:strVal val="visible"/>
                                      </p:to>
                                    </p:set>
                                    <p:anim calcmode="lin" valueType="num">
                                      <p:cBhvr>
                                        <p:cTn dur="500" fill="hold" id="64"/>
                                        <p:tgtEl>
                                          <p:spTgt spid="58">
                                            <p:txEl>
                                              <p:pRg end="0" st="0"/>
                                            </p:txEl>
                                          </p:spTgt>
                                        </p:tgtEl>
                                        <p:attrNameLst>
                                          <p:attrName>ppt_w</p:attrName>
                                        </p:attrNameLst>
                                      </p:cBhvr>
                                      <p:tavLst>
                                        <p:tav tm="0">
                                          <p:val>
                                            <p:fltVal val="0"/>
                                          </p:val>
                                        </p:tav>
                                        <p:tav tm="100000">
                                          <p:val>
                                            <p:strVal val="#ppt_w"/>
                                          </p:val>
                                        </p:tav>
                                      </p:tavLst>
                                    </p:anim>
                                    <p:anim calcmode="lin" valueType="num">
                                      <p:cBhvr>
                                        <p:cTn dur="500" fill="hold" id="65"/>
                                        <p:tgtEl>
                                          <p:spTgt spid="58">
                                            <p:txEl>
                                              <p:pRg end="0" st="0"/>
                                            </p:txEl>
                                          </p:spTgt>
                                        </p:tgtEl>
                                        <p:attrNameLst>
                                          <p:attrName>ppt_h</p:attrName>
                                        </p:attrNameLst>
                                      </p:cBhvr>
                                      <p:tavLst>
                                        <p:tav tm="0">
                                          <p:val>
                                            <p:fltVal val="0"/>
                                          </p:val>
                                        </p:tav>
                                        <p:tav tm="100000">
                                          <p:val>
                                            <p:strVal val="#ppt_h"/>
                                          </p:val>
                                        </p:tav>
                                      </p:tavLst>
                                    </p:anim>
                                    <p:animEffect filter="fade" transition="in">
                                      <p:cBhvr>
                                        <p:cTn dur="500" id="66"/>
                                        <p:tgtEl>
                                          <p:spTgt spid="58">
                                            <p:txEl>
                                              <p:pRg end="0" st="0"/>
                                            </p:txEl>
                                          </p:spTgt>
                                        </p:tgtEl>
                                      </p:cBhvr>
                                    </p:animEffect>
                                  </p:childTnLst>
                                </p:cTn>
                              </p:par>
                              <p:par>
                                <p:cTn fill="hold" grpId="0" id="67" nodeType="withEffect" presetClass="entr" presetID="23" presetSubtype="16">
                                  <p:stCondLst>
                                    <p:cond delay="200"/>
                                  </p:stCondLst>
                                  <p:childTnLst>
                                    <p:set>
                                      <p:cBhvr>
                                        <p:cTn dur="1" fill="hold" id="68">
                                          <p:stCondLst>
                                            <p:cond delay="0"/>
                                          </p:stCondLst>
                                        </p:cTn>
                                        <p:tgtEl>
                                          <p:spTgt spid="59">
                                            <p:txEl>
                                              <p:pRg end="0" st="0"/>
                                            </p:txEl>
                                          </p:spTgt>
                                        </p:tgtEl>
                                        <p:attrNameLst>
                                          <p:attrName>style.visibility</p:attrName>
                                        </p:attrNameLst>
                                      </p:cBhvr>
                                      <p:to>
                                        <p:strVal val="visible"/>
                                      </p:to>
                                    </p:set>
                                    <p:anim calcmode="lin" valueType="num">
                                      <p:cBhvr>
                                        <p:cTn dur="500" fill="hold" id="69"/>
                                        <p:tgtEl>
                                          <p:spTgt spid="59">
                                            <p:txEl>
                                              <p:pRg end="0" st="0"/>
                                            </p:txEl>
                                          </p:spTgt>
                                        </p:tgtEl>
                                        <p:attrNameLst>
                                          <p:attrName>ppt_w</p:attrName>
                                        </p:attrNameLst>
                                      </p:cBhvr>
                                      <p:tavLst>
                                        <p:tav tm="0">
                                          <p:val>
                                            <p:fltVal val="0"/>
                                          </p:val>
                                        </p:tav>
                                        <p:tav tm="100000">
                                          <p:val>
                                            <p:strVal val="#ppt_w"/>
                                          </p:val>
                                        </p:tav>
                                      </p:tavLst>
                                    </p:anim>
                                    <p:anim calcmode="lin" valueType="num">
                                      <p:cBhvr>
                                        <p:cTn dur="500" fill="hold" id="70"/>
                                        <p:tgtEl>
                                          <p:spTgt spid="59">
                                            <p:txEl>
                                              <p:pRg end="0" st="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build="p" grpId="0" spid="51"/>
      <p:bldP build="p" grpId="0" spid="52"/>
      <p:bldP build="p" grpId="0" spid="53"/>
      <p:bldP build="p" grpId="0" spid="54"/>
      <p:bldP build="p" grpId="0" spid="55"/>
      <p:bldP build="p" grpId="0" spid="56"/>
      <p:bldP build="p" grpId="0" spid="57"/>
      <p:bldP build="p" grpId="0" spid="58"/>
      <p:bldP build="p" grpId="0" spid="5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147" y="447"/>
            <a:ext cx="12856458" cy="730318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9" numCol="1" rIns="91429" rot="0" rtlCol="0" spcCol="0" spcFirstLastPara="0" tIns="45714" vert="horz" vertOverflow="overflow" wrap="square">
            <a:prstTxWarp prst="textNoShape">
              <a:avLst/>
            </a:prstTxWarp>
            <a:noAutofit/>
          </a:bodyPr>
          <a:lstStyle/>
          <a:p>
            <a:pPr algn="ctr"/>
            <a:endParaRPr altLang="en-US" lang="zh-CN"/>
          </a:p>
        </p:txBody>
      </p:sp>
      <p:sp>
        <p:nvSpPr>
          <p:cNvPr id="6" name="等腰三角形 5"/>
          <p:cNvSpPr/>
          <p:nvPr/>
        </p:nvSpPr>
        <p:spPr>
          <a:xfrm flipH="1" flipV="1" rot="10800000">
            <a:off x="1147" y="4933220"/>
            <a:ext cx="3593558" cy="2328002"/>
          </a:xfrm>
          <a:prstGeom prst="triangle">
            <a:avLst>
              <a:gd fmla="val 5025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8" name="等腰三角形 7"/>
          <p:cNvSpPr/>
          <p:nvPr/>
        </p:nvSpPr>
        <p:spPr>
          <a:xfrm>
            <a:off x="2355934" y="377660"/>
            <a:ext cx="10501671" cy="6883561"/>
          </a:xfrm>
          <a:prstGeom prst="triangle">
            <a:avLst>
              <a:gd fmla="val 48962" name="adj"/>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3" name="组合 2"/>
          <p:cNvGrpSpPr/>
          <p:nvPr/>
        </p:nvGrpSpPr>
        <p:grpSpPr>
          <a:xfrm>
            <a:off x="7095635" y="2225773"/>
            <a:ext cx="1022267" cy="1024500"/>
            <a:chOff x="5045856" y="1340290"/>
            <a:chExt cx="727404" cy="727404"/>
          </a:xfrm>
        </p:grpSpPr>
        <p:sp>
          <p:nvSpPr>
            <p:cNvPr id="15" name="椭圆 14"/>
            <p:cNvSpPr/>
            <p:nvPr/>
          </p:nvSpPr>
          <p:spPr>
            <a:xfrm>
              <a:off x="5045856" y="1340290"/>
              <a:ext cx="727404" cy="7274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2776" name="TextBox 1"/>
            <p:cNvSpPr txBox="1">
              <a:spLocks noChangeArrowheads="1"/>
            </p:cNvSpPr>
            <p:nvPr/>
          </p:nvSpPr>
          <p:spPr bwMode="auto">
            <a:xfrm>
              <a:off x="5219441" y="1340290"/>
              <a:ext cx="400105" cy="67347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mtClean="0" sz="5624">
                  <a:solidFill>
                    <a:schemeClr val="bg1"/>
                  </a:solidFill>
                  <a:latin charset="0" panose="020b0806030902050204" pitchFamily="34" typeface="Impact"/>
                </a:rPr>
                <a:t>3</a:t>
              </a:r>
            </a:p>
          </p:txBody>
        </p:sp>
      </p:grpSp>
      <p:sp>
        <p:nvSpPr>
          <p:cNvPr id="12" name="矩形 11"/>
          <p:cNvSpPr/>
          <p:nvPr/>
        </p:nvSpPr>
        <p:spPr>
          <a:xfrm>
            <a:off x="5732985" y="3772567"/>
            <a:ext cx="3848009"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0"/>
              </a:spcBef>
              <a:spcAft>
                <a:spcPct val="0"/>
              </a:spcAft>
              <a:defRPr/>
            </a:pPr>
            <a:r>
              <a:rPr altLang="en-US" lang="zh-CN" sz="4500">
                <a:solidFill>
                  <a:schemeClr val="bg1"/>
                </a:solidFill>
                <a:latin charset="-122" panose="020b0503020204020204" pitchFamily="34" typeface="微软雅黑"/>
                <a:ea charset="-122" panose="020b0503020204020204" pitchFamily="34" typeface="微软雅黑"/>
              </a:rPr>
              <a:t>这里添加标题</a:t>
            </a:r>
          </a:p>
        </p:txBody>
      </p:sp>
      <p:sp>
        <p:nvSpPr>
          <p:cNvPr id="13" name="矩形 12"/>
          <p:cNvSpPr/>
          <p:nvPr/>
        </p:nvSpPr>
        <p:spPr>
          <a:xfrm>
            <a:off x="5719595" y="4312717"/>
            <a:ext cx="2640330" cy="365760"/>
          </a:xfrm>
          <a:prstGeom prst="rect">
            <a:avLst/>
          </a:prstGeom>
          <a:noFill/>
          <a:ln>
            <a:noFill/>
          </a:ln>
        </p:spPr>
        <p:txBody>
          <a:bodyPr wrap="none">
            <a:spAutoFit/>
          </a:bodyPr>
          <a:lstStyle/>
          <a:p>
            <a:pPr fontAlgn="auto">
              <a:spcBef>
                <a:spcPct val="0"/>
              </a:spcBef>
              <a:spcAft>
                <a:spcPct val="0"/>
              </a:spcAft>
              <a:defRPr/>
            </a:pPr>
            <a:r>
              <a:rPr altLang="zh-CN" lang="en-US">
                <a:solidFill>
                  <a:schemeClr val="bg2">
                    <a:lumMod val="90000"/>
                  </a:schemeClr>
                </a:solidFill>
                <a:latin charset="0" panose="02070309020205020404" pitchFamily="49" typeface="Courier New"/>
                <a:ea charset="-122" panose="020b0503020204020204" pitchFamily="34" typeface="微软雅黑"/>
                <a:cs charset="0" panose="02070309020205020404" pitchFamily="49" typeface="Courier New"/>
              </a:rPr>
              <a:t>ADD YOUR TEXT HERE</a:t>
            </a: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800028" y="377659"/>
            <a:ext cx="4273192" cy="4163974"/>
          </a:xfrm>
          <a:prstGeom prst="rect">
            <a:avLst/>
          </a:prstGeom>
        </p:spPr>
      </p:pic>
    </p:spTree>
    <p:extLst>
      <p:ext uri="{BB962C8B-B14F-4D97-AF65-F5344CB8AC3E}">
        <p14:creationId val="3547587625"/>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75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ppt_x"/>
                                          </p:val>
                                        </p:tav>
                                        <p:tav tm="100000">
                                          <p:val>
                                            <p:strVal val="#ppt_x"/>
                                          </p:val>
                                        </p:tav>
                                      </p:tavLst>
                                    </p:anim>
                                    <p:anim calcmode="lin" valueType="num">
                                      <p:cBhvr additive="base">
                                        <p:cTn dur="500" fill="hold" id="17"/>
                                        <p:tgtEl>
                                          <p:spTgt spid="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750"/>
                            </p:stCondLst>
                            <p:childTnLst>
                              <p:par>
                                <p:cTn accel="40000" fill="hold" id="19" nodeType="afterEffect" presetClass="entr" presetID="2" presetSubtype="4">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1000" fill="hold" id="21"/>
                                        <p:tgtEl>
                                          <p:spTgt spid="11"/>
                                        </p:tgtEl>
                                        <p:attrNameLst>
                                          <p:attrName>ppt_x</p:attrName>
                                        </p:attrNameLst>
                                      </p:cBhvr>
                                      <p:tavLst>
                                        <p:tav tm="0">
                                          <p:val>
                                            <p:strVal val="#ppt_x"/>
                                          </p:val>
                                        </p:tav>
                                        <p:tav tm="100000">
                                          <p:val>
                                            <p:strVal val="#ppt_x"/>
                                          </p:val>
                                        </p:tav>
                                      </p:tavLst>
                                    </p:anim>
                                    <p:anim calcmode="lin" valueType="num">
                                      <p:cBhvr additive="base">
                                        <p:cTn dur="1000" fill="hold" id="22"/>
                                        <p:tgtEl>
                                          <p:spTgt spid="11"/>
                                        </p:tgtEl>
                                        <p:attrNameLst>
                                          <p:attrName>ppt_y</p:attrName>
                                        </p:attrNameLst>
                                      </p:cBhvr>
                                      <p:tavLst>
                                        <p:tav tm="0">
                                          <p:val>
                                            <p:strVal val="1+#ppt_h/2"/>
                                          </p:val>
                                        </p:tav>
                                        <p:tav tm="100000">
                                          <p:val>
                                            <p:strVal val="#ppt_y"/>
                                          </p:val>
                                        </p:tav>
                                      </p:tavLst>
                                    </p:anim>
                                  </p:childTnLst>
                                </p:cTn>
                              </p:par>
                              <p:par>
                                <p:cTn decel="100000" fill="hold" id="23" nodeType="withEffect" presetClass="entr" presetID="49" presetSubtype="0">
                                  <p:stCondLst>
                                    <p:cond delay="125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 calcmode="lin" valueType="num">
                                      <p:cBhvr>
                                        <p:cTn dur="500" fill="hold" id="27"/>
                                        <p:tgtEl>
                                          <p:spTgt spid="3"/>
                                        </p:tgtEl>
                                        <p:attrNameLst>
                                          <p:attrName>style.rotation</p:attrName>
                                        </p:attrNameLst>
                                      </p:cBhvr>
                                      <p:tavLst>
                                        <p:tav tm="0">
                                          <p:val>
                                            <p:fltVal val="360"/>
                                          </p:val>
                                        </p:tav>
                                        <p:tav tm="100000">
                                          <p:val>
                                            <p:fltVal val="0"/>
                                          </p:val>
                                        </p:tav>
                                      </p:tavLst>
                                    </p:anim>
                                    <p:animEffect filter="fade" transition="in">
                                      <p:cBhvr>
                                        <p:cTn dur="500" id="28"/>
                                        <p:tgtEl>
                                          <p:spTgt spid="3"/>
                                        </p:tgtEl>
                                      </p:cBhvr>
                                    </p:animEffect>
                                  </p:childTnLst>
                                </p:cTn>
                              </p:par>
                              <p:par>
                                <p:cTn fill="hold" grpId="0" id="29" nodeType="withEffect" presetClass="entr" presetID="30" presetSubtype="0">
                                  <p:stCondLst>
                                    <p:cond delay="1750"/>
                                  </p:stCondLst>
                                  <p:childTnLst>
                                    <p:set>
                                      <p:cBhvr>
                                        <p:cTn dur="1" fill="hold" id="30">
                                          <p:stCondLst>
                                            <p:cond delay="0"/>
                                          </p:stCondLst>
                                        </p:cTn>
                                        <p:tgtEl>
                                          <p:spTgt spid="13"/>
                                        </p:tgtEl>
                                        <p:attrNameLst>
                                          <p:attrName>style.visibility</p:attrName>
                                        </p:attrNameLst>
                                      </p:cBhvr>
                                      <p:to>
                                        <p:strVal val="visible"/>
                                      </p:to>
                                    </p:set>
                                    <p:animEffect filter="fade" transition="in">
                                      <p:cBhvr>
                                        <p:cTn decel="100000" dur="600" id="31"/>
                                        <p:tgtEl>
                                          <p:spTgt spid="13"/>
                                        </p:tgtEl>
                                      </p:cBhvr>
                                    </p:animEffect>
                                    <p:anim calcmode="lin" valueType="num">
                                      <p:cBhvr>
                                        <p:cTn decel="100000" dur="600" fill="hold" id="32"/>
                                        <p:tgtEl>
                                          <p:spTgt spid="13"/>
                                        </p:tgtEl>
                                        <p:attrNameLst>
                                          <p:attrName>style.rotation</p:attrName>
                                        </p:attrNameLst>
                                      </p:cBhvr>
                                      <p:tavLst>
                                        <p:tav tm="0">
                                          <p:val>
                                            <p:fltVal val="-90"/>
                                          </p:val>
                                        </p:tav>
                                        <p:tav tm="100000">
                                          <p:val>
                                            <p:fltVal val="0"/>
                                          </p:val>
                                        </p:tav>
                                      </p:tavLst>
                                    </p:anim>
                                    <p:anim calcmode="lin" valueType="num">
                                      <p:cBhvr>
                                        <p:cTn decel="100000" dur="600" fill="hold" id="33"/>
                                        <p:tgtEl>
                                          <p:spTgt spid="13"/>
                                        </p:tgtEl>
                                        <p:attrNameLst>
                                          <p:attrName>ppt_x</p:attrName>
                                        </p:attrNameLst>
                                      </p:cBhvr>
                                      <p:tavLst>
                                        <p:tav tm="0">
                                          <p:val>
                                            <p:strVal val="#ppt_x+0.4"/>
                                          </p:val>
                                        </p:tav>
                                        <p:tav tm="100000">
                                          <p:val>
                                            <p:strVal val="#ppt_x-0.05"/>
                                          </p:val>
                                        </p:tav>
                                      </p:tavLst>
                                    </p:anim>
                                    <p:anim calcmode="lin" valueType="num">
                                      <p:cBhvr>
                                        <p:cTn decel="100000" dur="600" fill="hold" id="34"/>
                                        <p:tgtEl>
                                          <p:spTgt spid="13"/>
                                        </p:tgtEl>
                                        <p:attrNameLst>
                                          <p:attrName>ppt_y</p:attrName>
                                        </p:attrNameLst>
                                      </p:cBhvr>
                                      <p:tavLst>
                                        <p:tav tm="0">
                                          <p:val>
                                            <p:strVal val="#ppt_y-0.4"/>
                                          </p:val>
                                        </p:tav>
                                        <p:tav tm="100000">
                                          <p:val>
                                            <p:strVal val="#ppt_y+0.1"/>
                                          </p:val>
                                        </p:tav>
                                      </p:tavLst>
                                    </p:anim>
                                    <p:anim calcmode="lin" valueType="num">
                                      <p:cBhvr>
                                        <p:cTn accel="100000" dur="150" fill="hold" id="35">
                                          <p:stCondLst>
                                            <p:cond delay="600"/>
                                          </p:stCondLst>
                                        </p:cTn>
                                        <p:tgtEl>
                                          <p:spTgt spid="13"/>
                                        </p:tgtEl>
                                        <p:attrNameLst>
                                          <p:attrName>ppt_x</p:attrName>
                                        </p:attrNameLst>
                                      </p:cBhvr>
                                      <p:tavLst>
                                        <p:tav tm="0">
                                          <p:val>
                                            <p:strVal val="#ppt_x-0.05"/>
                                          </p:val>
                                        </p:tav>
                                        <p:tav tm="100000">
                                          <p:val>
                                            <p:strVal val="#ppt_x"/>
                                          </p:val>
                                        </p:tav>
                                      </p:tavLst>
                                    </p:anim>
                                    <p:anim calcmode="lin" valueType="num">
                                      <p:cBhvr>
                                        <p:cTn accel="100000" dur="150" fill="hold" id="36">
                                          <p:stCondLst>
                                            <p:cond delay="600"/>
                                          </p:stCondLst>
                                        </p:cTn>
                                        <p:tgtEl>
                                          <p:spTgt spid="13"/>
                                        </p:tgtEl>
                                        <p:attrNameLst>
                                          <p:attrName>ppt_y</p:attrName>
                                        </p:attrNameLst>
                                      </p:cBhvr>
                                      <p:tavLst>
                                        <p:tav tm="0">
                                          <p:val>
                                            <p:strVal val="#ppt_y+0.1"/>
                                          </p:val>
                                        </p:tav>
                                        <p:tav tm="100000">
                                          <p:val>
                                            <p:strVal val="#ppt_y"/>
                                          </p:val>
                                        </p:tav>
                                      </p:tavLst>
                                    </p:anim>
                                  </p:childTnLst>
                                </p:cTn>
                              </p:par>
                              <p:par>
                                <p:cTn fill="hold" grpId="0" id="37" nodeType="withEffect" presetClass="entr" presetID="30" presetSubtype="0">
                                  <p:stCondLst>
                                    <p:cond delay="1750"/>
                                  </p:stCondLst>
                                  <p:childTnLst>
                                    <p:set>
                                      <p:cBhvr>
                                        <p:cTn dur="1" fill="hold" id="38">
                                          <p:stCondLst>
                                            <p:cond delay="0"/>
                                          </p:stCondLst>
                                        </p:cTn>
                                        <p:tgtEl>
                                          <p:spTgt spid="12"/>
                                        </p:tgtEl>
                                        <p:attrNameLst>
                                          <p:attrName>style.visibility</p:attrName>
                                        </p:attrNameLst>
                                      </p:cBhvr>
                                      <p:to>
                                        <p:strVal val="visible"/>
                                      </p:to>
                                    </p:set>
                                    <p:animEffect filter="fade" transition="in">
                                      <p:cBhvr>
                                        <p:cTn decel="100000" dur="600" id="39"/>
                                        <p:tgtEl>
                                          <p:spTgt spid="12"/>
                                        </p:tgtEl>
                                      </p:cBhvr>
                                    </p:animEffect>
                                    <p:anim calcmode="lin" valueType="num">
                                      <p:cBhvr>
                                        <p:cTn decel="100000" dur="600" fill="hold" id="40"/>
                                        <p:tgtEl>
                                          <p:spTgt spid="12"/>
                                        </p:tgtEl>
                                        <p:attrNameLst>
                                          <p:attrName>style.rotation</p:attrName>
                                        </p:attrNameLst>
                                      </p:cBhvr>
                                      <p:tavLst>
                                        <p:tav tm="0">
                                          <p:val>
                                            <p:fltVal val="-90"/>
                                          </p:val>
                                        </p:tav>
                                        <p:tav tm="100000">
                                          <p:val>
                                            <p:fltVal val="0"/>
                                          </p:val>
                                        </p:tav>
                                      </p:tavLst>
                                    </p:anim>
                                    <p:anim calcmode="lin" valueType="num">
                                      <p:cBhvr>
                                        <p:cTn decel="100000" dur="600" fill="hold" id="41"/>
                                        <p:tgtEl>
                                          <p:spTgt spid="12"/>
                                        </p:tgtEl>
                                        <p:attrNameLst>
                                          <p:attrName>ppt_x</p:attrName>
                                        </p:attrNameLst>
                                      </p:cBhvr>
                                      <p:tavLst>
                                        <p:tav tm="0">
                                          <p:val>
                                            <p:strVal val="#ppt_x+0.4"/>
                                          </p:val>
                                        </p:tav>
                                        <p:tav tm="100000">
                                          <p:val>
                                            <p:strVal val="#ppt_x-0.05"/>
                                          </p:val>
                                        </p:tav>
                                      </p:tavLst>
                                    </p:anim>
                                    <p:anim calcmode="lin" valueType="num">
                                      <p:cBhvr>
                                        <p:cTn decel="100000" dur="600" fill="hold" id="42"/>
                                        <p:tgtEl>
                                          <p:spTgt spid="12"/>
                                        </p:tgtEl>
                                        <p:attrNameLst>
                                          <p:attrName>ppt_y</p:attrName>
                                        </p:attrNameLst>
                                      </p:cBhvr>
                                      <p:tavLst>
                                        <p:tav tm="0">
                                          <p:val>
                                            <p:strVal val="#ppt_y-0.4"/>
                                          </p:val>
                                        </p:tav>
                                        <p:tav tm="100000">
                                          <p:val>
                                            <p:strVal val="#ppt_y+0.1"/>
                                          </p:val>
                                        </p:tav>
                                      </p:tavLst>
                                    </p:anim>
                                    <p:anim calcmode="lin" valueType="num">
                                      <p:cBhvr>
                                        <p:cTn accel="100000" dur="150" fill="hold" id="43">
                                          <p:stCondLst>
                                            <p:cond delay="600"/>
                                          </p:stCondLst>
                                        </p:cTn>
                                        <p:tgtEl>
                                          <p:spTgt spid="12"/>
                                        </p:tgtEl>
                                        <p:attrNameLst>
                                          <p:attrName>ppt_x</p:attrName>
                                        </p:attrNameLst>
                                      </p:cBhvr>
                                      <p:tavLst>
                                        <p:tav tm="0">
                                          <p:val>
                                            <p:strVal val="#ppt_x-0.05"/>
                                          </p:val>
                                        </p:tav>
                                        <p:tav tm="100000">
                                          <p:val>
                                            <p:strVal val="#ppt_x"/>
                                          </p:val>
                                        </p:tav>
                                      </p:tavLst>
                                    </p:anim>
                                    <p:anim calcmode="lin" valueType="num">
                                      <p:cBhvr>
                                        <p:cTn accel="100000" dur="150" fill="hold" id="44">
                                          <p:stCondLst>
                                            <p:cond delay="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
      <p:bldP grpId="0" spid="8"/>
      <p:bldP grpId="0" spid="12"/>
      <p:bldP grpId="0" spid="1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9" name="图表 65"/>
          <p:cNvGraphicFramePr/>
          <p:nvPr>
            <p:extLst/>
          </p:nvPr>
        </p:nvGraphicFramePr>
        <p:xfrm>
          <a:off x="1773562" y="2176165"/>
          <a:ext cx="5774115" cy="3802548"/>
        </p:xfrm>
        <a:graphic>
          <a:graphicData uri="http://schemas.openxmlformats.org/drawingml/2006/chart">
            <c:chart xmlns:c="http://schemas.openxmlformats.org/drawingml/2006/chart" r:id="rId3"/>
          </a:graphicData>
        </a:graphic>
      </p:graphicFrame>
      <p:sp>
        <p:nvSpPr>
          <p:cNvPr id="20" name="Freeform 19"/>
          <p:cNvSpPr/>
          <p:nvPr/>
        </p:nvSpPr>
        <p:spPr bwMode="auto">
          <a:xfrm>
            <a:off x="2245611" y="4395220"/>
            <a:ext cx="675187" cy="1456915"/>
          </a:xfrm>
          <a:custGeom>
            <a:gdLst>
              <a:gd fmla="*/ 379 w 488" name="T0"/>
              <a:gd fmla="*/ 1053 h 1053" name="T1"/>
              <a:gd fmla="*/ 109 w 488" name="T2"/>
              <a:gd fmla="*/ 1053 h 1053" name="T3"/>
              <a:gd fmla="*/ 109 w 488" name="T4"/>
              <a:gd fmla="*/ 247 h 1053" name="T5"/>
              <a:gd fmla="*/ 0 w 488" name="T6"/>
              <a:gd fmla="*/ 247 h 1053" name="T7"/>
              <a:gd fmla="*/ 241 w 488" name="T8"/>
              <a:gd fmla="*/ 0 h 1053" name="T9"/>
              <a:gd fmla="*/ 488 w 488" name="T10"/>
              <a:gd fmla="*/ 247 h 1053" name="T11"/>
              <a:gd fmla="*/ 379 w 488" name="T12"/>
              <a:gd fmla="*/ 247 h 1053" name="T13"/>
              <a:gd fmla="*/ 379 w 488" name="T14"/>
              <a:gd fmla="*/ 1053 h 1053" name="T15"/>
              <a:gd fmla="*/ 379 w 488" name="T16"/>
              <a:gd fmla="*/ 1053 h 10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3" w="488">
                <a:moveTo>
                  <a:pt x="379" y="1053"/>
                </a:moveTo>
                <a:lnTo>
                  <a:pt x="109" y="1053"/>
                </a:lnTo>
                <a:lnTo>
                  <a:pt x="109" y="247"/>
                </a:lnTo>
                <a:lnTo>
                  <a:pt x="0" y="247"/>
                </a:lnTo>
                <a:lnTo>
                  <a:pt x="241" y="0"/>
                </a:lnTo>
                <a:lnTo>
                  <a:pt x="488" y="247"/>
                </a:lnTo>
                <a:lnTo>
                  <a:pt x="379" y="247"/>
                </a:lnTo>
                <a:lnTo>
                  <a:pt x="379" y="1053"/>
                </a:lnTo>
                <a:lnTo>
                  <a:pt x="379" y="1053"/>
                </a:lnTo>
                <a:close/>
              </a:path>
            </a:pathLst>
          </a:custGeom>
          <a:solidFill>
            <a:schemeClr val="bg1">
              <a:lumMod val="9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Freeform 22"/>
          <p:cNvSpPr/>
          <p:nvPr/>
        </p:nvSpPr>
        <p:spPr bwMode="auto">
          <a:xfrm>
            <a:off x="3630382" y="3548893"/>
            <a:ext cx="675187" cy="1249377"/>
          </a:xfrm>
          <a:custGeom>
            <a:gdLst>
              <a:gd fmla="*/ 115 w 488" name="T0"/>
              <a:gd fmla="*/ 0 h 903" name="T1"/>
              <a:gd fmla="*/ 379 w 488" name="T2"/>
              <a:gd fmla="*/ 0 h 903" name="T3"/>
              <a:gd fmla="*/ 379 w 488" name="T4"/>
              <a:gd fmla="*/ 662 h 903" name="T5"/>
              <a:gd fmla="*/ 488 w 488" name="T6"/>
              <a:gd fmla="*/ 662 h 903" name="T7"/>
              <a:gd fmla="*/ 247 w 488" name="T8"/>
              <a:gd fmla="*/ 903 h 903" name="T9"/>
              <a:gd fmla="*/ 0 w 488" name="T10"/>
              <a:gd fmla="*/ 662 h 903" name="T11"/>
              <a:gd fmla="*/ 115 w 488" name="T12"/>
              <a:gd fmla="*/ 662 h 903" name="T13"/>
              <a:gd fmla="*/ 115 w 488" name="T14"/>
              <a:gd fmla="*/ 0 h 903" name="T15"/>
              <a:gd fmla="*/ 115 w 488" name="T16"/>
              <a:gd fmla="*/ 0 h 9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03" w="488">
                <a:moveTo>
                  <a:pt x="115" y="0"/>
                </a:moveTo>
                <a:lnTo>
                  <a:pt x="379" y="0"/>
                </a:lnTo>
                <a:lnTo>
                  <a:pt x="379" y="662"/>
                </a:lnTo>
                <a:lnTo>
                  <a:pt x="488" y="662"/>
                </a:lnTo>
                <a:lnTo>
                  <a:pt x="247" y="903"/>
                </a:lnTo>
                <a:lnTo>
                  <a:pt x="0" y="662"/>
                </a:lnTo>
                <a:lnTo>
                  <a:pt x="115" y="662"/>
                </a:lnTo>
                <a:lnTo>
                  <a:pt x="115" y="0"/>
                </a:lnTo>
                <a:lnTo>
                  <a:pt x="115" y="0"/>
                </a:lnTo>
                <a:close/>
              </a:path>
            </a:pathLst>
          </a:custGeom>
          <a:solidFill>
            <a:schemeClr val="bg1">
              <a:lumMod val="9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26"/>
          <p:cNvSpPr/>
          <p:nvPr/>
        </p:nvSpPr>
        <p:spPr bwMode="auto">
          <a:xfrm>
            <a:off x="5012577" y="4395220"/>
            <a:ext cx="673803" cy="1456915"/>
          </a:xfrm>
          <a:custGeom>
            <a:gdLst>
              <a:gd fmla="*/ 373 w 487" name="T0"/>
              <a:gd fmla="*/ 1053 h 1053" name="T1"/>
              <a:gd fmla="*/ 109 w 487" name="T2"/>
              <a:gd fmla="*/ 1053 h 1053" name="T3"/>
              <a:gd fmla="*/ 109 w 487" name="T4"/>
              <a:gd fmla="*/ 247 h 1053" name="T5"/>
              <a:gd fmla="*/ 0 w 487" name="T6"/>
              <a:gd fmla="*/ 247 h 1053" name="T7"/>
              <a:gd fmla="*/ 241 w 487" name="T8"/>
              <a:gd fmla="*/ 0 h 1053" name="T9"/>
              <a:gd fmla="*/ 487 w 487" name="T10"/>
              <a:gd fmla="*/ 247 h 1053" name="T11"/>
              <a:gd fmla="*/ 373 w 487" name="T12"/>
              <a:gd fmla="*/ 247 h 1053" name="T13"/>
              <a:gd fmla="*/ 373 w 487" name="T14"/>
              <a:gd fmla="*/ 1053 h 1053" name="T15"/>
              <a:gd fmla="*/ 373 w 487" name="T16"/>
              <a:gd fmla="*/ 1053 h 10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3" w="487">
                <a:moveTo>
                  <a:pt x="373" y="1053"/>
                </a:moveTo>
                <a:lnTo>
                  <a:pt x="109" y="1053"/>
                </a:lnTo>
                <a:lnTo>
                  <a:pt x="109" y="247"/>
                </a:lnTo>
                <a:lnTo>
                  <a:pt x="0" y="247"/>
                </a:lnTo>
                <a:lnTo>
                  <a:pt x="241" y="0"/>
                </a:lnTo>
                <a:lnTo>
                  <a:pt x="487" y="247"/>
                </a:lnTo>
                <a:lnTo>
                  <a:pt x="373" y="247"/>
                </a:lnTo>
                <a:lnTo>
                  <a:pt x="373" y="1053"/>
                </a:lnTo>
                <a:lnTo>
                  <a:pt x="373" y="1053"/>
                </a:lnTo>
                <a:close/>
              </a:path>
            </a:pathLst>
          </a:custGeom>
          <a:solidFill>
            <a:schemeClr val="bg1">
              <a:lumMod val="9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28"/>
          <p:cNvSpPr/>
          <p:nvPr/>
        </p:nvSpPr>
        <p:spPr bwMode="auto">
          <a:xfrm>
            <a:off x="6397348" y="3085791"/>
            <a:ext cx="675187" cy="1663069"/>
          </a:xfrm>
          <a:custGeom>
            <a:gdLst>
              <a:gd fmla="*/ 115 w 488" name="T0"/>
              <a:gd fmla="*/ 0 h 1202" name="T1"/>
              <a:gd fmla="*/ 379 w 488" name="T2"/>
              <a:gd fmla="*/ 0 h 1202" name="T3"/>
              <a:gd fmla="*/ 379 w 488" name="T4"/>
              <a:gd fmla="*/ 955 h 1202" name="T5"/>
              <a:gd fmla="*/ 488 w 488" name="T6"/>
              <a:gd fmla="*/ 955 h 1202" name="T7"/>
              <a:gd fmla="*/ 247 w 488" name="T8"/>
              <a:gd fmla="*/ 1202 h 1202" name="T9"/>
              <a:gd fmla="*/ 0 w 488" name="T10"/>
              <a:gd fmla="*/ 955 h 1202" name="T11"/>
              <a:gd fmla="*/ 115 w 488" name="T12"/>
              <a:gd fmla="*/ 955 h 1202" name="T13"/>
              <a:gd fmla="*/ 115 w 488" name="T14"/>
              <a:gd fmla="*/ 0 h 1202" name="T15"/>
              <a:gd fmla="*/ 115 w 488" name="T16"/>
              <a:gd fmla="*/ 0 h 12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02" w="488">
                <a:moveTo>
                  <a:pt x="115" y="0"/>
                </a:moveTo>
                <a:lnTo>
                  <a:pt x="379" y="0"/>
                </a:lnTo>
                <a:lnTo>
                  <a:pt x="379" y="955"/>
                </a:lnTo>
                <a:lnTo>
                  <a:pt x="488" y="955"/>
                </a:lnTo>
                <a:lnTo>
                  <a:pt x="247" y="1202"/>
                </a:lnTo>
                <a:lnTo>
                  <a:pt x="0" y="955"/>
                </a:lnTo>
                <a:lnTo>
                  <a:pt x="115" y="955"/>
                </a:lnTo>
                <a:lnTo>
                  <a:pt x="115" y="0"/>
                </a:lnTo>
                <a:lnTo>
                  <a:pt x="115" y="0"/>
                </a:lnTo>
                <a:close/>
              </a:path>
            </a:pathLst>
          </a:custGeom>
          <a:solidFill>
            <a:schemeClr val="bg1">
              <a:lumMod val="9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altLang="en-US" lang="zh-CN"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TextBox 23"/>
          <p:cNvSpPr txBox="1"/>
          <p:nvPr/>
        </p:nvSpPr>
        <p:spPr>
          <a:xfrm>
            <a:off x="8557606" y="3331110"/>
            <a:ext cx="1547287" cy="256032"/>
          </a:xfrm>
          <a:prstGeom prst="rect">
            <a:avLst/>
          </a:prstGeom>
          <a:noFill/>
        </p:spPr>
        <p:txBody>
          <a:bodyPr bIns="0" lIns="0" rIns="0" rtlCol="0" tIns="0" vert="horz" wrap="square">
            <a:spAutoFit/>
          </a:bodyPr>
          <a:lstStyle/>
          <a:p>
            <a:pP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 name="TextBox 24"/>
          <p:cNvSpPr txBox="1"/>
          <p:nvPr/>
        </p:nvSpPr>
        <p:spPr>
          <a:xfrm>
            <a:off x="6298481" y="5912455"/>
            <a:ext cx="872920" cy="292608"/>
          </a:xfrm>
          <a:prstGeom prst="rect">
            <a:avLst/>
          </a:prstGeom>
          <a:noFill/>
        </p:spPr>
        <p:txBody>
          <a:bodyPr rtlCol="0" vert="horz" wrap="squar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2015</a:t>
            </a:r>
          </a:p>
        </p:txBody>
      </p:sp>
      <p:sp>
        <p:nvSpPr>
          <p:cNvPr id="26" name="TextBox 25"/>
          <p:cNvSpPr txBox="1"/>
          <p:nvPr/>
        </p:nvSpPr>
        <p:spPr>
          <a:xfrm>
            <a:off x="4912516" y="5912455"/>
            <a:ext cx="872920" cy="292608"/>
          </a:xfrm>
          <a:prstGeom prst="rect">
            <a:avLst/>
          </a:prstGeom>
          <a:noFill/>
        </p:spPr>
        <p:txBody>
          <a:bodyPr rtlCol="0" vert="horz" wrap="squar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2014</a:t>
            </a:r>
          </a:p>
        </p:txBody>
      </p:sp>
      <p:sp>
        <p:nvSpPr>
          <p:cNvPr id="27" name="TextBox 26"/>
          <p:cNvSpPr txBox="1"/>
          <p:nvPr/>
        </p:nvSpPr>
        <p:spPr>
          <a:xfrm>
            <a:off x="3531515" y="5912455"/>
            <a:ext cx="872920" cy="292608"/>
          </a:xfrm>
          <a:prstGeom prst="rect">
            <a:avLst/>
          </a:prstGeom>
          <a:noFill/>
        </p:spPr>
        <p:txBody>
          <a:bodyPr rtlCol="0" vert="horz" wrap="squar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2013</a:t>
            </a:r>
          </a:p>
        </p:txBody>
      </p:sp>
      <p:sp>
        <p:nvSpPr>
          <p:cNvPr id="28" name="TextBox 27"/>
          <p:cNvSpPr txBox="1"/>
          <p:nvPr/>
        </p:nvSpPr>
        <p:spPr>
          <a:xfrm>
            <a:off x="2146051" y="5912455"/>
            <a:ext cx="872920" cy="292608"/>
          </a:xfrm>
          <a:prstGeom prst="rect">
            <a:avLst/>
          </a:prstGeom>
          <a:noFill/>
        </p:spPr>
        <p:txBody>
          <a:bodyPr rtlCol="0" vert="horz" wrap="square">
            <a:spAutoFit/>
          </a:bodyPr>
          <a:lstStyle/>
          <a:p>
            <a:pPr algn="ctr">
              <a:lnSpc>
                <a:spcPct val="120000"/>
              </a:lnSpc>
            </a:pPr>
            <a:r>
              <a:rPr lang="en-US" sz="11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2012</a:t>
            </a:r>
          </a:p>
        </p:txBody>
      </p:sp>
      <p:sp>
        <p:nvSpPr>
          <p:cNvPr id="32" name="Rectangle 31"/>
          <p:cNvSpPr/>
          <p:nvPr/>
        </p:nvSpPr>
        <p:spPr>
          <a:xfrm>
            <a:off x="8229575" y="3724720"/>
            <a:ext cx="337981" cy="307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just">
              <a:lnSpc>
                <a:spcPct val="120000"/>
              </a:lnSpc>
            </a:pPr>
            <a:endParaRPr lang="en-GB"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Rectangle 32"/>
          <p:cNvSpPr/>
          <p:nvPr/>
        </p:nvSpPr>
        <p:spPr>
          <a:xfrm>
            <a:off x="8229575" y="4326606"/>
            <a:ext cx="337981" cy="3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just">
              <a:lnSpc>
                <a:spcPct val="120000"/>
              </a:lnSpc>
            </a:pPr>
            <a:endParaRPr lang="en-GB"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Rectangle 33"/>
          <p:cNvSpPr/>
          <p:nvPr/>
        </p:nvSpPr>
        <p:spPr>
          <a:xfrm>
            <a:off x="8229575" y="4928493"/>
            <a:ext cx="337981" cy="3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just">
              <a:lnSpc>
                <a:spcPct val="120000"/>
              </a:lnSpc>
            </a:pPr>
            <a:endParaRPr lang="en-GB"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Rectangle 34"/>
          <p:cNvSpPr/>
          <p:nvPr/>
        </p:nvSpPr>
        <p:spPr>
          <a:xfrm>
            <a:off x="8229575" y="5530379"/>
            <a:ext cx="337981" cy="3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just">
              <a:lnSpc>
                <a:spcPct val="120000"/>
              </a:lnSpc>
            </a:pPr>
            <a:endParaRPr lang="en-GB"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TextBox 35"/>
          <p:cNvSpPr txBox="1"/>
          <p:nvPr/>
        </p:nvSpPr>
        <p:spPr>
          <a:xfrm>
            <a:off x="8609872" y="3712827"/>
            <a:ext cx="2119680" cy="438912"/>
          </a:xfrm>
          <a:prstGeom prst="rect">
            <a:avLst/>
          </a:prstGeom>
          <a:noFill/>
        </p:spPr>
        <p:txBody>
          <a:bodyPr bIns="0" lIns="0" rIns="0" rtlCol="0" tIns="0" vert="horz"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7" name="TextBox 36"/>
          <p:cNvSpPr txBox="1"/>
          <p:nvPr/>
        </p:nvSpPr>
        <p:spPr>
          <a:xfrm>
            <a:off x="8609872" y="4325743"/>
            <a:ext cx="2119680" cy="438912"/>
          </a:xfrm>
          <a:prstGeom prst="rect">
            <a:avLst/>
          </a:prstGeom>
          <a:noFill/>
        </p:spPr>
        <p:txBody>
          <a:bodyPr bIns="0" lIns="0" rIns="0" rtlCol="0" tIns="0" vert="horz"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8" name="TextBox 37"/>
          <p:cNvSpPr txBox="1"/>
          <p:nvPr/>
        </p:nvSpPr>
        <p:spPr>
          <a:xfrm>
            <a:off x="8613624" y="4923243"/>
            <a:ext cx="2115928" cy="438912"/>
          </a:xfrm>
          <a:prstGeom prst="rect">
            <a:avLst/>
          </a:prstGeom>
          <a:noFill/>
        </p:spPr>
        <p:txBody>
          <a:bodyPr bIns="0" lIns="0" rIns="0" rtlCol="0" tIns="0" vert="horz"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9" name="TextBox 38"/>
          <p:cNvSpPr txBox="1"/>
          <p:nvPr/>
        </p:nvSpPr>
        <p:spPr>
          <a:xfrm>
            <a:off x="8614558" y="5521828"/>
            <a:ext cx="2083078" cy="438912"/>
          </a:xfrm>
          <a:prstGeom prst="rect">
            <a:avLst/>
          </a:prstGeom>
          <a:noFill/>
        </p:spPr>
        <p:txBody>
          <a:bodyPr bIns="0" lIns="0" rIns="0" rtlCol="0" tIns="0" vert="horz"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9"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277546300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6"/>
                                        </p:tgtEl>
                                        <p:attrNameLst>
                                          <p:attrName>style.visibility</p:attrName>
                                        </p:attrNameLst>
                                      </p:cBhvr>
                                      <p:to>
                                        <p:strVal val="visible"/>
                                      </p:to>
                                    </p:set>
                                    <p:animEffect filter="wipe(left)" transition="in">
                                      <p:cBhvr>
                                        <p:cTn dur="500" id="11"/>
                                        <p:tgtEl>
                                          <p:spTgt spid="3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3"/>
                                        </p:tgtEl>
                                        <p:attrNameLst>
                                          <p:attrName>style.visibility</p:attrName>
                                        </p:attrNameLst>
                                      </p:cBhvr>
                                      <p:to>
                                        <p:strVal val="visible"/>
                                      </p:to>
                                    </p:set>
                                    <p:animEffect filter="fade" transition="in">
                                      <p:cBhvr>
                                        <p:cTn dur="500" id="15"/>
                                        <p:tgtEl>
                                          <p:spTgt spid="33"/>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37"/>
                                        </p:tgtEl>
                                        <p:attrNameLst>
                                          <p:attrName>style.visibility</p:attrName>
                                        </p:attrNameLst>
                                      </p:cBhvr>
                                      <p:to>
                                        <p:strVal val="visible"/>
                                      </p:to>
                                    </p:set>
                                    <p:animEffect filter="wipe(left)" transition="in">
                                      <p:cBhvr>
                                        <p:cTn dur="500" id="19"/>
                                        <p:tgtEl>
                                          <p:spTgt spid="37"/>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500" id="23"/>
                                        <p:tgtEl>
                                          <p:spTgt spid="34"/>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38"/>
                                        </p:tgtEl>
                                        <p:attrNameLst>
                                          <p:attrName>style.visibility</p:attrName>
                                        </p:attrNameLst>
                                      </p:cBhvr>
                                      <p:to>
                                        <p:strVal val="visible"/>
                                      </p:to>
                                    </p:set>
                                    <p:animEffect filter="wipe(left)" transition="in">
                                      <p:cBhvr>
                                        <p:cTn dur="500" id="27"/>
                                        <p:tgtEl>
                                          <p:spTgt spid="38"/>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5"/>
                                        </p:tgtEl>
                                        <p:attrNameLst>
                                          <p:attrName>style.visibility</p:attrName>
                                        </p:attrNameLst>
                                      </p:cBhvr>
                                      <p:to>
                                        <p:strVal val="visible"/>
                                      </p:to>
                                    </p:set>
                                    <p:animEffect filter="fade" transition="in">
                                      <p:cBhvr>
                                        <p:cTn dur="500" id="31"/>
                                        <p:tgtEl>
                                          <p:spTgt spid="35"/>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39"/>
                                        </p:tgtEl>
                                        <p:attrNameLst>
                                          <p:attrName>style.visibility</p:attrName>
                                        </p:attrNameLst>
                                      </p:cBhvr>
                                      <p:to>
                                        <p:strVal val="visible"/>
                                      </p:to>
                                    </p:set>
                                    <p:animEffect filter="wipe(left)" transition="in">
                                      <p:cBhvr>
                                        <p:cTn dur="500" id="35"/>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Group 33"/>
          <p:cNvGrpSpPr/>
          <p:nvPr/>
        </p:nvGrpSpPr>
        <p:grpSpPr>
          <a:xfrm>
            <a:off x="4722524" y="1553486"/>
            <a:ext cx="6731975" cy="4199693"/>
            <a:chOff x="4280204" y="1234493"/>
            <a:chExt cx="7161658" cy="4467748"/>
          </a:xfrm>
        </p:grpSpPr>
        <p:sp>
          <p:nvSpPr>
            <p:cNvPr id="4" name="等腰三角形 33"/>
            <p:cNvSpPr/>
            <p:nvPr/>
          </p:nvSpPr>
          <p:spPr>
            <a:xfrm rot="16200000">
              <a:off x="3992172" y="3328916"/>
              <a:ext cx="2304256" cy="1728192"/>
            </a:xfrm>
            <a:prstGeom prst="triangle">
              <a:avLst/>
            </a:prstGeom>
            <a:solidFill>
              <a:schemeClr val="accent1"/>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椭圆 34"/>
            <p:cNvSpPr/>
            <p:nvPr/>
          </p:nvSpPr>
          <p:spPr>
            <a:xfrm>
              <a:off x="5300220" y="3652598"/>
              <a:ext cx="432049" cy="432049"/>
            </a:xfrm>
            <a:prstGeom prst="ellipse">
              <a:avLst/>
            </a:prstGeom>
            <a:solidFill>
              <a:sysClr lastClr="FFFFFF" val="window"/>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椭圆 35"/>
            <p:cNvSpPr/>
            <p:nvPr/>
          </p:nvSpPr>
          <p:spPr>
            <a:xfrm>
              <a:off x="5387858" y="3748382"/>
              <a:ext cx="243873" cy="243873"/>
            </a:xfrm>
            <a:prstGeom prst="ellipse">
              <a:avLst/>
            </a:prstGeom>
            <a:solidFill>
              <a:sysClr lastClr="000000" val="windowText">
                <a:lumMod val="95000"/>
                <a:lumOff val="5000"/>
              </a:sysClr>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椭圆 36"/>
            <p:cNvSpPr/>
            <p:nvPr/>
          </p:nvSpPr>
          <p:spPr>
            <a:xfrm>
              <a:off x="5551855" y="4051744"/>
              <a:ext cx="65831" cy="65831"/>
            </a:xfrm>
            <a:prstGeom prst="ellipse">
              <a:avLst/>
            </a:prstGeom>
            <a:solidFill>
              <a:sysClr lastClr="FFFFFF" val="window"/>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矩形 37"/>
            <p:cNvSpPr/>
            <p:nvPr/>
          </p:nvSpPr>
          <p:spPr>
            <a:xfrm>
              <a:off x="5936389" y="4193012"/>
              <a:ext cx="4824536" cy="107659"/>
            </a:xfrm>
            <a:prstGeom prst="rect">
              <a:avLst/>
            </a:prstGeom>
            <a:solidFill>
              <a:schemeClr val="accent1"/>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等腰三角形 7"/>
            <p:cNvSpPr/>
            <p:nvPr/>
          </p:nvSpPr>
          <p:spPr>
            <a:xfrm rot="16200000">
              <a:off x="10168273" y="3744134"/>
              <a:ext cx="1541765" cy="1005412"/>
            </a:xfrm>
            <a:custGeom>
              <a:rect b="b" l="l" r="r" t="t"/>
              <a:pathLst>
                <a:path h="1005412" w="1541765">
                  <a:moveTo>
                    <a:pt x="1541765" y="1005412"/>
                  </a:moveTo>
                  <a:lnTo>
                    <a:pt x="0" y="1005412"/>
                  </a:lnTo>
                  <a:lnTo>
                    <a:pt x="670275" y="0"/>
                  </a:lnTo>
                  <a:lnTo>
                    <a:pt x="871491" y="0"/>
                  </a:lnTo>
                  <a:close/>
                </a:path>
              </a:pathLst>
            </a:custGeom>
            <a:solidFill>
              <a:schemeClr val="accent1"/>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矩形 39"/>
            <p:cNvSpPr/>
            <p:nvPr/>
          </p:nvSpPr>
          <p:spPr>
            <a:xfrm>
              <a:off x="6584459" y="3073812"/>
              <a:ext cx="504056" cy="1043763"/>
            </a:xfrm>
            <a:prstGeom prst="rect">
              <a:avLst/>
            </a:prstGeom>
            <a:solidFill>
              <a:schemeClr val="accent2"/>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矩形 40"/>
            <p:cNvSpPr/>
            <p:nvPr/>
          </p:nvSpPr>
          <p:spPr>
            <a:xfrm>
              <a:off x="6584459" y="3895362"/>
              <a:ext cx="504056" cy="222213"/>
            </a:xfrm>
            <a:prstGeom prst="rect">
              <a:avLst/>
            </a:prstGeom>
            <a:solidFill>
              <a:schemeClr val="accent1"/>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矩形 41"/>
            <p:cNvSpPr/>
            <p:nvPr/>
          </p:nvSpPr>
          <p:spPr>
            <a:xfrm>
              <a:off x="7520563" y="2569756"/>
              <a:ext cx="504056" cy="1547819"/>
            </a:xfrm>
            <a:prstGeom prst="rect">
              <a:avLst/>
            </a:prstGeom>
            <a:solidFill>
              <a:schemeClr val="accent3"/>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矩形 42"/>
            <p:cNvSpPr/>
            <p:nvPr/>
          </p:nvSpPr>
          <p:spPr>
            <a:xfrm>
              <a:off x="7520563" y="3500661"/>
              <a:ext cx="504056" cy="616914"/>
            </a:xfrm>
            <a:prstGeom prst="rect">
              <a:avLst/>
            </a:prstGeom>
            <a:solidFill>
              <a:schemeClr val="accent1"/>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矩形 43"/>
            <p:cNvSpPr/>
            <p:nvPr/>
          </p:nvSpPr>
          <p:spPr>
            <a:xfrm>
              <a:off x="8462389" y="2040999"/>
              <a:ext cx="504056" cy="2076576"/>
            </a:xfrm>
            <a:prstGeom prst="rect">
              <a:avLst/>
            </a:prstGeom>
            <a:solidFill>
              <a:schemeClr val="accent4"/>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矩形 44"/>
            <p:cNvSpPr/>
            <p:nvPr/>
          </p:nvSpPr>
          <p:spPr>
            <a:xfrm>
              <a:off x="8462390" y="3071063"/>
              <a:ext cx="504056" cy="1046512"/>
            </a:xfrm>
            <a:prstGeom prst="rect">
              <a:avLst/>
            </a:prstGeom>
            <a:solidFill>
              <a:schemeClr val="accent1"/>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矩形 45"/>
            <p:cNvSpPr/>
            <p:nvPr/>
          </p:nvSpPr>
          <p:spPr>
            <a:xfrm>
              <a:off x="9464779" y="1608950"/>
              <a:ext cx="504056" cy="2508625"/>
            </a:xfrm>
            <a:prstGeom prst="rect">
              <a:avLst/>
            </a:prstGeom>
            <a:solidFill>
              <a:schemeClr val="accent5"/>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矩形 46"/>
            <p:cNvSpPr/>
            <p:nvPr/>
          </p:nvSpPr>
          <p:spPr>
            <a:xfrm>
              <a:off x="9464779" y="2536828"/>
              <a:ext cx="504056" cy="1580747"/>
            </a:xfrm>
            <a:prstGeom prst="rect">
              <a:avLst/>
            </a:prstGeom>
            <a:solidFill>
              <a:schemeClr val="accent1"/>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任意多边形 47"/>
            <p:cNvSpPr/>
            <p:nvPr/>
          </p:nvSpPr>
          <p:spPr>
            <a:xfrm>
              <a:off x="6809773" y="4323154"/>
              <a:ext cx="248195" cy="640080"/>
            </a:xfrm>
            <a:custGeom>
              <a:gdLst>
                <a:gd fmla="*/ 0 w 248195" name="connsiteX0"/>
                <a:gd fmla="*/ 0 h 640080" name="connsiteY0"/>
                <a:gd fmla="*/ 0 w 248195" name="connsiteX1"/>
                <a:gd fmla="*/ 391885 h 640080" name="connsiteY1"/>
                <a:gd fmla="*/ 248195 w 248195" name="connsiteX2"/>
                <a:gd fmla="*/ 640080 h 640080" name="connsiteY2"/>
              </a:gdLst>
              <a:cxnLst>
                <a:cxn ang="0">
                  <a:pos x="connsiteX0" y="connsiteY0"/>
                </a:cxn>
                <a:cxn ang="0">
                  <a:pos x="connsiteX1" y="connsiteY1"/>
                </a:cxn>
                <a:cxn ang="0">
                  <a:pos x="connsiteX2" y="connsiteY2"/>
                </a:cxn>
              </a:cxnLst>
              <a:rect b="b" l="l" r="r" t="t"/>
              <a:pathLst>
                <a:path h="640080" w="248195">
                  <a:moveTo>
                    <a:pt x="0" y="0"/>
                  </a:moveTo>
                  <a:lnTo>
                    <a:pt x="0" y="391885"/>
                  </a:lnTo>
                  <a:lnTo>
                    <a:pt x="248195" y="640080"/>
                  </a:lnTo>
                </a:path>
              </a:pathLst>
            </a:custGeom>
            <a:noFill/>
            <a:ln algn="ctr" cap="flat" cmpd="sng" w="9525">
              <a:solidFill>
                <a:schemeClr val="bg1">
                  <a:lumMod val="65000"/>
                </a:schemeClr>
              </a:solidFill>
              <a:prstDash val="solid"/>
            </a:ln>
            <a:effectLst/>
          </p:spPr>
          <p:txBody>
            <a:bodyPr anchor="ctr" rtlCol="0"/>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TextBox 18"/>
            <p:cNvSpPr txBox="1"/>
            <p:nvPr/>
          </p:nvSpPr>
          <p:spPr>
            <a:xfrm flipH="1">
              <a:off x="6474456" y="2608836"/>
              <a:ext cx="758076" cy="36965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859512">
                <a:lnSpc>
                  <a:spcPct val="120000"/>
                </a:lnSpc>
                <a:defRPr/>
              </a:pPr>
              <a:r>
                <a:rPr altLang="zh-CN" lang="en-US" sz="1400">
                  <a:solidFill>
                    <a:schemeClr val="accent2"/>
                  </a:solidFill>
                  <a:latin charset="0" panose="020b0604020202020204" pitchFamily="34" typeface="Arial"/>
                  <a:cs typeface="+mn-ea"/>
                  <a:sym charset="0" panose="020b0604020202020204" pitchFamily="34" typeface="Arial"/>
                </a:rPr>
                <a:t>10%</a:t>
              </a:r>
            </a:p>
          </p:txBody>
        </p:sp>
        <p:sp>
          <p:nvSpPr>
            <p:cNvPr id="20" name="TextBox 19"/>
            <p:cNvSpPr txBox="1"/>
            <p:nvPr/>
          </p:nvSpPr>
          <p:spPr>
            <a:xfrm flipH="1">
              <a:off x="7393554" y="2104780"/>
              <a:ext cx="758076" cy="36965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859512">
                <a:lnSpc>
                  <a:spcPct val="120000"/>
                </a:lnSpc>
                <a:defRPr/>
              </a:pPr>
              <a:r>
                <a:rPr altLang="zh-CN" lang="en-US" sz="1400">
                  <a:solidFill>
                    <a:schemeClr val="accent3"/>
                  </a:solidFill>
                  <a:latin charset="0" panose="020b0604020202020204" pitchFamily="34" typeface="Arial"/>
                  <a:cs typeface="+mn-ea"/>
                  <a:sym charset="0" panose="020b0604020202020204" pitchFamily="34" typeface="Arial"/>
                </a:rPr>
                <a:t>20%</a:t>
              </a:r>
            </a:p>
          </p:txBody>
        </p:sp>
        <p:sp>
          <p:nvSpPr>
            <p:cNvPr id="21" name="TextBox 20"/>
            <p:cNvSpPr txBox="1"/>
            <p:nvPr/>
          </p:nvSpPr>
          <p:spPr>
            <a:xfrm flipH="1">
              <a:off x="8374783" y="1678631"/>
              <a:ext cx="758076" cy="36965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859512">
                <a:lnSpc>
                  <a:spcPct val="120000"/>
                </a:lnSpc>
                <a:defRPr/>
              </a:pPr>
              <a:r>
                <a:rPr altLang="zh-CN" lang="en-US" sz="1400">
                  <a:solidFill>
                    <a:schemeClr val="accent4"/>
                  </a:solidFill>
                  <a:latin charset="0" panose="020b0604020202020204" pitchFamily="34" typeface="Arial"/>
                  <a:cs typeface="+mn-ea"/>
                  <a:sym charset="0" panose="020b0604020202020204" pitchFamily="34" typeface="Arial"/>
                </a:rPr>
                <a:t>50%</a:t>
              </a:r>
            </a:p>
          </p:txBody>
        </p:sp>
        <p:sp>
          <p:nvSpPr>
            <p:cNvPr id="22" name="TextBox 21"/>
            <p:cNvSpPr txBox="1"/>
            <p:nvPr/>
          </p:nvSpPr>
          <p:spPr>
            <a:xfrm flipH="1">
              <a:off x="9367561" y="1234493"/>
              <a:ext cx="758076" cy="36965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859512">
                <a:lnSpc>
                  <a:spcPct val="120000"/>
                </a:lnSpc>
                <a:defRPr/>
              </a:pPr>
              <a:r>
                <a:rPr altLang="zh-CN" lang="en-US" sz="1400">
                  <a:solidFill>
                    <a:schemeClr val="accent5"/>
                  </a:solidFill>
                  <a:latin charset="0" panose="020b0604020202020204" pitchFamily="34" typeface="Arial"/>
                  <a:cs typeface="+mn-ea"/>
                  <a:sym charset="0" panose="020b0604020202020204" pitchFamily="34" typeface="Arial"/>
                </a:rPr>
                <a:t>70%</a:t>
              </a:r>
            </a:p>
          </p:txBody>
        </p:sp>
        <p:sp>
          <p:nvSpPr>
            <p:cNvPr id="23" name="TextBox 22"/>
            <p:cNvSpPr txBox="1"/>
            <p:nvPr/>
          </p:nvSpPr>
          <p:spPr>
            <a:xfrm flipH="1" rot="2514057">
              <a:off x="6840916" y="5350144"/>
              <a:ext cx="1657783" cy="36965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859512">
                <a:lnSpc>
                  <a:spcPct val="120000"/>
                </a:lnSpc>
                <a:defRPr/>
              </a:pPr>
              <a:r>
                <a:rPr altLang="en-US" lang="zh-CN" sz="1400">
                  <a:solidFill>
                    <a:schemeClr val="accent2"/>
                  </a:solidFill>
                  <a:latin charset="0" panose="020b0604020202020204" pitchFamily="34" typeface="Arial"/>
                  <a:cs typeface="+mn-ea"/>
                  <a:sym charset="0" panose="020b0604020202020204" pitchFamily="34" typeface="Arial"/>
                </a:rPr>
                <a:t>请替换文字内容</a:t>
              </a:r>
            </a:p>
          </p:txBody>
        </p:sp>
        <p:sp>
          <p:nvSpPr>
            <p:cNvPr id="25" name="任意多边形 54"/>
            <p:cNvSpPr/>
            <p:nvPr/>
          </p:nvSpPr>
          <p:spPr>
            <a:xfrm>
              <a:off x="7738904" y="4323154"/>
              <a:ext cx="248195" cy="640080"/>
            </a:xfrm>
            <a:custGeom>
              <a:gdLst>
                <a:gd fmla="*/ 0 w 248195" name="connsiteX0"/>
                <a:gd fmla="*/ 0 h 640080" name="connsiteY0"/>
                <a:gd fmla="*/ 0 w 248195" name="connsiteX1"/>
                <a:gd fmla="*/ 391885 h 640080" name="connsiteY1"/>
                <a:gd fmla="*/ 248195 w 248195" name="connsiteX2"/>
                <a:gd fmla="*/ 640080 h 640080" name="connsiteY2"/>
              </a:gdLst>
              <a:cxnLst>
                <a:cxn ang="0">
                  <a:pos x="connsiteX0" y="connsiteY0"/>
                </a:cxn>
                <a:cxn ang="0">
                  <a:pos x="connsiteX1" y="connsiteY1"/>
                </a:cxn>
                <a:cxn ang="0">
                  <a:pos x="connsiteX2" y="connsiteY2"/>
                </a:cxn>
              </a:cxnLst>
              <a:rect b="b" l="l" r="r" t="t"/>
              <a:pathLst>
                <a:path h="640080" w="248195">
                  <a:moveTo>
                    <a:pt x="0" y="0"/>
                  </a:moveTo>
                  <a:lnTo>
                    <a:pt x="0" y="391885"/>
                  </a:lnTo>
                  <a:lnTo>
                    <a:pt x="248195" y="640080"/>
                  </a:lnTo>
                </a:path>
              </a:pathLst>
            </a:custGeom>
            <a:noFill/>
            <a:ln algn="ctr" cap="flat" cmpd="sng" w="9525">
              <a:solidFill>
                <a:schemeClr val="bg1">
                  <a:lumMod val="65000"/>
                </a:schemeClr>
              </a:solidFill>
              <a:prstDash val="solid"/>
            </a:ln>
            <a:effectLst/>
          </p:spPr>
          <p:txBody>
            <a:bodyPr anchor="ctr" rtlCol="0"/>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TextBox 25"/>
            <p:cNvSpPr txBox="1"/>
            <p:nvPr/>
          </p:nvSpPr>
          <p:spPr>
            <a:xfrm flipH="1" rot="2514057">
              <a:off x="7770046" y="5350144"/>
              <a:ext cx="1657783" cy="36965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859512">
                <a:lnSpc>
                  <a:spcPct val="120000"/>
                </a:lnSpc>
                <a:defRPr/>
              </a:pPr>
              <a:r>
                <a:rPr altLang="en-US" lang="zh-CN" sz="1400">
                  <a:solidFill>
                    <a:schemeClr val="accent3"/>
                  </a:solidFill>
                  <a:latin charset="0" panose="020b0604020202020204" pitchFamily="34" typeface="Arial"/>
                  <a:cs typeface="+mn-ea"/>
                  <a:sym charset="0" panose="020b0604020202020204" pitchFamily="34" typeface="Arial"/>
                </a:rPr>
                <a:t>请替换文字内容</a:t>
              </a:r>
            </a:p>
          </p:txBody>
        </p:sp>
        <p:sp>
          <p:nvSpPr>
            <p:cNvPr id="28" name="任意多边形 57"/>
            <p:cNvSpPr/>
            <p:nvPr/>
          </p:nvSpPr>
          <p:spPr>
            <a:xfrm>
              <a:off x="8668035" y="4323154"/>
              <a:ext cx="248195" cy="640080"/>
            </a:xfrm>
            <a:custGeom>
              <a:gdLst>
                <a:gd fmla="*/ 0 w 248195" name="connsiteX0"/>
                <a:gd fmla="*/ 0 h 640080" name="connsiteY0"/>
                <a:gd fmla="*/ 0 w 248195" name="connsiteX1"/>
                <a:gd fmla="*/ 391885 h 640080" name="connsiteY1"/>
                <a:gd fmla="*/ 248195 w 248195" name="connsiteX2"/>
                <a:gd fmla="*/ 640080 h 640080" name="connsiteY2"/>
              </a:gdLst>
              <a:cxnLst>
                <a:cxn ang="0">
                  <a:pos x="connsiteX0" y="connsiteY0"/>
                </a:cxn>
                <a:cxn ang="0">
                  <a:pos x="connsiteX1" y="connsiteY1"/>
                </a:cxn>
                <a:cxn ang="0">
                  <a:pos x="connsiteX2" y="connsiteY2"/>
                </a:cxn>
              </a:cxnLst>
              <a:rect b="b" l="l" r="r" t="t"/>
              <a:pathLst>
                <a:path h="640080" w="248195">
                  <a:moveTo>
                    <a:pt x="0" y="0"/>
                  </a:moveTo>
                  <a:lnTo>
                    <a:pt x="0" y="391885"/>
                  </a:lnTo>
                  <a:lnTo>
                    <a:pt x="248195" y="640080"/>
                  </a:lnTo>
                </a:path>
              </a:pathLst>
            </a:custGeom>
            <a:noFill/>
            <a:ln algn="ctr" cap="flat" cmpd="sng" w="9525">
              <a:solidFill>
                <a:schemeClr val="bg1">
                  <a:lumMod val="65000"/>
                </a:schemeClr>
              </a:solidFill>
              <a:prstDash val="solid"/>
            </a:ln>
            <a:effectLst/>
          </p:spPr>
          <p:txBody>
            <a:bodyPr anchor="ctr" rtlCol="0"/>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TextBox 28"/>
            <p:cNvSpPr txBox="1"/>
            <p:nvPr/>
          </p:nvSpPr>
          <p:spPr>
            <a:xfrm flipH="1" rot="2514057">
              <a:off x="8699178" y="5350146"/>
              <a:ext cx="1657783" cy="36965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859512">
                <a:lnSpc>
                  <a:spcPct val="120000"/>
                </a:lnSpc>
                <a:defRPr/>
              </a:pPr>
              <a:r>
                <a:rPr altLang="en-US" lang="zh-CN" sz="1400">
                  <a:solidFill>
                    <a:schemeClr val="accent4"/>
                  </a:solidFill>
                  <a:latin charset="0" panose="020b0604020202020204" pitchFamily="34" typeface="Arial"/>
                  <a:cs typeface="+mn-ea"/>
                  <a:sym charset="0" panose="020b0604020202020204" pitchFamily="34" typeface="Arial"/>
                </a:rPr>
                <a:t>请替换文字内容</a:t>
              </a:r>
            </a:p>
          </p:txBody>
        </p:sp>
        <p:sp>
          <p:nvSpPr>
            <p:cNvPr id="31" name="任意多边形 60"/>
            <p:cNvSpPr/>
            <p:nvPr/>
          </p:nvSpPr>
          <p:spPr>
            <a:xfrm>
              <a:off x="9597166" y="4323154"/>
              <a:ext cx="248195" cy="640080"/>
            </a:xfrm>
            <a:custGeom>
              <a:gdLst>
                <a:gd fmla="*/ 0 w 248195" name="connsiteX0"/>
                <a:gd fmla="*/ 0 h 640080" name="connsiteY0"/>
                <a:gd fmla="*/ 0 w 248195" name="connsiteX1"/>
                <a:gd fmla="*/ 391885 h 640080" name="connsiteY1"/>
                <a:gd fmla="*/ 248195 w 248195" name="connsiteX2"/>
                <a:gd fmla="*/ 640080 h 640080" name="connsiteY2"/>
              </a:gdLst>
              <a:cxnLst>
                <a:cxn ang="0">
                  <a:pos x="connsiteX0" y="connsiteY0"/>
                </a:cxn>
                <a:cxn ang="0">
                  <a:pos x="connsiteX1" y="connsiteY1"/>
                </a:cxn>
                <a:cxn ang="0">
                  <a:pos x="connsiteX2" y="connsiteY2"/>
                </a:cxn>
              </a:cxnLst>
              <a:rect b="b" l="l" r="r" t="t"/>
              <a:pathLst>
                <a:path h="640080" w="248195">
                  <a:moveTo>
                    <a:pt x="0" y="0"/>
                  </a:moveTo>
                  <a:lnTo>
                    <a:pt x="0" y="391885"/>
                  </a:lnTo>
                  <a:lnTo>
                    <a:pt x="248195" y="640080"/>
                  </a:lnTo>
                </a:path>
              </a:pathLst>
            </a:custGeom>
            <a:noFill/>
            <a:ln algn="ctr" cap="flat" cmpd="sng" w="9525">
              <a:solidFill>
                <a:schemeClr val="bg1">
                  <a:lumMod val="65000"/>
                </a:schemeClr>
              </a:solidFill>
              <a:prstDash val="solid"/>
            </a:ln>
            <a:effectLst/>
          </p:spPr>
          <p:txBody>
            <a:bodyPr anchor="ctr" rtlCol="0"/>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TextBox 31"/>
            <p:cNvSpPr txBox="1"/>
            <p:nvPr/>
          </p:nvSpPr>
          <p:spPr>
            <a:xfrm flipH="1" rot="2514057">
              <a:off x="9628309" y="5350144"/>
              <a:ext cx="1657783" cy="36965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859512">
                <a:lnSpc>
                  <a:spcPct val="120000"/>
                </a:lnSpc>
                <a:defRPr/>
              </a:pPr>
              <a:r>
                <a:rPr altLang="en-US" lang="zh-CN" sz="1400">
                  <a:solidFill>
                    <a:schemeClr val="accent5"/>
                  </a:solidFill>
                  <a:latin charset="0" panose="020b0604020202020204" pitchFamily="34" typeface="Arial"/>
                  <a:cs typeface="+mn-ea"/>
                  <a:sym charset="0" panose="020b0604020202020204" pitchFamily="34" typeface="Arial"/>
                </a:rPr>
                <a:t>请替换文字内容</a:t>
              </a:r>
            </a:p>
          </p:txBody>
        </p:sp>
        <p:sp>
          <p:nvSpPr>
            <p:cNvPr id="33" name="椭圆 62"/>
            <p:cNvSpPr/>
            <p:nvPr/>
          </p:nvSpPr>
          <p:spPr>
            <a:xfrm>
              <a:off x="5504339" y="3832972"/>
              <a:ext cx="65831" cy="65831"/>
            </a:xfrm>
            <a:prstGeom prst="ellipse">
              <a:avLst/>
            </a:prstGeom>
            <a:solidFill>
              <a:sysClr lastClr="FFFFFF" val="window"/>
            </a:solidFill>
            <a:ln algn="ctr" cap="flat" cmpd="sng" w="25400">
              <a:noFill/>
              <a:prstDash val="solid"/>
            </a:ln>
            <a:effectLst/>
          </p:spPr>
          <p:txBody>
            <a:bodyPr anchor="ctr" anchorCtr="0" bIns="42977" compatLnSpc="1" forceAA="0" fromWordArt="0" horzOverflow="overflow" lIns="85954" numCol="1" rIns="85954" rot="0" rtlCol="0" spcCol="0" spcFirstLastPara="0" tIns="42977" vert="horz" vertOverflow="overflow" wrap="square">
              <a:prstTxWarp prst="textNoShape">
                <a:avLst/>
              </a:prstTxWarp>
              <a:noAutofit/>
            </a:bodyPr>
            <a:lstStyle/>
            <a:p>
              <a:pPr algn="ctr" defTabSz="859512">
                <a:lnSpc>
                  <a:spcPct val="120000"/>
                </a:lnSpc>
                <a:defRPr/>
              </a:pPr>
              <a:endParaRPr kern="0" lang="en-US" sz="1400">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7" name="TextBox 36"/>
          <p:cNvSpPr txBox="1"/>
          <p:nvPr/>
        </p:nvSpPr>
        <p:spPr>
          <a:xfrm>
            <a:off x="1495103" y="2627900"/>
            <a:ext cx="1244600" cy="256032"/>
          </a:xfrm>
          <a:prstGeom prst="rect">
            <a:avLst/>
          </a:prstGeom>
          <a:noFill/>
        </p:spPr>
        <p:txBody>
          <a:bodyPr bIns="0" lIns="0" rIns="0" rtlCol="0" tIns="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8" name="TextBox 37"/>
          <p:cNvSpPr txBox="1"/>
          <p:nvPr/>
        </p:nvSpPr>
        <p:spPr>
          <a:xfrm>
            <a:off x="1489954" y="2760044"/>
            <a:ext cx="1017587" cy="731520"/>
          </a:xfrm>
          <a:prstGeom prst="rect">
            <a:avLst/>
          </a:prstGeom>
          <a:noFill/>
        </p:spPr>
        <p:txBody>
          <a:bodyPr bIns="0" lIns="0" rIns="0" rtlCol="0" tIns="0" wrap="none">
            <a:spAutoFit/>
          </a:bodyPr>
          <a:lstStyle/>
          <a:p>
            <a:pPr algn="just">
              <a:lnSpc>
                <a:spcPct val="120000"/>
              </a:lnSpc>
            </a:pPr>
            <a:r>
              <a:rPr lang="en-US" sz="40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85%</a:t>
            </a:r>
          </a:p>
        </p:txBody>
      </p:sp>
      <p:sp>
        <p:nvSpPr>
          <p:cNvPr id="39" name="Rectangle 38"/>
          <p:cNvSpPr/>
          <p:nvPr/>
        </p:nvSpPr>
        <p:spPr>
          <a:xfrm>
            <a:off x="1495104" y="3540764"/>
            <a:ext cx="3076259" cy="877824"/>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40" name="Rectangle 39"/>
          <p:cNvSpPr/>
          <p:nvPr/>
        </p:nvSpPr>
        <p:spPr>
          <a:xfrm>
            <a:off x="2502389" y="2858801"/>
            <a:ext cx="2068973" cy="438912"/>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1" name="Rectangle 40"/>
          <p:cNvSpPr/>
          <p:nvPr/>
        </p:nvSpPr>
        <p:spPr>
          <a:xfrm>
            <a:off x="1495104" y="4772330"/>
            <a:ext cx="3076259" cy="585216"/>
          </a:xfrm>
          <a:prstGeom prst="rect">
            <a:avLst/>
          </a:prstGeom>
        </p:spPr>
        <p:txBody>
          <a:bodyPr bIns="0" lIns="0" rIns="0" tIns="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35"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385133688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1+#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37"/>
                                        </p:tgtEl>
                                        <p:attrNameLst>
                                          <p:attrName>style.visibility</p:attrName>
                                        </p:attrNameLst>
                                      </p:cBhvr>
                                      <p:to>
                                        <p:strVal val="visible"/>
                                      </p:to>
                                    </p:set>
                                    <p:animEffect filter="wipe(left)" transition="in">
                                      <p:cBhvr>
                                        <p:cTn dur="500" id="12"/>
                                        <p:tgtEl>
                                          <p:spTgt spid="3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38"/>
                                        </p:tgtEl>
                                        <p:attrNameLst>
                                          <p:attrName>style.visibility</p:attrName>
                                        </p:attrNameLst>
                                      </p:cBhvr>
                                      <p:to>
                                        <p:strVal val="visible"/>
                                      </p:to>
                                    </p:set>
                                    <p:animEffect filter="fade" transition="in">
                                      <p:cBhvr>
                                        <p:cTn dur="500" id="16"/>
                                        <p:tgtEl>
                                          <p:spTgt spid="38"/>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40"/>
                                        </p:tgtEl>
                                        <p:attrNameLst>
                                          <p:attrName>style.visibility</p:attrName>
                                        </p:attrNameLst>
                                      </p:cBhvr>
                                      <p:to>
                                        <p:strVal val="visible"/>
                                      </p:to>
                                    </p:set>
                                    <p:animEffect filter="wipe(left)" transition="in">
                                      <p:cBhvr>
                                        <p:cTn dur="500" id="20"/>
                                        <p:tgtEl>
                                          <p:spTgt spid="40"/>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39"/>
                                        </p:tgtEl>
                                        <p:attrNameLst>
                                          <p:attrName>style.visibility</p:attrName>
                                        </p:attrNameLst>
                                      </p:cBhvr>
                                      <p:to>
                                        <p:strVal val="visible"/>
                                      </p:to>
                                    </p:set>
                                    <p:animEffect filter="wipe(left)" transition="in">
                                      <p:cBhvr>
                                        <p:cTn dur="500" id="24"/>
                                        <p:tgtEl>
                                          <p:spTgt spid="39"/>
                                        </p:tgtEl>
                                      </p:cBhvr>
                                    </p:animEffect>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41"/>
                                        </p:tgtEl>
                                        <p:attrNameLst>
                                          <p:attrName>style.visibility</p:attrName>
                                        </p:attrNameLst>
                                      </p:cBhvr>
                                      <p:to>
                                        <p:strVal val="visible"/>
                                      </p:to>
                                    </p:set>
                                    <p:animEffect filter="wipe(left)" transition="in">
                                      <p:cBhvr>
                                        <p:cTn dur="500" id="28"/>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U-Turn Arrow 4"/>
          <p:cNvSpPr/>
          <p:nvPr/>
        </p:nvSpPr>
        <p:spPr bwMode="auto">
          <a:xfrm rot="10800000">
            <a:off x="1695829" y="2644834"/>
            <a:ext cx="8568947" cy="3629063"/>
          </a:xfrm>
          <a:prstGeom prst="uturnArrow">
            <a:avLst>
              <a:gd fmla="val 3223" name="adj1"/>
              <a:gd fmla="val 25000" name="adj2"/>
              <a:gd fmla="val 0" name="adj3"/>
              <a:gd fmla="val 12505" name="adj4"/>
              <a:gd fmla="val 100000" name="adj5"/>
            </a:avLst>
          </a:prstGeom>
          <a:solidFill>
            <a:schemeClr val="tx1">
              <a:lumMod val="50000"/>
              <a:lumOff val="50000"/>
            </a:schemeClr>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 name="Group 68"/>
          <p:cNvGrpSpPr/>
          <p:nvPr/>
        </p:nvGrpSpPr>
        <p:grpSpPr>
          <a:xfrm>
            <a:off x="2101897" y="2363614"/>
            <a:ext cx="1025646" cy="1025646"/>
            <a:chOff x="1028276" y="1427062"/>
            <a:chExt cx="839890" cy="839890"/>
          </a:xfrm>
        </p:grpSpPr>
        <p:sp>
          <p:nvSpPr>
            <p:cNvPr id="16" name="Oval 15"/>
            <p:cNvSpPr/>
            <p:nvPr/>
          </p:nvSpPr>
          <p:spPr>
            <a:xfrm>
              <a:off x="1028276" y="1427062"/>
              <a:ext cx="839890" cy="839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Freeform 42"/>
            <p:cNvSpPr>
              <a:spLocks noEditPoints="1"/>
            </p:cNvSpPr>
            <p:nvPr/>
          </p:nvSpPr>
          <p:spPr bwMode="auto">
            <a:xfrm>
              <a:off x="1296250" y="1716194"/>
              <a:ext cx="303948" cy="261626"/>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 name="Group 65"/>
          <p:cNvGrpSpPr/>
          <p:nvPr/>
        </p:nvGrpSpPr>
        <p:grpSpPr>
          <a:xfrm>
            <a:off x="9684166" y="2363614"/>
            <a:ext cx="1025646" cy="1025646"/>
            <a:chOff x="7237312" y="1427062"/>
            <a:chExt cx="839890" cy="839890"/>
          </a:xfrm>
        </p:grpSpPr>
        <p:sp>
          <p:nvSpPr>
            <p:cNvPr id="21" name="Oval 20"/>
            <p:cNvSpPr/>
            <p:nvPr/>
          </p:nvSpPr>
          <p:spPr>
            <a:xfrm>
              <a:off x="7237312" y="1427062"/>
              <a:ext cx="839890" cy="8398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86"/>
            <p:cNvSpPr>
              <a:spLocks noEditPoints="1"/>
            </p:cNvSpPr>
            <p:nvPr/>
          </p:nvSpPr>
          <p:spPr bwMode="auto">
            <a:xfrm>
              <a:off x="7553190" y="1671898"/>
              <a:ext cx="208150" cy="350218"/>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 name="Group 69"/>
          <p:cNvGrpSpPr/>
          <p:nvPr/>
        </p:nvGrpSpPr>
        <p:grpSpPr>
          <a:xfrm>
            <a:off x="2101897" y="3518724"/>
            <a:ext cx="1025646" cy="1025646"/>
            <a:chOff x="1028276" y="2372969"/>
            <a:chExt cx="839890" cy="839890"/>
          </a:xfrm>
        </p:grpSpPr>
        <p:sp>
          <p:nvSpPr>
            <p:cNvPr id="26" name="Oval 25"/>
            <p:cNvSpPr/>
            <p:nvPr/>
          </p:nvSpPr>
          <p:spPr>
            <a:xfrm>
              <a:off x="1028276" y="2372969"/>
              <a:ext cx="839890" cy="839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178"/>
            <p:cNvSpPr>
              <a:spLocks noEditPoints="1"/>
            </p:cNvSpPr>
            <p:nvPr/>
          </p:nvSpPr>
          <p:spPr bwMode="auto">
            <a:xfrm>
              <a:off x="1296248" y="2678452"/>
              <a:ext cx="303952" cy="228924"/>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 name="Group 66"/>
          <p:cNvGrpSpPr/>
          <p:nvPr/>
        </p:nvGrpSpPr>
        <p:grpSpPr>
          <a:xfrm>
            <a:off x="9684165" y="3518724"/>
            <a:ext cx="1025646" cy="1025646"/>
            <a:chOff x="7237311" y="2372969"/>
            <a:chExt cx="839890" cy="839890"/>
          </a:xfrm>
        </p:grpSpPr>
        <p:sp>
          <p:nvSpPr>
            <p:cNvPr id="32" name="Oval 31"/>
            <p:cNvSpPr/>
            <p:nvPr/>
          </p:nvSpPr>
          <p:spPr>
            <a:xfrm>
              <a:off x="7237311" y="2372969"/>
              <a:ext cx="839890" cy="839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Freeform 83"/>
            <p:cNvSpPr>
              <a:spLocks noEditPoints="1"/>
            </p:cNvSpPr>
            <p:nvPr/>
          </p:nvSpPr>
          <p:spPr bwMode="auto">
            <a:xfrm>
              <a:off x="7551520" y="2634300"/>
              <a:ext cx="211486" cy="317228"/>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 name="Group 67"/>
          <p:cNvGrpSpPr/>
          <p:nvPr/>
        </p:nvGrpSpPr>
        <p:grpSpPr>
          <a:xfrm>
            <a:off x="9684165" y="4729811"/>
            <a:ext cx="1025646" cy="1025646"/>
            <a:chOff x="7237311" y="3364715"/>
            <a:chExt cx="839890" cy="839890"/>
          </a:xfrm>
        </p:grpSpPr>
        <p:sp>
          <p:nvSpPr>
            <p:cNvPr id="35" name="Oval 34"/>
            <p:cNvSpPr/>
            <p:nvPr/>
          </p:nvSpPr>
          <p:spPr>
            <a:xfrm>
              <a:off x="7237311" y="3364715"/>
              <a:ext cx="839890" cy="839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Freeform 56"/>
            <p:cNvSpPr>
              <a:spLocks noEditPoints="1"/>
            </p:cNvSpPr>
            <p:nvPr/>
          </p:nvSpPr>
          <p:spPr bwMode="auto">
            <a:xfrm>
              <a:off x="7490901" y="3618304"/>
              <a:ext cx="332712" cy="332712"/>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b="b" l="0" r="r" t="0"/>
              <a:pathLst>
                <a:path h="64" w="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2" name="Group 70"/>
          <p:cNvGrpSpPr/>
          <p:nvPr/>
        </p:nvGrpSpPr>
        <p:grpSpPr>
          <a:xfrm>
            <a:off x="2101898" y="4729811"/>
            <a:ext cx="1025646" cy="1025646"/>
            <a:chOff x="1028277" y="3364715"/>
            <a:chExt cx="839890" cy="839890"/>
          </a:xfrm>
        </p:grpSpPr>
        <p:sp>
          <p:nvSpPr>
            <p:cNvPr id="11" name="Oval 10"/>
            <p:cNvSpPr/>
            <p:nvPr/>
          </p:nvSpPr>
          <p:spPr>
            <a:xfrm>
              <a:off x="1028277" y="3364715"/>
              <a:ext cx="839890" cy="839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9"/>
            <p:cNvSpPr>
              <a:spLocks noEditPoints="1"/>
            </p:cNvSpPr>
            <p:nvPr/>
          </p:nvSpPr>
          <p:spPr bwMode="auto">
            <a:xfrm>
              <a:off x="1308756" y="3634610"/>
              <a:ext cx="278940" cy="300100"/>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9" name="Text Placeholder 3"/>
          <p:cNvSpPr txBox="1"/>
          <p:nvPr/>
        </p:nvSpPr>
        <p:spPr>
          <a:xfrm>
            <a:off x="3316381" y="2585959"/>
            <a:ext cx="1908072"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116686">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0" name="Text Placeholder 3"/>
          <p:cNvSpPr txBox="1"/>
          <p:nvPr/>
        </p:nvSpPr>
        <p:spPr>
          <a:xfrm>
            <a:off x="3316381" y="3769058"/>
            <a:ext cx="1908072"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116686">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1" name="Text Placeholder 3"/>
          <p:cNvSpPr txBox="1"/>
          <p:nvPr/>
        </p:nvSpPr>
        <p:spPr>
          <a:xfrm>
            <a:off x="3316381" y="4952157"/>
            <a:ext cx="1908072"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116686">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2" name="Text Placeholder 3"/>
          <p:cNvSpPr txBox="1"/>
          <p:nvPr/>
        </p:nvSpPr>
        <p:spPr>
          <a:xfrm>
            <a:off x="7642077" y="2585959"/>
            <a:ext cx="1850266"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1116686">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3" name="Text Placeholder 3"/>
          <p:cNvSpPr txBox="1"/>
          <p:nvPr/>
        </p:nvSpPr>
        <p:spPr>
          <a:xfrm>
            <a:off x="7642077" y="3769058"/>
            <a:ext cx="1850266"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1116686">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4" name="Text Placeholder 3"/>
          <p:cNvSpPr txBox="1"/>
          <p:nvPr/>
        </p:nvSpPr>
        <p:spPr>
          <a:xfrm>
            <a:off x="7642077" y="4952157"/>
            <a:ext cx="1850266" cy="438912"/>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1116686">
              <a:lnSpc>
                <a:spcPct val="120000"/>
              </a:lnSpc>
              <a:spcBef>
                <a:spcPct val="20000"/>
              </a:spcBef>
              <a:defRPr/>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13" name="Group 10"/>
          <p:cNvGrpSpPr/>
          <p:nvPr/>
        </p:nvGrpSpPr>
        <p:grpSpPr>
          <a:xfrm rot="10800000">
            <a:off x="5424792" y="2527995"/>
            <a:ext cx="495696" cy="721158"/>
            <a:chOff x="2209800" y="2190750"/>
            <a:chExt cx="1600200" cy="1295400"/>
          </a:xfrm>
        </p:grpSpPr>
        <p:sp>
          <p:nvSpPr>
            <p:cNvPr id="46" name="Chevron 45"/>
            <p:cNvSpPr/>
            <p:nvPr/>
          </p:nvSpPr>
          <p:spPr bwMode="auto">
            <a:xfrm>
              <a:off x="2209800" y="2343150"/>
              <a:ext cx="990600" cy="990600"/>
            </a:xfrm>
            <a:prstGeom prst="chevron">
              <a:avLst/>
            </a:prstGeom>
            <a:solidFill>
              <a:schemeClr val="accent1">
                <a:lumMod val="75000"/>
              </a:schemeClr>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Chevron 46"/>
            <p:cNvSpPr/>
            <p:nvPr/>
          </p:nvSpPr>
          <p:spPr bwMode="auto">
            <a:xfrm>
              <a:off x="2514600" y="2190750"/>
              <a:ext cx="1295400" cy="1295400"/>
            </a:xfrm>
            <a:prstGeom prst="chevron">
              <a:avLst/>
            </a:prstGeom>
            <a:solidFill>
              <a:schemeClr val="accent1"/>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4" name="Group 15"/>
          <p:cNvGrpSpPr/>
          <p:nvPr/>
        </p:nvGrpSpPr>
        <p:grpSpPr>
          <a:xfrm rot="10800000">
            <a:off x="5424792" y="3683103"/>
            <a:ext cx="495696" cy="721162"/>
            <a:chOff x="2209800" y="2190750"/>
            <a:chExt cx="1600200" cy="1295400"/>
          </a:xfrm>
        </p:grpSpPr>
        <p:sp>
          <p:nvSpPr>
            <p:cNvPr id="49" name="Chevron 48"/>
            <p:cNvSpPr/>
            <p:nvPr/>
          </p:nvSpPr>
          <p:spPr bwMode="auto">
            <a:xfrm>
              <a:off x="2209800" y="2343150"/>
              <a:ext cx="990600" cy="990600"/>
            </a:xfrm>
            <a:prstGeom prst="chevron">
              <a:avLst/>
            </a:prstGeom>
            <a:solidFill>
              <a:schemeClr val="accent2">
                <a:lumMod val="75000"/>
              </a:schemeClr>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Chevron 49"/>
            <p:cNvSpPr/>
            <p:nvPr/>
          </p:nvSpPr>
          <p:spPr bwMode="auto">
            <a:xfrm>
              <a:off x="2514600" y="2190750"/>
              <a:ext cx="1295400" cy="1295400"/>
            </a:xfrm>
            <a:prstGeom prst="chevron">
              <a:avLst/>
            </a:prstGeom>
            <a:solidFill>
              <a:schemeClr val="accent2"/>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 name="Group 12"/>
          <p:cNvGrpSpPr/>
          <p:nvPr/>
        </p:nvGrpSpPr>
        <p:grpSpPr>
          <a:xfrm flipH="1" rot="10800000">
            <a:off x="6938265" y="2527993"/>
            <a:ext cx="495696" cy="721162"/>
            <a:chOff x="5105400" y="2190750"/>
            <a:chExt cx="1600200" cy="1295400"/>
          </a:xfrm>
        </p:grpSpPr>
        <p:sp>
          <p:nvSpPr>
            <p:cNvPr id="52" name="Chevron 51"/>
            <p:cNvSpPr/>
            <p:nvPr/>
          </p:nvSpPr>
          <p:spPr bwMode="auto">
            <a:xfrm>
              <a:off x="5105400" y="2343150"/>
              <a:ext cx="990600" cy="990600"/>
            </a:xfrm>
            <a:prstGeom prst="chevron">
              <a:avLst/>
            </a:prstGeom>
            <a:solidFill>
              <a:schemeClr val="accent4">
                <a:lumMod val="75000"/>
              </a:schemeClr>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Chevron 52"/>
            <p:cNvSpPr/>
            <p:nvPr/>
          </p:nvSpPr>
          <p:spPr bwMode="auto">
            <a:xfrm>
              <a:off x="5410200" y="2190750"/>
              <a:ext cx="1295400" cy="1295400"/>
            </a:xfrm>
            <a:prstGeom prst="chevron">
              <a:avLst/>
            </a:prstGeom>
            <a:solidFill>
              <a:schemeClr val="accent4"/>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 name="Group 11"/>
          <p:cNvGrpSpPr/>
          <p:nvPr/>
        </p:nvGrpSpPr>
        <p:grpSpPr>
          <a:xfrm rot="10800000">
            <a:off x="5424792" y="4894192"/>
            <a:ext cx="495696" cy="721158"/>
            <a:chOff x="5105400" y="2190750"/>
            <a:chExt cx="1600200" cy="1295400"/>
          </a:xfrm>
        </p:grpSpPr>
        <p:sp>
          <p:nvSpPr>
            <p:cNvPr id="55" name="Chevron 54"/>
            <p:cNvSpPr/>
            <p:nvPr/>
          </p:nvSpPr>
          <p:spPr bwMode="auto">
            <a:xfrm>
              <a:off x="5105400" y="2343150"/>
              <a:ext cx="990600" cy="990600"/>
            </a:xfrm>
            <a:prstGeom prst="chevron">
              <a:avLst/>
            </a:prstGeom>
            <a:solidFill>
              <a:schemeClr val="accent3">
                <a:lumMod val="75000"/>
              </a:schemeClr>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6" name="Chevron 55"/>
            <p:cNvSpPr/>
            <p:nvPr/>
          </p:nvSpPr>
          <p:spPr bwMode="auto">
            <a:xfrm>
              <a:off x="5410200" y="2190750"/>
              <a:ext cx="1295400" cy="1295400"/>
            </a:xfrm>
            <a:prstGeom prst="chevron">
              <a:avLst/>
            </a:prstGeom>
            <a:solidFill>
              <a:schemeClr val="accent3"/>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9" name="Group 12"/>
          <p:cNvGrpSpPr/>
          <p:nvPr/>
        </p:nvGrpSpPr>
        <p:grpSpPr>
          <a:xfrm flipH="1" rot="10800000">
            <a:off x="6938266" y="3683105"/>
            <a:ext cx="495694" cy="721158"/>
            <a:chOff x="5105400" y="2190750"/>
            <a:chExt cx="1600200" cy="1295400"/>
          </a:xfrm>
        </p:grpSpPr>
        <p:sp>
          <p:nvSpPr>
            <p:cNvPr id="58" name="Chevron 57"/>
            <p:cNvSpPr/>
            <p:nvPr/>
          </p:nvSpPr>
          <p:spPr bwMode="auto">
            <a:xfrm>
              <a:off x="5105400" y="2343150"/>
              <a:ext cx="990600" cy="990600"/>
            </a:xfrm>
            <a:prstGeom prst="chevron">
              <a:avLst/>
            </a:prstGeom>
            <a:solidFill>
              <a:schemeClr val="accent5">
                <a:lumMod val="75000"/>
              </a:schemeClr>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9" name="Chevron 58"/>
            <p:cNvSpPr/>
            <p:nvPr/>
          </p:nvSpPr>
          <p:spPr bwMode="auto">
            <a:xfrm>
              <a:off x="5410200" y="2190750"/>
              <a:ext cx="1295400" cy="1295400"/>
            </a:xfrm>
            <a:prstGeom prst="chevron">
              <a:avLst/>
            </a:prstGeom>
            <a:solidFill>
              <a:schemeClr val="accent5"/>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122" panose="02010609060101010101" pitchFamily="49" typeface="黑体"/>
                <a:ea charset="-122" panose="020b0503020204020204" pitchFamily="34" typeface="微软雅黑"/>
                <a:cs typeface="+mn-ea"/>
                <a:sym charset="0" panose="020b0604020202020204" pitchFamily="34" typeface="Arial"/>
              </a:endParaRPr>
            </a:p>
          </p:txBody>
        </p:sp>
      </p:grpSp>
      <p:grpSp>
        <p:nvGrpSpPr>
          <p:cNvPr id="22" name="Group 12"/>
          <p:cNvGrpSpPr/>
          <p:nvPr/>
        </p:nvGrpSpPr>
        <p:grpSpPr>
          <a:xfrm flipH="1" rot="10800000">
            <a:off x="6938267" y="4894192"/>
            <a:ext cx="495694" cy="721158"/>
            <a:chOff x="5105400" y="2190750"/>
            <a:chExt cx="1600200" cy="1295400"/>
          </a:xfrm>
        </p:grpSpPr>
        <p:sp>
          <p:nvSpPr>
            <p:cNvPr id="61" name="Chevron 60"/>
            <p:cNvSpPr/>
            <p:nvPr/>
          </p:nvSpPr>
          <p:spPr bwMode="auto">
            <a:xfrm>
              <a:off x="5105400" y="2343150"/>
              <a:ext cx="990600" cy="990600"/>
            </a:xfrm>
            <a:prstGeom prst="chevron">
              <a:avLst/>
            </a:prstGeom>
            <a:solidFill>
              <a:schemeClr val="accent6">
                <a:lumMod val="75000"/>
              </a:schemeClr>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2" name="Chevron 61"/>
            <p:cNvSpPr/>
            <p:nvPr/>
          </p:nvSpPr>
          <p:spPr bwMode="auto">
            <a:xfrm>
              <a:off x="5410200" y="2190750"/>
              <a:ext cx="1295400" cy="1295400"/>
            </a:xfrm>
            <a:prstGeom prst="chevron">
              <a:avLst/>
            </a:prstGeom>
            <a:solidFill>
              <a:schemeClr val="accent6"/>
            </a:solidFill>
            <a:ln w="9525">
              <a:noFill/>
              <a:round/>
            </a:ln>
          </p:spPr>
          <p:txBody>
            <a:bodyPr anchor="t" anchorCtr="0" bIns="55832" compatLnSpc="1" lIns="111664" numCol="1" rIns="111664" rtlCol="0" tIns="55832" vert="horz" wrap="square">
              <a:prstTxWarp prst="textNoShape">
                <a:avLst/>
              </a:prstTxWarp>
            </a:bodyPr>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63" name="Oval 62"/>
          <p:cNvSpPr/>
          <p:nvPr/>
        </p:nvSpPr>
        <p:spPr>
          <a:xfrm>
            <a:off x="6005362" y="2460625"/>
            <a:ext cx="855896" cy="85589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01</a:t>
            </a:r>
          </a:p>
        </p:txBody>
      </p:sp>
      <p:sp>
        <p:nvSpPr>
          <p:cNvPr id="64" name="Oval 63"/>
          <p:cNvSpPr/>
          <p:nvPr/>
        </p:nvSpPr>
        <p:spPr>
          <a:xfrm>
            <a:off x="6005362" y="3615736"/>
            <a:ext cx="855896" cy="85589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02</a:t>
            </a:r>
          </a:p>
        </p:txBody>
      </p:sp>
      <p:sp>
        <p:nvSpPr>
          <p:cNvPr id="65" name="Oval 64"/>
          <p:cNvSpPr/>
          <p:nvPr/>
        </p:nvSpPr>
        <p:spPr>
          <a:xfrm>
            <a:off x="6005362" y="4826822"/>
            <a:ext cx="855896" cy="855896"/>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lang="en-US">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03</a:t>
            </a:r>
          </a:p>
        </p:txBody>
      </p:sp>
      <p:sp>
        <p:nvSpPr>
          <p:cNvPr id="48"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146174455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39"/>
                                        </p:tgtEl>
                                        <p:attrNameLst>
                                          <p:attrName>style.visibility</p:attrName>
                                        </p:attrNameLst>
                                      </p:cBhvr>
                                      <p:to>
                                        <p:strVal val="visible"/>
                                      </p:to>
                                    </p:set>
                                    <p:animEffect filter="wipe(left)" transition="in">
                                      <p:cBhvr>
                                        <p:cTn dur="500" id="23"/>
                                        <p:tgtEl>
                                          <p:spTgt spid="39"/>
                                        </p:tgtEl>
                                      </p:cBhvr>
                                    </p:animEffect>
                                  </p:childTnLst>
                                </p:cTn>
                              </p:par>
                            </p:childTnLst>
                          </p:cTn>
                        </p:par>
                        <p:par>
                          <p:cTn fill="hold" id="24" nodeType="afterGroup">
                            <p:stCondLst>
                              <p:cond delay="2000"/>
                            </p:stCondLst>
                            <p:childTnLst>
                              <p:par>
                                <p:cTn fill="hold" grpId="0" id="25" nodeType="afterEffect" presetClass="entr" presetID="22" presetSubtype="2">
                                  <p:stCondLst>
                                    <p:cond delay="0"/>
                                  </p:stCondLst>
                                  <p:childTnLst>
                                    <p:set>
                                      <p:cBhvr>
                                        <p:cTn dur="1" fill="hold" id="26">
                                          <p:stCondLst>
                                            <p:cond delay="0"/>
                                          </p:stCondLst>
                                        </p:cTn>
                                        <p:tgtEl>
                                          <p:spTgt spid="42"/>
                                        </p:tgtEl>
                                        <p:attrNameLst>
                                          <p:attrName>style.visibility</p:attrName>
                                        </p:attrNameLst>
                                      </p:cBhvr>
                                      <p:to>
                                        <p:strVal val="visible"/>
                                      </p:to>
                                    </p:set>
                                    <p:animEffect filter="wipe(right)" transition="in">
                                      <p:cBhvr>
                                        <p:cTn dur="500" id="27"/>
                                        <p:tgtEl>
                                          <p:spTgt spid="42"/>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63"/>
                                        </p:tgtEl>
                                        <p:attrNameLst>
                                          <p:attrName>style.visibility</p:attrName>
                                        </p:attrNameLst>
                                      </p:cBhvr>
                                      <p:to>
                                        <p:strVal val="visible"/>
                                      </p:to>
                                    </p:set>
                                    <p:anim calcmode="lin" valueType="num">
                                      <p:cBhvr>
                                        <p:cTn dur="500" fill="hold" id="31"/>
                                        <p:tgtEl>
                                          <p:spTgt spid="63"/>
                                        </p:tgtEl>
                                        <p:attrNameLst>
                                          <p:attrName>ppt_w</p:attrName>
                                        </p:attrNameLst>
                                      </p:cBhvr>
                                      <p:tavLst>
                                        <p:tav tm="0">
                                          <p:val>
                                            <p:fltVal val="0"/>
                                          </p:val>
                                        </p:tav>
                                        <p:tav tm="100000">
                                          <p:val>
                                            <p:strVal val="#ppt_w"/>
                                          </p:val>
                                        </p:tav>
                                      </p:tavLst>
                                    </p:anim>
                                    <p:anim calcmode="lin" valueType="num">
                                      <p:cBhvr>
                                        <p:cTn dur="500" fill="hold" id="32"/>
                                        <p:tgtEl>
                                          <p:spTgt spid="63"/>
                                        </p:tgtEl>
                                        <p:attrNameLst>
                                          <p:attrName>ppt_h</p:attrName>
                                        </p:attrNameLst>
                                      </p:cBhvr>
                                      <p:tavLst>
                                        <p:tav tm="0">
                                          <p:val>
                                            <p:fltVal val="0"/>
                                          </p:val>
                                        </p:tav>
                                        <p:tav tm="100000">
                                          <p:val>
                                            <p:strVal val="#ppt_h"/>
                                          </p:val>
                                        </p:tav>
                                      </p:tavLst>
                                    </p:anim>
                                    <p:animEffect filter="fade" transition="in">
                                      <p:cBhvr>
                                        <p:cTn dur="500" id="33"/>
                                        <p:tgtEl>
                                          <p:spTgt spid="63"/>
                                        </p:tgtEl>
                                      </p:cBhvr>
                                    </p:animEffect>
                                  </p:childTnLst>
                                </p:cTn>
                              </p:par>
                            </p:childTnLst>
                          </p:cTn>
                        </p:par>
                        <p:par>
                          <p:cTn fill="hold" id="34" nodeType="afterGroup">
                            <p:stCondLst>
                              <p:cond delay="3000"/>
                            </p:stCondLst>
                            <p:childTnLst>
                              <p:par>
                                <p:cTn fill="hold" id="35" nodeType="afterEffect" presetClass="entr" presetID="12" presetSubtype="2">
                                  <p:stCondLst>
                                    <p:cond delay="0"/>
                                  </p:stCondLst>
                                  <p:childTnLst>
                                    <p:set>
                                      <p:cBhvr>
                                        <p:cTn dur="1" fill="hold" id="36">
                                          <p:stCondLst>
                                            <p:cond delay="0"/>
                                          </p:stCondLst>
                                        </p:cTn>
                                        <p:tgtEl>
                                          <p:spTgt spid="13"/>
                                        </p:tgtEl>
                                        <p:attrNameLst>
                                          <p:attrName>style.visibility</p:attrName>
                                        </p:attrNameLst>
                                      </p:cBhvr>
                                      <p:to>
                                        <p:strVal val="visible"/>
                                      </p:to>
                                    </p:set>
                                    <p:animEffect filter="slide(fromRight)" transition="in">
                                      <p:cBhvr>
                                        <p:cTn dur="500" id="37"/>
                                        <p:tgtEl>
                                          <p:spTgt spid="13"/>
                                        </p:tgtEl>
                                      </p:cBhvr>
                                    </p:animEffect>
                                  </p:childTnLst>
                                </p:cTn>
                              </p:par>
                              <p:par>
                                <p:cTn fill="hold" id="38" nodeType="withEffect" presetClass="entr" presetID="12" presetSubtype="8">
                                  <p:stCondLst>
                                    <p:cond delay="0"/>
                                  </p:stCondLst>
                                  <p:childTnLst>
                                    <p:set>
                                      <p:cBhvr>
                                        <p:cTn dur="1" fill="hold" id="39">
                                          <p:stCondLst>
                                            <p:cond delay="0"/>
                                          </p:stCondLst>
                                        </p:cTn>
                                        <p:tgtEl>
                                          <p:spTgt spid="17"/>
                                        </p:tgtEl>
                                        <p:attrNameLst>
                                          <p:attrName>style.visibility</p:attrName>
                                        </p:attrNameLst>
                                      </p:cBhvr>
                                      <p:to>
                                        <p:strVal val="visible"/>
                                      </p:to>
                                    </p:set>
                                    <p:animEffect filter="slide(fromLeft)" transition="in">
                                      <p:cBhvr>
                                        <p:cTn dur="500" id="40"/>
                                        <p:tgtEl>
                                          <p:spTgt spid="17"/>
                                        </p:tgtEl>
                                      </p:cBhvr>
                                    </p:animEffect>
                                  </p:childTnLst>
                                </p:cTn>
                              </p:par>
                            </p:childTnLst>
                          </p:cTn>
                        </p:par>
                        <p:par>
                          <p:cTn fill="hold" id="41" nodeType="afterGroup">
                            <p:stCondLst>
                              <p:cond delay="3500"/>
                            </p:stCondLst>
                            <p:childTnLst>
                              <p:par>
                                <p:cTn fill="hold" id="42" nodeType="afterEffect" presetClass="entr" presetID="53" presetSubtype="0">
                                  <p:stCondLst>
                                    <p:cond delay="0"/>
                                  </p:stCondLst>
                                  <p:childTnLst>
                                    <p:set>
                                      <p:cBhvr>
                                        <p:cTn dur="1" fill="hold" id="43">
                                          <p:stCondLst>
                                            <p:cond delay="0"/>
                                          </p:stCondLst>
                                        </p:cTn>
                                        <p:tgtEl>
                                          <p:spTgt spid="4"/>
                                        </p:tgtEl>
                                        <p:attrNameLst>
                                          <p:attrName>style.visibility</p:attrName>
                                        </p:attrNameLst>
                                      </p:cBhvr>
                                      <p:to>
                                        <p:strVal val="visible"/>
                                      </p:to>
                                    </p:set>
                                    <p:anim calcmode="lin" valueType="num">
                                      <p:cBhvr>
                                        <p:cTn dur="500" fill="hold" id="44"/>
                                        <p:tgtEl>
                                          <p:spTgt spid="4"/>
                                        </p:tgtEl>
                                        <p:attrNameLst>
                                          <p:attrName>ppt_w</p:attrName>
                                        </p:attrNameLst>
                                      </p:cBhvr>
                                      <p:tavLst>
                                        <p:tav tm="0">
                                          <p:val>
                                            <p:fltVal val="0"/>
                                          </p:val>
                                        </p:tav>
                                        <p:tav tm="100000">
                                          <p:val>
                                            <p:strVal val="#ppt_w"/>
                                          </p:val>
                                        </p:tav>
                                      </p:tavLst>
                                    </p:anim>
                                    <p:anim calcmode="lin" valueType="num">
                                      <p:cBhvr>
                                        <p:cTn dur="500" fill="hold" id="45"/>
                                        <p:tgtEl>
                                          <p:spTgt spid="4"/>
                                        </p:tgtEl>
                                        <p:attrNameLst>
                                          <p:attrName>ppt_h</p:attrName>
                                        </p:attrNameLst>
                                      </p:cBhvr>
                                      <p:tavLst>
                                        <p:tav tm="0">
                                          <p:val>
                                            <p:fltVal val="0"/>
                                          </p:val>
                                        </p:tav>
                                        <p:tav tm="100000">
                                          <p:val>
                                            <p:strVal val="#ppt_h"/>
                                          </p:val>
                                        </p:tav>
                                      </p:tavLst>
                                    </p:anim>
                                    <p:animEffect filter="fade" transition="in">
                                      <p:cBhvr>
                                        <p:cTn dur="500" id="46"/>
                                        <p:tgtEl>
                                          <p:spTgt spid="4"/>
                                        </p:tgtEl>
                                      </p:cBhvr>
                                    </p:animEffect>
                                  </p:childTnLst>
                                </p:cTn>
                              </p:par>
                            </p:childTnLst>
                          </p:cTn>
                        </p:par>
                        <p:par>
                          <p:cTn fill="hold" id="47" nodeType="afterGroup">
                            <p:stCondLst>
                              <p:cond delay="4000"/>
                            </p:stCondLst>
                            <p:childTnLst>
                              <p:par>
                                <p:cTn fill="hold" id="48" nodeType="afterEffect" presetClass="entr" presetID="53" presetSubtype="0">
                                  <p:stCondLst>
                                    <p:cond delay="0"/>
                                  </p:stCondLst>
                                  <p:childTnLst>
                                    <p:set>
                                      <p:cBhvr>
                                        <p:cTn dur="1" fill="hold" id="49">
                                          <p:stCondLst>
                                            <p:cond delay="0"/>
                                          </p:stCondLst>
                                        </p:cTn>
                                        <p:tgtEl>
                                          <p:spTgt spid="6"/>
                                        </p:tgtEl>
                                        <p:attrNameLst>
                                          <p:attrName>style.visibility</p:attrName>
                                        </p:attrNameLst>
                                      </p:cBhvr>
                                      <p:to>
                                        <p:strVal val="visible"/>
                                      </p:to>
                                    </p:set>
                                    <p:anim calcmode="lin" valueType="num">
                                      <p:cBhvr>
                                        <p:cTn dur="500" fill="hold" id="50"/>
                                        <p:tgtEl>
                                          <p:spTgt spid="6"/>
                                        </p:tgtEl>
                                        <p:attrNameLst>
                                          <p:attrName>ppt_w</p:attrName>
                                        </p:attrNameLst>
                                      </p:cBhvr>
                                      <p:tavLst>
                                        <p:tav tm="0">
                                          <p:val>
                                            <p:fltVal val="0"/>
                                          </p:val>
                                        </p:tav>
                                        <p:tav tm="100000">
                                          <p:val>
                                            <p:strVal val="#ppt_w"/>
                                          </p:val>
                                        </p:tav>
                                      </p:tavLst>
                                    </p:anim>
                                    <p:anim calcmode="lin" valueType="num">
                                      <p:cBhvr>
                                        <p:cTn dur="500" fill="hold" id="51"/>
                                        <p:tgtEl>
                                          <p:spTgt spid="6"/>
                                        </p:tgtEl>
                                        <p:attrNameLst>
                                          <p:attrName>ppt_h</p:attrName>
                                        </p:attrNameLst>
                                      </p:cBhvr>
                                      <p:tavLst>
                                        <p:tav tm="0">
                                          <p:val>
                                            <p:fltVal val="0"/>
                                          </p:val>
                                        </p:tav>
                                        <p:tav tm="100000">
                                          <p:val>
                                            <p:strVal val="#ppt_h"/>
                                          </p:val>
                                        </p:tav>
                                      </p:tavLst>
                                    </p:anim>
                                    <p:animEffect filter="fade" transition="in">
                                      <p:cBhvr>
                                        <p:cTn dur="500" id="52"/>
                                        <p:tgtEl>
                                          <p:spTgt spid="6"/>
                                        </p:tgtEl>
                                      </p:cBhvr>
                                    </p:animEffect>
                                  </p:childTnLst>
                                </p:cTn>
                              </p:par>
                            </p:childTnLst>
                          </p:cTn>
                        </p:par>
                        <p:par>
                          <p:cTn fill="hold" id="53" nodeType="afterGroup">
                            <p:stCondLst>
                              <p:cond delay="4500"/>
                            </p:stCondLst>
                            <p:childTnLst>
                              <p:par>
                                <p:cTn fill="hold" grpId="0" id="54" nodeType="afterEffect" presetClass="entr" presetID="22" presetSubtype="8">
                                  <p:stCondLst>
                                    <p:cond delay="0"/>
                                  </p:stCondLst>
                                  <p:childTnLst>
                                    <p:set>
                                      <p:cBhvr>
                                        <p:cTn dur="1" fill="hold" id="55">
                                          <p:stCondLst>
                                            <p:cond delay="0"/>
                                          </p:stCondLst>
                                        </p:cTn>
                                        <p:tgtEl>
                                          <p:spTgt spid="40"/>
                                        </p:tgtEl>
                                        <p:attrNameLst>
                                          <p:attrName>style.visibility</p:attrName>
                                        </p:attrNameLst>
                                      </p:cBhvr>
                                      <p:to>
                                        <p:strVal val="visible"/>
                                      </p:to>
                                    </p:set>
                                    <p:animEffect filter="wipe(left)" transition="in">
                                      <p:cBhvr>
                                        <p:cTn dur="500" id="56"/>
                                        <p:tgtEl>
                                          <p:spTgt spid="40"/>
                                        </p:tgtEl>
                                      </p:cBhvr>
                                    </p:animEffect>
                                  </p:childTnLst>
                                </p:cTn>
                              </p:par>
                            </p:childTnLst>
                          </p:cTn>
                        </p:par>
                        <p:par>
                          <p:cTn fill="hold" id="57" nodeType="afterGroup">
                            <p:stCondLst>
                              <p:cond delay="5000"/>
                            </p:stCondLst>
                            <p:childTnLst>
                              <p:par>
                                <p:cTn fill="hold" grpId="0" id="58" nodeType="afterEffect" presetClass="entr" presetID="22" presetSubtype="2">
                                  <p:stCondLst>
                                    <p:cond delay="0"/>
                                  </p:stCondLst>
                                  <p:childTnLst>
                                    <p:set>
                                      <p:cBhvr>
                                        <p:cTn dur="1" fill="hold" id="59">
                                          <p:stCondLst>
                                            <p:cond delay="0"/>
                                          </p:stCondLst>
                                        </p:cTn>
                                        <p:tgtEl>
                                          <p:spTgt spid="43"/>
                                        </p:tgtEl>
                                        <p:attrNameLst>
                                          <p:attrName>style.visibility</p:attrName>
                                        </p:attrNameLst>
                                      </p:cBhvr>
                                      <p:to>
                                        <p:strVal val="visible"/>
                                      </p:to>
                                    </p:set>
                                    <p:animEffect filter="wipe(right)" transition="in">
                                      <p:cBhvr>
                                        <p:cTn dur="500" id="60"/>
                                        <p:tgtEl>
                                          <p:spTgt spid="43"/>
                                        </p:tgtEl>
                                      </p:cBhvr>
                                    </p:animEffect>
                                  </p:childTnLst>
                                </p:cTn>
                              </p:par>
                            </p:childTnLst>
                          </p:cTn>
                        </p:par>
                        <p:par>
                          <p:cTn fill="hold" id="61" nodeType="afterGroup">
                            <p:stCondLst>
                              <p:cond delay="5500"/>
                            </p:stCondLst>
                            <p:childTnLst>
                              <p:par>
                                <p:cTn fill="hold" grpId="0" id="62" nodeType="afterEffect" presetClass="entr" presetID="53" presetSubtype="0">
                                  <p:stCondLst>
                                    <p:cond delay="0"/>
                                  </p:stCondLst>
                                  <p:childTnLst>
                                    <p:set>
                                      <p:cBhvr>
                                        <p:cTn dur="1" fill="hold" id="63">
                                          <p:stCondLst>
                                            <p:cond delay="0"/>
                                          </p:stCondLst>
                                        </p:cTn>
                                        <p:tgtEl>
                                          <p:spTgt spid="64"/>
                                        </p:tgtEl>
                                        <p:attrNameLst>
                                          <p:attrName>style.visibility</p:attrName>
                                        </p:attrNameLst>
                                      </p:cBhvr>
                                      <p:to>
                                        <p:strVal val="visible"/>
                                      </p:to>
                                    </p:set>
                                    <p:anim calcmode="lin" valueType="num">
                                      <p:cBhvr>
                                        <p:cTn dur="500" fill="hold" id="64"/>
                                        <p:tgtEl>
                                          <p:spTgt spid="64"/>
                                        </p:tgtEl>
                                        <p:attrNameLst>
                                          <p:attrName>ppt_w</p:attrName>
                                        </p:attrNameLst>
                                      </p:cBhvr>
                                      <p:tavLst>
                                        <p:tav tm="0">
                                          <p:val>
                                            <p:fltVal val="0"/>
                                          </p:val>
                                        </p:tav>
                                        <p:tav tm="100000">
                                          <p:val>
                                            <p:strVal val="#ppt_w"/>
                                          </p:val>
                                        </p:tav>
                                      </p:tavLst>
                                    </p:anim>
                                    <p:anim calcmode="lin" valueType="num">
                                      <p:cBhvr>
                                        <p:cTn dur="500" fill="hold" id="65"/>
                                        <p:tgtEl>
                                          <p:spTgt spid="64"/>
                                        </p:tgtEl>
                                        <p:attrNameLst>
                                          <p:attrName>ppt_h</p:attrName>
                                        </p:attrNameLst>
                                      </p:cBhvr>
                                      <p:tavLst>
                                        <p:tav tm="0">
                                          <p:val>
                                            <p:fltVal val="0"/>
                                          </p:val>
                                        </p:tav>
                                        <p:tav tm="100000">
                                          <p:val>
                                            <p:strVal val="#ppt_h"/>
                                          </p:val>
                                        </p:tav>
                                      </p:tavLst>
                                    </p:anim>
                                    <p:animEffect filter="fade" transition="in">
                                      <p:cBhvr>
                                        <p:cTn dur="500" id="66"/>
                                        <p:tgtEl>
                                          <p:spTgt spid="64"/>
                                        </p:tgtEl>
                                      </p:cBhvr>
                                    </p:animEffect>
                                  </p:childTnLst>
                                </p:cTn>
                              </p:par>
                            </p:childTnLst>
                          </p:cTn>
                        </p:par>
                        <p:par>
                          <p:cTn fill="hold" id="67" nodeType="afterGroup">
                            <p:stCondLst>
                              <p:cond delay="6000"/>
                            </p:stCondLst>
                            <p:childTnLst>
                              <p:par>
                                <p:cTn fill="hold" id="68" nodeType="afterEffect" presetClass="entr" presetID="12" presetSubtype="2">
                                  <p:stCondLst>
                                    <p:cond delay="0"/>
                                  </p:stCondLst>
                                  <p:childTnLst>
                                    <p:set>
                                      <p:cBhvr>
                                        <p:cTn dur="1" fill="hold" id="69">
                                          <p:stCondLst>
                                            <p:cond delay="0"/>
                                          </p:stCondLst>
                                        </p:cTn>
                                        <p:tgtEl>
                                          <p:spTgt spid="14"/>
                                        </p:tgtEl>
                                        <p:attrNameLst>
                                          <p:attrName>style.visibility</p:attrName>
                                        </p:attrNameLst>
                                      </p:cBhvr>
                                      <p:to>
                                        <p:strVal val="visible"/>
                                      </p:to>
                                    </p:set>
                                    <p:animEffect filter="slide(fromRight)" transition="in">
                                      <p:cBhvr>
                                        <p:cTn dur="500" id="70"/>
                                        <p:tgtEl>
                                          <p:spTgt spid="14"/>
                                        </p:tgtEl>
                                      </p:cBhvr>
                                    </p:animEffect>
                                  </p:childTnLst>
                                </p:cTn>
                              </p:par>
                              <p:par>
                                <p:cTn fill="hold" id="71" nodeType="withEffect" presetClass="entr" presetID="12" presetSubtype="8">
                                  <p:stCondLst>
                                    <p:cond delay="0"/>
                                  </p:stCondLst>
                                  <p:childTnLst>
                                    <p:set>
                                      <p:cBhvr>
                                        <p:cTn dur="1" fill="hold" id="72">
                                          <p:stCondLst>
                                            <p:cond delay="0"/>
                                          </p:stCondLst>
                                        </p:cTn>
                                        <p:tgtEl>
                                          <p:spTgt spid="19"/>
                                        </p:tgtEl>
                                        <p:attrNameLst>
                                          <p:attrName>style.visibility</p:attrName>
                                        </p:attrNameLst>
                                      </p:cBhvr>
                                      <p:to>
                                        <p:strVal val="visible"/>
                                      </p:to>
                                    </p:set>
                                    <p:animEffect filter="slide(fromLeft)" transition="in">
                                      <p:cBhvr>
                                        <p:cTn dur="500" id="73"/>
                                        <p:tgtEl>
                                          <p:spTgt spid="19"/>
                                        </p:tgtEl>
                                      </p:cBhvr>
                                    </p:animEffect>
                                  </p:childTnLst>
                                </p:cTn>
                              </p:par>
                            </p:childTnLst>
                          </p:cTn>
                        </p:par>
                        <p:par>
                          <p:cTn fill="hold" id="74" nodeType="afterGroup">
                            <p:stCondLst>
                              <p:cond delay="6500"/>
                            </p:stCondLst>
                            <p:childTnLst>
                              <p:par>
                                <p:cTn fill="hold" id="75" nodeType="afterEffect" presetClass="entr" presetID="53" presetSubtype="0">
                                  <p:stCondLst>
                                    <p:cond delay="0"/>
                                  </p:stCondLst>
                                  <p:childTnLst>
                                    <p:set>
                                      <p:cBhvr>
                                        <p:cTn dur="1" fill="hold" id="76">
                                          <p:stCondLst>
                                            <p:cond delay="0"/>
                                          </p:stCondLst>
                                        </p:cTn>
                                        <p:tgtEl>
                                          <p:spTgt spid="12"/>
                                        </p:tgtEl>
                                        <p:attrNameLst>
                                          <p:attrName>style.visibility</p:attrName>
                                        </p:attrNameLst>
                                      </p:cBhvr>
                                      <p:to>
                                        <p:strVal val="visible"/>
                                      </p:to>
                                    </p:set>
                                    <p:anim calcmode="lin" valueType="num">
                                      <p:cBhvr>
                                        <p:cTn dur="500" fill="hold" id="77"/>
                                        <p:tgtEl>
                                          <p:spTgt spid="12"/>
                                        </p:tgtEl>
                                        <p:attrNameLst>
                                          <p:attrName>ppt_w</p:attrName>
                                        </p:attrNameLst>
                                      </p:cBhvr>
                                      <p:tavLst>
                                        <p:tav tm="0">
                                          <p:val>
                                            <p:fltVal val="0"/>
                                          </p:val>
                                        </p:tav>
                                        <p:tav tm="100000">
                                          <p:val>
                                            <p:strVal val="#ppt_w"/>
                                          </p:val>
                                        </p:tav>
                                      </p:tavLst>
                                    </p:anim>
                                    <p:anim calcmode="lin" valueType="num">
                                      <p:cBhvr>
                                        <p:cTn dur="500" fill="hold" id="78"/>
                                        <p:tgtEl>
                                          <p:spTgt spid="12"/>
                                        </p:tgtEl>
                                        <p:attrNameLst>
                                          <p:attrName>ppt_h</p:attrName>
                                        </p:attrNameLst>
                                      </p:cBhvr>
                                      <p:tavLst>
                                        <p:tav tm="0">
                                          <p:val>
                                            <p:fltVal val="0"/>
                                          </p:val>
                                        </p:tav>
                                        <p:tav tm="100000">
                                          <p:val>
                                            <p:strVal val="#ppt_h"/>
                                          </p:val>
                                        </p:tav>
                                      </p:tavLst>
                                    </p:anim>
                                    <p:animEffect filter="fade" transition="in">
                                      <p:cBhvr>
                                        <p:cTn dur="500" id="79"/>
                                        <p:tgtEl>
                                          <p:spTgt spid="12"/>
                                        </p:tgtEl>
                                      </p:cBhvr>
                                    </p:animEffect>
                                  </p:childTnLst>
                                </p:cTn>
                              </p:par>
                            </p:childTnLst>
                          </p:cTn>
                        </p:par>
                        <p:par>
                          <p:cTn fill="hold" id="80" nodeType="afterGroup">
                            <p:stCondLst>
                              <p:cond delay="7000"/>
                            </p:stCondLst>
                            <p:childTnLst>
                              <p:par>
                                <p:cTn fill="hold" id="81" nodeType="afterEffect" presetClass="entr" presetID="53" presetSubtype="0">
                                  <p:stCondLst>
                                    <p:cond delay="0"/>
                                  </p:stCondLst>
                                  <p:childTnLst>
                                    <p:set>
                                      <p:cBhvr>
                                        <p:cTn dur="1" fill="hold" id="82">
                                          <p:stCondLst>
                                            <p:cond delay="0"/>
                                          </p:stCondLst>
                                        </p:cTn>
                                        <p:tgtEl>
                                          <p:spTgt spid="9"/>
                                        </p:tgtEl>
                                        <p:attrNameLst>
                                          <p:attrName>style.visibility</p:attrName>
                                        </p:attrNameLst>
                                      </p:cBhvr>
                                      <p:to>
                                        <p:strVal val="visible"/>
                                      </p:to>
                                    </p:set>
                                    <p:anim calcmode="lin" valueType="num">
                                      <p:cBhvr>
                                        <p:cTn dur="500" fill="hold" id="83"/>
                                        <p:tgtEl>
                                          <p:spTgt spid="9"/>
                                        </p:tgtEl>
                                        <p:attrNameLst>
                                          <p:attrName>ppt_w</p:attrName>
                                        </p:attrNameLst>
                                      </p:cBhvr>
                                      <p:tavLst>
                                        <p:tav tm="0">
                                          <p:val>
                                            <p:fltVal val="0"/>
                                          </p:val>
                                        </p:tav>
                                        <p:tav tm="100000">
                                          <p:val>
                                            <p:strVal val="#ppt_w"/>
                                          </p:val>
                                        </p:tav>
                                      </p:tavLst>
                                    </p:anim>
                                    <p:anim calcmode="lin" valueType="num">
                                      <p:cBhvr>
                                        <p:cTn dur="500" fill="hold" id="84"/>
                                        <p:tgtEl>
                                          <p:spTgt spid="9"/>
                                        </p:tgtEl>
                                        <p:attrNameLst>
                                          <p:attrName>ppt_h</p:attrName>
                                        </p:attrNameLst>
                                      </p:cBhvr>
                                      <p:tavLst>
                                        <p:tav tm="0">
                                          <p:val>
                                            <p:fltVal val="0"/>
                                          </p:val>
                                        </p:tav>
                                        <p:tav tm="100000">
                                          <p:val>
                                            <p:strVal val="#ppt_h"/>
                                          </p:val>
                                        </p:tav>
                                      </p:tavLst>
                                    </p:anim>
                                    <p:animEffect filter="fade" transition="in">
                                      <p:cBhvr>
                                        <p:cTn dur="500" id="85"/>
                                        <p:tgtEl>
                                          <p:spTgt spid="9"/>
                                        </p:tgtEl>
                                      </p:cBhvr>
                                    </p:animEffect>
                                  </p:childTnLst>
                                </p:cTn>
                              </p:par>
                            </p:childTnLst>
                          </p:cTn>
                        </p:par>
                        <p:par>
                          <p:cTn fill="hold" id="86" nodeType="afterGroup">
                            <p:stCondLst>
                              <p:cond delay="7500"/>
                            </p:stCondLst>
                            <p:childTnLst>
                              <p:par>
                                <p:cTn fill="hold" grpId="0" id="87" nodeType="afterEffect" presetClass="entr" presetID="22" presetSubtype="8">
                                  <p:stCondLst>
                                    <p:cond delay="0"/>
                                  </p:stCondLst>
                                  <p:childTnLst>
                                    <p:set>
                                      <p:cBhvr>
                                        <p:cTn dur="1" fill="hold" id="88">
                                          <p:stCondLst>
                                            <p:cond delay="0"/>
                                          </p:stCondLst>
                                        </p:cTn>
                                        <p:tgtEl>
                                          <p:spTgt spid="41"/>
                                        </p:tgtEl>
                                        <p:attrNameLst>
                                          <p:attrName>style.visibility</p:attrName>
                                        </p:attrNameLst>
                                      </p:cBhvr>
                                      <p:to>
                                        <p:strVal val="visible"/>
                                      </p:to>
                                    </p:set>
                                    <p:animEffect filter="wipe(left)" transition="in">
                                      <p:cBhvr>
                                        <p:cTn dur="500" id="89"/>
                                        <p:tgtEl>
                                          <p:spTgt spid="41"/>
                                        </p:tgtEl>
                                      </p:cBhvr>
                                    </p:animEffect>
                                  </p:childTnLst>
                                </p:cTn>
                              </p:par>
                            </p:childTnLst>
                          </p:cTn>
                        </p:par>
                        <p:par>
                          <p:cTn fill="hold" id="90" nodeType="afterGroup">
                            <p:stCondLst>
                              <p:cond delay="8000"/>
                            </p:stCondLst>
                            <p:childTnLst>
                              <p:par>
                                <p:cTn fill="hold" grpId="0" id="91" nodeType="afterEffect" presetClass="entr" presetID="22" presetSubtype="2">
                                  <p:stCondLst>
                                    <p:cond delay="0"/>
                                  </p:stCondLst>
                                  <p:childTnLst>
                                    <p:set>
                                      <p:cBhvr>
                                        <p:cTn dur="1" fill="hold" id="92">
                                          <p:stCondLst>
                                            <p:cond delay="0"/>
                                          </p:stCondLst>
                                        </p:cTn>
                                        <p:tgtEl>
                                          <p:spTgt spid="44"/>
                                        </p:tgtEl>
                                        <p:attrNameLst>
                                          <p:attrName>style.visibility</p:attrName>
                                        </p:attrNameLst>
                                      </p:cBhvr>
                                      <p:to>
                                        <p:strVal val="visible"/>
                                      </p:to>
                                    </p:set>
                                    <p:animEffect filter="wipe(right)" transition="in">
                                      <p:cBhvr>
                                        <p:cTn dur="500" id="93"/>
                                        <p:tgtEl>
                                          <p:spTgt spid="44"/>
                                        </p:tgtEl>
                                      </p:cBhvr>
                                    </p:animEffect>
                                  </p:childTnLst>
                                </p:cTn>
                              </p:par>
                            </p:childTnLst>
                          </p:cTn>
                        </p:par>
                        <p:par>
                          <p:cTn fill="hold" id="94" nodeType="afterGroup">
                            <p:stCondLst>
                              <p:cond delay="8500"/>
                            </p:stCondLst>
                            <p:childTnLst>
                              <p:par>
                                <p:cTn fill="hold" grpId="0" id="95" nodeType="afterEffect" presetClass="entr" presetID="53" presetSubtype="0">
                                  <p:stCondLst>
                                    <p:cond delay="0"/>
                                  </p:stCondLst>
                                  <p:childTnLst>
                                    <p:set>
                                      <p:cBhvr>
                                        <p:cTn dur="1" fill="hold" id="96">
                                          <p:stCondLst>
                                            <p:cond delay="0"/>
                                          </p:stCondLst>
                                        </p:cTn>
                                        <p:tgtEl>
                                          <p:spTgt spid="65"/>
                                        </p:tgtEl>
                                        <p:attrNameLst>
                                          <p:attrName>style.visibility</p:attrName>
                                        </p:attrNameLst>
                                      </p:cBhvr>
                                      <p:to>
                                        <p:strVal val="visible"/>
                                      </p:to>
                                    </p:set>
                                    <p:anim calcmode="lin" valueType="num">
                                      <p:cBhvr>
                                        <p:cTn dur="500" fill="hold" id="97"/>
                                        <p:tgtEl>
                                          <p:spTgt spid="65"/>
                                        </p:tgtEl>
                                        <p:attrNameLst>
                                          <p:attrName>ppt_w</p:attrName>
                                        </p:attrNameLst>
                                      </p:cBhvr>
                                      <p:tavLst>
                                        <p:tav tm="0">
                                          <p:val>
                                            <p:fltVal val="0"/>
                                          </p:val>
                                        </p:tav>
                                        <p:tav tm="100000">
                                          <p:val>
                                            <p:strVal val="#ppt_w"/>
                                          </p:val>
                                        </p:tav>
                                      </p:tavLst>
                                    </p:anim>
                                    <p:anim calcmode="lin" valueType="num">
                                      <p:cBhvr>
                                        <p:cTn dur="500" fill="hold" id="98"/>
                                        <p:tgtEl>
                                          <p:spTgt spid="65"/>
                                        </p:tgtEl>
                                        <p:attrNameLst>
                                          <p:attrName>ppt_h</p:attrName>
                                        </p:attrNameLst>
                                      </p:cBhvr>
                                      <p:tavLst>
                                        <p:tav tm="0">
                                          <p:val>
                                            <p:fltVal val="0"/>
                                          </p:val>
                                        </p:tav>
                                        <p:tav tm="100000">
                                          <p:val>
                                            <p:strVal val="#ppt_h"/>
                                          </p:val>
                                        </p:tav>
                                      </p:tavLst>
                                    </p:anim>
                                    <p:animEffect filter="fade" transition="in">
                                      <p:cBhvr>
                                        <p:cTn dur="500" id="99"/>
                                        <p:tgtEl>
                                          <p:spTgt spid="65"/>
                                        </p:tgtEl>
                                      </p:cBhvr>
                                    </p:animEffect>
                                  </p:childTnLst>
                                </p:cTn>
                              </p:par>
                            </p:childTnLst>
                          </p:cTn>
                        </p:par>
                        <p:par>
                          <p:cTn fill="hold" id="100" nodeType="afterGroup">
                            <p:stCondLst>
                              <p:cond delay="9000"/>
                            </p:stCondLst>
                            <p:childTnLst>
                              <p:par>
                                <p:cTn fill="hold" id="101" nodeType="afterEffect" presetClass="entr" presetID="12" presetSubtype="2">
                                  <p:stCondLst>
                                    <p:cond delay="0"/>
                                  </p:stCondLst>
                                  <p:childTnLst>
                                    <p:set>
                                      <p:cBhvr>
                                        <p:cTn dur="1" fill="hold" id="102">
                                          <p:stCondLst>
                                            <p:cond delay="0"/>
                                          </p:stCondLst>
                                        </p:cTn>
                                        <p:tgtEl>
                                          <p:spTgt spid="18"/>
                                        </p:tgtEl>
                                        <p:attrNameLst>
                                          <p:attrName>style.visibility</p:attrName>
                                        </p:attrNameLst>
                                      </p:cBhvr>
                                      <p:to>
                                        <p:strVal val="visible"/>
                                      </p:to>
                                    </p:set>
                                    <p:animEffect filter="slide(fromRight)" transition="in">
                                      <p:cBhvr>
                                        <p:cTn dur="500" id="103"/>
                                        <p:tgtEl>
                                          <p:spTgt spid="18"/>
                                        </p:tgtEl>
                                      </p:cBhvr>
                                    </p:animEffect>
                                  </p:childTnLst>
                                </p:cTn>
                              </p:par>
                              <p:par>
                                <p:cTn fill="hold" id="104" nodeType="withEffect" presetClass="entr" presetID="12" presetSubtype="8">
                                  <p:stCondLst>
                                    <p:cond delay="0"/>
                                  </p:stCondLst>
                                  <p:childTnLst>
                                    <p:set>
                                      <p:cBhvr>
                                        <p:cTn dur="1" fill="hold" id="105">
                                          <p:stCondLst>
                                            <p:cond delay="0"/>
                                          </p:stCondLst>
                                        </p:cTn>
                                        <p:tgtEl>
                                          <p:spTgt spid="22"/>
                                        </p:tgtEl>
                                        <p:attrNameLst>
                                          <p:attrName>style.visibility</p:attrName>
                                        </p:attrNameLst>
                                      </p:cBhvr>
                                      <p:to>
                                        <p:strVal val="visible"/>
                                      </p:to>
                                    </p:set>
                                    <p:animEffect filter="slide(fromLeft)" transition="in">
                                      <p:cBhvr>
                                        <p:cTn dur="500" id="10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9"/>
      <p:bldP grpId="0" spid="40"/>
      <p:bldP grpId="0" spid="41"/>
      <p:bldP grpId="0" spid="42"/>
      <p:bldP grpId="0" spid="43"/>
      <p:bldP grpId="0" spid="44"/>
      <p:bldP grpId="0" spid="63"/>
      <p:bldP grpId="0" spid="64"/>
      <p:bldP grpId="0" spid="6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Object 5"/>
          <p:cNvGraphicFramePr>
            <a:graphicFrameLocks noChangeAspect="1"/>
          </p:cNvGraphicFramePr>
          <p:nvPr>
            <p:extLst/>
          </p:nvPr>
        </p:nvGraphicFramePr>
        <p:xfrm>
          <a:off x="1825773" y="2225084"/>
          <a:ext cx="2387606" cy="2388351"/>
        </p:xfrm>
        <a:graphic>
          <a:graphicData uri="http://schemas.openxmlformats.org/drawingml/2006/chart">
            <c:chart xmlns:c="http://schemas.openxmlformats.org/drawingml/2006/chart" r:id="rId3"/>
          </a:graphicData>
        </a:graphic>
      </p:graphicFrame>
      <p:sp>
        <p:nvSpPr>
          <p:cNvPr id="64518" name="AutoShape 6"/>
          <p:cNvSpPr/>
          <p:nvPr/>
        </p:nvSpPr>
        <p:spPr bwMode="auto">
          <a:xfrm>
            <a:off x="2236143" y="2673506"/>
            <a:ext cx="1527321" cy="1527321"/>
          </a:xfrm>
          <a:custGeom>
            <a:gdLst>
              <a:gd fmla="*/ 1624724 w 19679" name="T0"/>
              <a:gd fmla="*/ 1783415 h 19679" name="T1"/>
              <a:gd fmla="*/ 1624724 w 19679" name="T2"/>
              <a:gd fmla="*/ 1783415 h 19679" name="T3"/>
              <a:gd fmla="*/ 1624724 w 19679" name="T4"/>
              <a:gd fmla="*/ 1783415 h 19679" name="T5"/>
              <a:gd fmla="*/ 1624724 w 19679" name="T6"/>
              <a:gd fmla="*/ 1783415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cap="flat" cmpd="sng" w="25400">
            <a:solidFill>
              <a:srgbClr val="000000">
                <a:alpha val="0"/>
              </a:srgbClr>
            </a:solidFill>
            <a:prstDash val="solid"/>
            <a:miter lim="0"/>
          </a:ln>
          <a:effectLst/>
          <a:extLst/>
        </p:spPr>
        <p:txBody>
          <a:bodyPr anchor="ctr" bIns="0" lIns="0" rIns="0" tIns="0"/>
          <a:lstStyle/>
          <a:p>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4519" name="AutoShape 7"/>
          <p:cNvSpPr/>
          <p:nvPr/>
        </p:nvSpPr>
        <p:spPr bwMode="auto">
          <a:xfrm>
            <a:off x="2109300" y="4707725"/>
            <a:ext cx="1780259" cy="2133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spAutoFit/>
          </a:bodyPr>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4520" name="AutoShape 8"/>
          <p:cNvSpPr/>
          <p:nvPr/>
        </p:nvSpPr>
        <p:spPr bwMode="auto">
          <a:xfrm>
            <a:off x="2109300" y="4958891"/>
            <a:ext cx="1780259" cy="4389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spAutoFit/>
          </a:bodyPr>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799"/>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aphicFrame>
        <p:nvGraphicFramePr>
          <p:cNvPr id="3" name="Object 9"/>
          <p:cNvGraphicFramePr>
            <a:graphicFrameLocks noChangeAspect="1"/>
          </p:cNvGraphicFramePr>
          <p:nvPr>
            <p:extLst/>
          </p:nvPr>
        </p:nvGraphicFramePr>
        <p:xfrm>
          <a:off x="4158913" y="2256421"/>
          <a:ext cx="2356269" cy="2356269"/>
        </p:xfrm>
        <a:graphic>
          <a:graphicData uri="http://schemas.openxmlformats.org/drawingml/2006/chart">
            <c:chart xmlns:c="http://schemas.openxmlformats.org/drawingml/2006/chart" r:id="rId4"/>
          </a:graphicData>
        </a:graphic>
      </p:graphicFrame>
      <p:sp>
        <p:nvSpPr>
          <p:cNvPr id="64522" name="AutoShape 10"/>
          <p:cNvSpPr/>
          <p:nvPr/>
        </p:nvSpPr>
        <p:spPr bwMode="auto">
          <a:xfrm>
            <a:off x="4573758" y="2680221"/>
            <a:ext cx="1526576" cy="1527321"/>
          </a:xfrm>
          <a:custGeom>
            <a:gdLst>
              <a:gd fmla="*/ 1623930 w 19679" name="T0"/>
              <a:gd fmla="*/ 1783414 h 19679" name="T1"/>
              <a:gd fmla="*/ 1623930 w 19679" name="T2"/>
              <a:gd fmla="*/ 1783414 h 19679" name="T3"/>
              <a:gd fmla="*/ 1623930 w 19679" name="T4"/>
              <a:gd fmla="*/ 1783414 h 19679" name="T5"/>
              <a:gd fmla="*/ 1623930 w 19679" name="T6"/>
              <a:gd fmla="*/ 178341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cap="flat" cmpd="sng" w="25400">
            <a:solidFill>
              <a:srgbClr val="000000">
                <a:alpha val="0"/>
              </a:srgbClr>
            </a:solidFill>
            <a:prstDash val="solid"/>
            <a:miter lim="0"/>
          </a:ln>
          <a:effectLst/>
          <a:extLst/>
        </p:spPr>
        <p:txBody>
          <a:bodyPr anchor="ctr" bIns="0" lIns="0" rIns="0" tIns="0"/>
          <a:lstStyle/>
          <a:p>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4523" name="AutoShape 11"/>
          <p:cNvSpPr/>
          <p:nvPr/>
        </p:nvSpPr>
        <p:spPr bwMode="auto">
          <a:xfrm>
            <a:off x="4446916" y="4707725"/>
            <a:ext cx="1780259" cy="2133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spAutoFit/>
          </a:bodyPr>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4524" name="AutoShape 12"/>
          <p:cNvSpPr/>
          <p:nvPr/>
        </p:nvSpPr>
        <p:spPr bwMode="auto">
          <a:xfrm>
            <a:off x="4446916" y="4958891"/>
            <a:ext cx="1780259" cy="4389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spAutoFit/>
          </a:bodyPr>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799"/>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aphicFrame>
        <p:nvGraphicFramePr>
          <p:cNvPr id="4" name="Object 13"/>
          <p:cNvGraphicFramePr>
            <a:graphicFrameLocks noChangeAspect="1"/>
          </p:cNvGraphicFramePr>
          <p:nvPr>
            <p:extLst/>
          </p:nvPr>
        </p:nvGraphicFramePr>
        <p:xfrm>
          <a:off x="6423406" y="2254927"/>
          <a:ext cx="2359254" cy="2359254"/>
        </p:xfrm>
        <a:graphic>
          <a:graphicData uri="http://schemas.openxmlformats.org/drawingml/2006/chart">
            <c:chart xmlns:c="http://schemas.openxmlformats.org/drawingml/2006/chart" r:id="rId5"/>
          </a:graphicData>
        </a:graphic>
      </p:graphicFrame>
      <p:sp>
        <p:nvSpPr>
          <p:cNvPr id="64526" name="AutoShape 14"/>
          <p:cNvSpPr/>
          <p:nvPr/>
        </p:nvSpPr>
        <p:spPr bwMode="auto">
          <a:xfrm>
            <a:off x="6839000" y="2680221"/>
            <a:ext cx="1527321" cy="1527321"/>
          </a:xfrm>
          <a:custGeom>
            <a:gdLst>
              <a:gd fmla="*/ 1624723 w 19679" name="T0"/>
              <a:gd fmla="*/ 1783414 h 19679" name="T1"/>
              <a:gd fmla="*/ 1624723 w 19679" name="T2"/>
              <a:gd fmla="*/ 1783414 h 19679" name="T3"/>
              <a:gd fmla="*/ 1624723 w 19679" name="T4"/>
              <a:gd fmla="*/ 1783414 h 19679" name="T5"/>
              <a:gd fmla="*/ 1624723 w 19679" name="T6"/>
              <a:gd fmla="*/ 178341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cap="flat" cmpd="sng" w="25400">
            <a:solidFill>
              <a:srgbClr val="000000">
                <a:alpha val="0"/>
              </a:srgbClr>
            </a:solidFill>
            <a:prstDash val="solid"/>
            <a:miter lim="0"/>
          </a:ln>
          <a:effectLst/>
          <a:extLst/>
        </p:spPr>
        <p:txBody>
          <a:bodyPr anchor="ctr" bIns="0" lIns="0" rIns="0" tIns="0"/>
          <a:lstStyle/>
          <a:p>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4527" name="AutoShape 15"/>
          <p:cNvSpPr/>
          <p:nvPr/>
        </p:nvSpPr>
        <p:spPr bwMode="auto">
          <a:xfrm>
            <a:off x="6712903" y="4707725"/>
            <a:ext cx="1780259" cy="2133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spAutoFit/>
          </a:bodyPr>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4528" name="AutoShape 16"/>
          <p:cNvSpPr/>
          <p:nvPr/>
        </p:nvSpPr>
        <p:spPr bwMode="auto">
          <a:xfrm>
            <a:off x="6712903" y="4958891"/>
            <a:ext cx="1780259" cy="4389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spAutoFit/>
          </a:bodyPr>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799"/>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aphicFrame>
        <p:nvGraphicFramePr>
          <p:cNvPr id="5" name="Object 17"/>
          <p:cNvGraphicFramePr>
            <a:graphicFrameLocks noChangeAspect="1"/>
          </p:cNvGraphicFramePr>
          <p:nvPr>
            <p:extLst/>
          </p:nvPr>
        </p:nvGraphicFramePr>
        <p:xfrm>
          <a:off x="8645372" y="2222098"/>
          <a:ext cx="2424913" cy="2424913"/>
        </p:xfrm>
        <a:graphic>
          <a:graphicData uri="http://schemas.openxmlformats.org/drawingml/2006/chart">
            <c:chart xmlns:c="http://schemas.openxmlformats.org/drawingml/2006/chart" r:id="rId6"/>
          </a:graphicData>
        </a:graphic>
      </p:graphicFrame>
      <p:sp>
        <p:nvSpPr>
          <p:cNvPr id="64530" name="AutoShape 18"/>
          <p:cNvSpPr/>
          <p:nvPr/>
        </p:nvSpPr>
        <p:spPr bwMode="auto">
          <a:xfrm>
            <a:off x="9094541" y="2663060"/>
            <a:ext cx="1527321" cy="1527321"/>
          </a:xfrm>
          <a:custGeom>
            <a:gdLst>
              <a:gd fmla="*/ 1624724 w 19679" name="T0"/>
              <a:gd fmla="*/ 1783415 h 19679" name="T1"/>
              <a:gd fmla="*/ 1624724 w 19679" name="T2"/>
              <a:gd fmla="*/ 1783415 h 19679" name="T3"/>
              <a:gd fmla="*/ 1624724 w 19679" name="T4"/>
              <a:gd fmla="*/ 1783415 h 19679" name="T5"/>
              <a:gd fmla="*/ 1624724 w 19679" name="T6"/>
              <a:gd fmla="*/ 1783415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cap="flat" cmpd="sng" w="25400">
            <a:solidFill>
              <a:srgbClr val="000000">
                <a:alpha val="0"/>
              </a:srgbClr>
            </a:solidFill>
            <a:prstDash val="solid"/>
            <a:miter lim="0"/>
          </a:ln>
          <a:effectLst/>
        </p:spPr>
        <p:txBody>
          <a:bodyPr anchor="ctr" bIns="0" lIns="0" rIns="0" tIns="0"/>
          <a:lstStyle/>
          <a:p>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4531" name="AutoShape 19"/>
          <p:cNvSpPr/>
          <p:nvPr/>
        </p:nvSpPr>
        <p:spPr bwMode="auto">
          <a:xfrm>
            <a:off x="8967699" y="4707725"/>
            <a:ext cx="1780259" cy="2133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spAutoFit/>
          </a:bodyPr>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en-US" b="0"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64532" name="AutoShape 20"/>
          <p:cNvSpPr/>
          <p:nvPr/>
        </p:nvSpPr>
        <p:spPr bwMode="auto">
          <a:xfrm>
            <a:off x="8967698" y="4958891"/>
            <a:ext cx="1780259" cy="4389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spAutoFit/>
          </a:bodyPr>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a:lnSpc>
                <a:spcPct val="120000"/>
              </a:lnSpc>
              <a:spcBef>
                <a:spcPts val="799"/>
              </a:spcBef>
            </a:pPr>
            <a:r>
              <a:rPr altLang="zh-CN" b="0" lang="en-US" smtClean="0"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nvGrpSpPr>
          <p:cNvPr id="64533" name="Group 21"/>
          <p:cNvGrpSpPr/>
          <p:nvPr/>
        </p:nvGrpSpPr>
        <p:grpSpPr>
          <a:xfrm>
            <a:off x="2753209" y="3197286"/>
            <a:ext cx="7353826" cy="459614"/>
            <a:chOff x="0" y="-1"/>
            <a:chExt cx="15646569" cy="977781"/>
          </a:xfrm>
        </p:grpSpPr>
        <p:sp>
          <p:nvSpPr>
            <p:cNvPr id="64534" name="AutoShape 22"/>
            <p:cNvSpPr/>
            <p:nvPr/>
          </p:nvSpPr>
          <p:spPr bwMode="auto">
            <a:xfrm>
              <a:off x="5087992" y="63491"/>
              <a:ext cx="889010" cy="888892"/>
            </a:xfrm>
            <a:custGeom>
              <a:gdLst>
                <a:gd fmla="*/ 444505 w 21376" name="T0"/>
                <a:gd fmla="*/ 444446 h 21600" name="T1"/>
                <a:gd fmla="*/ 444505 w 21376" name="T2"/>
                <a:gd fmla="*/ 444446 h 21600" name="T3"/>
                <a:gd fmla="*/ 444505 w 21376" name="T4"/>
                <a:gd fmla="*/ 444446 h 21600" name="T5"/>
                <a:gd fmla="*/ 444505 w 21376" name="T6"/>
                <a:gd fmla="*/ 44444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76">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17907" lIns="17907" rIns="17907" tIns="17907"/>
            <a:lstStyle/>
            <a:p>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4535" name="AutoShape 23"/>
            <p:cNvSpPr/>
            <p:nvPr/>
          </p:nvSpPr>
          <p:spPr bwMode="auto">
            <a:xfrm>
              <a:off x="9966433" y="-1"/>
              <a:ext cx="889010" cy="888892"/>
            </a:xfrm>
            <a:custGeom>
              <a:gdLst>
                <a:gd fmla="*/ 444505 w 21600" name="T0"/>
                <a:gd fmla="*/ 444425 h 21579" name="T1"/>
                <a:gd fmla="*/ 444505 w 21600" name="T2"/>
                <a:gd fmla="*/ 444425 h 21579" name="T3"/>
                <a:gd fmla="*/ 444505 w 21600" name="T4"/>
                <a:gd fmla="*/ 444425 h 21579" name="T5"/>
                <a:gd fmla="*/ 444505 w 21600" name="T6"/>
                <a:gd fmla="*/ 444425 h 215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79" w="21600">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17907" lIns="17907" rIns="17907" tIns="17907"/>
            <a:lstStyle/>
            <a:p>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4536" name="AutoShape 24"/>
            <p:cNvSpPr/>
            <p:nvPr/>
          </p:nvSpPr>
          <p:spPr bwMode="auto">
            <a:xfrm>
              <a:off x="14757560" y="41269"/>
              <a:ext cx="889010" cy="777780"/>
            </a:xfrm>
            <a:custGeom>
              <a:gdLst>
                <a:gd fmla="*/ 444505 w 21600" name="T0"/>
                <a:gd fmla="*/ 388890 h 21600" name="T1"/>
                <a:gd fmla="*/ 444505 w 21600" name="T2"/>
                <a:gd fmla="*/ 388890 h 21600" name="T3"/>
                <a:gd fmla="*/ 444505 w 21600" name="T4"/>
                <a:gd fmla="*/ 388890 h 21600" name="T5"/>
                <a:gd fmla="*/ 444505 w 21600" name="T6"/>
                <a:gd fmla="*/ 3888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17907" lIns="17907" rIns="17907" tIns="17907"/>
            <a:lstStyle/>
            <a:p>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sp>
          <p:nvSpPr>
            <p:cNvPr id="64537" name="AutoShape 25"/>
            <p:cNvSpPr/>
            <p:nvPr/>
          </p:nvSpPr>
          <p:spPr bwMode="auto">
            <a:xfrm>
              <a:off x="0" y="88888"/>
              <a:ext cx="889010" cy="888892"/>
            </a:xfrm>
            <a:custGeom>
              <a:gdLst>
                <a:gd fmla="*/ 444505 w 21600" name="T0"/>
                <a:gd fmla="*/ 444446 h 21588" name="T1"/>
                <a:gd fmla="*/ 444505 w 21600" name="T2"/>
                <a:gd fmla="*/ 444446 h 21588" name="T3"/>
                <a:gd fmla="*/ 444505 w 21600" name="T4"/>
                <a:gd fmla="*/ 444446 h 21588" name="T5"/>
                <a:gd fmla="*/ 444505 w 21600" name="T6"/>
                <a:gd fmla="*/ 444446 h 2158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88" w="21600">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17907" lIns="17907" rIns="17907" tIns="17907"/>
            <a:lstStyle/>
            <a:p>
              <a:endParaRPr altLang="en-US" lang="zh-CN" sz="1605">
                <a:latin charset="0" panose="020b0604020202020204" pitchFamily="34" typeface="Arial"/>
                <a:ea charset="-122" panose="020b0503020204020204" pitchFamily="34" typeface="微软雅黑"/>
                <a:sym charset="0" panose="020b0604020202020204" pitchFamily="34" typeface="Arial"/>
              </a:endParaRPr>
            </a:p>
          </p:txBody>
        </p:sp>
      </p:grpSp>
      <p:sp>
        <p:nvSpPr>
          <p:cNvPr id="23"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6912451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 presetSubtype="2">
                                  <p:stCondLst>
                                    <p:cond delay="100"/>
                                  </p:stCondLst>
                                  <p:childTnLst>
                                    <p:set>
                                      <p:cBhvr>
                                        <p:cTn dur="1" fill="hold" id="11">
                                          <p:stCondLst>
                                            <p:cond delay="0"/>
                                          </p:stCondLst>
                                        </p:cTn>
                                        <p:tgtEl>
                                          <p:spTgt spid="64519"/>
                                        </p:tgtEl>
                                        <p:attrNameLst>
                                          <p:attrName>style.visibility</p:attrName>
                                        </p:attrNameLst>
                                      </p:cBhvr>
                                      <p:to>
                                        <p:strVal val="visible"/>
                                      </p:to>
                                    </p:set>
                                    <p:anim calcmode="lin" valueType="num">
                                      <p:cBhvr additive="base">
                                        <p:cTn dur="500" fill="hold" id="12"/>
                                        <p:tgtEl>
                                          <p:spTgt spid="64519"/>
                                        </p:tgtEl>
                                        <p:attrNameLst>
                                          <p:attrName>ppt_x</p:attrName>
                                        </p:attrNameLst>
                                      </p:cBhvr>
                                      <p:tavLst>
                                        <p:tav tm="0">
                                          <p:val>
                                            <p:strVal val="1+#ppt_w/2"/>
                                          </p:val>
                                        </p:tav>
                                        <p:tav tm="100000">
                                          <p:val>
                                            <p:strVal val="#ppt_x"/>
                                          </p:val>
                                        </p:tav>
                                      </p:tavLst>
                                    </p:anim>
                                    <p:anim calcmode="lin" valueType="num">
                                      <p:cBhvr additive="base">
                                        <p:cTn dur="500" fill="hold" id="13"/>
                                        <p:tgtEl>
                                          <p:spTgt spid="6451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100"/>
                            </p:stCondLst>
                            <p:childTnLst>
                              <p:par>
                                <p:cTn fill="hold" grpId="0" id="15" nodeType="afterEffect" presetClass="entr" presetID="2" presetSubtype="2">
                                  <p:stCondLst>
                                    <p:cond delay="200"/>
                                  </p:stCondLst>
                                  <p:childTnLst>
                                    <p:set>
                                      <p:cBhvr>
                                        <p:cTn dur="1" fill="hold" id="16">
                                          <p:stCondLst>
                                            <p:cond delay="0"/>
                                          </p:stCondLst>
                                        </p:cTn>
                                        <p:tgtEl>
                                          <p:spTgt spid="64520"/>
                                        </p:tgtEl>
                                        <p:attrNameLst>
                                          <p:attrName>style.visibility</p:attrName>
                                        </p:attrNameLst>
                                      </p:cBhvr>
                                      <p:to>
                                        <p:strVal val="visible"/>
                                      </p:to>
                                    </p:set>
                                    <p:anim calcmode="lin" valueType="num">
                                      <p:cBhvr additive="base">
                                        <p:cTn dur="500" fill="hold" id="17"/>
                                        <p:tgtEl>
                                          <p:spTgt spid="64520"/>
                                        </p:tgtEl>
                                        <p:attrNameLst>
                                          <p:attrName>ppt_x</p:attrName>
                                        </p:attrNameLst>
                                      </p:cBhvr>
                                      <p:tavLst>
                                        <p:tav tm="0">
                                          <p:val>
                                            <p:strVal val="1+#ppt_w/2"/>
                                          </p:val>
                                        </p:tav>
                                        <p:tav tm="100000">
                                          <p:val>
                                            <p:strVal val="#ppt_x"/>
                                          </p:val>
                                        </p:tav>
                                      </p:tavLst>
                                    </p:anim>
                                    <p:anim calcmode="lin" valueType="num">
                                      <p:cBhvr additive="base">
                                        <p:cTn dur="500" fill="hold" id="18"/>
                                        <p:tgtEl>
                                          <p:spTgt spid="64520"/>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800"/>
                            </p:stCondLst>
                            <p:childTnLst>
                              <p:par>
                                <p:cTn fill="hold" grpId="0" id="20" nodeType="afterEffect" presetClass="entr" presetID="23" presetSubtype="16">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500" fill="hold" id="22"/>
                                        <p:tgtEl>
                                          <p:spTgt spid="3"/>
                                        </p:tgtEl>
                                        <p:attrNameLst>
                                          <p:attrName>ppt_w</p:attrName>
                                        </p:attrNameLst>
                                      </p:cBhvr>
                                      <p:tavLst>
                                        <p:tav tm="0">
                                          <p:val>
                                            <p:fltVal val="0"/>
                                          </p:val>
                                        </p:tav>
                                        <p:tav tm="100000">
                                          <p:val>
                                            <p:strVal val="#ppt_w"/>
                                          </p:val>
                                        </p:tav>
                                      </p:tavLst>
                                    </p:anim>
                                    <p:anim calcmode="lin" valueType="num">
                                      <p:cBhvr>
                                        <p:cTn dur="500" fill="hold" id="23"/>
                                        <p:tgtEl>
                                          <p:spTgt spid="3"/>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300"/>
                            </p:stCondLst>
                            <p:childTnLst>
                              <p:par>
                                <p:cTn fill="hold" grpId="0" id="25" nodeType="afterEffect" presetClass="entr" presetID="2" presetSubtype="2">
                                  <p:stCondLst>
                                    <p:cond delay="100"/>
                                  </p:stCondLst>
                                  <p:childTnLst>
                                    <p:set>
                                      <p:cBhvr>
                                        <p:cTn dur="1" fill="hold" id="26">
                                          <p:stCondLst>
                                            <p:cond delay="0"/>
                                          </p:stCondLst>
                                        </p:cTn>
                                        <p:tgtEl>
                                          <p:spTgt spid="64523"/>
                                        </p:tgtEl>
                                        <p:attrNameLst>
                                          <p:attrName>style.visibility</p:attrName>
                                        </p:attrNameLst>
                                      </p:cBhvr>
                                      <p:to>
                                        <p:strVal val="visible"/>
                                      </p:to>
                                    </p:set>
                                    <p:anim calcmode="lin" valueType="num">
                                      <p:cBhvr additive="base">
                                        <p:cTn dur="500" fill="hold" id="27"/>
                                        <p:tgtEl>
                                          <p:spTgt spid="64523"/>
                                        </p:tgtEl>
                                        <p:attrNameLst>
                                          <p:attrName>ppt_x</p:attrName>
                                        </p:attrNameLst>
                                      </p:cBhvr>
                                      <p:tavLst>
                                        <p:tav tm="0">
                                          <p:val>
                                            <p:strVal val="1+#ppt_w/2"/>
                                          </p:val>
                                        </p:tav>
                                        <p:tav tm="100000">
                                          <p:val>
                                            <p:strVal val="#ppt_x"/>
                                          </p:val>
                                        </p:tav>
                                      </p:tavLst>
                                    </p:anim>
                                    <p:anim calcmode="lin" valueType="num">
                                      <p:cBhvr additive="base">
                                        <p:cTn dur="500" fill="hold" id="28"/>
                                        <p:tgtEl>
                                          <p:spTgt spid="6452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900"/>
                            </p:stCondLst>
                            <p:childTnLst>
                              <p:par>
                                <p:cTn fill="hold" grpId="0" id="30" nodeType="afterEffect" presetClass="entr" presetID="2" presetSubtype="2">
                                  <p:stCondLst>
                                    <p:cond delay="200"/>
                                  </p:stCondLst>
                                  <p:childTnLst>
                                    <p:set>
                                      <p:cBhvr>
                                        <p:cTn dur="1" fill="hold" id="31">
                                          <p:stCondLst>
                                            <p:cond delay="0"/>
                                          </p:stCondLst>
                                        </p:cTn>
                                        <p:tgtEl>
                                          <p:spTgt spid="64524"/>
                                        </p:tgtEl>
                                        <p:attrNameLst>
                                          <p:attrName>style.visibility</p:attrName>
                                        </p:attrNameLst>
                                      </p:cBhvr>
                                      <p:to>
                                        <p:strVal val="visible"/>
                                      </p:to>
                                    </p:set>
                                    <p:anim calcmode="lin" valueType="num">
                                      <p:cBhvr additive="base">
                                        <p:cTn dur="500" fill="hold" id="32"/>
                                        <p:tgtEl>
                                          <p:spTgt spid="64524"/>
                                        </p:tgtEl>
                                        <p:attrNameLst>
                                          <p:attrName>ppt_x</p:attrName>
                                        </p:attrNameLst>
                                      </p:cBhvr>
                                      <p:tavLst>
                                        <p:tav tm="0">
                                          <p:val>
                                            <p:strVal val="1+#ppt_w/2"/>
                                          </p:val>
                                        </p:tav>
                                        <p:tav tm="100000">
                                          <p:val>
                                            <p:strVal val="#ppt_x"/>
                                          </p:val>
                                        </p:tav>
                                      </p:tavLst>
                                    </p:anim>
                                    <p:anim calcmode="lin" valueType="num">
                                      <p:cBhvr additive="base">
                                        <p:cTn dur="500" fill="hold" id="33"/>
                                        <p:tgtEl>
                                          <p:spTgt spid="64524"/>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600"/>
                            </p:stCondLst>
                            <p:childTnLst>
                              <p:par>
                                <p:cTn fill="hold" grpId="0" id="35" nodeType="afterEffect" presetClass="entr" presetID="23" presetSubtype="16">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p:cTn dur="500" fill="hold" id="37"/>
                                        <p:tgtEl>
                                          <p:spTgt spid="4"/>
                                        </p:tgtEl>
                                        <p:attrNameLst>
                                          <p:attrName>ppt_w</p:attrName>
                                        </p:attrNameLst>
                                      </p:cBhvr>
                                      <p:tavLst>
                                        <p:tav tm="0">
                                          <p:val>
                                            <p:fltVal val="0"/>
                                          </p:val>
                                        </p:tav>
                                        <p:tav tm="100000">
                                          <p:val>
                                            <p:strVal val="#ppt_w"/>
                                          </p:val>
                                        </p:tav>
                                      </p:tavLst>
                                    </p:anim>
                                    <p:anim calcmode="lin" valueType="num">
                                      <p:cBhvr>
                                        <p:cTn dur="500" fill="hold" id="38"/>
                                        <p:tgtEl>
                                          <p:spTgt spid="4"/>
                                        </p:tgtEl>
                                        <p:attrNameLst>
                                          <p:attrName>ppt_h</p:attrName>
                                        </p:attrNameLst>
                                      </p:cBhvr>
                                      <p:tavLst>
                                        <p:tav tm="0">
                                          <p:val>
                                            <p:fltVal val="0"/>
                                          </p:val>
                                        </p:tav>
                                        <p:tav tm="100000">
                                          <p:val>
                                            <p:strVal val="#ppt_h"/>
                                          </p:val>
                                        </p:tav>
                                      </p:tavLst>
                                    </p:anim>
                                  </p:childTnLst>
                                </p:cTn>
                              </p:par>
                            </p:childTnLst>
                          </p:cTn>
                        </p:par>
                        <p:par>
                          <p:cTn fill="hold" id="39" nodeType="afterGroup">
                            <p:stCondLst>
                              <p:cond delay="4100"/>
                            </p:stCondLst>
                            <p:childTnLst>
                              <p:par>
                                <p:cTn fill="hold" grpId="0" id="40" nodeType="afterEffect" presetClass="entr" presetID="2" presetSubtype="2">
                                  <p:stCondLst>
                                    <p:cond delay="100"/>
                                  </p:stCondLst>
                                  <p:childTnLst>
                                    <p:set>
                                      <p:cBhvr>
                                        <p:cTn dur="1" fill="hold" id="41">
                                          <p:stCondLst>
                                            <p:cond delay="0"/>
                                          </p:stCondLst>
                                        </p:cTn>
                                        <p:tgtEl>
                                          <p:spTgt spid="64527"/>
                                        </p:tgtEl>
                                        <p:attrNameLst>
                                          <p:attrName>style.visibility</p:attrName>
                                        </p:attrNameLst>
                                      </p:cBhvr>
                                      <p:to>
                                        <p:strVal val="visible"/>
                                      </p:to>
                                    </p:set>
                                    <p:anim calcmode="lin" valueType="num">
                                      <p:cBhvr additive="base">
                                        <p:cTn dur="500" fill="hold" id="42"/>
                                        <p:tgtEl>
                                          <p:spTgt spid="64527"/>
                                        </p:tgtEl>
                                        <p:attrNameLst>
                                          <p:attrName>ppt_x</p:attrName>
                                        </p:attrNameLst>
                                      </p:cBhvr>
                                      <p:tavLst>
                                        <p:tav tm="0">
                                          <p:val>
                                            <p:strVal val="1+#ppt_w/2"/>
                                          </p:val>
                                        </p:tav>
                                        <p:tav tm="100000">
                                          <p:val>
                                            <p:strVal val="#ppt_x"/>
                                          </p:val>
                                        </p:tav>
                                      </p:tavLst>
                                    </p:anim>
                                    <p:anim calcmode="lin" valueType="num">
                                      <p:cBhvr additive="base">
                                        <p:cTn dur="500" fill="hold" id="43"/>
                                        <p:tgtEl>
                                          <p:spTgt spid="64527"/>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700"/>
                            </p:stCondLst>
                            <p:childTnLst>
                              <p:par>
                                <p:cTn fill="hold" grpId="0" id="45" nodeType="afterEffect" presetClass="entr" presetID="2" presetSubtype="2">
                                  <p:stCondLst>
                                    <p:cond delay="200"/>
                                  </p:stCondLst>
                                  <p:childTnLst>
                                    <p:set>
                                      <p:cBhvr>
                                        <p:cTn dur="1" fill="hold" id="46">
                                          <p:stCondLst>
                                            <p:cond delay="0"/>
                                          </p:stCondLst>
                                        </p:cTn>
                                        <p:tgtEl>
                                          <p:spTgt spid="64528"/>
                                        </p:tgtEl>
                                        <p:attrNameLst>
                                          <p:attrName>style.visibility</p:attrName>
                                        </p:attrNameLst>
                                      </p:cBhvr>
                                      <p:to>
                                        <p:strVal val="visible"/>
                                      </p:to>
                                    </p:set>
                                    <p:anim calcmode="lin" valueType="num">
                                      <p:cBhvr additive="base">
                                        <p:cTn dur="500" fill="hold" id="47"/>
                                        <p:tgtEl>
                                          <p:spTgt spid="64528"/>
                                        </p:tgtEl>
                                        <p:attrNameLst>
                                          <p:attrName>ppt_x</p:attrName>
                                        </p:attrNameLst>
                                      </p:cBhvr>
                                      <p:tavLst>
                                        <p:tav tm="0">
                                          <p:val>
                                            <p:strVal val="1+#ppt_w/2"/>
                                          </p:val>
                                        </p:tav>
                                        <p:tav tm="100000">
                                          <p:val>
                                            <p:strVal val="#ppt_x"/>
                                          </p:val>
                                        </p:tav>
                                      </p:tavLst>
                                    </p:anim>
                                    <p:anim calcmode="lin" valueType="num">
                                      <p:cBhvr additive="base">
                                        <p:cTn dur="500" fill="hold" id="48"/>
                                        <p:tgtEl>
                                          <p:spTgt spid="64528"/>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5400"/>
                            </p:stCondLst>
                            <p:childTnLst>
                              <p:par>
                                <p:cTn fill="hold" grpId="0" id="50" nodeType="afterEffect" presetClass="entr" presetID="23" presetSubtype="16">
                                  <p:stCondLst>
                                    <p:cond delay="0"/>
                                  </p:stCondLst>
                                  <p:childTnLst>
                                    <p:set>
                                      <p:cBhvr>
                                        <p:cTn dur="1" fill="hold" id="51">
                                          <p:stCondLst>
                                            <p:cond delay="0"/>
                                          </p:stCondLst>
                                        </p:cTn>
                                        <p:tgtEl>
                                          <p:spTgt spid="5"/>
                                        </p:tgtEl>
                                        <p:attrNameLst>
                                          <p:attrName>style.visibility</p:attrName>
                                        </p:attrNameLst>
                                      </p:cBhvr>
                                      <p:to>
                                        <p:strVal val="visible"/>
                                      </p:to>
                                    </p:set>
                                    <p:anim calcmode="lin" valueType="num">
                                      <p:cBhvr>
                                        <p:cTn dur="500" fill="hold" id="52"/>
                                        <p:tgtEl>
                                          <p:spTgt spid="5"/>
                                        </p:tgtEl>
                                        <p:attrNameLst>
                                          <p:attrName>ppt_w</p:attrName>
                                        </p:attrNameLst>
                                      </p:cBhvr>
                                      <p:tavLst>
                                        <p:tav tm="0">
                                          <p:val>
                                            <p:fltVal val="0"/>
                                          </p:val>
                                        </p:tav>
                                        <p:tav tm="100000">
                                          <p:val>
                                            <p:strVal val="#ppt_w"/>
                                          </p:val>
                                        </p:tav>
                                      </p:tavLst>
                                    </p:anim>
                                    <p:anim calcmode="lin" valueType="num">
                                      <p:cBhvr>
                                        <p:cTn dur="500" fill="hold" id="53"/>
                                        <p:tgtEl>
                                          <p:spTgt spid="5"/>
                                        </p:tgtEl>
                                        <p:attrNameLst>
                                          <p:attrName>ppt_h</p:attrName>
                                        </p:attrNameLst>
                                      </p:cBhvr>
                                      <p:tavLst>
                                        <p:tav tm="0">
                                          <p:val>
                                            <p:fltVal val="0"/>
                                          </p:val>
                                        </p:tav>
                                        <p:tav tm="100000">
                                          <p:val>
                                            <p:strVal val="#ppt_h"/>
                                          </p:val>
                                        </p:tav>
                                      </p:tavLst>
                                    </p:anim>
                                  </p:childTnLst>
                                </p:cTn>
                              </p:par>
                            </p:childTnLst>
                          </p:cTn>
                        </p:par>
                        <p:par>
                          <p:cTn fill="hold" id="54" nodeType="afterGroup">
                            <p:stCondLst>
                              <p:cond delay="5900"/>
                            </p:stCondLst>
                            <p:childTnLst>
                              <p:par>
                                <p:cTn fill="hold" grpId="0" id="55" nodeType="afterEffect" presetClass="entr" presetID="2" presetSubtype="2">
                                  <p:stCondLst>
                                    <p:cond delay="100"/>
                                  </p:stCondLst>
                                  <p:childTnLst>
                                    <p:set>
                                      <p:cBhvr>
                                        <p:cTn dur="1" fill="hold" id="56">
                                          <p:stCondLst>
                                            <p:cond delay="0"/>
                                          </p:stCondLst>
                                        </p:cTn>
                                        <p:tgtEl>
                                          <p:spTgt spid="64531"/>
                                        </p:tgtEl>
                                        <p:attrNameLst>
                                          <p:attrName>style.visibility</p:attrName>
                                        </p:attrNameLst>
                                      </p:cBhvr>
                                      <p:to>
                                        <p:strVal val="visible"/>
                                      </p:to>
                                    </p:set>
                                    <p:anim calcmode="lin" valueType="num">
                                      <p:cBhvr additive="base">
                                        <p:cTn dur="500" fill="hold" id="57"/>
                                        <p:tgtEl>
                                          <p:spTgt spid="64531"/>
                                        </p:tgtEl>
                                        <p:attrNameLst>
                                          <p:attrName>ppt_x</p:attrName>
                                        </p:attrNameLst>
                                      </p:cBhvr>
                                      <p:tavLst>
                                        <p:tav tm="0">
                                          <p:val>
                                            <p:strVal val="1+#ppt_w/2"/>
                                          </p:val>
                                        </p:tav>
                                        <p:tav tm="100000">
                                          <p:val>
                                            <p:strVal val="#ppt_x"/>
                                          </p:val>
                                        </p:tav>
                                      </p:tavLst>
                                    </p:anim>
                                    <p:anim calcmode="lin" valueType="num">
                                      <p:cBhvr additive="base">
                                        <p:cTn dur="500" fill="hold" id="58"/>
                                        <p:tgtEl>
                                          <p:spTgt spid="64531"/>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6500"/>
                            </p:stCondLst>
                            <p:childTnLst>
                              <p:par>
                                <p:cTn fill="hold" grpId="0" id="60" nodeType="afterEffect" presetClass="entr" presetID="2" presetSubtype="2">
                                  <p:stCondLst>
                                    <p:cond delay="200"/>
                                  </p:stCondLst>
                                  <p:childTnLst>
                                    <p:set>
                                      <p:cBhvr>
                                        <p:cTn dur="1" fill="hold" id="61">
                                          <p:stCondLst>
                                            <p:cond delay="0"/>
                                          </p:stCondLst>
                                        </p:cTn>
                                        <p:tgtEl>
                                          <p:spTgt spid="64532"/>
                                        </p:tgtEl>
                                        <p:attrNameLst>
                                          <p:attrName>style.visibility</p:attrName>
                                        </p:attrNameLst>
                                      </p:cBhvr>
                                      <p:to>
                                        <p:strVal val="visible"/>
                                      </p:to>
                                    </p:set>
                                    <p:anim calcmode="lin" valueType="num">
                                      <p:cBhvr additive="base">
                                        <p:cTn dur="500" fill="hold" id="62"/>
                                        <p:tgtEl>
                                          <p:spTgt spid="64532"/>
                                        </p:tgtEl>
                                        <p:attrNameLst>
                                          <p:attrName>ppt_x</p:attrName>
                                        </p:attrNameLst>
                                      </p:cBhvr>
                                      <p:tavLst>
                                        <p:tav tm="0">
                                          <p:val>
                                            <p:strVal val="1+#ppt_w/2"/>
                                          </p:val>
                                        </p:tav>
                                        <p:tav tm="100000">
                                          <p:val>
                                            <p:strVal val="#ppt_x"/>
                                          </p:val>
                                        </p:tav>
                                      </p:tavLst>
                                    </p:anim>
                                    <p:anim calcmode="lin" valueType="num">
                                      <p:cBhvr additive="base">
                                        <p:cTn dur="500" fill="hold" id="63"/>
                                        <p:tgtEl>
                                          <p:spTgt spid="64532"/>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7200"/>
                            </p:stCondLst>
                            <p:childTnLst>
                              <p:par>
                                <p:cTn fill="hold" id="65" nodeType="afterEffect" presetClass="entr" presetID="2" presetSubtype="4">
                                  <p:stCondLst>
                                    <p:cond delay="0"/>
                                  </p:stCondLst>
                                  <p:childTnLst>
                                    <p:set>
                                      <p:cBhvr>
                                        <p:cTn dur="1" fill="hold" id="66">
                                          <p:stCondLst>
                                            <p:cond delay="0"/>
                                          </p:stCondLst>
                                        </p:cTn>
                                        <p:tgtEl>
                                          <p:spTgt spid="64533"/>
                                        </p:tgtEl>
                                        <p:attrNameLst>
                                          <p:attrName>style.visibility</p:attrName>
                                        </p:attrNameLst>
                                      </p:cBhvr>
                                      <p:to>
                                        <p:strVal val="visible"/>
                                      </p:to>
                                    </p:set>
                                    <p:anim calcmode="lin" valueType="num">
                                      <p:cBhvr additive="base">
                                        <p:cTn dur="500" fill="hold" id="67"/>
                                        <p:tgtEl>
                                          <p:spTgt spid="64533"/>
                                        </p:tgtEl>
                                        <p:attrNameLst>
                                          <p:attrName>ppt_x</p:attrName>
                                        </p:attrNameLst>
                                      </p:cBhvr>
                                      <p:tavLst>
                                        <p:tav tm="0">
                                          <p:val>
                                            <p:strVal val="#ppt_x"/>
                                          </p:val>
                                        </p:tav>
                                        <p:tav tm="100000">
                                          <p:val>
                                            <p:strVal val="#ppt_x"/>
                                          </p:val>
                                        </p:tav>
                                      </p:tavLst>
                                    </p:anim>
                                    <p:anim calcmode="lin" valueType="num">
                                      <p:cBhvr additive="base">
                                        <p:cTn dur="500" fill="hold" id="68"/>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519"/>
      <p:bldP grpId="0" spid="64520"/>
      <p:bldP grpId="0" spid="64523"/>
      <p:bldP grpId="0" spid="64524"/>
      <p:bldP grpId="0" spid="64527"/>
      <p:bldP grpId="0" spid="64528"/>
      <p:bldP grpId="0" spid="64531"/>
      <p:bldP grpId="0" spid="64532"/>
      <p:bldGraphic grpId="0" spid="2">
        <p:bldAsOne/>
      </p:bldGraphic>
      <p:bldGraphic grpId="0" spid="3">
        <p:bldAsOne/>
      </p:bldGraphic>
      <p:bldGraphic grpId="0" spid="4">
        <p:bldAsOne/>
      </p:bldGraphic>
      <p:bldGraphic grpId="0" spid="5">
        <p:bldAsOne/>
      </p:bldGraphic>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411003" y="-16917"/>
            <a:ext cx="6466797" cy="7258931"/>
            <a:chOff x="6411003" y="-16917"/>
            <a:chExt cx="6466797" cy="7258931"/>
          </a:xfrm>
        </p:grpSpPr>
        <p:sp>
          <p:nvSpPr>
            <p:cNvPr id="6" name="矩形 5"/>
            <p:cNvSpPr/>
            <p:nvPr/>
          </p:nvSpPr>
          <p:spPr>
            <a:xfrm>
              <a:off x="6411009" y="-16917"/>
              <a:ext cx="6466791" cy="7258931"/>
            </a:xfrm>
            <a:prstGeom prst="rect">
              <a:avLst/>
            </a:prstGeom>
            <a:solidFill>
              <a:srgbClr val="008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8217" lIns="96433" rIns="96433" rtlCol="0" tIns="48217"/>
            <a:lstStyle/>
            <a:p>
              <a:pPr algn="ctr"/>
              <a:endParaRPr altLang="en-US" lang="zh-CN"/>
            </a:p>
          </p:txBody>
        </p:sp>
        <p:sp>
          <p:nvSpPr>
            <p:cNvPr id="2" name="等腰三角形 1"/>
            <p:cNvSpPr/>
            <p:nvPr/>
          </p:nvSpPr>
          <p:spPr>
            <a:xfrm rot="5400000">
              <a:off x="6389018" y="3203828"/>
              <a:ext cx="447774" cy="40380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8217" lIns="96433" rIns="96433" rtlCol="0" tIns="48217"/>
            <a:lstStyle/>
            <a:p>
              <a:pPr algn="ctr"/>
              <a:endParaRPr altLang="en-US" lang="zh-CN"/>
            </a:p>
          </p:txBody>
        </p:sp>
      </p:grpSp>
      <p:pic>
        <p:nvPicPr>
          <p:cNvPr id="18" name="图片 17"/>
          <p:cNvPicPr>
            <a:picLocks noChangeAspect="1"/>
          </p:cNvPicPr>
          <p:nvPr/>
        </p:nvPicPr>
        <p:blipFill>
          <a:blip r:embed="rId4">
            <a:extLst>
              <a:ext uri="{28A0092B-C50C-407E-A947-70E740481C1C}">
                <a14:useLocalDpi val="0"/>
              </a:ext>
            </a:extLst>
          </a:blip>
          <a:stretch>
            <a:fillRect/>
          </a:stretch>
        </p:blipFill>
        <p:spPr>
          <a:xfrm>
            <a:off x="800028" y="1547630"/>
            <a:ext cx="4273192" cy="4163974"/>
          </a:xfrm>
          <a:prstGeom prst="rect">
            <a:avLst/>
          </a:prstGeom>
        </p:spPr>
      </p:pic>
      <p:sp>
        <p:nvSpPr>
          <p:cNvPr id="19" name="矩形 259"/>
          <p:cNvSpPr>
            <a:spLocks noChangeArrowheads="1"/>
          </p:cNvSpPr>
          <p:nvPr/>
        </p:nvSpPr>
        <p:spPr bwMode="auto">
          <a:xfrm>
            <a:off x="6844002" y="3669723"/>
            <a:ext cx="416710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mtClean="0" sz="1800">
                <a:solidFill>
                  <a:schemeClr val="bg1"/>
                </a:solidFill>
                <a:latin charset="0" panose="020b0604020202020204" pitchFamily="34" typeface="Arial"/>
                <a:cs charset="0" panose="020b0604020202020204" pitchFamily="34" typeface="Arial"/>
              </a:rPr>
              <a:t>CHINA TELECOM INDUSTRY PPT</a:t>
            </a:r>
          </a:p>
        </p:txBody>
      </p:sp>
      <p:sp>
        <p:nvSpPr>
          <p:cNvPr id="20" name="矩形 259"/>
          <p:cNvSpPr>
            <a:spLocks noChangeArrowheads="1"/>
          </p:cNvSpPr>
          <p:nvPr/>
        </p:nvSpPr>
        <p:spPr bwMode="auto">
          <a:xfrm>
            <a:off x="6844004" y="4311846"/>
            <a:ext cx="506565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cap="all" lang="zh-CN" smtClean="0" sz="1800">
                <a:solidFill>
                  <a:schemeClr val="bg1"/>
                </a:solidFill>
                <a:cs charset="0" panose="020b0604020202020204" pitchFamily="34" typeface="Arial"/>
              </a:rPr>
              <a:t>中国电信公司</a:t>
            </a:r>
          </a:p>
        </p:txBody>
      </p:sp>
      <p:sp>
        <p:nvSpPr>
          <p:cNvPr id="21" name="TextBox 10"/>
          <p:cNvSpPr txBox="1"/>
          <p:nvPr/>
        </p:nvSpPr>
        <p:spPr>
          <a:xfrm>
            <a:off x="6844002" y="2987526"/>
            <a:ext cx="5318760" cy="800100"/>
          </a:xfrm>
          <a:prstGeom prst="rect">
            <a:avLst/>
          </a:prstGeom>
          <a:noFill/>
        </p:spPr>
        <p:txBody>
          <a:bodyPr bIns="34290" lIns="68580" rIns="68580" tIns="34290" wrap="none">
            <a:spAutoFit/>
          </a:bodyPr>
          <a:lstStyle/>
          <a:p>
            <a:pPr>
              <a:buNone/>
            </a:pPr>
            <a:r>
              <a:rPr altLang="en-US" cap="all" lang="zh-CN" smtClean="0" sz="4800">
                <a:solidFill>
                  <a:schemeClr val="bg1"/>
                </a:solidFill>
                <a:latin charset="-122" panose="02000000000000000000" pitchFamily="2" typeface="方正粗谭黑简体"/>
                <a:ea charset="-122" panose="02000000000000000000" pitchFamily="2" typeface="方正粗谭黑简体"/>
                <a:cs charset="0" panose="020b0604020202020204" pitchFamily="34" typeface="Arial"/>
              </a:rPr>
              <a:t>感谢聆听 批评指导</a:t>
            </a:r>
          </a:p>
        </p:txBody>
      </p:sp>
      <p:sp>
        <p:nvSpPr>
          <p:cNvPr id="22" name="矩形 259"/>
          <p:cNvSpPr>
            <a:spLocks noChangeArrowheads="1"/>
          </p:cNvSpPr>
          <p:nvPr/>
        </p:nvSpPr>
        <p:spPr bwMode="auto">
          <a:xfrm>
            <a:off x="6844001" y="4705183"/>
            <a:ext cx="567692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mtClean="0" sz="1000">
                <a:solidFill>
                  <a:schemeClr val="bg1"/>
                </a:solidFill>
                <a:cs charset="0" panose="020b0604020202020204" pitchFamily="34" typeface="Arial"/>
              </a:rPr>
              <a:t>| | Is suitable for the financial industry | stock fund work summary | | performance report| | Is suitable for the financial industry | stock fund | performance report| | Is suitable for the financial industry | stock fund work summary | | performance report</a:t>
            </a:r>
          </a:p>
        </p:txBody>
      </p:sp>
      <p:sp>
        <p:nvSpPr>
          <p:cNvPr id="23" name="TextBox 10"/>
          <p:cNvSpPr txBox="1"/>
          <p:nvPr/>
        </p:nvSpPr>
        <p:spPr>
          <a:xfrm>
            <a:off x="6844003" y="2189264"/>
            <a:ext cx="1832610" cy="982980"/>
          </a:xfrm>
          <a:prstGeom prst="rect">
            <a:avLst/>
          </a:prstGeom>
          <a:noFill/>
        </p:spPr>
        <p:txBody>
          <a:bodyPr bIns="34290" lIns="68580" rIns="68580" tIns="34290" wrap="none">
            <a:spAutoFit/>
          </a:bodyPr>
          <a:lstStyle/>
          <a:p>
            <a:pPr>
              <a:buNone/>
            </a:pPr>
            <a:r>
              <a:rPr altLang="zh-CN" cap="all" lang="en-US" smtClean="0" sz="6000">
                <a:solidFill>
                  <a:schemeClr val="bg1"/>
                </a:solidFill>
                <a:latin charset="0" panose="020b0604020202020204" pitchFamily="34" typeface="Arial"/>
                <a:ea charset="-122" panose="020b0503020204020204" pitchFamily="34" typeface="微软雅黑"/>
                <a:cs charset="0" panose="020b0604020202020204" pitchFamily="34" typeface="Arial"/>
              </a:rPr>
              <a:t>2017</a:t>
            </a:r>
          </a:p>
        </p:txBody>
      </p:sp>
    </p:spTree>
    <p:extLst>
      <p:ext uri="{BB962C8B-B14F-4D97-AF65-F5344CB8AC3E}">
        <p14:creationId val="365588554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accel="40000" fill="hold" id="10" nodeType="afterEffect" presetClass="entr" presetID="2" presetSubtype="4">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1000" fill="hold" id="12"/>
                                        <p:tgtEl>
                                          <p:spTgt spid="18"/>
                                        </p:tgtEl>
                                        <p:attrNameLst>
                                          <p:attrName>ppt_x</p:attrName>
                                        </p:attrNameLst>
                                      </p:cBhvr>
                                      <p:tavLst>
                                        <p:tav tm="0">
                                          <p:val>
                                            <p:strVal val="#ppt_x"/>
                                          </p:val>
                                        </p:tav>
                                        <p:tav tm="100000">
                                          <p:val>
                                            <p:strVal val="#ppt_x"/>
                                          </p:val>
                                        </p:tav>
                                      </p:tavLst>
                                    </p:anim>
                                    <p:anim calcmode="lin" valueType="num">
                                      <p:cBhvr additive="base">
                                        <p:cTn dur="1000" fill="hold" id="13"/>
                                        <p:tgtEl>
                                          <p:spTgt spid="18"/>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 presetSubtype="2">
                                  <p:stCondLst>
                                    <p:cond delay="0"/>
                                  </p:stCondLst>
                                  <p:iterate type="lt">
                                    <p:tmPct val="10000"/>
                                  </p:iterate>
                                  <p:childTnLst>
                                    <p:set>
                                      <p:cBhvr>
                                        <p:cTn dur="1" fill="hold" id="16">
                                          <p:stCondLst>
                                            <p:cond delay="0"/>
                                          </p:stCondLst>
                                        </p:cTn>
                                        <p:tgtEl>
                                          <p:spTgt spid="21"/>
                                        </p:tgtEl>
                                        <p:attrNameLst>
                                          <p:attrName>style.visibility</p:attrName>
                                        </p:attrNameLst>
                                      </p:cBhvr>
                                      <p:to>
                                        <p:strVal val="visible"/>
                                      </p:to>
                                    </p:set>
                                    <p:anim calcmode="lin" valueType="num">
                                      <p:cBhvr additive="base">
                                        <p:cTn dur="800" fill="hold" id="17"/>
                                        <p:tgtEl>
                                          <p:spTgt spid="21"/>
                                        </p:tgtEl>
                                        <p:attrNameLst>
                                          <p:attrName>ppt_x</p:attrName>
                                        </p:attrNameLst>
                                      </p:cBhvr>
                                      <p:tavLst>
                                        <p:tav tm="0">
                                          <p:val>
                                            <p:strVal val="1+#ppt_w/2"/>
                                          </p:val>
                                        </p:tav>
                                        <p:tav tm="100000">
                                          <p:val>
                                            <p:strVal val="#ppt_x"/>
                                          </p:val>
                                        </p:tav>
                                      </p:tavLst>
                                    </p:anim>
                                    <p:anim calcmode="lin" valueType="num">
                                      <p:cBhvr additive="base">
                                        <p:cTn dur="800" fill="hold" id="18"/>
                                        <p:tgtEl>
                                          <p:spTgt spid="21"/>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3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19"/>
                                        </p:tgtEl>
                                        <p:attrNameLst>
                                          <p:attrName>style.visibility</p:attrName>
                                        </p:attrNameLst>
                                      </p:cBhvr>
                                      <p:to>
                                        <p:strVal val="visible"/>
                                      </p:to>
                                    </p:set>
                                    <p:anim calcmode="lin" valueType="num">
                                      <p:cBhvr>
                                        <p:cTn dur="500" fill="hold" id="22"/>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19"/>
                                        </p:tgtEl>
                                        <p:attrNameLst>
                                          <p:attrName>ppt_y</p:attrName>
                                        </p:attrNameLst>
                                      </p:cBhvr>
                                      <p:tavLst>
                                        <p:tav tm="0">
                                          <p:val>
                                            <p:strVal val="#ppt_y"/>
                                          </p:val>
                                        </p:tav>
                                        <p:tav tm="100000">
                                          <p:val>
                                            <p:strVal val="#ppt_y"/>
                                          </p:val>
                                        </p:tav>
                                      </p:tavLst>
                                    </p:anim>
                                    <p:anim calcmode="lin" valueType="num">
                                      <p:cBhvr>
                                        <p:cTn dur="500" fill="hold" id="24"/>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19"/>
                                        </p:tgtEl>
                                      </p:cBhvr>
                                    </p:animEffect>
                                  </p:childTnLst>
                                </p:cTn>
                              </p:par>
                            </p:childTnLst>
                          </p:cTn>
                        </p:par>
                        <p:par>
                          <p:cTn fill="hold" id="27" nodeType="afterGroup">
                            <p:stCondLst>
                              <p:cond delay="2800"/>
                            </p:stCondLst>
                            <p:childTnLst>
                              <p:par>
                                <p:cTn fill="hold" grpId="0" id="28" nodeType="afterEffect" presetClass="entr" presetID="41" presetSubtype="0">
                                  <p:stCondLst>
                                    <p:cond delay="0"/>
                                  </p:stCondLst>
                                  <p:iterate type="lt">
                                    <p:tmPct val="10000"/>
                                  </p:iterate>
                                  <p:childTnLst>
                                    <p:set>
                                      <p:cBhvr>
                                        <p:cTn dur="1" fill="hold" id="29">
                                          <p:stCondLst>
                                            <p:cond delay="0"/>
                                          </p:stCondLst>
                                        </p:cTn>
                                        <p:tgtEl>
                                          <p:spTgt spid="20"/>
                                        </p:tgtEl>
                                        <p:attrNameLst>
                                          <p:attrName>style.visibility</p:attrName>
                                        </p:attrNameLst>
                                      </p:cBhvr>
                                      <p:to>
                                        <p:strVal val="visible"/>
                                      </p:to>
                                    </p:set>
                                    <p:anim calcmode="lin" valueType="num">
                                      <p:cBhvr>
                                        <p:cTn dur="500" fill="hold" id="3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1"/>
                                        <p:tgtEl>
                                          <p:spTgt spid="20"/>
                                        </p:tgtEl>
                                        <p:attrNameLst>
                                          <p:attrName>ppt_y</p:attrName>
                                        </p:attrNameLst>
                                      </p:cBhvr>
                                      <p:tavLst>
                                        <p:tav tm="0">
                                          <p:val>
                                            <p:strVal val="#ppt_y"/>
                                          </p:val>
                                        </p:tav>
                                        <p:tav tm="100000">
                                          <p:val>
                                            <p:strVal val="#ppt_y"/>
                                          </p:val>
                                        </p:tav>
                                      </p:tavLst>
                                    </p:anim>
                                    <p:anim calcmode="lin" valueType="num">
                                      <p:cBhvr>
                                        <p:cTn dur="500" fill="hold" id="32"/>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3"/>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4" tmFilter="0,0; .5, 1; 1, 1"/>
                                        <p:tgtEl>
                                          <p:spTgt spid="20"/>
                                        </p:tgtEl>
                                      </p:cBhvr>
                                    </p:animEffect>
                                  </p:childTnLst>
                                </p:cTn>
                              </p:par>
                            </p:childTnLst>
                          </p:cTn>
                        </p:par>
                        <p:par>
                          <p:cTn fill="hold" id="35" nodeType="afterGroup">
                            <p:stCondLst>
                              <p:cond delay="3300"/>
                            </p:stCondLst>
                            <p:childTnLst>
                              <p:par>
                                <p:cTn fill="hold" grpId="1" id="36" nodeType="afterEffect" presetClass="emph" presetID="26" presetSubtype="0">
                                  <p:stCondLst>
                                    <p:cond delay="0"/>
                                  </p:stCondLst>
                                  <p:iterate type="lt">
                                    <p:tmPct val="0"/>
                                  </p:iterate>
                                  <p:childTnLst>
                                    <p:animEffect filter="fade" transition="out">
                                      <p:cBhvr>
                                        <p:cTn dur="500" id="37" tmFilter="0, 0; .2, .5; .8, .5; 1, 0"/>
                                        <p:tgtEl>
                                          <p:spTgt spid="20"/>
                                        </p:tgtEl>
                                      </p:cBhvr>
                                    </p:animEffect>
                                    <p:animScale>
                                      <p:cBhvr>
                                        <p:cTn autoRev="1" dur="250" fill="hold" id="38"/>
                                        <p:tgtEl>
                                          <p:spTgt spid="20"/>
                                        </p:tgtEl>
                                      </p:cBhvr>
                                      <p:by x="105000" y="105000"/>
                                    </p:animScale>
                                  </p:childTnLst>
                                </p:cTn>
                              </p:par>
                              <p:par>
                                <p:cTn fill="hold" grpId="0" id="39" nodeType="withEffect" presetClass="entr" presetID="41" presetSubtype="0">
                                  <p:stCondLst>
                                    <p:cond delay="250"/>
                                  </p:stCondLst>
                                  <p:iterate type="lt">
                                    <p:tmPct val="10000"/>
                                  </p:iterate>
                                  <p:childTnLst>
                                    <p:set>
                                      <p:cBhvr>
                                        <p:cTn dur="1" fill="hold" id="40">
                                          <p:stCondLst>
                                            <p:cond delay="0"/>
                                          </p:stCondLst>
                                        </p:cTn>
                                        <p:tgtEl>
                                          <p:spTgt spid="22"/>
                                        </p:tgtEl>
                                        <p:attrNameLst>
                                          <p:attrName>style.visibility</p:attrName>
                                        </p:attrNameLst>
                                      </p:cBhvr>
                                      <p:to>
                                        <p:strVal val="visible"/>
                                      </p:to>
                                    </p:set>
                                    <p:anim calcmode="lin" valueType="num">
                                      <p:cBhvr>
                                        <p:cTn dur="500" fill="hold" id="41"/>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2"/>
                                        <p:tgtEl>
                                          <p:spTgt spid="22"/>
                                        </p:tgtEl>
                                        <p:attrNameLst>
                                          <p:attrName>ppt_y</p:attrName>
                                        </p:attrNameLst>
                                      </p:cBhvr>
                                      <p:tavLst>
                                        <p:tav tm="0">
                                          <p:val>
                                            <p:strVal val="#ppt_y"/>
                                          </p:val>
                                        </p:tav>
                                        <p:tav tm="100000">
                                          <p:val>
                                            <p:strVal val="#ppt_y"/>
                                          </p:val>
                                        </p:tav>
                                      </p:tavLst>
                                    </p:anim>
                                    <p:anim calcmode="lin" valueType="num">
                                      <p:cBhvr>
                                        <p:cTn dur="500" fill="hold" id="43"/>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4"/>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5" tmFilter="0,0; .5, 1; 1, 1"/>
                                        <p:tgtEl>
                                          <p:spTgt spid="22"/>
                                        </p:tgtEl>
                                      </p:cBhvr>
                                    </p:animEffect>
                                  </p:childTnLst>
                                </p:cTn>
                              </p:par>
                            </p:childTnLst>
                          </p:cTn>
                        </p:par>
                        <p:par>
                          <p:cTn fill="hold" id="46" nodeType="afterGroup">
                            <p:stCondLst>
                              <p:cond delay="4050"/>
                            </p:stCondLst>
                            <p:childTnLst>
                              <p:par>
                                <p:cTn fill="hold" grpId="0" id="47" nodeType="afterEffect" presetClass="entr" presetID="2" presetSubtype="2">
                                  <p:stCondLst>
                                    <p:cond delay="0"/>
                                  </p:stCondLst>
                                  <p:iterate type="lt">
                                    <p:tmPct val="10000"/>
                                  </p:iterate>
                                  <p:childTnLst>
                                    <p:set>
                                      <p:cBhvr>
                                        <p:cTn dur="1" fill="hold" id="48">
                                          <p:stCondLst>
                                            <p:cond delay="0"/>
                                          </p:stCondLst>
                                        </p:cTn>
                                        <p:tgtEl>
                                          <p:spTgt spid="23"/>
                                        </p:tgtEl>
                                        <p:attrNameLst>
                                          <p:attrName>style.visibility</p:attrName>
                                        </p:attrNameLst>
                                      </p:cBhvr>
                                      <p:to>
                                        <p:strVal val="visible"/>
                                      </p:to>
                                    </p:set>
                                    <p:anim calcmode="lin" valueType="num">
                                      <p:cBhvr additive="base">
                                        <p:cTn dur="800" fill="hold" id="49"/>
                                        <p:tgtEl>
                                          <p:spTgt spid="23"/>
                                        </p:tgtEl>
                                        <p:attrNameLst>
                                          <p:attrName>ppt_x</p:attrName>
                                        </p:attrNameLst>
                                      </p:cBhvr>
                                      <p:tavLst>
                                        <p:tav tm="0">
                                          <p:val>
                                            <p:strVal val="1+#ppt_w/2"/>
                                          </p:val>
                                        </p:tav>
                                        <p:tav tm="100000">
                                          <p:val>
                                            <p:strVal val="#ppt_x"/>
                                          </p:val>
                                        </p:tav>
                                      </p:tavLst>
                                    </p:anim>
                                    <p:anim calcmode="lin" valueType="num">
                                      <p:cBhvr additive="base">
                                        <p:cTn dur="800" fill="hold" id="50"/>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1" spid="20"/>
      <p:bldP grpId="0" spid="21"/>
      <p:bldP grpId="0" spid="22"/>
      <p:bldP grpId="0" spid="2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147" y="447"/>
            <a:ext cx="12856458" cy="730318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9" numCol="1" rIns="91429" rot="0" rtlCol="0" spcCol="0" spcFirstLastPara="0" tIns="45714" vert="horz" vertOverflow="overflow" wrap="square">
            <a:prstTxWarp prst="textNoShape">
              <a:avLst/>
            </a:prstTxWarp>
            <a:noAutofit/>
          </a:bodyPr>
          <a:lstStyle/>
          <a:p>
            <a:pPr algn="ctr"/>
            <a:endParaRPr altLang="en-US" lang="zh-CN"/>
          </a:p>
        </p:txBody>
      </p:sp>
      <p:sp>
        <p:nvSpPr>
          <p:cNvPr id="6" name="等腰三角形 5"/>
          <p:cNvSpPr/>
          <p:nvPr/>
        </p:nvSpPr>
        <p:spPr>
          <a:xfrm flipH="1" flipV="1" rot="10800000">
            <a:off x="1147" y="4933220"/>
            <a:ext cx="3593558" cy="2328002"/>
          </a:xfrm>
          <a:prstGeom prst="triangle">
            <a:avLst>
              <a:gd fmla="val 5025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8" name="等腰三角形 7"/>
          <p:cNvSpPr/>
          <p:nvPr/>
        </p:nvSpPr>
        <p:spPr>
          <a:xfrm>
            <a:off x="2355934" y="377660"/>
            <a:ext cx="10501671" cy="6883561"/>
          </a:xfrm>
          <a:prstGeom prst="triangle">
            <a:avLst>
              <a:gd fmla="val 48962" name="adj"/>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3" name="组合 2"/>
          <p:cNvGrpSpPr/>
          <p:nvPr/>
        </p:nvGrpSpPr>
        <p:grpSpPr>
          <a:xfrm>
            <a:off x="7095635" y="2225773"/>
            <a:ext cx="1022267" cy="1024500"/>
            <a:chOff x="5045856" y="1340290"/>
            <a:chExt cx="727404" cy="727404"/>
          </a:xfrm>
        </p:grpSpPr>
        <p:sp>
          <p:nvSpPr>
            <p:cNvPr id="15" name="椭圆 14"/>
            <p:cNvSpPr/>
            <p:nvPr/>
          </p:nvSpPr>
          <p:spPr>
            <a:xfrm>
              <a:off x="5045856" y="1340290"/>
              <a:ext cx="727404" cy="7274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2776" name="TextBox 1"/>
            <p:cNvSpPr txBox="1">
              <a:spLocks noChangeArrowheads="1"/>
            </p:cNvSpPr>
            <p:nvPr/>
          </p:nvSpPr>
          <p:spPr bwMode="auto">
            <a:xfrm>
              <a:off x="5219441" y="1340290"/>
              <a:ext cx="323292" cy="67347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5624">
                  <a:solidFill>
                    <a:schemeClr val="bg1"/>
                  </a:solidFill>
                  <a:latin charset="0" panose="020b0806030902050204" pitchFamily="34" typeface="Impact"/>
                </a:rPr>
                <a:t>1</a:t>
              </a:r>
            </a:p>
          </p:txBody>
        </p:sp>
      </p:grpSp>
      <p:sp>
        <p:nvSpPr>
          <p:cNvPr id="12" name="矩形 11"/>
          <p:cNvSpPr/>
          <p:nvPr/>
        </p:nvSpPr>
        <p:spPr>
          <a:xfrm>
            <a:off x="5732985" y="3772567"/>
            <a:ext cx="3848009"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0"/>
              </a:spcBef>
              <a:spcAft>
                <a:spcPct val="0"/>
              </a:spcAft>
              <a:defRPr/>
            </a:pPr>
            <a:r>
              <a:rPr altLang="en-US" lang="zh-CN" sz="4500">
                <a:solidFill>
                  <a:schemeClr val="bg1"/>
                </a:solidFill>
                <a:latin charset="-122" panose="020b0503020204020204" pitchFamily="34" typeface="微软雅黑"/>
                <a:ea charset="-122" panose="020b0503020204020204" pitchFamily="34" typeface="微软雅黑"/>
              </a:rPr>
              <a:t>这里添加标题</a:t>
            </a:r>
          </a:p>
        </p:txBody>
      </p:sp>
      <p:sp>
        <p:nvSpPr>
          <p:cNvPr id="13" name="矩形 12"/>
          <p:cNvSpPr/>
          <p:nvPr/>
        </p:nvSpPr>
        <p:spPr>
          <a:xfrm>
            <a:off x="5719595" y="4312717"/>
            <a:ext cx="2640330" cy="365760"/>
          </a:xfrm>
          <a:prstGeom prst="rect">
            <a:avLst/>
          </a:prstGeom>
          <a:noFill/>
          <a:ln>
            <a:noFill/>
          </a:ln>
        </p:spPr>
        <p:txBody>
          <a:bodyPr wrap="none">
            <a:spAutoFit/>
          </a:bodyPr>
          <a:lstStyle/>
          <a:p>
            <a:pPr fontAlgn="auto">
              <a:spcBef>
                <a:spcPct val="0"/>
              </a:spcBef>
              <a:spcAft>
                <a:spcPct val="0"/>
              </a:spcAft>
              <a:defRPr/>
            </a:pPr>
            <a:r>
              <a:rPr altLang="zh-CN" lang="en-US">
                <a:solidFill>
                  <a:schemeClr val="bg2">
                    <a:lumMod val="90000"/>
                  </a:schemeClr>
                </a:solidFill>
                <a:latin charset="0" panose="02070309020205020404" pitchFamily="49" typeface="Courier New"/>
                <a:ea charset="-122" panose="020b0503020204020204" pitchFamily="34" typeface="微软雅黑"/>
                <a:cs charset="0" panose="02070309020205020404" pitchFamily="49" typeface="Courier New"/>
              </a:rPr>
              <a:t>ADD YOUR TEXT HERE</a:t>
            </a: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800028" y="377659"/>
            <a:ext cx="4273192" cy="4163974"/>
          </a:xfrm>
          <a:prstGeom prst="rect">
            <a:avLst/>
          </a:prstGeom>
        </p:spPr>
      </p:pic>
    </p:spTree>
    <p:extLst>
      <p:ext uri="{BB962C8B-B14F-4D97-AF65-F5344CB8AC3E}">
        <p14:creationId val="2502267699"/>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75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ppt_x"/>
                                          </p:val>
                                        </p:tav>
                                        <p:tav tm="100000">
                                          <p:val>
                                            <p:strVal val="#ppt_x"/>
                                          </p:val>
                                        </p:tav>
                                      </p:tavLst>
                                    </p:anim>
                                    <p:anim calcmode="lin" valueType="num">
                                      <p:cBhvr additive="base">
                                        <p:cTn dur="500" fill="hold" id="17"/>
                                        <p:tgtEl>
                                          <p:spTgt spid="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750"/>
                            </p:stCondLst>
                            <p:childTnLst>
                              <p:par>
                                <p:cTn accel="40000" fill="hold" id="19" nodeType="afterEffect" presetClass="entr" presetID="2" presetSubtype="4">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1000" fill="hold" id="21"/>
                                        <p:tgtEl>
                                          <p:spTgt spid="11"/>
                                        </p:tgtEl>
                                        <p:attrNameLst>
                                          <p:attrName>ppt_x</p:attrName>
                                        </p:attrNameLst>
                                      </p:cBhvr>
                                      <p:tavLst>
                                        <p:tav tm="0">
                                          <p:val>
                                            <p:strVal val="#ppt_x"/>
                                          </p:val>
                                        </p:tav>
                                        <p:tav tm="100000">
                                          <p:val>
                                            <p:strVal val="#ppt_x"/>
                                          </p:val>
                                        </p:tav>
                                      </p:tavLst>
                                    </p:anim>
                                    <p:anim calcmode="lin" valueType="num">
                                      <p:cBhvr additive="base">
                                        <p:cTn dur="1000" fill="hold" id="22"/>
                                        <p:tgtEl>
                                          <p:spTgt spid="11"/>
                                        </p:tgtEl>
                                        <p:attrNameLst>
                                          <p:attrName>ppt_y</p:attrName>
                                        </p:attrNameLst>
                                      </p:cBhvr>
                                      <p:tavLst>
                                        <p:tav tm="0">
                                          <p:val>
                                            <p:strVal val="1+#ppt_h/2"/>
                                          </p:val>
                                        </p:tav>
                                        <p:tav tm="100000">
                                          <p:val>
                                            <p:strVal val="#ppt_y"/>
                                          </p:val>
                                        </p:tav>
                                      </p:tavLst>
                                    </p:anim>
                                  </p:childTnLst>
                                </p:cTn>
                              </p:par>
                              <p:par>
                                <p:cTn decel="100000" fill="hold" id="23" nodeType="withEffect" presetClass="entr" presetID="49" presetSubtype="0">
                                  <p:stCondLst>
                                    <p:cond delay="125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 calcmode="lin" valueType="num">
                                      <p:cBhvr>
                                        <p:cTn dur="500" fill="hold" id="27"/>
                                        <p:tgtEl>
                                          <p:spTgt spid="3"/>
                                        </p:tgtEl>
                                        <p:attrNameLst>
                                          <p:attrName>style.rotation</p:attrName>
                                        </p:attrNameLst>
                                      </p:cBhvr>
                                      <p:tavLst>
                                        <p:tav tm="0">
                                          <p:val>
                                            <p:fltVal val="360"/>
                                          </p:val>
                                        </p:tav>
                                        <p:tav tm="100000">
                                          <p:val>
                                            <p:fltVal val="0"/>
                                          </p:val>
                                        </p:tav>
                                      </p:tavLst>
                                    </p:anim>
                                    <p:animEffect filter="fade" transition="in">
                                      <p:cBhvr>
                                        <p:cTn dur="500" id="28"/>
                                        <p:tgtEl>
                                          <p:spTgt spid="3"/>
                                        </p:tgtEl>
                                      </p:cBhvr>
                                    </p:animEffect>
                                  </p:childTnLst>
                                </p:cTn>
                              </p:par>
                              <p:par>
                                <p:cTn fill="hold" grpId="0" id="29" nodeType="withEffect" presetClass="entr" presetID="30" presetSubtype="0">
                                  <p:stCondLst>
                                    <p:cond delay="1750"/>
                                  </p:stCondLst>
                                  <p:childTnLst>
                                    <p:set>
                                      <p:cBhvr>
                                        <p:cTn dur="1" fill="hold" id="30">
                                          <p:stCondLst>
                                            <p:cond delay="0"/>
                                          </p:stCondLst>
                                        </p:cTn>
                                        <p:tgtEl>
                                          <p:spTgt spid="13"/>
                                        </p:tgtEl>
                                        <p:attrNameLst>
                                          <p:attrName>style.visibility</p:attrName>
                                        </p:attrNameLst>
                                      </p:cBhvr>
                                      <p:to>
                                        <p:strVal val="visible"/>
                                      </p:to>
                                    </p:set>
                                    <p:animEffect filter="fade" transition="in">
                                      <p:cBhvr>
                                        <p:cTn decel="100000" dur="600" id="31"/>
                                        <p:tgtEl>
                                          <p:spTgt spid="13"/>
                                        </p:tgtEl>
                                      </p:cBhvr>
                                    </p:animEffect>
                                    <p:anim calcmode="lin" valueType="num">
                                      <p:cBhvr>
                                        <p:cTn decel="100000" dur="600" fill="hold" id="32"/>
                                        <p:tgtEl>
                                          <p:spTgt spid="13"/>
                                        </p:tgtEl>
                                        <p:attrNameLst>
                                          <p:attrName>style.rotation</p:attrName>
                                        </p:attrNameLst>
                                      </p:cBhvr>
                                      <p:tavLst>
                                        <p:tav tm="0">
                                          <p:val>
                                            <p:fltVal val="-90"/>
                                          </p:val>
                                        </p:tav>
                                        <p:tav tm="100000">
                                          <p:val>
                                            <p:fltVal val="0"/>
                                          </p:val>
                                        </p:tav>
                                      </p:tavLst>
                                    </p:anim>
                                    <p:anim calcmode="lin" valueType="num">
                                      <p:cBhvr>
                                        <p:cTn decel="100000" dur="600" fill="hold" id="33"/>
                                        <p:tgtEl>
                                          <p:spTgt spid="13"/>
                                        </p:tgtEl>
                                        <p:attrNameLst>
                                          <p:attrName>ppt_x</p:attrName>
                                        </p:attrNameLst>
                                      </p:cBhvr>
                                      <p:tavLst>
                                        <p:tav tm="0">
                                          <p:val>
                                            <p:strVal val="#ppt_x+0.4"/>
                                          </p:val>
                                        </p:tav>
                                        <p:tav tm="100000">
                                          <p:val>
                                            <p:strVal val="#ppt_x-0.05"/>
                                          </p:val>
                                        </p:tav>
                                      </p:tavLst>
                                    </p:anim>
                                    <p:anim calcmode="lin" valueType="num">
                                      <p:cBhvr>
                                        <p:cTn decel="100000" dur="600" fill="hold" id="34"/>
                                        <p:tgtEl>
                                          <p:spTgt spid="13"/>
                                        </p:tgtEl>
                                        <p:attrNameLst>
                                          <p:attrName>ppt_y</p:attrName>
                                        </p:attrNameLst>
                                      </p:cBhvr>
                                      <p:tavLst>
                                        <p:tav tm="0">
                                          <p:val>
                                            <p:strVal val="#ppt_y-0.4"/>
                                          </p:val>
                                        </p:tav>
                                        <p:tav tm="100000">
                                          <p:val>
                                            <p:strVal val="#ppt_y+0.1"/>
                                          </p:val>
                                        </p:tav>
                                      </p:tavLst>
                                    </p:anim>
                                    <p:anim calcmode="lin" valueType="num">
                                      <p:cBhvr>
                                        <p:cTn accel="100000" dur="150" fill="hold" id="35">
                                          <p:stCondLst>
                                            <p:cond delay="600"/>
                                          </p:stCondLst>
                                        </p:cTn>
                                        <p:tgtEl>
                                          <p:spTgt spid="13"/>
                                        </p:tgtEl>
                                        <p:attrNameLst>
                                          <p:attrName>ppt_x</p:attrName>
                                        </p:attrNameLst>
                                      </p:cBhvr>
                                      <p:tavLst>
                                        <p:tav tm="0">
                                          <p:val>
                                            <p:strVal val="#ppt_x-0.05"/>
                                          </p:val>
                                        </p:tav>
                                        <p:tav tm="100000">
                                          <p:val>
                                            <p:strVal val="#ppt_x"/>
                                          </p:val>
                                        </p:tav>
                                      </p:tavLst>
                                    </p:anim>
                                    <p:anim calcmode="lin" valueType="num">
                                      <p:cBhvr>
                                        <p:cTn accel="100000" dur="150" fill="hold" id="36">
                                          <p:stCondLst>
                                            <p:cond delay="600"/>
                                          </p:stCondLst>
                                        </p:cTn>
                                        <p:tgtEl>
                                          <p:spTgt spid="13"/>
                                        </p:tgtEl>
                                        <p:attrNameLst>
                                          <p:attrName>ppt_y</p:attrName>
                                        </p:attrNameLst>
                                      </p:cBhvr>
                                      <p:tavLst>
                                        <p:tav tm="0">
                                          <p:val>
                                            <p:strVal val="#ppt_y+0.1"/>
                                          </p:val>
                                        </p:tav>
                                        <p:tav tm="100000">
                                          <p:val>
                                            <p:strVal val="#ppt_y"/>
                                          </p:val>
                                        </p:tav>
                                      </p:tavLst>
                                    </p:anim>
                                  </p:childTnLst>
                                </p:cTn>
                              </p:par>
                              <p:par>
                                <p:cTn fill="hold" grpId="0" id="37" nodeType="withEffect" presetClass="entr" presetID="30" presetSubtype="0">
                                  <p:stCondLst>
                                    <p:cond delay="1750"/>
                                  </p:stCondLst>
                                  <p:childTnLst>
                                    <p:set>
                                      <p:cBhvr>
                                        <p:cTn dur="1" fill="hold" id="38">
                                          <p:stCondLst>
                                            <p:cond delay="0"/>
                                          </p:stCondLst>
                                        </p:cTn>
                                        <p:tgtEl>
                                          <p:spTgt spid="12"/>
                                        </p:tgtEl>
                                        <p:attrNameLst>
                                          <p:attrName>style.visibility</p:attrName>
                                        </p:attrNameLst>
                                      </p:cBhvr>
                                      <p:to>
                                        <p:strVal val="visible"/>
                                      </p:to>
                                    </p:set>
                                    <p:animEffect filter="fade" transition="in">
                                      <p:cBhvr>
                                        <p:cTn decel="100000" dur="600" id="39"/>
                                        <p:tgtEl>
                                          <p:spTgt spid="12"/>
                                        </p:tgtEl>
                                      </p:cBhvr>
                                    </p:animEffect>
                                    <p:anim calcmode="lin" valueType="num">
                                      <p:cBhvr>
                                        <p:cTn decel="100000" dur="600" fill="hold" id="40"/>
                                        <p:tgtEl>
                                          <p:spTgt spid="12"/>
                                        </p:tgtEl>
                                        <p:attrNameLst>
                                          <p:attrName>style.rotation</p:attrName>
                                        </p:attrNameLst>
                                      </p:cBhvr>
                                      <p:tavLst>
                                        <p:tav tm="0">
                                          <p:val>
                                            <p:fltVal val="-90"/>
                                          </p:val>
                                        </p:tav>
                                        <p:tav tm="100000">
                                          <p:val>
                                            <p:fltVal val="0"/>
                                          </p:val>
                                        </p:tav>
                                      </p:tavLst>
                                    </p:anim>
                                    <p:anim calcmode="lin" valueType="num">
                                      <p:cBhvr>
                                        <p:cTn decel="100000" dur="600" fill="hold" id="41"/>
                                        <p:tgtEl>
                                          <p:spTgt spid="12"/>
                                        </p:tgtEl>
                                        <p:attrNameLst>
                                          <p:attrName>ppt_x</p:attrName>
                                        </p:attrNameLst>
                                      </p:cBhvr>
                                      <p:tavLst>
                                        <p:tav tm="0">
                                          <p:val>
                                            <p:strVal val="#ppt_x+0.4"/>
                                          </p:val>
                                        </p:tav>
                                        <p:tav tm="100000">
                                          <p:val>
                                            <p:strVal val="#ppt_x-0.05"/>
                                          </p:val>
                                        </p:tav>
                                      </p:tavLst>
                                    </p:anim>
                                    <p:anim calcmode="lin" valueType="num">
                                      <p:cBhvr>
                                        <p:cTn decel="100000" dur="600" fill="hold" id="42"/>
                                        <p:tgtEl>
                                          <p:spTgt spid="12"/>
                                        </p:tgtEl>
                                        <p:attrNameLst>
                                          <p:attrName>ppt_y</p:attrName>
                                        </p:attrNameLst>
                                      </p:cBhvr>
                                      <p:tavLst>
                                        <p:tav tm="0">
                                          <p:val>
                                            <p:strVal val="#ppt_y-0.4"/>
                                          </p:val>
                                        </p:tav>
                                        <p:tav tm="100000">
                                          <p:val>
                                            <p:strVal val="#ppt_y+0.1"/>
                                          </p:val>
                                        </p:tav>
                                      </p:tavLst>
                                    </p:anim>
                                    <p:anim calcmode="lin" valueType="num">
                                      <p:cBhvr>
                                        <p:cTn accel="100000" dur="150" fill="hold" id="43">
                                          <p:stCondLst>
                                            <p:cond delay="600"/>
                                          </p:stCondLst>
                                        </p:cTn>
                                        <p:tgtEl>
                                          <p:spTgt spid="12"/>
                                        </p:tgtEl>
                                        <p:attrNameLst>
                                          <p:attrName>ppt_x</p:attrName>
                                        </p:attrNameLst>
                                      </p:cBhvr>
                                      <p:tavLst>
                                        <p:tav tm="0">
                                          <p:val>
                                            <p:strVal val="#ppt_x-0.05"/>
                                          </p:val>
                                        </p:tav>
                                        <p:tav tm="100000">
                                          <p:val>
                                            <p:strVal val="#ppt_x"/>
                                          </p:val>
                                        </p:tav>
                                      </p:tavLst>
                                    </p:anim>
                                    <p:anim calcmode="lin" valueType="num">
                                      <p:cBhvr>
                                        <p:cTn accel="100000" dur="150" fill="hold" id="44">
                                          <p:stCondLst>
                                            <p:cond delay="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
      <p:bldP grpId="0" spid="8"/>
      <p:bldP grpId="0" spid="12"/>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43"/>
          <p:cNvGrpSpPr/>
          <p:nvPr/>
        </p:nvGrpSpPr>
        <p:grpSpPr>
          <a:xfrm>
            <a:off x="502579" y="1952530"/>
            <a:ext cx="1808175" cy="4219075"/>
            <a:chOff x="357158" y="1285866"/>
            <a:chExt cx="1285884" cy="3000396"/>
          </a:xfrm>
        </p:grpSpPr>
        <p:sp>
          <p:nvSpPr>
            <p:cNvPr id="20" name="Rectangle 19"/>
            <p:cNvSpPr/>
            <p:nvPr/>
          </p:nvSpPr>
          <p:spPr>
            <a:xfrm>
              <a:off x="357158" y="1285866"/>
              <a:ext cx="1285884" cy="30003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7" name="Oval 26"/>
            <p:cNvSpPr/>
            <p:nvPr/>
          </p:nvSpPr>
          <p:spPr>
            <a:xfrm>
              <a:off x="428596" y="1428742"/>
              <a:ext cx="1120850" cy="1120850"/>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2" name="Rectangle 31"/>
            <p:cNvSpPr/>
            <p:nvPr/>
          </p:nvSpPr>
          <p:spPr>
            <a:xfrm>
              <a:off x="357158" y="3071816"/>
              <a:ext cx="1285884" cy="1203010"/>
            </a:xfrm>
            <a:prstGeom prst="rect">
              <a:avLst/>
            </a:prstGeom>
          </p:spPr>
          <p:txBody>
            <a:bodyPr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33" name="Rectangle 32"/>
            <p:cNvSpPr/>
            <p:nvPr/>
          </p:nvSpPr>
          <p:spPr>
            <a:xfrm>
              <a:off x="357158" y="2643188"/>
              <a:ext cx="1285884" cy="247863"/>
            </a:xfrm>
            <a:prstGeom prst="rect">
              <a:avLst/>
            </a:prstGeom>
          </p:spPr>
          <p:txBody>
            <a:bodyPr wrap="square">
              <a:spAutoFit/>
            </a:bodyPr>
            <a:lstStyle/>
            <a:p>
              <a:pPr algn="ctr"/>
              <a:r>
                <a:rPr lang="en-US" sz="1687">
                  <a:solidFill>
                    <a:schemeClr val="bg1"/>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Stephan</a:t>
              </a:r>
            </a:p>
          </p:txBody>
        </p:sp>
      </p:grpSp>
      <p:grpSp>
        <p:nvGrpSpPr>
          <p:cNvPr id="4" name="Group 45"/>
          <p:cNvGrpSpPr/>
          <p:nvPr/>
        </p:nvGrpSpPr>
        <p:grpSpPr>
          <a:xfrm>
            <a:off x="4520745" y="1952530"/>
            <a:ext cx="1808175" cy="4219075"/>
            <a:chOff x="3214678" y="1285866"/>
            <a:chExt cx="1285884" cy="3000396"/>
          </a:xfrm>
        </p:grpSpPr>
        <p:sp>
          <p:nvSpPr>
            <p:cNvPr id="22" name="Rectangle 21"/>
            <p:cNvSpPr/>
            <p:nvPr/>
          </p:nvSpPr>
          <p:spPr>
            <a:xfrm>
              <a:off x="3214678" y="1285866"/>
              <a:ext cx="1285884" cy="30003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6" name="Oval 25"/>
            <p:cNvSpPr/>
            <p:nvPr/>
          </p:nvSpPr>
          <p:spPr>
            <a:xfrm>
              <a:off x="3297195" y="1428742"/>
              <a:ext cx="1120850" cy="112085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40" name="Rectangle 39"/>
            <p:cNvSpPr/>
            <p:nvPr/>
          </p:nvSpPr>
          <p:spPr>
            <a:xfrm>
              <a:off x="3214678" y="3071816"/>
              <a:ext cx="1285884" cy="1203010"/>
            </a:xfrm>
            <a:prstGeom prst="rect">
              <a:avLst/>
            </a:prstGeom>
          </p:spPr>
          <p:txBody>
            <a:bodyPr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34" name="Rectangle 33"/>
            <p:cNvSpPr/>
            <p:nvPr/>
          </p:nvSpPr>
          <p:spPr>
            <a:xfrm>
              <a:off x="3214678" y="2643188"/>
              <a:ext cx="1285884" cy="247863"/>
            </a:xfrm>
            <a:prstGeom prst="rect">
              <a:avLst/>
            </a:prstGeom>
          </p:spPr>
          <p:txBody>
            <a:bodyPr wrap="square">
              <a:spAutoFit/>
            </a:bodyPr>
            <a:lstStyle/>
            <a:p>
              <a:pPr algn="ctr"/>
              <a:r>
                <a:rPr lang="en-US" sz="1687">
                  <a:solidFill>
                    <a:schemeClr val="bg1"/>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Massimo</a:t>
              </a:r>
            </a:p>
          </p:txBody>
        </p:sp>
      </p:grpSp>
      <p:grpSp>
        <p:nvGrpSpPr>
          <p:cNvPr id="5" name="Group 47"/>
          <p:cNvGrpSpPr/>
          <p:nvPr/>
        </p:nvGrpSpPr>
        <p:grpSpPr>
          <a:xfrm>
            <a:off x="8538911" y="1952530"/>
            <a:ext cx="1808175" cy="4219075"/>
            <a:chOff x="6072198" y="1285866"/>
            <a:chExt cx="1285884" cy="3000396"/>
          </a:xfrm>
        </p:grpSpPr>
        <p:sp>
          <p:nvSpPr>
            <p:cNvPr id="24" name="Rectangle 23"/>
            <p:cNvSpPr/>
            <p:nvPr/>
          </p:nvSpPr>
          <p:spPr>
            <a:xfrm>
              <a:off x="6072198" y="1285866"/>
              <a:ext cx="1285884" cy="30003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1" name="Oval 30"/>
            <p:cNvSpPr/>
            <p:nvPr/>
          </p:nvSpPr>
          <p:spPr>
            <a:xfrm>
              <a:off x="6132557" y="1428742"/>
              <a:ext cx="1120850" cy="112085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42" name="Rectangle 41"/>
            <p:cNvSpPr/>
            <p:nvPr/>
          </p:nvSpPr>
          <p:spPr>
            <a:xfrm>
              <a:off x="6072198" y="3071816"/>
              <a:ext cx="1285884" cy="1203010"/>
            </a:xfrm>
            <a:prstGeom prst="rect">
              <a:avLst/>
            </a:prstGeom>
          </p:spPr>
          <p:txBody>
            <a:bodyPr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35" name="Rectangle 34"/>
            <p:cNvSpPr/>
            <p:nvPr/>
          </p:nvSpPr>
          <p:spPr>
            <a:xfrm>
              <a:off x="6072198" y="2643188"/>
              <a:ext cx="1285884" cy="247863"/>
            </a:xfrm>
            <a:prstGeom prst="rect">
              <a:avLst/>
            </a:prstGeom>
          </p:spPr>
          <p:txBody>
            <a:bodyPr wrap="square">
              <a:spAutoFit/>
            </a:bodyPr>
            <a:lstStyle/>
            <a:p>
              <a:pPr algn="ctr"/>
              <a:r>
                <a:rPr lang="en-US" sz="1687">
                  <a:solidFill>
                    <a:schemeClr val="bg1"/>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Gianluca</a:t>
              </a:r>
            </a:p>
          </p:txBody>
        </p:sp>
      </p:grpSp>
      <p:grpSp>
        <p:nvGrpSpPr>
          <p:cNvPr id="46" name="Group 45"/>
          <p:cNvGrpSpPr/>
          <p:nvPr/>
        </p:nvGrpSpPr>
        <p:grpSpPr>
          <a:xfrm>
            <a:off x="10547996" y="1952529"/>
            <a:ext cx="1808175" cy="4219075"/>
            <a:chOff x="7500958" y="1285866"/>
            <a:chExt cx="1285884" cy="3000396"/>
          </a:xfrm>
        </p:grpSpPr>
        <p:sp>
          <p:nvSpPr>
            <p:cNvPr id="25" name="Rectangle 24"/>
            <p:cNvSpPr/>
            <p:nvPr/>
          </p:nvSpPr>
          <p:spPr>
            <a:xfrm>
              <a:off x="7500958" y="1285866"/>
              <a:ext cx="1285884" cy="3000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9" name="Oval 28"/>
            <p:cNvSpPr/>
            <p:nvPr/>
          </p:nvSpPr>
          <p:spPr>
            <a:xfrm>
              <a:off x="7572396" y="1657350"/>
              <a:ext cx="1120850" cy="112085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43" name="Rectangle 42"/>
            <p:cNvSpPr/>
            <p:nvPr/>
          </p:nvSpPr>
          <p:spPr>
            <a:xfrm>
              <a:off x="7500957" y="3286130"/>
              <a:ext cx="1285884" cy="1203010"/>
            </a:xfrm>
            <a:prstGeom prst="rect">
              <a:avLst/>
            </a:prstGeom>
          </p:spPr>
          <p:txBody>
            <a:bodyPr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36" name="Rectangle 35"/>
            <p:cNvSpPr/>
            <p:nvPr/>
          </p:nvSpPr>
          <p:spPr>
            <a:xfrm>
              <a:off x="7500957" y="2876550"/>
              <a:ext cx="1285884" cy="247863"/>
            </a:xfrm>
            <a:prstGeom prst="rect">
              <a:avLst/>
            </a:prstGeom>
          </p:spPr>
          <p:txBody>
            <a:bodyPr wrap="square">
              <a:spAutoFit/>
            </a:bodyPr>
            <a:lstStyle/>
            <a:p>
              <a:pPr algn="ctr"/>
              <a:r>
                <a:rPr lang="en-US" sz="1687">
                  <a:solidFill>
                    <a:schemeClr val="bg1"/>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Ibrahim</a:t>
              </a:r>
            </a:p>
          </p:txBody>
        </p:sp>
      </p:grpSp>
      <p:grpSp>
        <p:nvGrpSpPr>
          <p:cNvPr id="45" name="Group 44"/>
          <p:cNvGrpSpPr/>
          <p:nvPr/>
        </p:nvGrpSpPr>
        <p:grpSpPr>
          <a:xfrm>
            <a:off x="6529828" y="1952529"/>
            <a:ext cx="1808175" cy="4219075"/>
            <a:chOff x="4643438" y="1285866"/>
            <a:chExt cx="1285884" cy="3000396"/>
          </a:xfrm>
        </p:grpSpPr>
        <p:sp>
          <p:nvSpPr>
            <p:cNvPr id="23" name="Rectangle 22"/>
            <p:cNvSpPr/>
            <p:nvPr/>
          </p:nvSpPr>
          <p:spPr>
            <a:xfrm>
              <a:off x="4643438" y="1285866"/>
              <a:ext cx="1285884" cy="30003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0" name="Oval 29"/>
            <p:cNvSpPr/>
            <p:nvPr/>
          </p:nvSpPr>
          <p:spPr>
            <a:xfrm>
              <a:off x="4703797" y="1657350"/>
              <a:ext cx="1120850" cy="112085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41" name="Rectangle 40"/>
            <p:cNvSpPr/>
            <p:nvPr/>
          </p:nvSpPr>
          <p:spPr>
            <a:xfrm>
              <a:off x="4643439" y="3286130"/>
              <a:ext cx="1285884" cy="1203010"/>
            </a:xfrm>
            <a:prstGeom prst="rect">
              <a:avLst/>
            </a:prstGeom>
          </p:spPr>
          <p:txBody>
            <a:bodyPr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37" name="Rectangle 36"/>
            <p:cNvSpPr/>
            <p:nvPr/>
          </p:nvSpPr>
          <p:spPr>
            <a:xfrm>
              <a:off x="4643439" y="2876550"/>
              <a:ext cx="1285884" cy="247863"/>
            </a:xfrm>
            <a:prstGeom prst="rect">
              <a:avLst/>
            </a:prstGeom>
          </p:spPr>
          <p:txBody>
            <a:bodyPr wrap="square">
              <a:spAutoFit/>
            </a:bodyPr>
            <a:lstStyle/>
            <a:p>
              <a:pPr algn="ctr"/>
              <a:r>
                <a:rPr lang="en-US" sz="1687">
                  <a:solidFill>
                    <a:schemeClr val="bg1"/>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Siemone</a:t>
              </a:r>
            </a:p>
          </p:txBody>
        </p:sp>
      </p:grpSp>
      <p:grpSp>
        <p:nvGrpSpPr>
          <p:cNvPr id="44" name="Group 43"/>
          <p:cNvGrpSpPr/>
          <p:nvPr/>
        </p:nvGrpSpPr>
        <p:grpSpPr>
          <a:xfrm>
            <a:off x="2511662" y="1952529"/>
            <a:ext cx="1808175" cy="4219075"/>
            <a:chOff x="1785918" y="1285866"/>
            <a:chExt cx="1285884" cy="3000396"/>
          </a:xfrm>
        </p:grpSpPr>
        <p:sp>
          <p:nvSpPr>
            <p:cNvPr id="21" name="Rectangle 20"/>
            <p:cNvSpPr/>
            <p:nvPr/>
          </p:nvSpPr>
          <p:spPr>
            <a:xfrm>
              <a:off x="1785918" y="1285866"/>
              <a:ext cx="1285884" cy="3000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8" name="Oval 27"/>
            <p:cNvSpPr/>
            <p:nvPr/>
          </p:nvSpPr>
          <p:spPr>
            <a:xfrm>
              <a:off x="1857356" y="1657350"/>
              <a:ext cx="1120850" cy="112085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9" name="Rectangle 38"/>
            <p:cNvSpPr/>
            <p:nvPr/>
          </p:nvSpPr>
          <p:spPr>
            <a:xfrm>
              <a:off x="1785918" y="3286130"/>
              <a:ext cx="1285884" cy="1203010"/>
            </a:xfrm>
            <a:prstGeom prst="rect">
              <a:avLst/>
            </a:prstGeom>
          </p:spPr>
          <p:txBody>
            <a:bodyPr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a:t>
              </a:r>
            </a:p>
          </p:txBody>
        </p:sp>
        <p:sp>
          <p:nvSpPr>
            <p:cNvPr id="38" name="Rectangle 37"/>
            <p:cNvSpPr/>
            <p:nvPr/>
          </p:nvSpPr>
          <p:spPr>
            <a:xfrm>
              <a:off x="1785918" y="2876550"/>
              <a:ext cx="1285884" cy="247863"/>
            </a:xfrm>
            <a:prstGeom prst="rect">
              <a:avLst/>
            </a:prstGeom>
          </p:spPr>
          <p:txBody>
            <a:bodyPr wrap="square">
              <a:spAutoFit/>
            </a:bodyPr>
            <a:lstStyle/>
            <a:p>
              <a:pPr algn="ctr"/>
              <a:r>
                <a:rPr lang="en-US" sz="1687">
                  <a:solidFill>
                    <a:schemeClr val="bg1"/>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Ricardo</a:t>
              </a:r>
            </a:p>
          </p:txBody>
        </p:sp>
      </p:grpSp>
      <p:sp>
        <p:nvSpPr>
          <p:cNvPr id="47"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69037141"/>
      </p:ext>
    </p:extLst>
  </p:cSld>
  <p:clrMapOvr>
    <a:masterClrMapping/>
  </p:clrMapOvr>
  <mc:AlternateContent>
    <mc:Choice Requires="p14">
      <p:transition advTm="3000" p14:dur="1600" spd="slow">
        <p14:gallery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slide(fromTop)"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2" presetSubtype="1">
                                  <p:stCondLst>
                                    <p:cond delay="0"/>
                                  </p:stCondLst>
                                  <p:childTnLst>
                                    <p:set>
                                      <p:cBhvr>
                                        <p:cTn dur="1" fill="hold" id="10">
                                          <p:stCondLst>
                                            <p:cond delay="0"/>
                                          </p:stCondLst>
                                        </p:cTn>
                                        <p:tgtEl>
                                          <p:spTgt spid="44"/>
                                        </p:tgtEl>
                                        <p:attrNameLst>
                                          <p:attrName>style.visibility</p:attrName>
                                        </p:attrNameLst>
                                      </p:cBhvr>
                                      <p:to>
                                        <p:strVal val="visible"/>
                                      </p:to>
                                    </p:set>
                                    <p:animEffect filter="slide(fromTop)" transition="in">
                                      <p:cBhvr>
                                        <p:cTn dur="500" id="11"/>
                                        <p:tgtEl>
                                          <p:spTgt spid="44"/>
                                        </p:tgtEl>
                                      </p:cBhvr>
                                    </p:animEffect>
                                  </p:childTnLst>
                                </p:cTn>
                              </p:par>
                            </p:childTnLst>
                          </p:cTn>
                        </p:par>
                        <p:par>
                          <p:cTn fill="hold" id="12" nodeType="afterGroup">
                            <p:stCondLst>
                              <p:cond delay="1000"/>
                            </p:stCondLst>
                            <p:childTnLst>
                              <p:par>
                                <p:cTn fill="hold" id="13" nodeType="afterEffect" presetClass="entr" presetID="12" presetSubtype="1">
                                  <p:stCondLst>
                                    <p:cond delay="0"/>
                                  </p:stCondLst>
                                  <p:childTnLst>
                                    <p:set>
                                      <p:cBhvr>
                                        <p:cTn dur="1" fill="hold" id="14">
                                          <p:stCondLst>
                                            <p:cond delay="0"/>
                                          </p:stCondLst>
                                        </p:cTn>
                                        <p:tgtEl>
                                          <p:spTgt spid="4"/>
                                        </p:tgtEl>
                                        <p:attrNameLst>
                                          <p:attrName>style.visibility</p:attrName>
                                        </p:attrNameLst>
                                      </p:cBhvr>
                                      <p:to>
                                        <p:strVal val="visible"/>
                                      </p:to>
                                    </p:set>
                                    <p:animEffect filter="slide(fromTop)" transition="in">
                                      <p:cBhvr>
                                        <p:cTn dur="500" id="15"/>
                                        <p:tgtEl>
                                          <p:spTgt spid="4"/>
                                        </p:tgtEl>
                                      </p:cBhvr>
                                    </p:animEffect>
                                  </p:childTnLst>
                                </p:cTn>
                              </p:par>
                            </p:childTnLst>
                          </p:cTn>
                        </p:par>
                        <p:par>
                          <p:cTn fill="hold" id="16" nodeType="afterGroup">
                            <p:stCondLst>
                              <p:cond delay="1500"/>
                            </p:stCondLst>
                            <p:childTnLst>
                              <p:par>
                                <p:cTn fill="hold" id="17" nodeType="afterEffect" presetClass="entr" presetID="12" presetSubtype="1">
                                  <p:stCondLst>
                                    <p:cond delay="0"/>
                                  </p:stCondLst>
                                  <p:childTnLst>
                                    <p:set>
                                      <p:cBhvr>
                                        <p:cTn dur="1" fill="hold" id="18">
                                          <p:stCondLst>
                                            <p:cond delay="0"/>
                                          </p:stCondLst>
                                        </p:cTn>
                                        <p:tgtEl>
                                          <p:spTgt spid="45"/>
                                        </p:tgtEl>
                                        <p:attrNameLst>
                                          <p:attrName>style.visibility</p:attrName>
                                        </p:attrNameLst>
                                      </p:cBhvr>
                                      <p:to>
                                        <p:strVal val="visible"/>
                                      </p:to>
                                    </p:set>
                                    <p:animEffect filter="slide(fromTop)" transition="in">
                                      <p:cBhvr>
                                        <p:cTn dur="500" id="19"/>
                                        <p:tgtEl>
                                          <p:spTgt spid="45"/>
                                        </p:tgtEl>
                                      </p:cBhvr>
                                    </p:animEffect>
                                  </p:childTnLst>
                                </p:cTn>
                              </p:par>
                            </p:childTnLst>
                          </p:cTn>
                        </p:par>
                        <p:par>
                          <p:cTn fill="hold" id="20" nodeType="afterGroup">
                            <p:stCondLst>
                              <p:cond delay="2000"/>
                            </p:stCondLst>
                            <p:childTnLst>
                              <p:par>
                                <p:cTn fill="hold" id="21" nodeType="afterEffect" presetClass="entr" presetID="12" presetSubtype="1">
                                  <p:stCondLst>
                                    <p:cond delay="0"/>
                                  </p:stCondLst>
                                  <p:childTnLst>
                                    <p:set>
                                      <p:cBhvr>
                                        <p:cTn dur="1" fill="hold" id="22">
                                          <p:stCondLst>
                                            <p:cond delay="0"/>
                                          </p:stCondLst>
                                        </p:cTn>
                                        <p:tgtEl>
                                          <p:spTgt spid="5"/>
                                        </p:tgtEl>
                                        <p:attrNameLst>
                                          <p:attrName>style.visibility</p:attrName>
                                        </p:attrNameLst>
                                      </p:cBhvr>
                                      <p:to>
                                        <p:strVal val="visible"/>
                                      </p:to>
                                    </p:set>
                                    <p:animEffect filter="slide(fromTop)" transition="in">
                                      <p:cBhvr>
                                        <p:cTn dur="500" id="23"/>
                                        <p:tgtEl>
                                          <p:spTgt spid="5"/>
                                        </p:tgtEl>
                                      </p:cBhvr>
                                    </p:animEffect>
                                  </p:childTnLst>
                                </p:cTn>
                              </p:par>
                            </p:childTnLst>
                          </p:cTn>
                        </p:par>
                        <p:par>
                          <p:cTn fill="hold" id="24" nodeType="afterGroup">
                            <p:stCondLst>
                              <p:cond delay="2500"/>
                            </p:stCondLst>
                            <p:childTnLst>
                              <p:par>
                                <p:cTn fill="hold" id="25" nodeType="afterEffect" presetClass="entr" presetID="12" presetSubtype="1">
                                  <p:stCondLst>
                                    <p:cond delay="0"/>
                                  </p:stCondLst>
                                  <p:childTnLst>
                                    <p:set>
                                      <p:cBhvr>
                                        <p:cTn dur="1" fill="hold" id="26">
                                          <p:stCondLst>
                                            <p:cond delay="0"/>
                                          </p:stCondLst>
                                        </p:cTn>
                                        <p:tgtEl>
                                          <p:spTgt spid="46"/>
                                        </p:tgtEl>
                                        <p:attrNameLst>
                                          <p:attrName>style.visibility</p:attrName>
                                        </p:attrNameLst>
                                      </p:cBhvr>
                                      <p:to>
                                        <p:strVal val="visible"/>
                                      </p:to>
                                    </p:set>
                                    <p:animEffect filter="slide(fromTop)" transition="in">
                                      <p:cBhvr>
                                        <p:cTn dur="500" id="27"/>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gdLst>
                <a:gd fmla="*/ 9210674 w 9350488" name="connsiteX0"/>
                <a:gd fmla="*/ 3819266 h 4399344" name="connsiteY0"/>
                <a:gd fmla="*/ 9350488 w 9350488" name="connsiteX1"/>
                <a:gd fmla="*/ 4082226 h 4399344" name="connsiteY1"/>
                <a:gd fmla="*/ 9033370 w 9350488" name="connsiteX2"/>
                <a:gd fmla="*/ 4399344 h 4399344" name="connsiteY2"/>
                <a:gd fmla="*/ 6852320 w 9350488" name="connsiteX3"/>
                <a:gd fmla="*/ 4399344 h 4399344" name="connsiteY3"/>
                <a:gd fmla="*/ 6844759 w 9350488" name="connsiteX4"/>
                <a:gd fmla="*/ 4398581 h 4399344" name="connsiteY4"/>
                <a:gd fmla="*/ 6831730 w 9350488" name="connsiteX5"/>
                <a:gd fmla="*/ 4398964 h 4399344" name="connsiteY5"/>
                <a:gd fmla="*/ 6805150 w 9350488" name="connsiteX6"/>
                <a:gd fmla="*/ 4394589 h 4399344" name="connsiteY6"/>
                <a:gd fmla="*/ 6788410 w 9350488" name="connsiteX7"/>
                <a:gd fmla="*/ 4392901 h 4399344" name="connsiteY7"/>
                <a:gd fmla="*/ 6781081 w 9350488" name="connsiteX8"/>
                <a:gd fmla="*/ 4390626 h 4399344" name="connsiteY8"/>
                <a:gd fmla="*/ 6771692 w 9350488" name="connsiteX9"/>
                <a:gd fmla="*/ 4389080 h 4399344" name="connsiteY9"/>
                <a:gd fmla="*/ 6748678 w 9350488" name="connsiteX10"/>
                <a:gd fmla="*/ 4380567 h 4399344" name="connsiteY10"/>
                <a:gd fmla="*/ 6728884 w 9350488" name="connsiteX11"/>
                <a:gd fmla="*/ 4374423 h 4399344" name="connsiteY11"/>
                <a:gd fmla="*/ 6722076 w 9350488" name="connsiteX12"/>
                <a:gd fmla="*/ 4370728 h 4399344" name="connsiteY12"/>
                <a:gd fmla="*/ 6714626 w 9350488" name="connsiteX13"/>
                <a:gd fmla="*/ 4367972 h 4399344" name="connsiteY13"/>
                <a:gd fmla="*/ 6695104 w 9350488" name="connsiteX14"/>
                <a:gd fmla="*/ 4356088 h 4399344" name="connsiteY14"/>
                <a:gd fmla="*/ 6675017 w 9350488" name="connsiteX15"/>
                <a:gd fmla="*/ 4345185 h 4399344" name="connsiteY15"/>
                <a:gd fmla="*/ 6668890 w 9350488" name="connsiteX16"/>
                <a:gd fmla="*/ 4340130 h 4399344" name="connsiteY16"/>
                <a:gd fmla="*/ 6662274 w 9350488" name="connsiteX17"/>
                <a:gd fmla="*/ 4336102 h 4399344" name="connsiteY17"/>
                <a:gd fmla="*/ 6647012 w 9350488" name="connsiteX18"/>
                <a:gd fmla="*/ 4322079 h 4399344" name="connsiteY18"/>
                <a:gd fmla="*/ 6628085 w 9350488" name="connsiteX19"/>
                <a:gd fmla="*/ 4306462 h 4399344" name="connsiteY19"/>
                <a:gd fmla="*/ 6622029 w 9350488" name="connsiteX20"/>
                <a:gd fmla="*/ 4299122 h 4399344" name="connsiteY20"/>
                <a:gd fmla="*/ 6616378 w 9350488" name="connsiteX21"/>
                <a:gd fmla="*/ 4293931 h 4399344" name="connsiteY21"/>
                <a:gd fmla="*/ 6606505 w 9350488" name="connsiteX22"/>
                <a:gd fmla="*/ 4280307 h 4399344" name="connsiteY22"/>
                <a:gd fmla="*/ 6589361 w 9350488" name="connsiteX23"/>
                <a:gd fmla="*/ 4259529 h 4399344" name="connsiteY23"/>
                <a:gd fmla="*/ 6583143 w 9350488" name="connsiteX24"/>
                <a:gd fmla="*/ 4248073 h 4399344" name="connsiteY24"/>
                <a:gd fmla="*/ 6578683 w 9350488" name="connsiteX25"/>
                <a:gd fmla="*/ 4241920 h 4399344" name="connsiteY25"/>
                <a:gd fmla="*/ 5577164 w 9350488" name="connsiteX26"/>
                <a:gd fmla="*/ 2519482 h 4399344" name="connsiteY26"/>
                <a:gd fmla="*/ 3584720 w 9350488" name="connsiteX27"/>
                <a:gd fmla="*/ 2519482 h 4399344" name="connsiteY27"/>
                <a:gd fmla="*/ 3577151 w 9350488" name="connsiteX28"/>
                <a:gd fmla="*/ 2518719 h 4399344" name="connsiteY28"/>
                <a:gd fmla="*/ 3564128 w 9350488" name="connsiteX29"/>
                <a:gd fmla="*/ 2519102 h 4399344" name="connsiteY29"/>
                <a:gd fmla="*/ 3537559 w 9350488" name="connsiteX30"/>
                <a:gd fmla="*/ 2514728 h 4399344" name="connsiteY30"/>
                <a:gd fmla="*/ 3520810 w 9350488" name="connsiteX31"/>
                <a:gd fmla="*/ 2513039 h 4399344" name="connsiteY31"/>
                <a:gd fmla="*/ 3513476 w 9350488" name="connsiteX32"/>
                <a:gd fmla="*/ 2510763 h 4399344" name="connsiteY32"/>
                <a:gd fmla="*/ 3504091 w 9350488" name="connsiteX33"/>
                <a:gd fmla="*/ 2509217 h 4399344" name="connsiteY33"/>
                <a:gd fmla="*/ 3481082 w 9350488" name="connsiteX34"/>
                <a:gd fmla="*/ 2500707 h 4399344" name="connsiteY34"/>
                <a:gd fmla="*/ 3461284 w 9350488" name="connsiteX35"/>
                <a:gd fmla="*/ 2494561 h 4399344" name="connsiteY35"/>
                <a:gd fmla="*/ 3454474 w 9350488" name="connsiteX36"/>
                <a:gd fmla="*/ 2490865 h 4399344" name="connsiteY36"/>
                <a:gd fmla="*/ 3447024 w 9350488" name="connsiteX37"/>
                <a:gd fmla="*/ 2488109 h 4399344" name="connsiteY37"/>
                <a:gd fmla="*/ 3427503 w 9350488" name="connsiteX38"/>
                <a:gd fmla="*/ 2476226 h 4399344" name="connsiteY38"/>
                <a:gd fmla="*/ 3407416 w 9350488" name="connsiteX39"/>
                <a:gd fmla="*/ 2465323 h 4399344" name="connsiteY39"/>
                <a:gd fmla="*/ 3401290 w 9350488" name="connsiteX40"/>
                <a:gd fmla="*/ 2460268 h 4399344" name="connsiteY40"/>
                <a:gd fmla="*/ 3394672 w 9350488" name="connsiteX41"/>
                <a:gd fmla="*/ 2456239 h 4399344" name="connsiteY41"/>
                <a:gd fmla="*/ 3379407 w 9350488" name="connsiteX42"/>
                <a:gd fmla="*/ 2442213 h 4399344" name="connsiteY42"/>
                <a:gd fmla="*/ 3360484 w 9350488" name="connsiteX43"/>
                <a:gd fmla="*/ 2426600 h 4399344" name="connsiteY43"/>
                <a:gd fmla="*/ 3354430 w 9350488" name="connsiteX44"/>
                <a:gd fmla="*/ 2419263 h 4399344" name="connsiteY44"/>
                <a:gd fmla="*/ 3348776 w 9350488" name="connsiteX45"/>
                <a:gd fmla="*/ 2414068 h 4399344" name="connsiteY45"/>
                <a:gd fmla="*/ 3338897 w 9350488" name="connsiteX46"/>
                <a:gd fmla="*/ 2400437 h 4399344" name="connsiteY46"/>
                <a:gd fmla="*/ 3321761 w 9350488" name="connsiteX47"/>
                <a:gd fmla="*/ 2379667 h 4399344" name="connsiteY47"/>
                <a:gd fmla="*/ 3315545 w 9350488" name="connsiteX48"/>
                <a:gd fmla="*/ 2368216 h 4399344" name="connsiteY48"/>
                <a:gd fmla="*/ 3311081 w 9350488" name="connsiteX49"/>
                <a:gd fmla="*/ 2362057 h 4399344" name="connsiteY49"/>
                <a:gd fmla="*/ 2309562 w 9350488" name="connsiteX50"/>
                <a:gd fmla="*/ 639619 h 4399344" name="connsiteY50"/>
                <a:gd fmla="*/ 317118 w 9350488" name="connsiteX51"/>
                <a:gd fmla="*/ 639619 h 4399344" name="connsiteY51"/>
                <a:gd fmla="*/ 1 w 9350488" name="connsiteX52"/>
                <a:gd fmla="*/ 322501 h 4399344" name="connsiteY52"/>
                <a:gd fmla="*/ 317119 w 9350488" name="connsiteX53"/>
                <a:gd fmla="*/ 5383 h 4399344" name="connsiteY53"/>
                <a:gd fmla="*/ 2436279 w 9350488" name="connsiteX54"/>
                <a:gd fmla="*/ 5383 h 4399344" name="connsiteY54"/>
                <a:gd fmla="*/ 2448735 w 9350488" name="connsiteX55"/>
                <a:gd fmla="*/ 2523 h 4399344" name="connsiteY55"/>
                <a:gd fmla="*/ 2627103 w 9350488" name="connsiteX56"/>
                <a:gd fmla="*/ 31715 h 4399344" name="connsiteY56"/>
                <a:gd fmla="*/ 2650943 w 9350488" name="connsiteX57"/>
                <a:gd fmla="*/ 46228 h 4399344" name="connsiteY57"/>
                <a:gd fmla="*/ 2675472 w 9350488" name="connsiteX58"/>
                <a:gd fmla="*/ 59542 h 4399344" name="connsiteY58"/>
                <a:gd fmla="*/ 2790366 w 9350488" name="connsiteX59"/>
                <a:gd fmla="*/ 199065 h 4399344" name="connsiteY59"/>
                <a:gd fmla="*/ 2794154 w 9350488" name="connsiteX60"/>
                <a:gd fmla="*/ 211270 h 4399344" name="connsiteY60"/>
                <a:gd fmla="*/ 3767495 w 9350488" name="connsiteX61"/>
                <a:gd fmla="*/ 1885246 h 4399344" name="connsiteY61"/>
                <a:gd fmla="*/ 5703881 w 9350488" name="connsiteX62"/>
                <a:gd fmla="*/ 1885246 h 4399344" name="connsiteY62"/>
                <a:gd fmla="*/ 5716337 w 9350488" name="connsiteX63"/>
                <a:gd fmla="*/ 1882386 h 4399344" name="connsiteY63"/>
                <a:gd fmla="*/ 5894704 w 9350488" name="connsiteX64"/>
                <a:gd fmla="*/ 1911577 h 4399344" name="connsiteY64"/>
                <a:gd fmla="*/ 5930433 w 9350488" name="connsiteX65"/>
                <a:gd fmla="*/ 1933328 h 4399344" name="connsiteY65"/>
                <a:gd fmla="*/ 5943074 w 9350488" name="connsiteX66"/>
                <a:gd fmla="*/ 1939405 h 4399344" name="connsiteY66"/>
                <a:gd fmla="*/ 6044613 w 9350488" name="connsiteX67"/>
                <a:gd fmla="*/ 2051207 h 4399344" name="connsiteY67"/>
                <a:gd fmla="*/ 6057322 w 9350488" name="connsiteX68"/>
                <a:gd fmla="*/ 2083506 h 4399344" name="connsiteY68"/>
                <a:gd fmla="*/ 7035096 w 9350488" name="connsiteX69"/>
                <a:gd fmla="*/ 3765107 h 4399344" name="connsiteY69"/>
                <a:gd fmla="*/ 9033370 w 9350488" name="connsiteX70"/>
                <a:gd fmla="*/ 3765107 h 4399344" name="connsiteY70"/>
                <a:gd fmla="*/ 9210674 w 9350488" name="connsiteX71"/>
                <a:gd fmla="*/ 3819266 h 4399344"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4399344" w="9350488">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Rounded Rectangle 4"/>
            <p:cNvSpPr/>
            <p:nvPr/>
          </p:nvSpPr>
          <p:spPr>
            <a:xfrm rot="19805282">
              <a:off x="1100786" y="3962064"/>
              <a:ext cx="634909" cy="634236"/>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Rounded Rectangle 17"/>
            <p:cNvSpPr/>
            <p:nvPr/>
          </p:nvSpPr>
          <p:spPr>
            <a:xfrm rot="19805282">
              <a:off x="2976655" y="2907046"/>
              <a:ext cx="634909" cy="634236"/>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Rounded Rectangle 18"/>
            <p:cNvSpPr/>
            <p:nvPr/>
          </p:nvSpPr>
          <p:spPr>
            <a:xfrm rot="19805282">
              <a:off x="4856481" y="3966200"/>
              <a:ext cx="634909" cy="634236"/>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ounded Rectangle 19"/>
            <p:cNvSpPr/>
            <p:nvPr/>
          </p:nvSpPr>
          <p:spPr>
            <a:xfrm rot="19805282">
              <a:off x="6750373" y="2907049"/>
              <a:ext cx="634909" cy="634236"/>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Rounded Rectangle 20"/>
            <p:cNvSpPr/>
            <p:nvPr/>
          </p:nvSpPr>
          <p:spPr>
            <a:xfrm rot="19805282">
              <a:off x="10518517" y="2907047"/>
              <a:ext cx="634909" cy="634236"/>
            </a:xfrm>
            <a:prstGeom prst="roundRect">
              <a:avLst>
                <a:gd fmla="val 50000" name="adj"/>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Rounded Rectangle 22"/>
            <p:cNvSpPr/>
            <p:nvPr/>
          </p:nvSpPr>
          <p:spPr>
            <a:xfrm rot="19805282">
              <a:off x="8614859" y="3962065"/>
              <a:ext cx="634909" cy="634236"/>
            </a:xfrm>
            <a:prstGeom prst="roundRect">
              <a:avLst>
                <a:gd fmla="val 50000"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a:spLocks noEditPoints="1"/>
            </p:cNvSpPr>
            <p:nvPr/>
          </p:nvSpPr>
          <p:spPr bwMode="auto">
            <a:xfrm>
              <a:off x="3100417" y="3031426"/>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a:spLocks noEditPoints="1"/>
            </p:cNvSpPr>
            <p:nvPr/>
          </p:nvSpPr>
          <p:spPr bwMode="auto">
            <a:xfrm>
              <a:off x="6878905" y="3031426"/>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a:spLocks noEditPoints="1"/>
            </p:cNvSpPr>
            <p:nvPr/>
          </p:nvSpPr>
          <p:spPr bwMode="auto">
            <a:xfrm>
              <a:off x="5005051" y="4114114"/>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26"/>
            <p:cNvSpPr>
              <a:spLocks noEditPoints="1"/>
            </p:cNvSpPr>
            <p:nvPr/>
          </p:nvSpPr>
          <p:spPr bwMode="auto">
            <a:xfrm>
              <a:off x="8773924" y="4087398"/>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cxnSp>
        <p:nvCxnSpPr>
          <p:cNvPr id="38" name="Straight Arrow Connector 37"/>
          <p:cNvCxnSpPr/>
          <p:nvPr/>
        </p:nvCxnSpPr>
        <p:spPr>
          <a:xfrm flipH="1">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26527" y="4908274"/>
              <a:ext cx="1535161" cy="329490"/>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5" name="Rectangle 44"/>
            <p:cNvSpPr/>
            <p:nvPr/>
          </p:nvSpPr>
          <p:spPr>
            <a:xfrm>
              <a:off x="1929542" y="5195350"/>
              <a:ext cx="2729132" cy="502905"/>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300246" y="4932005"/>
              <a:ext cx="1535161" cy="329490"/>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9" name="Rectangle 48"/>
            <p:cNvSpPr/>
            <p:nvPr/>
          </p:nvSpPr>
          <p:spPr>
            <a:xfrm>
              <a:off x="5703260" y="5195350"/>
              <a:ext cx="2729132" cy="502905"/>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60543" y="1621125"/>
              <a:ext cx="1259624" cy="329491"/>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1" name="Rectangle 50"/>
            <p:cNvSpPr/>
            <p:nvPr/>
          </p:nvSpPr>
          <p:spPr>
            <a:xfrm>
              <a:off x="4038291" y="1899037"/>
              <a:ext cx="2304129" cy="502907"/>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302497" y="1632414"/>
              <a:ext cx="1259624" cy="329492"/>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3" name="Rectangle 52"/>
            <p:cNvSpPr/>
            <p:nvPr/>
          </p:nvSpPr>
          <p:spPr>
            <a:xfrm>
              <a:off x="7780248" y="1899037"/>
              <a:ext cx="2304129" cy="502908"/>
            </a:xfrm>
            <a:prstGeom prst="rect">
              <a:avLst/>
            </a:prstGeom>
          </p:spPr>
          <p:txBody>
            <a:bodyPr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30"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104324294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38"/>
                                        </p:tgtEl>
                                        <p:attrNameLst>
                                          <p:attrName>style.visibility</p:attrName>
                                        </p:attrNameLst>
                                      </p:cBhvr>
                                      <p:to>
                                        <p:strVal val="visible"/>
                                      </p:to>
                                    </p:set>
                                    <p:animEffect filter="wipe(up)" transition="in">
                                      <p:cBhvr>
                                        <p:cTn dur="500" id="11"/>
                                        <p:tgtEl>
                                          <p:spTgt spid="3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43"/>
                                        </p:tgtEl>
                                        <p:attrNameLst>
                                          <p:attrName>style.visibility</p:attrName>
                                        </p:attrNameLst>
                                      </p:cBhvr>
                                      <p:to>
                                        <p:strVal val="visible"/>
                                      </p:to>
                                    </p:set>
                                    <p:animEffect filter="wipe(down)" transition="in">
                                      <p:cBhvr>
                                        <p:cTn dur="500" id="19"/>
                                        <p:tgtEl>
                                          <p:spTgt spid="4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41"/>
                                        </p:tgtEl>
                                        <p:attrNameLst>
                                          <p:attrName>style.visibility</p:attrName>
                                        </p:attrNameLst>
                                      </p:cBhvr>
                                      <p:to>
                                        <p:strVal val="visible"/>
                                      </p:to>
                                    </p:set>
                                    <p:animEffect filter="wipe(up)" transition="in">
                                      <p:cBhvr>
                                        <p:cTn dur="500" id="27"/>
                                        <p:tgtEl>
                                          <p:spTgt spid="41"/>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childTnLst>
                          </p:cTn>
                        </p:par>
                        <p:par>
                          <p:cTn fill="hold" id="32" nodeType="afterGroup">
                            <p:stCondLst>
                              <p:cond delay="3500"/>
                            </p:stCondLst>
                            <p:childTnLst>
                              <p:par>
                                <p:cTn fill="hold" id="33" nodeType="afterEffect" presetClass="entr" presetID="22" presetSubtype="4">
                                  <p:stCondLst>
                                    <p:cond delay="0"/>
                                  </p:stCondLst>
                                  <p:childTnLst>
                                    <p:set>
                                      <p:cBhvr>
                                        <p:cTn dur="1" fill="hold" id="34">
                                          <p:stCondLst>
                                            <p:cond delay="0"/>
                                          </p:stCondLst>
                                        </p:cTn>
                                        <p:tgtEl>
                                          <p:spTgt spid="42"/>
                                        </p:tgtEl>
                                        <p:attrNameLst>
                                          <p:attrName>style.visibility</p:attrName>
                                        </p:attrNameLst>
                                      </p:cBhvr>
                                      <p:to>
                                        <p:strVal val="visible"/>
                                      </p:to>
                                    </p:set>
                                    <p:animEffect filter="wipe(down)" transition="in">
                                      <p:cBhvr>
                                        <p:cTn dur="500" id="35"/>
                                        <p:tgtEl>
                                          <p:spTgt spid="42"/>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8"/>
                                        </p:tgtEl>
                                        <p:attrNameLst>
                                          <p:attrName>style.visibility</p:attrName>
                                        </p:attrNameLst>
                                      </p:cBhvr>
                                      <p:to>
                                        <p:strVal val="visible"/>
                                      </p:to>
                                    </p:set>
                                    <p:animEffect filter="fade" transition="in">
                                      <p:cBhvr>
                                        <p:cTn dur="50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707" y="5088738"/>
            <a:ext cx="12858043" cy="21439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 name="Group 4"/>
          <p:cNvGrpSpPr/>
          <p:nvPr/>
        </p:nvGrpSpPr>
        <p:grpSpPr>
          <a:xfrm>
            <a:off x="1798989" y="5653690"/>
            <a:ext cx="1232392" cy="1013810"/>
            <a:chOff x="5329238" y="1931988"/>
            <a:chExt cx="550862" cy="498475"/>
          </a:xfrm>
          <a:solidFill>
            <a:schemeClr val="bg2"/>
          </a:solidFill>
        </p:grpSpPr>
        <p:sp>
          <p:nvSpPr>
            <p:cNvPr id="6" name="Freeform 5"/>
            <p:cNvSpPr>
              <a:spLocks noEditPoints="1"/>
            </p:cNvSpPr>
            <p:nvPr/>
          </p:nvSpPr>
          <p:spPr bwMode="auto">
            <a:xfrm>
              <a:off x="5462588" y="2284413"/>
              <a:ext cx="53975" cy="146050"/>
            </a:xfrm>
            <a:custGeom>
              <a:gdLst>
                <a:gd fmla="*/ 3 w 14" name="T0"/>
                <a:gd fmla="*/ 10 h 38" name="T1"/>
                <a:gd fmla="*/ 0 w 14" name="T2"/>
                <a:gd fmla="*/ 15 h 38" name="T3"/>
                <a:gd fmla="*/ 0 w 14" name="T4"/>
                <a:gd fmla="*/ 38 h 38" name="T5"/>
                <a:gd fmla="*/ 14 w 14" name="T6"/>
                <a:gd fmla="*/ 38 h 38" name="T7"/>
                <a:gd fmla="*/ 14 w 14" name="T8"/>
                <a:gd fmla="*/ 2 h 38" name="T9"/>
                <a:gd fmla="*/ 11 w 14" name="T10"/>
                <a:gd fmla="*/ 1 h 38" name="T11"/>
                <a:gd fmla="*/ 3 w 14" name="T12"/>
                <a:gd fmla="*/ 10 h 38" name="T13"/>
                <a:gd fmla="*/ 3 w 14" name="T14"/>
                <a:gd fmla="*/ 10 h 38" name="T15"/>
                <a:gd fmla="*/ 3 w 14" name="T16"/>
                <a:gd fmla="*/ 1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14">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6"/>
            <p:cNvSpPr>
              <a:spLocks noEditPoints="1"/>
            </p:cNvSpPr>
            <p:nvPr/>
          </p:nvSpPr>
          <p:spPr bwMode="auto">
            <a:xfrm>
              <a:off x="5688013" y="2200275"/>
              <a:ext cx="49212" cy="230188"/>
            </a:xfrm>
            <a:custGeom>
              <a:gdLst>
                <a:gd fmla="*/ 2 w 13" name="T0"/>
                <a:gd fmla="*/ 10 h 60" name="T1"/>
                <a:gd fmla="*/ 0 w 13" name="T2"/>
                <a:gd fmla="*/ 15 h 60" name="T3"/>
                <a:gd fmla="*/ 0 w 13" name="T4"/>
                <a:gd fmla="*/ 60 h 60" name="T5"/>
                <a:gd fmla="*/ 13 w 13" name="T6"/>
                <a:gd fmla="*/ 60 h 60" name="T7"/>
                <a:gd fmla="*/ 13 w 13" name="T8"/>
                <a:gd fmla="*/ 2 h 60" name="T9"/>
                <a:gd fmla="*/ 11 w 13" name="T10"/>
                <a:gd fmla="*/ 1 h 60" name="T11"/>
                <a:gd fmla="*/ 2 w 13" name="T12"/>
                <a:gd fmla="*/ 10 h 60" name="T13"/>
                <a:gd fmla="*/ 2 w 13" name="T14"/>
                <a:gd fmla="*/ 10 h 60" name="T15"/>
                <a:gd fmla="*/ 2 w 13" name="T16"/>
                <a:gd fmla="*/ 1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13">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7"/>
            <p:cNvSpPr>
              <a:spLocks noEditPoints="1"/>
            </p:cNvSpPr>
            <p:nvPr/>
          </p:nvSpPr>
          <p:spPr bwMode="auto">
            <a:xfrm>
              <a:off x="5761038" y="2127250"/>
              <a:ext cx="49212" cy="303213"/>
            </a:xfrm>
            <a:custGeom>
              <a:gdLst>
                <a:gd fmla="*/ 3 w 13" name="T0"/>
                <a:gd fmla="*/ 9 h 79" name="T1"/>
                <a:gd fmla="*/ 0 w 13" name="T2"/>
                <a:gd fmla="*/ 15 h 79" name="T3"/>
                <a:gd fmla="*/ 0 w 13" name="T4"/>
                <a:gd fmla="*/ 79 h 79" name="T5"/>
                <a:gd fmla="*/ 13 w 13" name="T6"/>
                <a:gd fmla="*/ 79 h 79" name="T7"/>
                <a:gd fmla="*/ 13 w 13" name="T8"/>
                <a:gd fmla="*/ 2 h 79" name="T9"/>
                <a:gd fmla="*/ 11 w 13" name="T10"/>
                <a:gd fmla="*/ 1 h 79" name="T11"/>
                <a:gd fmla="*/ 3 w 13" name="T12"/>
                <a:gd fmla="*/ 9 h 79" name="T13"/>
                <a:gd fmla="*/ 3 w 13" name="T14"/>
                <a:gd fmla="*/ 9 h 79" name="T15"/>
                <a:gd fmla="*/ 3 w 13" name="T16"/>
                <a:gd fmla="*/ 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13">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8"/>
            <p:cNvSpPr>
              <a:spLocks noEditPoints="1"/>
            </p:cNvSpPr>
            <p:nvPr/>
          </p:nvSpPr>
          <p:spPr bwMode="auto">
            <a:xfrm>
              <a:off x="5611813" y="2273300"/>
              <a:ext cx="53975" cy="157163"/>
            </a:xfrm>
            <a:custGeom>
              <a:gdLst>
                <a:gd fmla="*/ 3 w 14" name="T0"/>
                <a:gd fmla="*/ 10 h 41" name="T1"/>
                <a:gd fmla="*/ 2 w 14" name="T2"/>
                <a:gd fmla="*/ 11 h 41" name="T3"/>
                <a:gd fmla="*/ 0 w 14" name="T4"/>
                <a:gd fmla="*/ 16 h 41" name="T5"/>
                <a:gd fmla="*/ 0 w 14" name="T6"/>
                <a:gd fmla="*/ 41 h 41" name="T7"/>
                <a:gd fmla="*/ 14 w 14" name="T8"/>
                <a:gd fmla="*/ 41 h 41" name="T9"/>
                <a:gd fmla="*/ 14 w 14" name="T10"/>
                <a:gd fmla="*/ 3 h 41" name="T11"/>
                <a:gd fmla="*/ 11 w 14" name="T12"/>
                <a:gd fmla="*/ 2 h 41" name="T13"/>
                <a:gd fmla="*/ 3 w 14" name="T14"/>
                <a:gd fmla="*/ 10 h 41" name="T15"/>
                <a:gd fmla="*/ 3 w 14" name="T16"/>
                <a:gd fmla="*/ 10 h 41" name="T17"/>
                <a:gd fmla="*/ 3 w 14" name="T18"/>
                <a:gd fmla="*/ 10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14">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9"/>
            <p:cNvSpPr>
              <a:spLocks noEditPoints="1"/>
            </p:cNvSpPr>
            <p:nvPr/>
          </p:nvSpPr>
          <p:spPr bwMode="auto">
            <a:xfrm>
              <a:off x="5538788" y="2279650"/>
              <a:ext cx="49212" cy="150813"/>
            </a:xfrm>
            <a:custGeom>
              <a:gdLst>
                <a:gd fmla="*/ 2 w 13" name="T0"/>
                <a:gd fmla="*/ 1 h 39" name="T1"/>
                <a:gd fmla="*/ 0 w 13" name="T2"/>
                <a:gd fmla="*/ 2 h 39" name="T3"/>
                <a:gd fmla="*/ 0 w 13" name="T4"/>
                <a:gd fmla="*/ 39 h 39" name="T5"/>
                <a:gd fmla="*/ 13 w 13" name="T6"/>
                <a:gd fmla="*/ 39 h 39" name="T7"/>
                <a:gd fmla="*/ 13 w 13" name="T8"/>
                <a:gd fmla="*/ 16 h 39" name="T9"/>
                <a:gd fmla="*/ 11 w 13" name="T10"/>
                <a:gd fmla="*/ 10 h 39" name="T11"/>
                <a:gd fmla="*/ 9 w 13" name="T12"/>
                <a:gd fmla="*/ 8 h 39" name="T13"/>
                <a:gd fmla="*/ 2 w 13" name="T14"/>
                <a:gd fmla="*/ 1 h 39" name="T15"/>
                <a:gd fmla="*/ 2 w 13" name="T16"/>
                <a:gd fmla="*/ 1 h 39" name="T17"/>
                <a:gd fmla="*/ 2 w 13" name="T18"/>
                <a:gd fmla="*/ 1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13">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10"/>
            <p:cNvSpPr>
              <a:spLocks noEditPoints="1"/>
            </p:cNvSpPr>
            <p:nvPr/>
          </p:nvSpPr>
          <p:spPr bwMode="auto">
            <a:xfrm>
              <a:off x="5381625" y="2357438"/>
              <a:ext cx="58737" cy="73025"/>
            </a:xfrm>
            <a:custGeom>
              <a:gdLst>
                <a:gd fmla="*/ 7 w 15" name="T0"/>
                <a:gd fmla="*/ 8 h 19" name="T1"/>
                <a:gd fmla="*/ 2 w 15" name="T2"/>
                <a:gd fmla="*/ 12 h 19" name="T3"/>
                <a:gd fmla="*/ 0 w 15" name="T4"/>
                <a:gd fmla="*/ 17 h 19" name="T5"/>
                <a:gd fmla="*/ 0 w 15" name="T6"/>
                <a:gd fmla="*/ 19 h 19" name="T7"/>
                <a:gd fmla="*/ 15 w 15" name="T8"/>
                <a:gd fmla="*/ 19 h 19" name="T9"/>
                <a:gd fmla="*/ 15 w 15" name="T10"/>
                <a:gd fmla="*/ 2 h 19" name="T11"/>
                <a:gd fmla="*/ 13 w 15" name="T12"/>
                <a:gd fmla="*/ 1 h 19" name="T13"/>
                <a:gd fmla="*/ 7 w 15" name="T14"/>
                <a:gd fmla="*/ 8 h 19" name="T15"/>
                <a:gd fmla="*/ 7 w 15" name="T16"/>
                <a:gd fmla="*/ 8 h 19" name="T17"/>
                <a:gd fmla="*/ 7 w 15" name="T18"/>
                <a:gd fmla="*/ 8 h 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 w="15">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Freeform 11"/>
            <p:cNvSpPr>
              <a:spLocks noEditPoints="1"/>
            </p:cNvSpPr>
            <p:nvPr/>
          </p:nvSpPr>
          <p:spPr bwMode="auto">
            <a:xfrm>
              <a:off x="5329238" y="1931988"/>
              <a:ext cx="550862" cy="414338"/>
            </a:xfrm>
            <a:custGeom>
              <a:gdLst>
                <a:gd fmla="*/ 142 w 144" name="T0"/>
                <a:gd fmla="*/ 53 h 108" name="T1"/>
                <a:gd fmla="*/ 144 w 144" name="T2"/>
                <a:gd fmla="*/ 52 h 108" name="T3"/>
                <a:gd fmla="*/ 144 w 144" name="T4"/>
                <a:gd fmla="*/ 6 h 108" name="T5"/>
                <a:gd fmla="*/ 138 w 144" name="T6"/>
                <a:gd fmla="*/ 0 h 108" name="T7"/>
                <a:gd fmla="*/ 92 w 144" name="T8"/>
                <a:gd fmla="*/ 0 h 108" name="T9"/>
                <a:gd fmla="*/ 91 w 144" name="T10"/>
                <a:gd fmla="*/ 2 h 108" name="T11"/>
                <a:gd fmla="*/ 108 w 144" name="T12"/>
                <a:gd fmla="*/ 18 h 108" name="T13"/>
                <a:gd fmla="*/ 101 w 144" name="T14"/>
                <a:gd fmla="*/ 25 h 108" name="T15"/>
                <a:gd fmla="*/ 70 w 144" name="T16"/>
                <a:gd fmla="*/ 56 h 108" name="T17"/>
                <a:gd fmla="*/ 54 w 144" name="T18"/>
                <a:gd fmla="*/ 39 h 108" name="T19"/>
                <a:gd fmla="*/ 50 w 144" name="T20"/>
                <a:gd fmla="*/ 39 h 108" name="T21"/>
                <a:gd fmla="*/ 5 w 144" name="T22"/>
                <a:gd fmla="*/ 84 h 108" name="T23"/>
                <a:gd fmla="*/ 5 w 144" name="T24"/>
                <a:gd fmla="*/ 103 h 108" name="T25"/>
                <a:gd fmla="*/ 5 w 144" name="T26"/>
                <a:gd fmla="*/ 103 h 108" name="T27"/>
                <a:gd fmla="*/ 23 w 144" name="T28"/>
                <a:gd fmla="*/ 103 h 108" name="T29"/>
                <a:gd fmla="*/ 52 w 144" name="T30"/>
                <a:gd fmla="*/ 74 h 108" name="T31"/>
                <a:gd fmla="*/ 68 w 144" name="T32"/>
                <a:gd fmla="*/ 90 h 108" name="T33"/>
                <a:gd fmla="*/ 73 w 144" name="T34"/>
                <a:gd fmla="*/ 90 h 108" name="T35"/>
                <a:gd fmla="*/ 126 w 144" name="T36"/>
                <a:gd fmla="*/ 37 h 108" name="T37"/>
                <a:gd fmla="*/ 142 w 144" name="T38"/>
                <a:gd fmla="*/ 53 h 108" name="T39"/>
                <a:gd fmla="*/ 142 w 144" name="T40"/>
                <a:gd fmla="*/ 53 h 108" name="T41"/>
                <a:gd fmla="*/ 142 w 144" name="T42"/>
                <a:gd fmla="*/ 53 h 10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8" w="144">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3" name="Rectangle 12"/>
          <p:cNvSpPr/>
          <p:nvPr/>
        </p:nvSpPr>
        <p:spPr>
          <a:xfrm>
            <a:off x="3279346" y="5745097"/>
            <a:ext cx="8126954" cy="384048"/>
          </a:xfrm>
          <a:prstGeom prst="rect">
            <a:avLst/>
          </a:prstGeom>
        </p:spPr>
        <p:txBody>
          <a:bodyPr wrap="square">
            <a:spAutoFit/>
          </a:bodyPr>
          <a:lstStyle/>
          <a:p>
            <a:pPr algn="just">
              <a:lnSpc>
                <a:spcPct val="120000"/>
              </a:lnSpc>
            </a:pPr>
            <a:r>
              <a:rPr altLang="zh-CN" lang="en-US" smtClean="0" sz="800">
                <a:solidFill>
                  <a:schemeClr val="bg2"/>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grpSp>
        <p:nvGrpSpPr>
          <p:cNvPr id="23" name="Group 22"/>
          <p:cNvGrpSpPr/>
          <p:nvPr/>
        </p:nvGrpSpPr>
        <p:grpSpPr>
          <a:xfrm>
            <a:off x="10041793" y="1909062"/>
            <a:ext cx="964301" cy="964301"/>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a:spLocks noEditPoints="1"/>
            </p:cNvSpPr>
            <p:nvPr/>
          </p:nvSpPr>
          <p:spPr bwMode="auto">
            <a:xfrm>
              <a:off x="9818387" y="2085996"/>
              <a:ext cx="320594" cy="362576"/>
            </a:xfrm>
            <a:custGeom>
              <a:gdLst>
                <a:gd fmla="*/ 20 w 78" name="T0"/>
                <a:gd fmla="*/ 7 h 88" name="T1"/>
                <a:gd fmla="*/ 20 w 78" name="T2"/>
                <a:gd fmla="*/ 11 h 88" name="T3"/>
                <a:gd fmla="*/ 5 w 78" name="T4"/>
                <a:gd fmla="*/ 6 h 88" name="T5"/>
                <a:gd fmla="*/ 1 w 78" name="T6"/>
                <a:gd fmla="*/ 8 h 88" name="T7"/>
                <a:gd fmla="*/ 0 w 78" name="T8"/>
                <a:gd fmla="*/ 20 h 88" name="T9"/>
                <a:gd fmla="*/ 3 w 78" name="T10"/>
                <a:gd fmla="*/ 38 h 88" name="T11"/>
                <a:gd fmla="*/ 17 w 78" name="T12"/>
                <a:gd fmla="*/ 49 h 88" name="T13"/>
                <a:gd fmla="*/ 20 w 78" name="T14"/>
                <a:gd fmla="*/ 50 h 88" name="T15"/>
                <a:gd fmla="*/ 20 w 78" name="T16"/>
                <a:gd fmla="*/ 49 h 88" name="T17"/>
                <a:gd fmla="*/ 31 w 78" name="T18"/>
                <a:gd fmla="*/ 52 h 88" name="T19"/>
                <a:gd fmla="*/ 31 w 78" name="T20"/>
                <a:gd fmla="*/ 64 h 88" name="T21"/>
                <a:gd fmla="*/ 27 w 78" name="T22"/>
                <a:gd fmla="*/ 64 h 88" name="T23"/>
                <a:gd fmla="*/ 27 w 78" name="T24"/>
                <a:gd fmla="*/ 68 h 88" name="T25"/>
                <a:gd fmla="*/ 15 w 78" name="T26"/>
                <a:gd fmla="*/ 68 h 88" name="T27"/>
                <a:gd fmla="*/ 15 w 78" name="T28"/>
                <a:gd fmla="*/ 88 h 88" name="T29"/>
                <a:gd fmla="*/ 64 w 78" name="T30"/>
                <a:gd fmla="*/ 88 h 88" name="T31"/>
                <a:gd fmla="*/ 64 w 78" name="T32"/>
                <a:gd fmla="*/ 68 h 88" name="T33"/>
                <a:gd fmla="*/ 52 w 78" name="T34"/>
                <a:gd fmla="*/ 68 h 88" name="T35"/>
                <a:gd fmla="*/ 52 w 78" name="T36"/>
                <a:gd fmla="*/ 64 h 88" name="T37"/>
                <a:gd fmla="*/ 47 w 78" name="T38"/>
                <a:gd fmla="*/ 64 h 88" name="T39"/>
                <a:gd fmla="*/ 47 w 78" name="T40"/>
                <a:gd fmla="*/ 52 h 88" name="T41"/>
                <a:gd fmla="*/ 58 w 78" name="T42"/>
                <a:gd fmla="*/ 49 h 88" name="T43"/>
                <a:gd fmla="*/ 58 w 78" name="T44"/>
                <a:gd fmla="*/ 50 h 88" name="T45"/>
                <a:gd fmla="*/ 61 w 78" name="T46"/>
                <a:gd fmla="*/ 49 h 88" name="T47"/>
                <a:gd fmla="*/ 75 w 78" name="T48"/>
                <a:gd fmla="*/ 38 h 88" name="T49"/>
                <a:gd fmla="*/ 78 w 78" name="T50"/>
                <a:gd fmla="*/ 20 h 88" name="T51"/>
                <a:gd fmla="*/ 77 w 78" name="T52"/>
                <a:gd fmla="*/ 8 h 88" name="T53"/>
                <a:gd fmla="*/ 73 w 78" name="T54"/>
                <a:gd fmla="*/ 6 h 88" name="T55"/>
                <a:gd fmla="*/ 58 w 78" name="T56"/>
                <a:gd fmla="*/ 11 h 88" name="T57"/>
                <a:gd fmla="*/ 58 w 78" name="T58"/>
                <a:gd fmla="*/ 7 h 88" name="T59"/>
                <a:gd fmla="*/ 60 w 78" name="T60"/>
                <a:gd fmla="*/ 7 h 88" name="T61"/>
                <a:gd fmla="*/ 60 w 78" name="T62"/>
                <a:gd fmla="*/ 0 h 88" name="T63"/>
                <a:gd fmla="*/ 17 w 78" name="T64"/>
                <a:gd fmla="*/ 0 h 88" name="T65"/>
                <a:gd fmla="*/ 17 w 78" name="T66"/>
                <a:gd fmla="*/ 7 h 88" name="T67"/>
                <a:gd fmla="*/ 20 w 78" name="T68"/>
                <a:gd fmla="*/ 7 h 88" name="T69"/>
                <a:gd fmla="*/ 63 w 78" name="T70"/>
                <a:gd fmla="*/ 42 h 88" name="T71"/>
                <a:gd fmla="*/ 59 w 78" name="T72"/>
                <a:gd fmla="*/ 20 h 88" name="T73"/>
                <a:gd fmla="*/ 61 w 78" name="T74"/>
                <a:gd fmla="*/ 22 h 88" name="T75"/>
                <a:gd fmla="*/ 66 w 78" name="T76"/>
                <a:gd fmla="*/ 18 h 88" name="T77"/>
                <a:gd fmla="*/ 64 w 78" name="T78"/>
                <a:gd fmla="*/ 16 h 88" name="T79"/>
                <a:gd fmla="*/ 71 w 78" name="T80"/>
                <a:gd fmla="*/ 13 h 88" name="T81"/>
                <a:gd fmla="*/ 72 w 78" name="T82"/>
                <a:gd fmla="*/ 20 h 88" name="T83"/>
                <a:gd fmla="*/ 69 w 78" name="T84"/>
                <a:gd fmla="*/ 36 h 88" name="T85"/>
                <a:gd fmla="*/ 63 w 78" name="T86"/>
                <a:gd fmla="*/ 42 h 88" name="T87"/>
                <a:gd fmla="*/ 19 w 78" name="T88"/>
                <a:gd fmla="*/ 20 h 88" name="T89"/>
                <a:gd fmla="*/ 15 w 78" name="T90"/>
                <a:gd fmla="*/ 42 h 88" name="T91"/>
                <a:gd fmla="*/ 9 w 78" name="T92"/>
                <a:gd fmla="*/ 36 h 88" name="T93"/>
                <a:gd fmla="*/ 6 w 78" name="T94"/>
                <a:gd fmla="*/ 20 h 88" name="T95"/>
                <a:gd fmla="*/ 7 w 78" name="T96"/>
                <a:gd fmla="*/ 13 h 88" name="T97"/>
                <a:gd fmla="*/ 14 w 78" name="T98"/>
                <a:gd fmla="*/ 16 h 88" name="T99"/>
                <a:gd fmla="*/ 12 w 78" name="T100"/>
                <a:gd fmla="*/ 18 h 88" name="T101"/>
                <a:gd fmla="*/ 17 w 78" name="T102"/>
                <a:gd fmla="*/ 22 h 88" name="T103"/>
                <a:gd fmla="*/ 19 w 78" name="T104"/>
                <a:gd fmla="*/ 20 h 88" name="T105"/>
                <a:gd fmla="*/ 32 w 78" name="T106"/>
                <a:gd fmla="*/ 10 h 88" name="T107"/>
                <a:gd fmla="*/ 32 w 78" name="T108"/>
                <a:gd fmla="*/ 45 h 88" name="T109"/>
                <a:gd fmla="*/ 25 w 78" name="T110"/>
                <a:gd fmla="*/ 41 h 88" name="T111"/>
                <a:gd fmla="*/ 28 w 78" name="T112"/>
                <a:gd fmla="*/ 14 h 88" name="T113"/>
                <a:gd fmla="*/ 28 w 78" name="T114"/>
                <a:gd fmla="*/ 10 h 88" name="T115"/>
                <a:gd fmla="*/ 32 w 78" name="T116"/>
                <a:gd fmla="*/ 10 h 8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8" w="7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 name="Group 17"/>
          <p:cNvGrpSpPr/>
          <p:nvPr/>
        </p:nvGrpSpPr>
        <p:grpSpPr>
          <a:xfrm>
            <a:off x="7312082" y="1909062"/>
            <a:ext cx="964301" cy="964301"/>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a:spLocks noEditPoints="1"/>
            </p:cNvSpPr>
            <p:nvPr/>
          </p:nvSpPr>
          <p:spPr bwMode="auto">
            <a:xfrm>
              <a:off x="7217527" y="2069775"/>
              <a:ext cx="345401" cy="395018"/>
            </a:xfrm>
            <a:custGeom>
              <a:gdLst>
                <a:gd fmla="*/ 50 w 84" name="T0"/>
                <a:gd fmla="*/ 92 h 96" name="T1"/>
                <a:gd fmla="*/ 57 w 84" name="T2"/>
                <a:gd fmla="*/ 81 h 96" name="T3"/>
                <a:gd fmla="*/ 56 w 84" name="T4"/>
                <a:gd fmla="*/ 75 h 96" name="T5"/>
                <a:gd fmla="*/ 43 w 84" name="T6"/>
                <a:gd fmla="*/ 63 h 96" name="T7"/>
                <a:gd fmla="*/ 38 w 84" name="T8"/>
                <a:gd fmla="*/ 62 h 96" name="T9"/>
                <a:gd fmla="*/ 30 w 84" name="T10"/>
                <a:gd fmla="*/ 67 h 96" name="T11"/>
                <a:gd fmla="*/ 17 w 84" name="T12"/>
                <a:gd fmla="*/ 35 h 96" name="T13"/>
                <a:gd fmla="*/ 26 w 84" name="T14"/>
                <a:gd fmla="*/ 31 h 96" name="T15"/>
                <a:gd fmla="*/ 27 w 84" name="T16"/>
                <a:gd fmla="*/ 25 h 96" name="T17"/>
                <a:gd fmla="*/ 22 w 84" name="T18"/>
                <a:gd fmla="*/ 8 h 96" name="T19"/>
                <a:gd fmla="*/ 18 w 84" name="T20"/>
                <a:gd fmla="*/ 4 h 96" name="T21"/>
                <a:gd fmla="*/ 4 w 84" name="T22"/>
                <a:gd fmla="*/ 6 h 96" name="T23"/>
                <a:gd fmla="*/ 0 w 84" name="T24"/>
                <a:gd fmla="*/ 10 h 96" name="T25"/>
                <a:gd fmla="*/ 43 w 84" name="T26"/>
                <a:gd fmla="*/ 94 h 96" name="T27"/>
                <a:gd fmla="*/ 50 w 84" name="T28"/>
                <a:gd fmla="*/ 92 h 96" name="T29"/>
                <a:gd fmla="*/ 45 w 84" name="T30"/>
                <a:gd fmla="*/ 53 h 96" name="T31"/>
                <a:gd fmla="*/ 32 w 84" name="T32"/>
                <a:gd fmla="*/ 53 h 96" name="T33"/>
                <a:gd fmla="*/ 32 w 84" name="T34"/>
                <a:gd fmla="*/ 50 h 96" name="T35"/>
                <a:gd fmla="*/ 40 w 84" name="T36"/>
                <a:gd fmla="*/ 38 h 96" name="T37"/>
                <a:gd fmla="*/ 42 w 84" name="T38"/>
                <a:gd fmla="*/ 32 h 96" name="T39"/>
                <a:gd fmla="*/ 41 w 84" name="T40"/>
                <a:gd fmla="*/ 30 h 96" name="T41"/>
                <a:gd fmla="*/ 40 w 84" name="T42"/>
                <a:gd fmla="*/ 31 h 96" name="T43"/>
                <a:gd fmla="*/ 39 w 84" name="T44"/>
                <a:gd fmla="*/ 36 h 96" name="T45"/>
                <a:gd fmla="*/ 34 w 84" name="T46"/>
                <a:gd fmla="*/ 36 h 96" name="T47"/>
                <a:gd fmla="*/ 34 w 84" name="T48"/>
                <a:gd fmla="*/ 31 h 96" name="T49"/>
                <a:gd fmla="*/ 42 w 84" name="T50"/>
                <a:gd fmla="*/ 26 h 96" name="T51"/>
                <a:gd fmla="*/ 47 w 84" name="T52"/>
                <a:gd fmla="*/ 28 h 96" name="T53"/>
                <a:gd fmla="*/ 47 w 84" name="T54"/>
                <a:gd fmla="*/ 34 h 96" name="T55"/>
                <a:gd fmla="*/ 47 w 84" name="T56"/>
                <a:gd fmla="*/ 37 h 96" name="T57"/>
                <a:gd fmla="*/ 38 w 84" name="T58"/>
                <a:gd fmla="*/ 50 h 96" name="T59"/>
                <a:gd fmla="*/ 46 w 84" name="T60"/>
                <a:gd fmla="*/ 50 h 96" name="T61"/>
                <a:gd fmla="*/ 45 w 84" name="T62"/>
                <a:gd fmla="*/ 53 h 96" name="T63"/>
                <a:gd fmla="*/ 63 w 84" name="T64"/>
                <a:gd fmla="*/ 50 h 96" name="T65"/>
                <a:gd fmla="*/ 60 w 84" name="T66"/>
                <a:gd fmla="*/ 50 h 96" name="T67"/>
                <a:gd fmla="*/ 60 w 84" name="T68"/>
                <a:gd fmla="*/ 53 h 96" name="T69"/>
                <a:gd fmla="*/ 54 w 84" name="T70"/>
                <a:gd fmla="*/ 53 h 96" name="T71"/>
                <a:gd fmla="*/ 54 w 84" name="T72"/>
                <a:gd fmla="*/ 50 h 96" name="T73"/>
                <a:gd fmla="*/ 46 w 84" name="T74"/>
                <a:gd fmla="*/ 50 h 96" name="T75"/>
                <a:gd fmla="*/ 47 w 84" name="T76"/>
                <a:gd fmla="*/ 46 h 96" name="T77"/>
                <a:gd fmla="*/ 55 w 84" name="T78"/>
                <a:gd fmla="*/ 26 h 96" name="T79"/>
                <a:gd fmla="*/ 63 w 84" name="T80"/>
                <a:gd fmla="*/ 26 h 96" name="T81"/>
                <a:gd fmla="*/ 61 w 84" name="T82"/>
                <a:gd fmla="*/ 46 h 96" name="T83"/>
                <a:gd fmla="*/ 63 w 84" name="T84"/>
                <a:gd fmla="*/ 46 h 96" name="T85"/>
                <a:gd fmla="*/ 63 w 84" name="T86"/>
                <a:gd fmla="*/ 50 h 96" name="T87"/>
                <a:gd fmla="*/ 55 w 84" name="T88"/>
                <a:gd fmla="*/ 46 h 96" name="T89"/>
                <a:gd fmla="*/ 52 w 84" name="T90"/>
                <a:gd fmla="*/ 46 h 96" name="T91"/>
                <a:gd fmla="*/ 56 w 84" name="T92"/>
                <a:gd fmla="*/ 35 h 96" name="T93"/>
                <a:gd fmla="*/ 55 w 84" name="T94"/>
                <a:gd fmla="*/ 46 h 96" name="T95"/>
                <a:gd fmla="*/ 43 w 84" name="T96"/>
                <a:gd fmla="*/ 0 h 96" name="T97"/>
                <a:gd fmla="*/ 72 w 84" name="T98"/>
                <a:gd fmla="*/ 12 h 96" name="T99"/>
                <a:gd fmla="*/ 84 w 84" name="T100"/>
                <a:gd fmla="*/ 41 h 96" name="T101"/>
                <a:gd fmla="*/ 72 w 84" name="T102"/>
                <a:gd fmla="*/ 71 h 96" name="T103"/>
                <a:gd fmla="*/ 65 w 84" name="T104"/>
                <a:gd fmla="*/ 76 h 96" name="T105"/>
                <a:gd fmla="*/ 63 w 84" name="T106"/>
                <a:gd fmla="*/ 73 h 96" name="T107"/>
                <a:gd fmla="*/ 59 w 84" name="T108"/>
                <a:gd fmla="*/ 69 h 96" name="T109"/>
                <a:gd fmla="*/ 66 w 84" name="T110"/>
                <a:gd fmla="*/ 64 h 96" name="T111"/>
                <a:gd fmla="*/ 75 w 84" name="T112"/>
                <a:gd fmla="*/ 41 h 96" name="T113"/>
                <a:gd fmla="*/ 66 w 84" name="T114"/>
                <a:gd fmla="*/ 19 h 96" name="T115"/>
                <a:gd fmla="*/ 43 w 84" name="T116"/>
                <a:gd fmla="*/ 10 h 96" name="T117"/>
                <a:gd fmla="*/ 31 w 84" name="T118"/>
                <a:gd fmla="*/ 12 h 96" name="T119"/>
                <a:gd fmla="*/ 29 w 84" name="T120"/>
                <a:gd fmla="*/ 6 h 96" name="T121"/>
                <a:gd fmla="*/ 28 w 84" name="T122"/>
                <a:gd fmla="*/ 3 h 96" name="T123"/>
                <a:gd fmla="*/ 43 w 84" name="T124"/>
                <a:gd fmla="*/ 0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4">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6" name="Group 15"/>
          <p:cNvGrpSpPr/>
          <p:nvPr/>
        </p:nvGrpSpPr>
        <p:grpSpPr>
          <a:xfrm>
            <a:off x="1852657" y="1909062"/>
            <a:ext cx="964301" cy="964301"/>
            <a:chOff x="1756116" y="1810084"/>
            <a:chExt cx="914400" cy="914400"/>
          </a:xfrm>
        </p:grpSpPr>
        <p:sp>
          <p:nvSpPr>
            <p:cNvPr id="19" name="Oval 18"/>
            <p:cNvSpPr/>
            <p:nvPr/>
          </p:nvSpPr>
          <p:spPr>
            <a:xfrm>
              <a:off x="1756116" y="1810084"/>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a:spLocks noEditPoints="1"/>
            </p:cNvSpPr>
            <p:nvPr/>
          </p:nvSpPr>
          <p:spPr bwMode="auto">
            <a:xfrm>
              <a:off x="2074965" y="2048784"/>
              <a:ext cx="276702" cy="437000"/>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 name="Group 16"/>
          <p:cNvGrpSpPr/>
          <p:nvPr/>
        </p:nvGrpSpPr>
        <p:grpSpPr>
          <a:xfrm>
            <a:off x="4582368" y="1909062"/>
            <a:ext cx="964301" cy="964301"/>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26"/>
            <p:cNvSpPr>
              <a:spLocks noEditPoints="1"/>
            </p:cNvSpPr>
            <p:nvPr/>
          </p:nvSpPr>
          <p:spPr bwMode="auto">
            <a:xfrm>
              <a:off x="4618575" y="2072638"/>
              <a:ext cx="366393" cy="389292"/>
            </a:xfrm>
            <a:custGeom>
              <a:gdLst>
                <a:gd fmla="*/ 75 w 89" name="T0"/>
                <a:gd fmla="*/ 22 h 95" name="T1"/>
                <a:gd fmla="*/ 89 w 89" name="T2"/>
                <a:gd fmla="*/ 53 h 95" name="T3"/>
                <a:gd fmla="*/ 78 w 89" name="T4"/>
                <a:gd fmla="*/ 80 h 95" name="T5"/>
                <a:gd fmla="*/ 47 w 89" name="T6"/>
                <a:gd fmla="*/ 53 h 95" name="T7"/>
                <a:gd fmla="*/ 75 w 89" name="T8"/>
                <a:gd fmla="*/ 22 h 95" name="T9"/>
                <a:gd fmla="*/ 76 w 89" name="T10"/>
                <a:gd fmla="*/ 83 h 95" name="T11"/>
                <a:gd fmla="*/ 69 w 89" name="T12"/>
                <a:gd fmla="*/ 88 h 95" name="T13"/>
                <a:gd fmla="*/ 74 w 89" name="T14"/>
                <a:gd fmla="*/ 81 h 95" name="T15"/>
                <a:gd fmla="*/ 76 w 89" name="T16"/>
                <a:gd fmla="*/ 83 h 95" name="T17"/>
                <a:gd fmla="*/ 64 w 89" name="T18"/>
                <a:gd fmla="*/ 92 h 95" name="T19"/>
                <a:gd fmla="*/ 72 w 89" name="T20"/>
                <a:gd fmla="*/ 79 h 95" name="T21"/>
                <a:gd fmla="*/ 70 w 89" name="T22"/>
                <a:gd fmla="*/ 77 h 95" name="T23"/>
                <a:gd fmla="*/ 60 w 89" name="T24"/>
                <a:gd fmla="*/ 94 h 95" name="T25"/>
                <a:gd fmla="*/ 64 w 89" name="T26"/>
                <a:gd fmla="*/ 92 h 95" name="T27"/>
                <a:gd fmla="*/ 58 w 89" name="T28"/>
                <a:gd fmla="*/ 91 h 95" name="T29"/>
                <a:gd fmla="*/ 67 w 89" name="T30"/>
                <a:gd fmla="*/ 75 h 95" name="T31"/>
                <a:gd fmla="*/ 65 w 89" name="T32"/>
                <a:gd fmla="*/ 74 h 95" name="T33"/>
                <a:gd fmla="*/ 57 w 89" name="T34"/>
                <a:gd fmla="*/ 88 h 95" name="T35"/>
                <a:gd fmla="*/ 58 w 89" name="T36"/>
                <a:gd fmla="*/ 91 h 95" name="T37"/>
                <a:gd fmla="*/ 56 w 89" name="T38"/>
                <a:gd fmla="*/ 84 h 95" name="T39"/>
                <a:gd fmla="*/ 63 w 89" name="T40"/>
                <a:gd fmla="*/ 72 h 95" name="T41"/>
                <a:gd fmla="*/ 61 w 89" name="T42"/>
                <a:gd fmla="*/ 70 h 95" name="T43"/>
                <a:gd fmla="*/ 55 w 89" name="T44"/>
                <a:gd fmla="*/ 81 h 95" name="T45"/>
                <a:gd fmla="*/ 56 w 89" name="T46"/>
                <a:gd fmla="*/ 84 h 95" name="T47"/>
                <a:gd fmla="*/ 53 w 89" name="T48"/>
                <a:gd fmla="*/ 78 h 95" name="T49"/>
                <a:gd fmla="*/ 59 w 89" name="T50"/>
                <a:gd fmla="*/ 68 h 95" name="T51"/>
                <a:gd fmla="*/ 57 w 89" name="T52"/>
                <a:gd fmla="*/ 66 h 95" name="T53"/>
                <a:gd fmla="*/ 52 w 89" name="T54"/>
                <a:gd fmla="*/ 75 h 95" name="T55"/>
                <a:gd fmla="*/ 53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8 w 89" name="T68"/>
                <a:gd fmla="*/ 65 h 95" name="T69"/>
                <a:gd fmla="*/ 51 w 89" name="T70"/>
                <a:gd fmla="*/ 61 h 95" name="T71"/>
                <a:gd fmla="*/ 49 w 89" name="T72"/>
                <a:gd fmla="*/ 59 h 95" name="T73"/>
                <a:gd fmla="*/ 47 w 89" name="T74"/>
                <a:gd fmla="*/ 61 h 95" name="T75"/>
                <a:gd fmla="*/ 48 w 89" name="T76"/>
                <a:gd fmla="*/ 65 h 95" name="T77"/>
                <a:gd fmla="*/ 46 w 89" name="T78"/>
                <a:gd fmla="*/ 58 h 95" name="T79"/>
                <a:gd fmla="*/ 45 w 89" name="T80"/>
                <a:gd fmla="*/ 55 h 95" name="T81"/>
                <a:gd fmla="*/ 47 w 89" name="T82"/>
                <a:gd fmla="*/ 57 h 95" name="T83"/>
                <a:gd fmla="*/ 46 w 89" name="T84"/>
                <a:gd fmla="*/ 58 h 95" name="T85"/>
                <a:gd fmla="*/ 59 w 89" name="T86"/>
                <a:gd fmla="*/ 17 h 95" name="T87"/>
                <a:gd fmla="*/ 41 w 89" name="T88"/>
                <a:gd fmla="*/ 54 h 95" name="T89"/>
                <a:gd fmla="*/ 36 w 89" name="T90"/>
                <a:gd fmla="*/ 13 h 95" name="T91"/>
                <a:gd fmla="*/ 0 w 89" name="T92"/>
                <a:gd fmla="*/ 54 h 95" name="T93"/>
                <a:gd fmla="*/ 41 w 89" name="T94"/>
                <a:gd fmla="*/ 95 h 95" name="T95"/>
                <a:gd fmla="*/ 55 w 89" name="T96"/>
                <a:gd fmla="*/ 93 h 95" name="T97"/>
                <a:gd fmla="*/ 41 w 89" name="T98"/>
                <a:gd fmla="*/ 54 h 95" name="T99"/>
                <a:gd fmla="*/ 68 w 89" name="T100"/>
                <a:gd fmla="*/ 23 h 95" name="T101"/>
                <a:gd fmla="*/ 59 w 89" name="T102"/>
                <a:gd fmla="*/ 17 h 95" name="T103"/>
                <a:gd fmla="*/ 43 w 89" name="T104"/>
                <a:gd fmla="*/ 0 h 95" name="T105"/>
                <a:gd fmla="*/ 38 w 89" name="T106"/>
                <a:gd fmla="*/ 0 h 95" name="T107"/>
                <a:gd fmla="*/ 43 w 89" name="T108"/>
                <a:gd fmla="*/ 41 h 95" name="T109"/>
                <a:gd fmla="*/ 61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6" name="Group 35"/>
          <p:cNvGrpSpPr/>
          <p:nvPr/>
        </p:nvGrpSpPr>
        <p:grpSpPr>
          <a:xfrm>
            <a:off x="1203781" y="3234979"/>
            <a:ext cx="2262052" cy="866077"/>
            <a:chOff x="1041864" y="2875510"/>
            <a:chExt cx="2342903" cy="821261"/>
          </a:xfrm>
        </p:grpSpPr>
        <p:sp>
          <p:nvSpPr>
            <p:cNvPr id="28" name="TextBox 27"/>
            <p:cNvSpPr txBox="1"/>
            <p:nvPr/>
          </p:nvSpPr>
          <p:spPr>
            <a:xfrm>
              <a:off x="1484388" y="2875509"/>
              <a:ext cx="1478501" cy="329492"/>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9" name="TextBox 28"/>
            <p:cNvSpPr txBox="1"/>
            <p:nvPr/>
          </p:nvSpPr>
          <p:spPr>
            <a:xfrm>
              <a:off x="1041864" y="3201841"/>
              <a:ext cx="2342903" cy="502908"/>
            </a:xfrm>
            <a:prstGeom prst="rect">
              <a:avLst/>
            </a:prstGeom>
            <a:noFill/>
          </p:spPr>
          <p:txBody>
            <a:bodyPr rtlCol="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40" name="Group 39"/>
          <p:cNvGrpSpPr/>
          <p:nvPr/>
        </p:nvGrpSpPr>
        <p:grpSpPr>
          <a:xfrm>
            <a:off x="3933493" y="3216759"/>
            <a:ext cx="2262052" cy="884308"/>
            <a:chOff x="3630319" y="2858224"/>
            <a:chExt cx="2342903" cy="838546"/>
          </a:xfrm>
        </p:grpSpPr>
        <p:sp>
          <p:nvSpPr>
            <p:cNvPr id="30" name="TextBox 29"/>
            <p:cNvSpPr txBox="1"/>
            <p:nvPr/>
          </p:nvSpPr>
          <p:spPr>
            <a:xfrm>
              <a:off x="4110447" y="2858223"/>
              <a:ext cx="1478501" cy="329491"/>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3" name="TextBox 32"/>
            <p:cNvSpPr txBox="1"/>
            <p:nvPr/>
          </p:nvSpPr>
          <p:spPr>
            <a:xfrm>
              <a:off x="3630319" y="3201842"/>
              <a:ext cx="2342903" cy="502907"/>
            </a:xfrm>
            <a:prstGeom prst="rect">
              <a:avLst/>
            </a:prstGeom>
            <a:noFill/>
          </p:spPr>
          <p:txBody>
            <a:bodyPr rtlCol="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41" name="Group 40"/>
          <p:cNvGrpSpPr/>
          <p:nvPr/>
        </p:nvGrpSpPr>
        <p:grpSpPr>
          <a:xfrm>
            <a:off x="6663205" y="3216759"/>
            <a:ext cx="2262052" cy="884308"/>
            <a:chOff x="6218775" y="2858224"/>
            <a:chExt cx="2342903" cy="838546"/>
          </a:xfrm>
        </p:grpSpPr>
        <p:sp>
          <p:nvSpPr>
            <p:cNvPr id="31" name="TextBox 30"/>
            <p:cNvSpPr txBox="1"/>
            <p:nvPr/>
          </p:nvSpPr>
          <p:spPr>
            <a:xfrm>
              <a:off x="6649372" y="2858223"/>
              <a:ext cx="1478501" cy="329491"/>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4" name="TextBox 33"/>
            <p:cNvSpPr txBox="1"/>
            <p:nvPr/>
          </p:nvSpPr>
          <p:spPr>
            <a:xfrm>
              <a:off x="6218775" y="3201842"/>
              <a:ext cx="2342903" cy="502907"/>
            </a:xfrm>
            <a:prstGeom prst="rect">
              <a:avLst/>
            </a:prstGeom>
            <a:noFill/>
          </p:spPr>
          <p:txBody>
            <a:bodyPr rtlCol="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42" name="Group 41"/>
          <p:cNvGrpSpPr/>
          <p:nvPr/>
        </p:nvGrpSpPr>
        <p:grpSpPr>
          <a:xfrm>
            <a:off x="9392919" y="3216759"/>
            <a:ext cx="2262052" cy="884308"/>
            <a:chOff x="8807232" y="2858224"/>
            <a:chExt cx="2342903" cy="838546"/>
          </a:xfrm>
        </p:grpSpPr>
        <p:sp>
          <p:nvSpPr>
            <p:cNvPr id="32" name="TextBox 31"/>
            <p:cNvSpPr txBox="1"/>
            <p:nvPr/>
          </p:nvSpPr>
          <p:spPr>
            <a:xfrm>
              <a:off x="9239432" y="2858223"/>
              <a:ext cx="1478501" cy="329491"/>
            </a:xfrm>
            <a:prstGeom prst="rect">
              <a:avLst/>
            </a:prstGeom>
            <a:noFill/>
          </p:spPr>
          <p:txBody>
            <a:bodyPr rtlCol="0" wrap="none">
              <a:spAutoFit/>
            </a:bodyPr>
            <a:lstStyle/>
            <a:p>
              <a:pPr algn="ctr">
                <a:lnSpc>
                  <a:spcPct val="120000"/>
                </a:lnSpc>
              </a:pPr>
              <a:r>
                <a:rPr altLang="en-US" lang="zh-CN" smtClean="0"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5" name="TextBox 34"/>
            <p:cNvSpPr txBox="1"/>
            <p:nvPr/>
          </p:nvSpPr>
          <p:spPr>
            <a:xfrm>
              <a:off x="8807232" y="3201842"/>
              <a:ext cx="2342903" cy="502907"/>
            </a:xfrm>
            <a:prstGeom prst="rect">
              <a:avLst/>
            </a:prstGeom>
            <a:noFill/>
          </p:spPr>
          <p:txBody>
            <a:bodyPr rtlCol="0" wrap="square">
              <a:spAutoFit/>
            </a:bodyPr>
            <a:lstStyle/>
            <a:p>
              <a:pPr algn="just">
                <a:lnSpc>
                  <a:spcPct val="120000"/>
                </a:lnSpc>
              </a:pPr>
              <a:r>
                <a:rPr altLang="zh-CN" lang="en-US" smtClean="0"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cxnSp>
        <p:nvCxnSpPr>
          <p:cNvPr id="37" name="Straight Connector 36"/>
          <p:cNvCxnSpPr/>
          <p:nvPr/>
        </p:nvCxnSpPr>
        <p:spPr>
          <a:xfrm flipH="1">
            <a:off x="3710454" y="2303303"/>
            <a:ext cx="0" cy="21469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429375" y="2303303"/>
            <a:ext cx="0" cy="21469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9173923" y="2303303"/>
            <a:ext cx="0" cy="21469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386315110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par>
                                <p:cTn fill="hold" id="9" nodeType="withEffect" presetClass="entr" presetID="12" presetSubtype="1">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id="11"/>
                                        <p:tgtEl>
                                          <p:spTgt spid="36"/>
                                        </p:tgtEl>
                                        <p:attrNameLst>
                                          <p:attrName>ppt_y</p:attrName>
                                        </p:attrNameLst>
                                      </p:cBhvr>
                                      <p:tavLst>
                                        <p:tav tm="0">
                                          <p:val>
                                            <p:strVal val="#ppt_y-#ppt_h*1.125000"/>
                                          </p:val>
                                        </p:tav>
                                        <p:tav tm="100000">
                                          <p:val>
                                            <p:strVal val="#ppt_y"/>
                                          </p:val>
                                        </p:tav>
                                      </p:tavLst>
                                    </p:anim>
                                    <p:animEffect filter="wipe(down)" transition="in">
                                      <p:cBhvr>
                                        <p:cTn dur="500" id="12"/>
                                        <p:tgtEl>
                                          <p:spTgt spid="36"/>
                                        </p:tgtEl>
                                      </p:cBhvr>
                                    </p:animEffect>
                                  </p:childTnLst>
                                </p:cTn>
                              </p:par>
                            </p:childTnLst>
                          </p:cTn>
                        </p:par>
                        <p:par>
                          <p:cTn fill="hold" id="13" nodeType="afterGroup">
                            <p:stCondLst>
                              <p:cond delay="500"/>
                            </p:stCondLst>
                            <p:childTnLst>
                              <p:par>
                                <p:cTn fill="hold" id="14" nodeType="afterEffect" presetClass="entr" presetID="2" presetSubtype="4">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ppt_x"/>
                                          </p:val>
                                        </p:tav>
                                        <p:tav tm="100000">
                                          <p:val>
                                            <p:strVal val="#ppt_x"/>
                                          </p:val>
                                        </p:tav>
                                      </p:tavLst>
                                    </p:anim>
                                    <p:anim calcmode="lin" valueType="num">
                                      <p:cBhvr additive="base">
                                        <p:cTn dur="500" fill="hold" id="17"/>
                                        <p:tgtEl>
                                          <p:spTgt spid="17"/>
                                        </p:tgtEl>
                                        <p:attrNameLst>
                                          <p:attrName>ppt_y</p:attrName>
                                        </p:attrNameLst>
                                      </p:cBhvr>
                                      <p:tavLst>
                                        <p:tav tm="0">
                                          <p:val>
                                            <p:strVal val="1+#ppt_h/2"/>
                                          </p:val>
                                        </p:tav>
                                        <p:tav tm="100000">
                                          <p:val>
                                            <p:strVal val="#ppt_y"/>
                                          </p:val>
                                        </p:tav>
                                      </p:tavLst>
                                    </p:anim>
                                  </p:childTnLst>
                                </p:cTn>
                              </p:par>
                              <p:par>
                                <p:cTn fill="hold" id="18" nodeType="withEffect" presetClass="entr" presetID="12" presetSubtype="1">
                                  <p:stCondLst>
                                    <p:cond delay="0"/>
                                  </p:stCondLst>
                                  <p:childTnLst>
                                    <p:set>
                                      <p:cBhvr>
                                        <p:cTn dur="1" fill="hold" id="19">
                                          <p:stCondLst>
                                            <p:cond delay="0"/>
                                          </p:stCondLst>
                                        </p:cTn>
                                        <p:tgtEl>
                                          <p:spTgt spid="40"/>
                                        </p:tgtEl>
                                        <p:attrNameLst>
                                          <p:attrName>style.visibility</p:attrName>
                                        </p:attrNameLst>
                                      </p:cBhvr>
                                      <p:to>
                                        <p:strVal val="visible"/>
                                      </p:to>
                                    </p:set>
                                    <p:anim calcmode="lin" valueType="num">
                                      <p:cBhvr additive="base">
                                        <p:cTn dur="500" id="20"/>
                                        <p:tgtEl>
                                          <p:spTgt spid="40"/>
                                        </p:tgtEl>
                                        <p:attrNameLst>
                                          <p:attrName>ppt_y</p:attrName>
                                        </p:attrNameLst>
                                      </p:cBhvr>
                                      <p:tavLst>
                                        <p:tav tm="0">
                                          <p:val>
                                            <p:strVal val="#ppt_y-#ppt_h*1.125000"/>
                                          </p:val>
                                        </p:tav>
                                        <p:tav tm="100000">
                                          <p:val>
                                            <p:strVal val="#ppt_y"/>
                                          </p:val>
                                        </p:tav>
                                      </p:tavLst>
                                    </p:anim>
                                    <p:animEffect filter="wipe(down)" transition="in">
                                      <p:cBhvr>
                                        <p:cTn dur="500" id="21"/>
                                        <p:tgtEl>
                                          <p:spTgt spid="40"/>
                                        </p:tgtEl>
                                      </p:cBhvr>
                                    </p:animEffect>
                                  </p:childTnLst>
                                </p:cTn>
                              </p:par>
                            </p:childTnLst>
                          </p:cTn>
                        </p:par>
                        <p:par>
                          <p:cTn fill="hold" id="22" nodeType="afterGroup">
                            <p:stCondLst>
                              <p:cond delay="1000"/>
                            </p:stCondLst>
                            <p:childTnLst>
                              <p:par>
                                <p:cTn fill="hold" id="23" nodeType="afterEffect" presetClass="entr" presetID="2" presetSubtype="4">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500" fill="hold" id="25"/>
                                        <p:tgtEl>
                                          <p:spTgt spid="18"/>
                                        </p:tgtEl>
                                        <p:attrNameLst>
                                          <p:attrName>ppt_x</p:attrName>
                                        </p:attrNameLst>
                                      </p:cBhvr>
                                      <p:tavLst>
                                        <p:tav tm="0">
                                          <p:val>
                                            <p:strVal val="#ppt_x"/>
                                          </p:val>
                                        </p:tav>
                                        <p:tav tm="100000">
                                          <p:val>
                                            <p:strVal val="#ppt_x"/>
                                          </p:val>
                                        </p:tav>
                                      </p:tavLst>
                                    </p:anim>
                                    <p:anim calcmode="lin" valueType="num">
                                      <p:cBhvr additive="base">
                                        <p:cTn dur="500" fill="hold" id="26"/>
                                        <p:tgtEl>
                                          <p:spTgt spid="18"/>
                                        </p:tgtEl>
                                        <p:attrNameLst>
                                          <p:attrName>ppt_y</p:attrName>
                                        </p:attrNameLst>
                                      </p:cBhvr>
                                      <p:tavLst>
                                        <p:tav tm="0">
                                          <p:val>
                                            <p:strVal val="1+#ppt_h/2"/>
                                          </p:val>
                                        </p:tav>
                                        <p:tav tm="100000">
                                          <p:val>
                                            <p:strVal val="#ppt_y"/>
                                          </p:val>
                                        </p:tav>
                                      </p:tavLst>
                                    </p:anim>
                                  </p:childTnLst>
                                </p:cTn>
                              </p:par>
                              <p:par>
                                <p:cTn fill="hold" id="27" nodeType="withEffect" presetClass="entr" presetID="12" presetSubtype="1">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500" id="29"/>
                                        <p:tgtEl>
                                          <p:spTgt spid="41"/>
                                        </p:tgtEl>
                                        <p:attrNameLst>
                                          <p:attrName>ppt_y</p:attrName>
                                        </p:attrNameLst>
                                      </p:cBhvr>
                                      <p:tavLst>
                                        <p:tav tm="0">
                                          <p:val>
                                            <p:strVal val="#ppt_y-#ppt_h*1.125000"/>
                                          </p:val>
                                        </p:tav>
                                        <p:tav tm="100000">
                                          <p:val>
                                            <p:strVal val="#ppt_y"/>
                                          </p:val>
                                        </p:tav>
                                      </p:tavLst>
                                    </p:anim>
                                    <p:animEffect filter="wipe(down)" transition="in">
                                      <p:cBhvr>
                                        <p:cTn dur="500" id="30"/>
                                        <p:tgtEl>
                                          <p:spTgt spid="41"/>
                                        </p:tgtEl>
                                      </p:cBhvr>
                                    </p:animEffect>
                                  </p:childTnLst>
                                </p:cTn>
                              </p:par>
                            </p:childTnLst>
                          </p:cTn>
                        </p:par>
                        <p:par>
                          <p:cTn fill="hold" id="31" nodeType="afterGroup">
                            <p:stCondLst>
                              <p:cond delay="1500"/>
                            </p:stCondLst>
                            <p:childTnLst>
                              <p:par>
                                <p:cTn fill="hold" id="32" nodeType="afterEffect" presetClass="entr" presetID="2" presetSubtype="4">
                                  <p:stCondLst>
                                    <p:cond delay="0"/>
                                  </p:stCondLst>
                                  <p:childTnLst>
                                    <p:set>
                                      <p:cBhvr>
                                        <p:cTn dur="1" fill="hold" id="33">
                                          <p:stCondLst>
                                            <p:cond delay="0"/>
                                          </p:stCondLst>
                                        </p:cTn>
                                        <p:tgtEl>
                                          <p:spTgt spid="23"/>
                                        </p:tgtEl>
                                        <p:attrNameLst>
                                          <p:attrName>style.visibility</p:attrName>
                                        </p:attrNameLst>
                                      </p:cBhvr>
                                      <p:to>
                                        <p:strVal val="visible"/>
                                      </p:to>
                                    </p:set>
                                    <p:anim calcmode="lin" valueType="num">
                                      <p:cBhvr additive="base">
                                        <p:cTn dur="500" fill="hold" id="34"/>
                                        <p:tgtEl>
                                          <p:spTgt spid="23"/>
                                        </p:tgtEl>
                                        <p:attrNameLst>
                                          <p:attrName>ppt_x</p:attrName>
                                        </p:attrNameLst>
                                      </p:cBhvr>
                                      <p:tavLst>
                                        <p:tav tm="0">
                                          <p:val>
                                            <p:strVal val="#ppt_x"/>
                                          </p:val>
                                        </p:tav>
                                        <p:tav tm="100000">
                                          <p:val>
                                            <p:strVal val="#ppt_x"/>
                                          </p:val>
                                        </p:tav>
                                      </p:tavLst>
                                    </p:anim>
                                    <p:anim calcmode="lin" valueType="num">
                                      <p:cBhvr additive="base">
                                        <p:cTn dur="500" fill="hold" id="35"/>
                                        <p:tgtEl>
                                          <p:spTgt spid="23"/>
                                        </p:tgtEl>
                                        <p:attrNameLst>
                                          <p:attrName>ppt_y</p:attrName>
                                        </p:attrNameLst>
                                      </p:cBhvr>
                                      <p:tavLst>
                                        <p:tav tm="0">
                                          <p:val>
                                            <p:strVal val="1+#ppt_h/2"/>
                                          </p:val>
                                        </p:tav>
                                        <p:tav tm="100000">
                                          <p:val>
                                            <p:strVal val="#ppt_y"/>
                                          </p:val>
                                        </p:tav>
                                      </p:tavLst>
                                    </p:anim>
                                  </p:childTnLst>
                                </p:cTn>
                              </p:par>
                              <p:par>
                                <p:cTn fill="hold" id="36" nodeType="withEffect" presetClass="entr" presetID="12" presetSubtype="1">
                                  <p:stCondLst>
                                    <p:cond delay="0"/>
                                  </p:stCondLst>
                                  <p:childTnLst>
                                    <p:set>
                                      <p:cBhvr>
                                        <p:cTn dur="1" fill="hold" id="37">
                                          <p:stCondLst>
                                            <p:cond delay="0"/>
                                          </p:stCondLst>
                                        </p:cTn>
                                        <p:tgtEl>
                                          <p:spTgt spid="42"/>
                                        </p:tgtEl>
                                        <p:attrNameLst>
                                          <p:attrName>style.visibility</p:attrName>
                                        </p:attrNameLst>
                                      </p:cBhvr>
                                      <p:to>
                                        <p:strVal val="visible"/>
                                      </p:to>
                                    </p:set>
                                    <p:anim calcmode="lin" valueType="num">
                                      <p:cBhvr additive="base">
                                        <p:cTn dur="500" id="38"/>
                                        <p:tgtEl>
                                          <p:spTgt spid="42"/>
                                        </p:tgtEl>
                                        <p:attrNameLst>
                                          <p:attrName>ppt_y</p:attrName>
                                        </p:attrNameLst>
                                      </p:cBhvr>
                                      <p:tavLst>
                                        <p:tav tm="0">
                                          <p:val>
                                            <p:strVal val="#ppt_y-#ppt_h*1.125000"/>
                                          </p:val>
                                        </p:tav>
                                        <p:tav tm="100000">
                                          <p:val>
                                            <p:strVal val="#ppt_y"/>
                                          </p:val>
                                        </p:tav>
                                      </p:tavLst>
                                    </p:anim>
                                    <p:animEffect filter="wipe(down)" transition="in">
                                      <p:cBhvr>
                                        <p:cTn dur="500" id="39"/>
                                        <p:tgtEl>
                                          <p:spTgt spid="42"/>
                                        </p:tgtEl>
                                      </p:cBhvr>
                                    </p:animEffect>
                                  </p:childTnLst>
                                </p:cTn>
                              </p:par>
                            </p:childTnLst>
                          </p:cTn>
                        </p:par>
                        <p:par>
                          <p:cTn fill="hold" id="40" nodeType="afterGroup">
                            <p:stCondLst>
                              <p:cond delay="2000"/>
                            </p:stCondLst>
                            <p:childTnLst>
                              <p:par>
                                <p:cTn fill="hold" id="41" nodeType="afterEffect" presetClass="entr" presetID="53" presetSubtype="0">
                                  <p:stCondLst>
                                    <p:cond delay="0"/>
                                  </p:stCondLst>
                                  <p:childTnLst>
                                    <p:set>
                                      <p:cBhvr>
                                        <p:cTn dur="1" fill="hold" id="42">
                                          <p:stCondLst>
                                            <p:cond delay="0"/>
                                          </p:stCondLst>
                                        </p:cTn>
                                        <p:tgtEl>
                                          <p:spTgt spid="5"/>
                                        </p:tgtEl>
                                        <p:attrNameLst>
                                          <p:attrName>style.visibility</p:attrName>
                                        </p:attrNameLst>
                                      </p:cBhvr>
                                      <p:to>
                                        <p:strVal val="visible"/>
                                      </p:to>
                                    </p:set>
                                    <p:anim calcmode="lin" valueType="num">
                                      <p:cBhvr>
                                        <p:cTn dur="500" fill="hold" id="43"/>
                                        <p:tgtEl>
                                          <p:spTgt spid="5"/>
                                        </p:tgtEl>
                                        <p:attrNameLst>
                                          <p:attrName>ppt_w</p:attrName>
                                        </p:attrNameLst>
                                      </p:cBhvr>
                                      <p:tavLst>
                                        <p:tav tm="0">
                                          <p:val>
                                            <p:fltVal val="0"/>
                                          </p:val>
                                        </p:tav>
                                        <p:tav tm="100000">
                                          <p:val>
                                            <p:strVal val="#ppt_w"/>
                                          </p:val>
                                        </p:tav>
                                      </p:tavLst>
                                    </p:anim>
                                    <p:anim calcmode="lin" valueType="num">
                                      <p:cBhvr>
                                        <p:cTn dur="500" fill="hold" id="44"/>
                                        <p:tgtEl>
                                          <p:spTgt spid="5"/>
                                        </p:tgtEl>
                                        <p:attrNameLst>
                                          <p:attrName>ppt_h</p:attrName>
                                        </p:attrNameLst>
                                      </p:cBhvr>
                                      <p:tavLst>
                                        <p:tav tm="0">
                                          <p:val>
                                            <p:fltVal val="0"/>
                                          </p:val>
                                        </p:tav>
                                        <p:tav tm="100000">
                                          <p:val>
                                            <p:strVal val="#ppt_h"/>
                                          </p:val>
                                        </p:tav>
                                      </p:tavLst>
                                    </p:anim>
                                    <p:animEffect filter="fade" transition="in">
                                      <p:cBhvr>
                                        <p:cTn dur="500" id="4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Oval 8"/>
          <p:cNvSpPr/>
          <p:nvPr/>
        </p:nvSpPr>
        <p:spPr>
          <a:xfrm>
            <a:off x="1154842" y="1770604"/>
            <a:ext cx="2419567" cy="2419567"/>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GB" sz="1605">
              <a:latin charset="0" panose="020b0604020202020204" pitchFamily="34" typeface="Arial"/>
              <a:ea charset="-122" panose="020b0503020204020204" pitchFamily="34" typeface="微软雅黑"/>
              <a:sym charset="0" panose="020b0604020202020204" pitchFamily="34" typeface="Arial"/>
            </a:endParaRPr>
          </a:p>
        </p:txBody>
      </p:sp>
      <p:sp>
        <p:nvSpPr>
          <p:cNvPr id="10" name="Oval 9"/>
          <p:cNvSpPr/>
          <p:nvPr/>
        </p:nvSpPr>
        <p:spPr>
          <a:xfrm>
            <a:off x="3864675" y="1770604"/>
            <a:ext cx="2419567" cy="2419567"/>
          </a:xfrm>
          <a:prstGeom prst="ellipse">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GB" sz="1605">
              <a:latin charset="0" panose="020b0604020202020204" pitchFamily="34" typeface="Arial"/>
              <a:ea charset="-122" panose="020b0503020204020204" pitchFamily="34" typeface="微软雅黑"/>
              <a:sym charset="0" panose="020b0604020202020204" pitchFamily="34" typeface="Arial"/>
            </a:endParaRPr>
          </a:p>
        </p:txBody>
      </p:sp>
      <p:sp>
        <p:nvSpPr>
          <p:cNvPr id="11" name="Oval 10"/>
          <p:cNvSpPr/>
          <p:nvPr/>
        </p:nvSpPr>
        <p:spPr>
          <a:xfrm>
            <a:off x="6574508" y="1770604"/>
            <a:ext cx="2419567" cy="2419567"/>
          </a:xfrm>
          <a:prstGeom prst="ellipse">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GB" sz="1605">
              <a:latin charset="0" panose="020b0604020202020204" pitchFamily="34" typeface="Arial"/>
              <a:ea charset="-122" panose="020b0503020204020204" pitchFamily="34" typeface="微软雅黑"/>
              <a:sym charset="0" panose="020b0604020202020204" pitchFamily="34" typeface="Arial"/>
            </a:endParaRPr>
          </a:p>
        </p:txBody>
      </p:sp>
      <p:sp>
        <p:nvSpPr>
          <p:cNvPr id="12" name="Oval 11"/>
          <p:cNvSpPr/>
          <p:nvPr/>
        </p:nvSpPr>
        <p:spPr>
          <a:xfrm>
            <a:off x="9284341" y="1770604"/>
            <a:ext cx="2419567" cy="2419567"/>
          </a:xfrm>
          <a:prstGeom prst="ellipse">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GB" sz="1605">
              <a:latin charset="0" panose="020b0604020202020204" pitchFamily="34" typeface="Arial"/>
              <a:ea charset="-122" panose="020b0503020204020204" pitchFamily="34" typeface="微软雅黑"/>
              <a:sym charset="0" panose="020b0604020202020204" pitchFamily="34" typeface="Arial"/>
            </a:endParaRPr>
          </a:p>
        </p:txBody>
      </p:sp>
      <p:grpSp>
        <p:nvGrpSpPr>
          <p:cNvPr id="4" name="Group 3"/>
          <p:cNvGrpSpPr/>
          <p:nvPr/>
        </p:nvGrpSpPr>
        <p:grpSpPr>
          <a:xfrm>
            <a:off x="1547902" y="4918935"/>
            <a:ext cx="1633448" cy="1262439"/>
            <a:chOff x="-31080" y="4439263"/>
            <a:chExt cx="3605776" cy="1343019"/>
          </a:xfrm>
        </p:grpSpPr>
        <p:sp>
          <p:nvSpPr>
            <p:cNvPr id="17" name="TextBox 16"/>
            <p:cNvSpPr txBox="1"/>
            <p:nvPr/>
          </p:nvSpPr>
          <p:spPr>
            <a:xfrm>
              <a:off x="5614" y="4439264"/>
              <a:ext cx="3532382" cy="291830"/>
            </a:xfrm>
            <a:prstGeom prst="rect">
              <a:avLst/>
            </a:prstGeom>
            <a:noFill/>
          </p:spPr>
          <p:txBody>
            <a:bodyPr bIns="0" lIns="0" rIns="0" rtlCol="0" tIns="0" wrap="none">
              <a:spAutoFit/>
            </a:bodyPr>
            <a:lstStyle/>
            <a:p>
              <a:pPr algn="ctr"/>
              <a:r>
                <a:rPr altLang="en-US" lang="zh-CN">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1" name="TextBox 20"/>
            <p:cNvSpPr txBox="1"/>
            <p:nvPr/>
          </p:nvSpPr>
          <p:spPr>
            <a:xfrm>
              <a:off x="-31080" y="4996469"/>
              <a:ext cx="3605776" cy="778212"/>
            </a:xfrm>
            <a:prstGeom prst="rect">
              <a:avLst/>
            </a:prstGeom>
            <a:noFill/>
          </p:spPr>
          <p:txBody>
            <a:bodyPr bIns="0" lIns="0" rIns="0" rtlCol="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grpSp>
      <p:grpSp>
        <p:nvGrpSpPr>
          <p:cNvPr id="5" name="Group 4"/>
          <p:cNvGrpSpPr/>
          <p:nvPr/>
        </p:nvGrpSpPr>
        <p:grpSpPr>
          <a:xfrm>
            <a:off x="4243421" y="4918937"/>
            <a:ext cx="1662080" cy="1262438"/>
            <a:chOff x="3770519" y="4439264"/>
            <a:chExt cx="1768165" cy="1343018"/>
          </a:xfrm>
        </p:grpSpPr>
        <p:sp>
          <p:nvSpPr>
            <p:cNvPr id="18" name="TextBox 17"/>
            <p:cNvSpPr txBox="1"/>
            <p:nvPr/>
          </p:nvSpPr>
          <p:spPr>
            <a:xfrm>
              <a:off x="3803434" y="4439264"/>
              <a:ext cx="1702335" cy="291830"/>
            </a:xfrm>
            <a:prstGeom prst="rect">
              <a:avLst/>
            </a:prstGeom>
            <a:noFill/>
          </p:spPr>
          <p:txBody>
            <a:bodyPr bIns="0" lIns="0" rIns="0" rtlCol="0" tIns="0" wrap="none">
              <a:spAutoFit/>
            </a:bodyPr>
            <a:lstStyle/>
            <a:p>
              <a:pPr algn="ctr"/>
              <a:r>
                <a:rPr altLang="en-US" lang="zh-CN">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2" name="TextBox 21"/>
            <p:cNvSpPr txBox="1"/>
            <p:nvPr/>
          </p:nvSpPr>
          <p:spPr>
            <a:xfrm>
              <a:off x="3770519" y="4996471"/>
              <a:ext cx="1768165" cy="778212"/>
            </a:xfrm>
            <a:prstGeom prst="rect">
              <a:avLst/>
            </a:prstGeom>
            <a:noFill/>
          </p:spPr>
          <p:txBody>
            <a:bodyPr bIns="0" lIns="0" rIns="0" rtlCol="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grpSp>
      <p:grpSp>
        <p:nvGrpSpPr>
          <p:cNvPr id="6" name="Group 5"/>
          <p:cNvGrpSpPr/>
          <p:nvPr/>
        </p:nvGrpSpPr>
        <p:grpSpPr>
          <a:xfrm>
            <a:off x="6949366" y="4919520"/>
            <a:ext cx="1661234" cy="1261856"/>
            <a:chOff x="5699257" y="4439886"/>
            <a:chExt cx="3667114" cy="1342400"/>
          </a:xfrm>
        </p:grpSpPr>
        <p:sp>
          <p:nvSpPr>
            <p:cNvPr id="20" name="TextBox 19"/>
            <p:cNvSpPr txBox="1"/>
            <p:nvPr/>
          </p:nvSpPr>
          <p:spPr>
            <a:xfrm>
              <a:off x="5771203" y="4439886"/>
              <a:ext cx="3532384" cy="291830"/>
            </a:xfrm>
            <a:prstGeom prst="rect">
              <a:avLst/>
            </a:prstGeom>
            <a:noFill/>
          </p:spPr>
          <p:txBody>
            <a:bodyPr bIns="0" lIns="0" rIns="0" rtlCol="0" tIns="0" wrap="none">
              <a:spAutoFit/>
            </a:bodyPr>
            <a:lstStyle/>
            <a:p>
              <a:pPr algn="ctr"/>
              <a:r>
                <a:rPr altLang="en-US" lang="zh-CN">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3" name="TextBox 22"/>
            <p:cNvSpPr txBox="1"/>
            <p:nvPr/>
          </p:nvSpPr>
          <p:spPr>
            <a:xfrm>
              <a:off x="5699256" y="4996473"/>
              <a:ext cx="3667114" cy="778213"/>
            </a:xfrm>
            <a:prstGeom prst="rect">
              <a:avLst/>
            </a:prstGeom>
            <a:noFill/>
          </p:spPr>
          <p:txBody>
            <a:bodyPr bIns="0" lIns="0" rIns="0" rtlCol="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grpSp>
      <p:grpSp>
        <p:nvGrpSpPr>
          <p:cNvPr id="7" name="Group 6"/>
          <p:cNvGrpSpPr/>
          <p:nvPr/>
        </p:nvGrpSpPr>
        <p:grpSpPr>
          <a:xfrm>
            <a:off x="9686214" y="4918937"/>
            <a:ext cx="1615827" cy="1262439"/>
            <a:chOff x="9560710" y="4439264"/>
            <a:chExt cx="1718960" cy="1343019"/>
          </a:xfrm>
        </p:grpSpPr>
        <p:sp>
          <p:nvSpPr>
            <p:cNvPr id="19" name="TextBox 18"/>
            <p:cNvSpPr txBox="1"/>
            <p:nvPr/>
          </p:nvSpPr>
          <p:spPr>
            <a:xfrm>
              <a:off x="9569021" y="4439264"/>
              <a:ext cx="1702336" cy="291830"/>
            </a:xfrm>
            <a:prstGeom prst="rect">
              <a:avLst/>
            </a:prstGeom>
            <a:noFill/>
          </p:spPr>
          <p:txBody>
            <a:bodyPr bIns="0" lIns="0" rIns="0" rtlCol="0" tIns="0" wrap="none">
              <a:spAutoFit/>
            </a:bodyPr>
            <a:lstStyle/>
            <a:p>
              <a:pPr algn="ctr"/>
              <a:r>
                <a:rPr altLang="en-US" lang="zh-CN">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4" name="TextBox 23"/>
            <p:cNvSpPr txBox="1"/>
            <p:nvPr/>
          </p:nvSpPr>
          <p:spPr>
            <a:xfrm>
              <a:off x="9566441" y="4996471"/>
              <a:ext cx="1707495" cy="778212"/>
            </a:xfrm>
            <a:prstGeom prst="rect">
              <a:avLst/>
            </a:prstGeom>
            <a:noFill/>
          </p:spPr>
          <p:txBody>
            <a:bodyPr bIns="0" lIns="0" rIns="0" rtlCol="0" tIns="0" wrap="square">
              <a:spAutoFit/>
            </a:body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grpSp>
      <p:sp>
        <p:nvSpPr>
          <p:cNvPr id="25" name="Freeform 16"/>
          <p:cNvSpPr/>
          <p:nvPr/>
        </p:nvSpPr>
        <p:spPr bwMode="auto">
          <a:xfrm>
            <a:off x="2167946" y="4517306"/>
            <a:ext cx="393356" cy="319654"/>
          </a:xfrm>
          <a:custGeom>
            <a:gdLst>
              <a:gd fmla="*/ 368 w 368" name="T0"/>
              <a:gd fmla="*/ 36 h 299" name="T1"/>
              <a:gd fmla="*/ 324 w 368" name="T2"/>
              <a:gd fmla="*/ 48 h 299" name="T3"/>
              <a:gd fmla="*/ 358 w 368" name="T4"/>
              <a:gd fmla="*/ 6 h 299" name="T5"/>
              <a:gd fmla="*/ 310 w 368" name="T6"/>
              <a:gd fmla="*/ 24 h 299" name="T7"/>
              <a:gd fmla="*/ 255 w 368" name="T8"/>
              <a:gd fmla="*/ 0 h 299" name="T9"/>
              <a:gd fmla="*/ 179 w 368" name="T10"/>
              <a:gd fmla="*/ 76 h 299" name="T11"/>
              <a:gd fmla="*/ 181 w 368" name="T12"/>
              <a:gd fmla="*/ 93 h 299" name="T13"/>
              <a:gd fmla="*/ 25 w 368" name="T14"/>
              <a:gd fmla="*/ 14 h 299" name="T15"/>
              <a:gd fmla="*/ 15 w 368" name="T16"/>
              <a:gd fmla="*/ 52 h 299" name="T17"/>
              <a:gd fmla="*/ 49 w 368" name="T18"/>
              <a:gd fmla="*/ 115 h 299" name="T19"/>
              <a:gd fmla="*/ 15 w 368" name="T20"/>
              <a:gd fmla="*/ 106 h 299" name="T21"/>
              <a:gd fmla="*/ 14 w 368" name="T22"/>
              <a:gd fmla="*/ 106 h 299" name="T23"/>
              <a:gd fmla="*/ 75 w 368" name="T24"/>
              <a:gd fmla="*/ 181 h 299" name="T25"/>
              <a:gd fmla="*/ 55 w 368" name="T26"/>
              <a:gd fmla="*/ 183 h 299" name="T27"/>
              <a:gd fmla="*/ 41 w 368" name="T28"/>
              <a:gd fmla="*/ 182 h 299" name="T29"/>
              <a:gd fmla="*/ 111 w 368" name="T30"/>
              <a:gd fmla="*/ 234 h 299" name="T31"/>
              <a:gd fmla="*/ 18 w 368" name="T32"/>
              <a:gd fmla="*/ 267 h 299" name="T33"/>
              <a:gd fmla="*/ 0 w 368" name="T34"/>
              <a:gd fmla="*/ 265 h 299" name="T35"/>
              <a:gd fmla="*/ 115 w 368" name="T36"/>
              <a:gd fmla="*/ 299 h 299" name="T37"/>
              <a:gd fmla="*/ 330 w 368" name="T38"/>
              <a:gd fmla="*/ 85 h 299" name="T39"/>
              <a:gd fmla="*/ 330 w 368" name="T40"/>
              <a:gd fmla="*/ 75 h 299" name="T41"/>
              <a:gd fmla="*/ 368 w 368" name="T42"/>
              <a:gd fmla="*/ 36 h 2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1"/>
          </a:solidFill>
          <a:ln>
            <a:noFill/>
          </a:ln>
        </p:spPr>
        <p:txBody>
          <a:bodyPr anchor="t" anchorCtr="0" bIns="42977" compatLnSpc="1" lIns="85954" numCol="1" rIns="85954" tIns="42977" vert="horz" wrap="square">
            <a:prstTxWarp prst="textNoShape">
              <a:avLst/>
            </a:prstTxWarp>
          </a:bodyPr>
          <a:lstStyle/>
          <a:p>
            <a:pPr>
              <a:lnSpc>
                <a:spcPct val="15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6" name="Freeform 16"/>
          <p:cNvSpPr/>
          <p:nvPr/>
        </p:nvSpPr>
        <p:spPr bwMode="auto">
          <a:xfrm>
            <a:off x="4877780" y="4517305"/>
            <a:ext cx="393356" cy="319654"/>
          </a:xfrm>
          <a:custGeom>
            <a:gdLst>
              <a:gd fmla="*/ 368 w 368" name="T0"/>
              <a:gd fmla="*/ 36 h 299" name="T1"/>
              <a:gd fmla="*/ 324 w 368" name="T2"/>
              <a:gd fmla="*/ 48 h 299" name="T3"/>
              <a:gd fmla="*/ 358 w 368" name="T4"/>
              <a:gd fmla="*/ 6 h 299" name="T5"/>
              <a:gd fmla="*/ 310 w 368" name="T6"/>
              <a:gd fmla="*/ 24 h 299" name="T7"/>
              <a:gd fmla="*/ 255 w 368" name="T8"/>
              <a:gd fmla="*/ 0 h 299" name="T9"/>
              <a:gd fmla="*/ 179 w 368" name="T10"/>
              <a:gd fmla="*/ 76 h 299" name="T11"/>
              <a:gd fmla="*/ 181 w 368" name="T12"/>
              <a:gd fmla="*/ 93 h 299" name="T13"/>
              <a:gd fmla="*/ 25 w 368" name="T14"/>
              <a:gd fmla="*/ 14 h 299" name="T15"/>
              <a:gd fmla="*/ 15 w 368" name="T16"/>
              <a:gd fmla="*/ 52 h 299" name="T17"/>
              <a:gd fmla="*/ 49 w 368" name="T18"/>
              <a:gd fmla="*/ 115 h 299" name="T19"/>
              <a:gd fmla="*/ 15 w 368" name="T20"/>
              <a:gd fmla="*/ 106 h 299" name="T21"/>
              <a:gd fmla="*/ 14 w 368" name="T22"/>
              <a:gd fmla="*/ 106 h 299" name="T23"/>
              <a:gd fmla="*/ 75 w 368" name="T24"/>
              <a:gd fmla="*/ 181 h 299" name="T25"/>
              <a:gd fmla="*/ 55 w 368" name="T26"/>
              <a:gd fmla="*/ 183 h 299" name="T27"/>
              <a:gd fmla="*/ 41 w 368" name="T28"/>
              <a:gd fmla="*/ 182 h 299" name="T29"/>
              <a:gd fmla="*/ 111 w 368" name="T30"/>
              <a:gd fmla="*/ 234 h 299" name="T31"/>
              <a:gd fmla="*/ 18 w 368" name="T32"/>
              <a:gd fmla="*/ 267 h 299" name="T33"/>
              <a:gd fmla="*/ 0 w 368" name="T34"/>
              <a:gd fmla="*/ 265 h 299" name="T35"/>
              <a:gd fmla="*/ 115 w 368" name="T36"/>
              <a:gd fmla="*/ 299 h 299" name="T37"/>
              <a:gd fmla="*/ 330 w 368" name="T38"/>
              <a:gd fmla="*/ 85 h 299" name="T39"/>
              <a:gd fmla="*/ 330 w 368" name="T40"/>
              <a:gd fmla="*/ 75 h 299" name="T41"/>
              <a:gd fmla="*/ 368 w 368" name="T42"/>
              <a:gd fmla="*/ 36 h 2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2"/>
          </a:solidFill>
          <a:ln>
            <a:noFill/>
          </a:ln>
        </p:spPr>
        <p:txBody>
          <a:bodyPr anchor="t" anchorCtr="0" bIns="42977" compatLnSpc="1" lIns="85954" numCol="1" rIns="85954" tIns="42977" vert="horz" wrap="square">
            <a:prstTxWarp prst="textNoShape">
              <a:avLst/>
            </a:prstTxWarp>
          </a:bodyPr>
          <a:lstStyle/>
          <a:p>
            <a:pPr>
              <a:lnSpc>
                <a:spcPct val="15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7" name="Freeform 16"/>
          <p:cNvSpPr/>
          <p:nvPr/>
        </p:nvSpPr>
        <p:spPr bwMode="auto">
          <a:xfrm>
            <a:off x="7587613" y="4517305"/>
            <a:ext cx="393356" cy="319654"/>
          </a:xfrm>
          <a:custGeom>
            <a:gdLst>
              <a:gd fmla="*/ 368 w 368" name="T0"/>
              <a:gd fmla="*/ 36 h 299" name="T1"/>
              <a:gd fmla="*/ 324 w 368" name="T2"/>
              <a:gd fmla="*/ 48 h 299" name="T3"/>
              <a:gd fmla="*/ 358 w 368" name="T4"/>
              <a:gd fmla="*/ 6 h 299" name="T5"/>
              <a:gd fmla="*/ 310 w 368" name="T6"/>
              <a:gd fmla="*/ 24 h 299" name="T7"/>
              <a:gd fmla="*/ 255 w 368" name="T8"/>
              <a:gd fmla="*/ 0 h 299" name="T9"/>
              <a:gd fmla="*/ 179 w 368" name="T10"/>
              <a:gd fmla="*/ 76 h 299" name="T11"/>
              <a:gd fmla="*/ 181 w 368" name="T12"/>
              <a:gd fmla="*/ 93 h 299" name="T13"/>
              <a:gd fmla="*/ 25 w 368" name="T14"/>
              <a:gd fmla="*/ 14 h 299" name="T15"/>
              <a:gd fmla="*/ 15 w 368" name="T16"/>
              <a:gd fmla="*/ 52 h 299" name="T17"/>
              <a:gd fmla="*/ 49 w 368" name="T18"/>
              <a:gd fmla="*/ 115 h 299" name="T19"/>
              <a:gd fmla="*/ 15 w 368" name="T20"/>
              <a:gd fmla="*/ 106 h 299" name="T21"/>
              <a:gd fmla="*/ 14 w 368" name="T22"/>
              <a:gd fmla="*/ 106 h 299" name="T23"/>
              <a:gd fmla="*/ 75 w 368" name="T24"/>
              <a:gd fmla="*/ 181 h 299" name="T25"/>
              <a:gd fmla="*/ 55 w 368" name="T26"/>
              <a:gd fmla="*/ 183 h 299" name="T27"/>
              <a:gd fmla="*/ 41 w 368" name="T28"/>
              <a:gd fmla="*/ 182 h 299" name="T29"/>
              <a:gd fmla="*/ 111 w 368" name="T30"/>
              <a:gd fmla="*/ 234 h 299" name="T31"/>
              <a:gd fmla="*/ 18 w 368" name="T32"/>
              <a:gd fmla="*/ 267 h 299" name="T33"/>
              <a:gd fmla="*/ 0 w 368" name="T34"/>
              <a:gd fmla="*/ 265 h 299" name="T35"/>
              <a:gd fmla="*/ 115 w 368" name="T36"/>
              <a:gd fmla="*/ 299 h 299" name="T37"/>
              <a:gd fmla="*/ 330 w 368" name="T38"/>
              <a:gd fmla="*/ 85 h 299" name="T39"/>
              <a:gd fmla="*/ 330 w 368" name="T40"/>
              <a:gd fmla="*/ 75 h 299" name="T41"/>
              <a:gd fmla="*/ 368 w 368" name="T42"/>
              <a:gd fmla="*/ 36 h 2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3"/>
          </a:solidFill>
          <a:ln>
            <a:noFill/>
          </a:ln>
        </p:spPr>
        <p:txBody>
          <a:bodyPr anchor="t" anchorCtr="0" bIns="42977" compatLnSpc="1" lIns="85954" numCol="1" rIns="85954" tIns="42977" vert="horz" wrap="square">
            <a:prstTxWarp prst="textNoShape">
              <a:avLst/>
            </a:prstTxWarp>
          </a:bodyPr>
          <a:lstStyle/>
          <a:p>
            <a:pPr>
              <a:lnSpc>
                <a:spcPct val="15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8" name="Freeform 16"/>
          <p:cNvSpPr/>
          <p:nvPr/>
        </p:nvSpPr>
        <p:spPr bwMode="auto">
          <a:xfrm>
            <a:off x="10301914" y="4517304"/>
            <a:ext cx="393356" cy="319654"/>
          </a:xfrm>
          <a:custGeom>
            <a:gdLst>
              <a:gd fmla="*/ 368 w 368" name="T0"/>
              <a:gd fmla="*/ 36 h 299" name="T1"/>
              <a:gd fmla="*/ 324 w 368" name="T2"/>
              <a:gd fmla="*/ 48 h 299" name="T3"/>
              <a:gd fmla="*/ 358 w 368" name="T4"/>
              <a:gd fmla="*/ 6 h 299" name="T5"/>
              <a:gd fmla="*/ 310 w 368" name="T6"/>
              <a:gd fmla="*/ 24 h 299" name="T7"/>
              <a:gd fmla="*/ 255 w 368" name="T8"/>
              <a:gd fmla="*/ 0 h 299" name="T9"/>
              <a:gd fmla="*/ 179 w 368" name="T10"/>
              <a:gd fmla="*/ 76 h 299" name="T11"/>
              <a:gd fmla="*/ 181 w 368" name="T12"/>
              <a:gd fmla="*/ 93 h 299" name="T13"/>
              <a:gd fmla="*/ 25 w 368" name="T14"/>
              <a:gd fmla="*/ 14 h 299" name="T15"/>
              <a:gd fmla="*/ 15 w 368" name="T16"/>
              <a:gd fmla="*/ 52 h 299" name="T17"/>
              <a:gd fmla="*/ 49 w 368" name="T18"/>
              <a:gd fmla="*/ 115 h 299" name="T19"/>
              <a:gd fmla="*/ 15 w 368" name="T20"/>
              <a:gd fmla="*/ 106 h 299" name="T21"/>
              <a:gd fmla="*/ 14 w 368" name="T22"/>
              <a:gd fmla="*/ 106 h 299" name="T23"/>
              <a:gd fmla="*/ 75 w 368" name="T24"/>
              <a:gd fmla="*/ 181 h 299" name="T25"/>
              <a:gd fmla="*/ 55 w 368" name="T26"/>
              <a:gd fmla="*/ 183 h 299" name="T27"/>
              <a:gd fmla="*/ 41 w 368" name="T28"/>
              <a:gd fmla="*/ 182 h 299" name="T29"/>
              <a:gd fmla="*/ 111 w 368" name="T30"/>
              <a:gd fmla="*/ 234 h 299" name="T31"/>
              <a:gd fmla="*/ 18 w 368" name="T32"/>
              <a:gd fmla="*/ 267 h 299" name="T33"/>
              <a:gd fmla="*/ 0 w 368" name="T34"/>
              <a:gd fmla="*/ 265 h 299" name="T35"/>
              <a:gd fmla="*/ 115 w 368" name="T36"/>
              <a:gd fmla="*/ 299 h 299" name="T37"/>
              <a:gd fmla="*/ 330 w 368" name="T38"/>
              <a:gd fmla="*/ 85 h 299" name="T39"/>
              <a:gd fmla="*/ 330 w 368" name="T40"/>
              <a:gd fmla="*/ 75 h 299" name="T41"/>
              <a:gd fmla="*/ 368 w 368" name="T42"/>
              <a:gd fmla="*/ 36 h 2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accent4"/>
          </a:solidFill>
          <a:ln>
            <a:noFill/>
          </a:ln>
        </p:spPr>
        <p:txBody>
          <a:bodyPr anchor="t" anchorCtr="0" bIns="42977" compatLnSpc="1" lIns="85954" numCol="1" rIns="85954" tIns="42977" vert="horz" wrap="square">
            <a:prstTxWarp prst="textNoShape">
              <a:avLst/>
            </a:prstTxWarp>
          </a:bodyPr>
          <a:lstStyle/>
          <a:p>
            <a:pPr>
              <a:lnSpc>
                <a:spcPct val="150000"/>
              </a:lnSpc>
            </a:pPr>
            <a:endParaRPr lang="en-US" sz="1605">
              <a:latin charset="0" panose="020b0604020202020204" pitchFamily="34" typeface="Arial"/>
              <a:ea charset="-122" panose="020b0503020204020204" pitchFamily="34" typeface="微软雅黑"/>
              <a:sym charset="0" panose="020b0604020202020204" pitchFamily="34" typeface="Arial"/>
            </a:endParaRPr>
          </a:p>
        </p:txBody>
      </p:sp>
      <p:sp>
        <p:nvSpPr>
          <p:cNvPr id="29"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48983164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id="11" nodeType="afterEffect" presetClass="entr" presetID="12" presetSubtype="1">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id="13"/>
                                        <p:tgtEl>
                                          <p:spTgt spid="4"/>
                                        </p:tgtEl>
                                        <p:attrNameLst>
                                          <p:attrName>ppt_y</p:attrName>
                                        </p:attrNameLst>
                                      </p:cBhvr>
                                      <p:tavLst>
                                        <p:tav tm="0">
                                          <p:val>
                                            <p:strVal val="#ppt_y-#ppt_h*1.125000"/>
                                          </p:val>
                                        </p:tav>
                                        <p:tav tm="100000">
                                          <p:val>
                                            <p:strVal val="#ppt_y"/>
                                          </p:val>
                                        </p:tav>
                                      </p:tavLst>
                                    </p:anim>
                                    <p:animEffect filter="wipe(down)" transition="in">
                                      <p:cBhvr>
                                        <p:cTn dur="500" id="14"/>
                                        <p:tgtEl>
                                          <p:spTgt spid="4"/>
                                        </p:tgtEl>
                                      </p:cBhvr>
                                    </p:animEffect>
                                  </p:childTnLst>
                                </p:cTn>
                              </p:par>
                            </p:childTnLst>
                          </p:cTn>
                        </p:par>
                        <p:par>
                          <p:cTn fill="hold" id="15" nodeType="afterGroup">
                            <p:stCondLst>
                              <p:cond delay="1000"/>
                            </p:stCondLst>
                            <p:childTnLst>
                              <p:par>
                                <p:cTn decel="100000" fill="hold" grpId="0" id="16" nodeType="afterEffect" presetClass="entr" presetID="49" presetSubtype="0">
                                  <p:stCondLst>
                                    <p:cond delay="0"/>
                                  </p:stCondLst>
                                  <p:childTnLst>
                                    <p:set>
                                      <p:cBhvr>
                                        <p:cTn dur="1" fill="hold" id="17">
                                          <p:stCondLst>
                                            <p:cond delay="0"/>
                                          </p:stCondLst>
                                        </p:cTn>
                                        <p:tgtEl>
                                          <p:spTgt spid="25"/>
                                        </p:tgtEl>
                                        <p:attrNameLst>
                                          <p:attrName>style.visibility</p:attrName>
                                        </p:attrNameLst>
                                      </p:cBhvr>
                                      <p:to>
                                        <p:strVal val="visible"/>
                                      </p:to>
                                    </p:set>
                                    <p:anim calcmode="lin" valueType="num">
                                      <p:cBhvr>
                                        <p:cTn dur="500" fill="hold" id="18"/>
                                        <p:tgtEl>
                                          <p:spTgt spid="25"/>
                                        </p:tgtEl>
                                        <p:attrNameLst>
                                          <p:attrName>ppt_w</p:attrName>
                                        </p:attrNameLst>
                                      </p:cBhvr>
                                      <p:tavLst>
                                        <p:tav tm="0">
                                          <p:val>
                                            <p:fltVal val="0"/>
                                          </p:val>
                                        </p:tav>
                                        <p:tav tm="100000">
                                          <p:val>
                                            <p:strVal val="#ppt_w"/>
                                          </p:val>
                                        </p:tav>
                                      </p:tavLst>
                                    </p:anim>
                                    <p:anim calcmode="lin" valueType="num">
                                      <p:cBhvr>
                                        <p:cTn dur="500" fill="hold" id="19"/>
                                        <p:tgtEl>
                                          <p:spTgt spid="25"/>
                                        </p:tgtEl>
                                        <p:attrNameLst>
                                          <p:attrName>ppt_h</p:attrName>
                                        </p:attrNameLst>
                                      </p:cBhvr>
                                      <p:tavLst>
                                        <p:tav tm="0">
                                          <p:val>
                                            <p:fltVal val="0"/>
                                          </p:val>
                                        </p:tav>
                                        <p:tav tm="100000">
                                          <p:val>
                                            <p:strVal val="#ppt_h"/>
                                          </p:val>
                                        </p:tav>
                                      </p:tavLst>
                                    </p:anim>
                                    <p:anim calcmode="lin" valueType="num">
                                      <p:cBhvr>
                                        <p:cTn dur="500" fill="hold" id="20"/>
                                        <p:tgtEl>
                                          <p:spTgt spid="25"/>
                                        </p:tgtEl>
                                        <p:attrNameLst>
                                          <p:attrName>style.rotation</p:attrName>
                                        </p:attrNameLst>
                                      </p:cBhvr>
                                      <p:tavLst>
                                        <p:tav tm="0">
                                          <p:val>
                                            <p:fltVal val="360"/>
                                          </p:val>
                                        </p:tav>
                                        <p:tav tm="100000">
                                          <p:val>
                                            <p:fltVal val="0"/>
                                          </p:val>
                                        </p:tav>
                                      </p:tavLst>
                                    </p:anim>
                                    <p:animEffect filter="fade" transition="in">
                                      <p:cBhvr>
                                        <p:cTn dur="500" id="21"/>
                                        <p:tgtEl>
                                          <p:spTgt spid="25"/>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p:cTn dur="500" fill="hold" id="25"/>
                                        <p:tgtEl>
                                          <p:spTgt spid="10"/>
                                        </p:tgtEl>
                                        <p:attrNameLst>
                                          <p:attrName>ppt_w</p:attrName>
                                        </p:attrNameLst>
                                      </p:cBhvr>
                                      <p:tavLst>
                                        <p:tav tm="0">
                                          <p:val>
                                            <p:fltVal val="0"/>
                                          </p:val>
                                        </p:tav>
                                        <p:tav tm="100000">
                                          <p:val>
                                            <p:strVal val="#ppt_w"/>
                                          </p:val>
                                        </p:tav>
                                      </p:tavLst>
                                    </p:anim>
                                    <p:anim calcmode="lin" valueType="num">
                                      <p:cBhvr>
                                        <p:cTn dur="500" fill="hold" id="26"/>
                                        <p:tgtEl>
                                          <p:spTgt spid="10"/>
                                        </p:tgtEl>
                                        <p:attrNameLst>
                                          <p:attrName>ppt_h</p:attrName>
                                        </p:attrNameLst>
                                      </p:cBhvr>
                                      <p:tavLst>
                                        <p:tav tm="0">
                                          <p:val>
                                            <p:fltVal val="0"/>
                                          </p:val>
                                        </p:tav>
                                        <p:tav tm="100000">
                                          <p:val>
                                            <p:strVal val="#ppt_h"/>
                                          </p:val>
                                        </p:tav>
                                      </p:tavLst>
                                    </p:anim>
                                    <p:animEffect filter="fade" transition="in">
                                      <p:cBhvr>
                                        <p:cTn dur="500" id="27"/>
                                        <p:tgtEl>
                                          <p:spTgt spid="10"/>
                                        </p:tgtEl>
                                      </p:cBhvr>
                                    </p:animEffect>
                                  </p:childTnLst>
                                </p:cTn>
                              </p:par>
                            </p:childTnLst>
                          </p:cTn>
                        </p:par>
                        <p:par>
                          <p:cTn fill="hold" id="28" nodeType="afterGroup">
                            <p:stCondLst>
                              <p:cond delay="2000"/>
                            </p:stCondLst>
                            <p:childTnLst>
                              <p:par>
                                <p:cTn fill="hold" id="29" nodeType="afterEffect" presetClass="entr" presetID="12" presetSubtype="1">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500" id="31"/>
                                        <p:tgtEl>
                                          <p:spTgt spid="5"/>
                                        </p:tgtEl>
                                        <p:attrNameLst>
                                          <p:attrName>ppt_y</p:attrName>
                                        </p:attrNameLst>
                                      </p:cBhvr>
                                      <p:tavLst>
                                        <p:tav tm="0">
                                          <p:val>
                                            <p:strVal val="#ppt_y-#ppt_h*1.125000"/>
                                          </p:val>
                                        </p:tav>
                                        <p:tav tm="100000">
                                          <p:val>
                                            <p:strVal val="#ppt_y"/>
                                          </p:val>
                                        </p:tav>
                                      </p:tavLst>
                                    </p:anim>
                                    <p:animEffect filter="wipe(down)" transition="in">
                                      <p:cBhvr>
                                        <p:cTn dur="500" id="32"/>
                                        <p:tgtEl>
                                          <p:spTgt spid="5"/>
                                        </p:tgtEl>
                                      </p:cBhvr>
                                    </p:animEffect>
                                  </p:childTnLst>
                                </p:cTn>
                              </p:par>
                            </p:childTnLst>
                          </p:cTn>
                        </p:par>
                        <p:par>
                          <p:cTn fill="hold" id="33" nodeType="afterGroup">
                            <p:stCondLst>
                              <p:cond delay="2500"/>
                            </p:stCondLst>
                            <p:childTnLst>
                              <p:par>
                                <p:cTn decel="100000" fill="hold" grpId="0" id="34" nodeType="afterEffect" presetClass="entr" presetID="49" presetSubtype="0">
                                  <p:stCondLst>
                                    <p:cond delay="0"/>
                                  </p:stCondLst>
                                  <p:childTnLst>
                                    <p:set>
                                      <p:cBhvr>
                                        <p:cTn dur="1" fill="hold" id="35">
                                          <p:stCondLst>
                                            <p:cond delay="0"/>
                                          </p:stCondLst>
                                        </p:cTn>
                                        <p:tgtEl>
                                          <p:spTgt spid="26"/>
                                        </p:tgtEl>
                                        <p:attrNameLst>
                                          <p:attrName>style.visibility</p:attrName>
                                        </p:attrNameLst>
                                      </p:cBhvr>
                                      <p:to>
                                        <p:strVal val="visible"/>
                                      </p:to>
                                    </p:set>
                                    <p:anim calcmode="lin" valueType="num">
                                      <p:cBhvr>
                                        <p:cTn dur="500" fill="hold" id="36"/>
                                        <p:tgtEl>
                                          <p:spTgt spid="26"/>
                                        </p:tgtEl>
                                        <p:attrNameLst>
                                          <p:attrName>ppt_w</p:attrName>
                                        </p:attrNameLst>
                                      </p:cBhvr>
                                      <p:tavLst>
                                        <p:tav tm="0">
                                          <p:val>
                                            <p:fltVal val="0"/>
                                          </p:val>
                                        </p:tav>
                                        <p:tav tm="100000">
                                          <p:val>
                                            <p:strVal val="#ppt_w"/>
                                          </p:val>
                                        </p:tav>
                                      </p:tavLst>
                                    </p:anim>
                                    <p:anim calcmode="lin" valueType="num">
                                      <p:cBhvr>
                                        <p:cTn dur="500" fill="hold" id="37"/>
                                        <p:tgtEl>
                                          <p:spTgt spid="26"/>
                                        </p:tgtEl>
                                        <p:attrNameLst>
                                          <p:attrName>ppt_h</p:attrName>
                                        </p:attrNameLst>
                                      </p:cBhvr>
                                      <p:tavLst>
                                        <p:tav tm="0">
                                          <p:val>
                                            <p:fltVal val="0"/>
                                          </p:val>
                                        </p:tav>
                                        <p:tav tm="100000">
                                          <p:val>
                                            <p:strVal val="#ppt_h"/>
                                          </p:val>
                                        </p:tav>
                                      </p:tavLst>
                                    </p:anim>
                                    <p:anim calcmode="lin" valueType="num">
                                      <p:cBhvr>
                                        <p:cTn dur="500" fill="hold" id="38"/>
                                        <p:tgtEl>
                                          <p:spTgt spid="26"/>
                                        </p:tgtEl>
                                        <p:attrNameLst>
                                          <p:attrName>style.rotation</p:attrName>
                                        </p:attrNameLst>
                                      </p:cBhvr>
                                      <p:tavLst>
                                        <p:tav tm="0">
                                          <p:val>
                                            <p:fltVal val="360"/>
                                          </p:val>
                                        </p:tav>
                                        <p:tav tm="100000">
                                          <p:val>
                                            <p:fltVal val="0"/>
                                          </p:val>
                                        </p:tav>
                                      </p:tavLst>
                                    </p:anim>
                                    <p:animEffect filter="fade" transition="in">
                                      <p:cBhvr>
                                        <p:cTn dur="500" id="39"/>
                                        <p:tgtEl>
                                          <p:spTgt spid="26"/>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11"/>
                                        </p:tgtEl>
                                        <p:attrNameLst>
                                          <p:attrName>style.visibility</p:attrName>
                                        </p:attrNameLst>
                                      </p:cBhvr>
                                      <p:to>
                                        <p:strVal val="visible"/>
                                      </p:to>
                                    </p:set>
                                    <p:anim calcmode="lin" valueType="num">
                                      <p:cBhvr>
                                        <p:cTn dur="500" fill="hold" id="43"/>
                                        <p:tgtEl>
                                          <p:spTgt spid="11"/>
                                        </p:tgtEl>
                                        <p:attrNameLst>
                                          <p:attrName>ppt_w</p:attrName>
                                        </p:attrNameLst>
                                      </p:cBhvr>
                                      <p:tavLst>
                                        <p:tav tm="0">
                                          <p:val>
                                            <p:fltVal val="0"/>
                                          </p:val>
                                        </p:tav>
                                        <p:tav tm="100000">
                                          <p:val>
                                            <p:strVal val="#ppt_w"/>
                                          </p:val>
                                        </p:tav>
                                      </p:tavLst>
                                    </p:anim>
                                    <p:anim calcmode="lin" valueType="num">
                                      <p:cBhvr>
                                        <p:cTn dur="500" fill="hold" id="44"/>
                                        <p:tgtEl>
                                          <p:spTgt spid="11"/>
                                        </p:tgtEl>
                                        <p:attrNameLst>
                                          <p:attrName>ppt_h</p:attrName>
                                        </p:attrNameLst>
                                      </p:cBhvr>
                                      <p:tavLst>
                                        <p:tav tm="0">
                                          <p:val>
                                            <p:fltVal val="0"/>
                                          </p:val>
                                        </p:tav>
                                        <p:tav tm="100000">
                                          <p:val>
                                            <p:strVal val="#ppt_h"/>
                                          </p:val>
                                        </p:tav>
                                      </p:tavLst>
                                    </p:anim>
                                    <p:animEffect filter="fade" transition="in">
                                      <p:cBhvr>
                                        <p:cTn dur="500" id="45"/>
                                        <p:tgtEl>
                                          <p:spTgt spid="11"/>
                                        </p:tgtEl>
                                      </p:cBhvr>
                                    </p:animEffect>
                                  </p:childTnLst>
                                </p:cTn>
                              </p:par>
                            </p:childTnLst>
                          </p:cTn>
                        </p:par>
                        <p:par>
                          <p:cTn fill="hold" id="46" nodeType="afterGroup">
                            <p:stCondLst>
                              <p:cond delay="3500"/>
                            </p:stCondLst>
                            <p:childTnLst>
                              <p:par>
                                <p:cTn fill="hold" id="47" nodeType="afterEffect" presetClass="entr" presetID="12" presetSubtype="1">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additive="base">
                                        <p:cTn dur="500" id="49"/>
                                        <p:tgtEl>
                                          <p:spTgt spid="6"/>
                                        </p:tgtEl>
                                        <p:attrNameLst>
                                          <p:attrName>ppt_y</p:attrName>
                                        </p:attrNameLst>
                                      </p:cBhvr>
                                      <p:tavLst>
                                        <p:tav tm="0">
                                          <p:val>
                                            <p:strVal val="#ppt_y-#ppt_h*1.125000"/>
                                          </p:val>
                                        </p:tav>
                                        <p:tav tm="100000">
                                          <p:val>
                                            <p:strVal val="#ppt_y"/>
                                          </p:val>
                                        </p:tav>
                                      </p:tavLst>
                                    </p:anim>
                                    <p:animEffect filter="wipe(down)" transition="in">
                                      <p:cBhvr>
                                        <p:cTn dur="500" id="50"/>
                                        <p:tgtEl>
                                          <p:spTgt spid="6"/>
                                        </p:tgtEl>
                                      </p:cBhvr>
                                    </p:animEffect>
                                  </p:childTnLst>
                                </p:cTn>
                              </p:par>
                            </p:childTnLst>
                          </p:cTn>
                        </p:par>
                        <p:par>
                          <p:cTn fill="hold" id="51" nodeType="afterGroup">
                            <p:stCondLst>
                              <p:cond delay="4000"/>
                            </p:stCondLst>
                            <p:childTnLst>
                              <p:par>
                                <p:cTn decel="100000" fill="hold" grpId="0" id="52" nodeType="afterEffect" presetClass="entr" presetID="49" presetSubtype="0">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p:cTn dur="500" fill="hold" id="54"/>
                                        <p:tgtEl>
                                          <p:spTgt spid="27"/>
                                        </p:tgtEl>
                                        <p:attrNameLst>
                                          <p:attrName>ppt_w</p:attrName>
                                        </p:attrNameLst>
                                      </p:cBhvr>
                                      <p:tavLst>
                                        <p:tav tm="0">
                                          <p:val>
                                            <p:fltVal val="0"/>
                                          </p:val>
                                        </p:tav>
                                        <p:tav tm="100000">
                                          <p:val>
                                            <p:strVal val="#ppt_w"/>
                                          </p:val>
                                        </p:tav>
                                      </p:tavLst>
                                    </p:anim>
                                    <p:anim calcmode="lin" valueType="num">
                                      <p:cBhvr>
                                        <p:cTn dur="500" fill="hold" id="55"/>
                                        <p:tgtEl>
                                          <p:spTgt spid="27"/>
                                        </p:tgtEl>
                                        <p:attrNameLst>
                                          <p:attrName>ppt_h</p:attrName>
                                        </p:attrNameLst>
                                      </p:cBhvr>
                                      <p:tavLst>
                                        <p:tav tm="0">
                                          <p:val>
                                            <p:fltVal val="0"/>
                                          </p:val>
                                        </p:tav>
                                        <p:tav tm="100000">
                                          <p:val>
                                            <p:strVal val="#ppt_h"/>
                                          </p:val>
                                        </p:tav>
                                      </p:tavLst>
                                    </p:anim>
                                    <p:anim calcmode="lin" valueType="num">
                                      <p:cBhvr>
                                        <p:cTn dur="500" fill="hold" id="56"/>
                                        <p:tgtEl>
                                          <p:spTgt spid="27"/>
                                        </p:tgtEl>
                                        <p:attrNameLst>
                                          <p:attrName>style.rotation</p:attrName>
                                        </p:attrNameLst>
                                      </p:cBhvr>
                                      <p:tavLst>
                                        <p:tav tm="0">
                                          <p:val>
                                            <p:fltVal val="360"/>
                                          </p:val>
                                        </p:tav>
                                        <p:tav tm="100000">
                                          <p:val>
                                            <p:fltVal val="0"/>
                                          </p:val>
                                        </p:tav>
                                      </p:tavLst>
                                    </p:anim>
                                    <p:animEffect filter="fade" transition="in">
                                      <p:cBhvr>
                                        <p:cTn dur="500" id="57"/>
                                        <p:tgtEl>
                                          <p:spTgt spid="27"/>
                                        </p:tgtEl>
                                      </p:cBhvr>
                                    </p:animEffect>
                                  </p:childTnLst>
                                </p:cTn>
                              </p:par>
                            </p:childTnLst>
                          </p:cTn>
                        </p:par>
                        <p:par>
                          <p:cTn fill="hold" id="58" nodeType="afterGroup">
                            <p:stCondLst>
                              <p:cond delay="4500"/>
                            </p:stCondLst>
                            <p:childTnLst>
                              <p:par>
                                <p:cTn fill="hold" grpId="0" id="59" nodeType="afterEffect" presetClass="entr" presetID="53" presetSubtype="0">
                                  <p:stCondLst>
                                    <p:cond delay="0"/>
                                  </p:stCondLst>
                                  <p:childTnLst>
                                    <p:set>
                                      <p:cBhvr>
                                        <p:cTn dur="1" fill="hold" id="60">
                                          <p:stCondLst>
                                            <p:cond delay="0"/>
                                          </p:stCondLst>
                                        </p:cTn>
                                        <p:tgtEl>
                                          <p:spTgt spid="12"/>
                                        </p:tgtEl>
                                        <p:attrNameLst>
                                          <p:attrName>style.visibility</p:attrName>
                                        </p:attrNameLst>
                                      </p:cBhvr>
                                      <p:to>
                                        <p:strVal val="visible"/>
                                      </p:to>
                                    </p:set>
                                    <p:anim calcmode="lin" valueType="num">
                                      <p:cBhvr>
                                        <p:cTn dur="500" fill="hold" id="61"/>
                                        <p:tgtEl>
                                          <p:spTgt spid="12"/>
                                        </p:tgtEl>
                                        <p:attrNameLst>
                                          <p:attrName>ppt_w</p:attrName>
                                        </p:attrNameLst>
                                      </p:cBhvr>
                                      <p:tavLst>
                                        <p:tav tm="0">
                                          <p:val>
                                            <p:fltVal val="0"/>
                                          </p:val>
                                        </p:tav>
                                        <p:tav tm="100000">
                                          <p:val>
                                            <p:strVal val="#ppt_w"/>
                                          </p:val>
                                        </p:tav>
                                      </p:tavLst>
                                    </p:anim>
                                    <p:anim calcmode="lin" valueType="num">
                                      <p:cBhvr>
                                        <p:cTn dur="500" fill="hold" id="62"/>
                                        <p:tgtEl>
                                          <p:spTgt spid="12"/>
                                        </p:tgtEl>
                                        <p:attrNameLst>
                                          <p:attrName>ppt_h</p:attrName>
                                        </p:attrNameLst>
                                      </p:cBhvr>
                                      <p:tavLst>
                                        <p:tav tm="0">
                                          <p:val>
                                            <p:fltVal val="0"/>
                                          </p:val>
                                        </p:tav>
                                        <p:tav tm="100000">
                                          <p:val>
                                            <p:strVal val="#ppt_h"/>
                                          </p:val>
                                        </p:tav>
                                      </p:tavLst>
                                    </p:anim>
                                    <p:animEffect filter="fade" transition="in">
                                      <p:cBhvr>
                                        <p:cTn dur="500" id="63"/>
                                        <p:tgtEl>
                                          <p:spTgt spid="12"/>
                                        </p:tgtEl>
                                      </p:cBhvr>
                                    </p:animEffect>
                                  </p:childTnLst>
                                </p:cTn>
                              </p:par>
                            </p:childTnLst>
                          </p:cTn>
                        </p:par>
                        <p:par>
                          <p:cTn fill="hold" id="64" nodeType="afterGroup">
                            <p:stCondLst>
                              <p:cond delay="5000"/>
                            </p:stCondLst>
                            <p:childTnLst>
                              <p:par>
                                <p:cTn fill="hold" id="65" nodeType="afterEffect" presetClass="entr" presetID="12" presetSubtype="1">
                                  <p:stCondLst>
                                    <p:cond delay="0"/>
                                  </p:stCondLst>
                                  <p:childTnLst>
                                    <p:set>
                                      <p:cBhvr>
                                        <p:cTn dur="1" fill="hold" id="66">
                                          <p:stCondLst>
                                            <p:cond delay="0"/>
                                          </p:stCondLst>
                                        </p:cTn>
                                        <p:tgtEl>
                                          <p:spTgt spid="7"/>
                                        </p:tgtEl>
                                        <p:attrNameLst>
                                          <p:attrName>style.visibility</p:attrName>
                                        </p:attrNameLst>
                                      </p:cBhvr>
                                      <p:to>
                                        <p:strVal val="visible"/>
                                      </p:to>
                                    </p:set>
                                    <p:anim calcmode="lin" valueType="num">
                                      <p:cBhvr additive="base">
                                        <p:cTn dur="500" id="67"/>
                                        <p:tgtEl>
                                          <p:spTgt spid="7"/>
                                        </p:tgtEl>
                                        <p:attrNameLst>
                                          <p:attrName>ppt_y</p:attrName>
                                        </p:attrNameLst>
                                      </p:cBhvr>
                                      <p:tavLst>
                                        <p:tav tm="0">
                                          <p:val>
                                            <p:strVal val="#ppt_y-#ppt_h*1.125000"/>
                                          </p:val>
                                        </p:tav>
                                        <p:tav tm="100000">
                                          <p:val>
                                            <p:strVal val="#ppt_y"/>
                                          </p:val>
                                        </p:tav>
                                      </p:tavLst>
                                    </p:anim>
                                    <p:animEffect filter="wipe(down)" transition="in">
                                      <p:cBhvr>
                                        <p:cTn dur="500" id="68"/>
                                        <p:tgtEl>
                                          <p:spTgt spid="7"/>
                                        </p:tgtEl>
                                      </p:cBhvr>
                                    </p:animEffect>
                                  </p:childTnLst>
                                </p:cTn>
                              </p:par>
                            </p:childTnLst>
                          </p:cTn>
                        </p:par>
                        <p:par>
                          <p:cTn fill="hold" id="69" nodeType="afterGroup">
                            <p:stCondLst>
                              <p:cond delay="5500"/>
                            </p:stCondLst>
                            <p:childTnLst>
                              <p:par>
                                <p:cTn decel="100000" fill="hold" grpId="0" id="70" nodeType="afterEffect" presetClass="entr" presetID="49" presetSubtype="0">
                                  <p:stCondLst>
                                    <p:cond delay="0"/>
                                  </p:stCondLst>
                                  <p:childTnLst>
                                    <p:set>
                                      <p:cBhvr>
                                        <p:cTn dur="1" fill="hold" id="71">
                                          <p:stCondLst>
                                            <p:cond delay="0"/>
                                          </p:stCondLst>
                                        </p:cTn>
                                        <p:tgtEl>
                                          <p:spTgt spid="28"/>
                                        </p:tgtEl>
                                        <p:attrNameLst>
                                          <p:attrName>style.visibility</p:attrName>
                                        </p:attrNameLst>
                                      </p:cBhvr>
                                      <p:to>
                                        <p:strVal val="visible"/>
                                      </p:to>
                                    </p:set>
                                    <p:anim calcmode="lin" valueType="num">
                                      <p:cBhvr>
                                        <p:cTn dur="500" fill="hold" id="72"/>
                                        <p:tgtEl>
                                          <p:spTgt spid="28"/>
                                        </p:tgtEl>
                                        <p:attrNameLst>
                                          <p:attrName>ppt_w</p:attrName>
                                        </p:attrNameLst>
                                      </p:cBhvr>
                                      <p:tavLst>
                                        <p:tav tm="0">
                                          <p:val>
                                            <p:fltVal val="0"/>
                                          </p:val>
                                        </p:tav>
                                        <p:tav tm="100000">
                                          <p:val>
                                            <p:strVal val="#ppt_w"/>
                                          </p:val>
                                        </p:tav>
                                      </p:tavLst>
                                    </p:anim>
                                    <p:anim calcmode="lin" valueType="num">
                                      <p:cBhvr>
                                        <p:cTn dur="500" fill="hold" id="73"/>
                                        <p:tgtEl>
                                          <p:spTgt spid="28"/>
                                        </p:tgtEl>
                                        <p:attrNameLst>
                                          <p:attrName>ppt_h</p:attrName>
                                        </p:attrNameLst>
                                      </p:cBhvr>
                                      <p:tavLst>
                                        <p:tav tm="0">
                                          <p:val>
                                            <p:fltVal val="0"/>
                                          </p:val>
                                        </p:tav>
                                        <p:tav tm="100000">
                                          <p:val>
                                            <p:strVal val="#ppt_h"/>
                                          </p:val>
                                        </p:tav>
                                      </p:tavLst>
                                    </p:anim>
                                    <p:anim calcmode="lin" valueType="num">
                                      <p:cBhvr>
                                        <p:cTn dur="500" fill="hold" id="74"/>
                                        <p:tgtEl>
                                          <p:spTgt spid="28"/>
                                        </p:tgtEl>
                                        <p:attrNameLst>
                                          <p:attrName>style.rotation</p:attrName>
                                        </p:attrNameLst>
                                      </p:cBhvr>
                                      <p:tavLst>
                                        <p:tav tm="0">
                                          <p:val>
                                            <p:fltVal val="360"/>
                                          </p:val>
                                        </p:tav>
                                        <p:tav tm="100000">
                                          <p:val>
                                            <p:fltVal val="0"/>
                                          </p:val>
                                        </p:tav>
                                      </p:tavLst>
                                    </p:anim>
                                    <p:animEffect filter="fade" transition="in">
                                      <p:cBhvr>
                                        <p:cTn dur="500" id="7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25"/>
      <p:bldP grpId="0" spid="26"/>
      <p:bldP grpId="0" spid="27"/>
      <p:bldP grpId="0" spid="2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p:cNvPicPr>
            <a:picLocks noChangeAspect="1" noGrp="1"/>
          </p:cNvPicPr>
          <p:nvPr>
            <p:ph idx="10" sz="quarter" type="pic"/>
          </p:nvPr>
        </p:nvPicPr>
        <p:blipFill>
          <a:blip r:embed="rId3">
            <a:extLst>
              <a:ext uri="{28A0092B-C50C-407E-A947-70E740481C1C}">
                <a14:useLocalDpi val="0"/>
              </a:ext>
            </a:extLst>
          </a:blip>
          <a:stretch>
            <a:fillRect/>
          </a:stretch>
        </p:blipFill>
        <p:spPr/>
      </p:pic>
      <p:sp>
        <p:nvSpPr>
          <p:cNvPr id="13" name="Rectangle 12"/>
          <p:cNvSpPr/>
          <p:nvPr/>
        </p:nvSpPr>
        <p:spPr>
          <a:xfrm>
            <a:off x="10028681" y="111766"/>
            <a:ext cx="2700041" cy="3471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20" name="Rectangle 19"/>
          <p:cNvSpPr/>
          <p:nvPr/>
        </p:nvSpPr>
        <p:spPr>
          <a:xfrm>
            <a:off x="7261365" y="3649404"/>
            <a:ext cx="2700041" cy="34714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6" name="Rectangle 5"/>
          <p:cNvSpPr/>
          <p:nvPr/>
        </p:nvSpPr>
        <p:spPr>
          <a:xfrm>
            <a:off x="251129" y="4281982"/>
            <a:ext cx="3046139" cy="2838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b0503020204020204" pitchFamily="34" typeface="微软雅黑"/>
              <a:sym charset="0" panose="020b0604020202020204" pitchFamily="34" typeface="Arial"/>
            </a:endParaRPr>
          </a:p>
        </p:txBody>
      </p:sp>
      <p:sp>
        <p:nvSpPr>
          <p:cNvPr id="26" name="TextBox 25"/>
          <p:cNvSpPr txBox="1"/>
          <p:nvPr/>
        </p:nvSpPr>
        <p:spPr>
          <a:xfrm>
            <a:off x="595455" y="4973775"/>
            <a:ext cx="2357486" cy="1461211"/>
          </a:xfrm>
          <a:prstGeom prst="rect">
            <a:avLst/>
          </a:prstGeom>
          <a:noFill/>
        </p:spPr>
        <p:txBody>
          <a:bodyPr bIns="0" lIns="0" rIns="0" rtlCol="0" tIns="0" wrap="square">
            <a:spAutoFit/>
          </a:bodyPr>
          <a:lstStyle/>
          <a:p>
            <a:pPr>
              <a:lnSpc>
                <a:spcPct val="150000"/>
              </a:lnSpc>
            </a:pPr>
            <a:r>
              <a:rPr altLang="en-US" lang="zh-CN" sz="799">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30" name="Rectangle 29"/>
          <p:cNvSpPr/>
          <p:nvPr/>
        </p:nvSpPr>
        <p:spPr>
          <a:xfrm>
            <a:off x="7488402" y="4281982"/>
            <a:ext cx="2245967" cy="5186781"/>
          </a:xfrm>
          <a:prstGeom prst="rect">
            <a:avLst/>
          </a:prstGeom>
        </p:spPr>
        <p:txBody>
          <a:bodyPr bIns="0" lIns="0" rIns="0" tIns="0" wrap="square">
            <a:spAutoFit/>
          </a:bodyPr>
          <a:lstStyle/>
          <a:p>
            <a:r>
              <a:rPr altLang="en-US" b="1" lang="zh-CN" sz="2002">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a:t>
            </a:r>
          </a:p>
          <a:p>
            <a:endParaRPr altLang="en-US" b="1" lang="zh-CN" sz="2002">
              <a:solidFill>
                <a:schemeClr val="bg1"/>
              </a:solidFill>
              <a:latin charset="0" panose="020b0604020202020204" pitchFamily="34" typeface="Arial"/>
              <a:ea charset="-122" panose="020b0503020204020204" pitchFamily="34" typeface="微软雅黑"/>
              <a:sym charset="0" panose="020b0604020202020204" pitchFamily="34" typeface="Arial"/>
            </a:endParaRPr>
          </a:p>
          <a:p>
            <a:r>
              <a:rPr altLang="en-US" b="1" lang="zh-CN" sz="2002">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14" name="Rectangle 29"/>
          <p:cNvSpPr/>
          <p:nvPr/>
        </p:nvSpPr>
        <p:spPr>
          <a:xfrm>
            <a:off x="10240827" y="786201"/>
            <a:ext cx="2245967" cy="5186781"/>
          </a:xfrm>
          <a:prstGeom prst="rect">
            <a:avLst/>
          </a:prstGeom>
        </p:spPr>
        <p:txBody>
          <a:bodyPr bIns="0" lIns="0" rIns="0" tIns="0" wrap="square">
            <a:spAutoFit/>
          </a:bodyPr>
          <a:lstStyle/>
          <a:p>
            <a:r>
              <a:rPr altLang="en-US" b="1" lang="zh-CN" smtClean="0" sz="2002">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a:t>
            </a:r>
          </a:p>
          <a:p>
            <a:endParaRPr altLang="en-US" b="1" lang="zh-CN" smtClean="0" sz="2002">
              <a:solidFill>
                <a:schemeClr val="bg1"/>
              </a:solidFill>
              <a:latin charset="0" panose="020b0604020202020204" pitchFamily="34" typeface="Arial"/>
              <a:ea charset="-122" panose="020b0503020204020204" pitchFamily="34" typeface="微软雅黑"/>
              <a:sym charset="0" panose="020b0604020202020204" pitchFamily="34" typeface="Arial"/>
            </a:endParaRPr>
          </a:p>
          <a:p>
            <a:r>
              <a:rPr altLang="en-US" b="1" lang="zh-CN" smtClean="0" sz="2002">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pic>
        <p:nvPicPr>
          <p:cNvPr id="10" name="图片占位符 9"/>
          <p:cNvPicPr>
            <a:picLocks noChangeAspect="1" noGrp="1"/>
          </p:cNvPicPr>
          <p:nvPr>
            <p:ph idx="11" sz="quarter" type="pic"/>
          </p:nvPr>
        </p:nvPicPr>
        <p:blipFill>
          <a:blip r:embed="rId4">
            <a:extLst>
              <a:ext uri="{28A0092B-C50C-407E-A947-70E740481C1C}">
                <a14:useLocalDpi val="0"/>
              </a:ext>
            </a:extLst>
          </a:blip>
          <a:stretch>
            <a:fillRect/>
          </a:stretch>
        </p:blipFill>
        <p:spPr/>
      </p:pic>
      <p:pic>
        <p:nvPicPr>
          <p:cNvPr id="15" name="图片占位符 14"/>
          <p:cNvPicPr>
            <a:picLocks noChangeAspect="1" noGrp="1"/>
          </p:cNvPicPr>
          <p:nvPr>
            <p:ph idx="12" sz="quarter" type="pic"/>
          </p:nvPr>
        </p:nvPicPr>
        <p:blipFill>
          <a:blip r:embed="rId5">
            <a:extLst>
              <a:ext uri="{28A0092B-C50C-407E-A947-70E740481C1C}">
                <a14:useLocalDpi val="0"/>
              </a:ext>
            </a:extLst>
          </a:blip>
          <a:stretch>
            <a:fillRect/>
          </a:stretch>
        </p:blipFill>
        <p:spPr/>
      </p:pic>
      <p:sp>
        <p:nvSpPr>
          <p:cNvPr id="11" name="TextBox 24"/>
          <p:cNvSpPr txBox="1"/>
          <p:nvPr/>
        </p:nvSpPr>
        <p:spPr>
          <a:xfrm>
            <a:off x="5093335" y="137282"/>
            <a:ext cx="2672080" cy="518160"/>
          </a:xfrm>
          <a:prstGeom prst="rect">
            <a:avLst/>
          </a:prstGeom>
          <a:noFill/>
        </p:spPr>
        <p:txBody>
          <a:bodyPr rtlCol="0" wrap="none">
            <a:spAutoFit/>
          </a:bodyPr>
          <a:lstStyle/>
          <a:p>
            <a:pPr algn="ctr"/>
            <a:r>
              <a:rPr altLang="en-US" lang="zh-CN" sz="2800">
                <a:solidFill>
                  <a:schemeClr val="accent1"/>
                </a:solidFill>
                <a:ea charset="-122" panose="020b0503020204020204" pitchFamily="34" typeface="微软雅黑"/>
              </a:rPr>
              <a:t>请替换文字内容</a:t>
            </a:r>
          </a:p>
        </p:txBody>
      </p:sp>
    </p:spTree>
    <p:extLst>
      <p:ext uri="{BB962C8B-B14F-4D97-AF65-F5344CB8AC3E}">
        <p14:creationId val="239264403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fade" transition="in">
                                      <p:cBhvr>
                                        <p:cTn dur="500" id="11"/>
                                        <p:tgtEl>
                                          <p:spTgt spid="26"/>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20"/>
                                        </p:tgtEl>
                                        <p:attrNameLst>
                                          <p:attrName>style.visibility</p:attrName>
                                        </p:attrNameLst>
                                      </p:cBhvr>
                                      <p:to>
                                        <p:strVal val="visible"/>
                                      </p:to>
                                    </p:set>
                                    <p:animEffect filter="fade" transition="in">
                                      <p:cBhvr>
                                        <p:cTn dur="500" id="16"/>
                                        <p:tgtEl>
                                          <p:spTgt spid="20"/>
                                        </p:tgtEl>
                                      </p:cBhvr>
                                    </p:animEffect>
                                  </p:childTnLst>
                                </p:cTn>
                              </p:par>
                            </p:childTnLst>
                          </p:cTn>
                        </p:par>
                        <p:par>
                          <p:cTn fill="hold" id="17" nodeType="afterGroup">
                            <p:stCondLst>
                              <p:cond delay="500"/>
                            </p:stCondLst>
                            <p:childTnLst>
                              <p:par>
                                <p:cTn fill="hold" grpId="0" id="18" nodeType="afterEffect" presetClass="entr" presetID="22" presetSubtype="1">
                                  <p:stCondLst>
                                    <p:cond delay="0"/>
                                  </p:stCondLst>
                                  <p:childTnLst>
                                    <p:set>
                                      <p:cBhvr>
                                        <p:cTn dur="1" fill="hold" id="19">
                                          <p:stCondLst>
                                            <p:cond delay="0"/>
                                          </p:stCondLst>
                                        </p:cTn>
                                        <p:tgtEl>
                                          <p:spTgt spid="30">
                                            <p:txEl>
                                              <p:pRg end="0" st="0"/>
                                            </p:txEl>
                                          </p:spTgt>
                                        </p:tgtEl>
                                        <p:attrNameLst>
                                          <p:attrName>style.visibility</p:attrName>
                                        </p:attrNameLst>
                                      </p:cBhvr>
                                      <p:to>
                                        <p:strVal val="visible"/>
                                      </p:to>
                                    </p:set>
                                    <p:animEffect filter="wipe(up)" transition="in">
                                      <p:cBhvr>
                                        <p:cTn dur="500" id="20"/>
                                        <p:tgtEl>
                                          <p:spTgt spid="30">
                                            <p:txEl>
                                              <p:pRg end="0" st="0"/>
                                            </p:txEl>
                                          </p:spTgt>
                                        </p:tgtEl>
                                      </p:cBhvr>
                                    </p:animEffect>
                                  </p:childTnLst>
                                </p:cTn>
                              </p:par>
                            </p:childTnLst>
                          </p:cTn>
                        </p:par>
                        <p:par>
                          <p:cTn fill="hold" id="21" nodeType="afterGroup">
                            <p:stCondLst>
                              <p:cond delay="1000"/>
                            </p:stCondLst>
                            <p:childTnLst>
                              <p:par>
                                <p:cTn fill="hold" grpId="0" id="22" nodeType="afterEffect" presetClass="entr" presetID="22" presetSubtype="1">
                                  <p:stCondLst>
                                    <p:cond delay="0"/>
                                  </p:stCondLst>
                                  <p:childTnLst>
                                    <p:set>
                                      <p:cBhvr>
                                        <p:cTn dur="1" fill="hold" id="23">
                                          <p:stCondLst>
                                            <p:cond delay="0"/>
                                          </p:stCondLst>
                                        </p:cTn>
                                        <p:tgtEl>
                                          <p:spTgt spid="30">
                                            <p:txEl>
                                              <p:pRg end="2" st="2"/>
                                            </p:txEl>
                                          </p:spTgt>
                                        </p:tgtEl>
                                        <p:attrNameLst>
                                          <p:attrName>style.visibility</p:attrName>
                                        </p:attrNameLst>
                                      </p:cBhvr>
                                      <p:to>
                                        <p:strVal val="visible"/>
                                      </p:to>
                                    </p:set>
                                    <p:animEffect filter="wipe(up)" transition="in">
                                      <p:cBhvr>
                                        <p:cTn dur="500" id="24"/>
                                        <p:tgtEl>
                                          <p:spTgt spid="30">
                                            <p:txEl>
                                              <p:pRg end="2" st="2"/>
                                            </p:txEl>
                                          </p:spTgt>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childTnLst>
                                </p:cTn>
                              </p:par>
                            </p:childTnLst>
                          </p:cTn>
                        </p:par>
                        <p:par>
                          <p:cTn fill="hold" id="30" nodeType="afterGroup">
                            <p:stCondLst>
                              <p:cond delay="500"/>
                            </p:stCondLst>
                            <p:childTnLst>
                              <p:par>
                                <p:cTn fill="hold" grpId="0" id="31" nodeType="afterEffect" presetClass="entr" presetID="22" presetSubtype="1">
                                  <p:stCondLst>
                                    <p:cond delay="0"/>
                                  </p:stCondLst>
                                  <p:childTnLst>
                                    <p:set>
                                      <p:cBhvr>
                                        <p:cTn dur="1" fill="hold" id="32">
                                          <p:stCondLst>
                                            <p:cond delay="0"/>
                                          </p:stCondLst>
                                        </p:cTn>
                                        <p:tgtEl>
                                          <p:spTgt spid="14">
                                            <p:txEl>
                                              <p:pRg end="0" st="0"/>
                                            </p:txEl>
                                          </p:spTgt>
                                        </p:tgtEl>
                                        <p:attrNameLst>
                                          <p:attrName>style.visibility</p:attrName>
                                        </p:attrNameLst>
                                      </p:cBhvr>
                                      <p:to>
                                        <p:strVal val="visible"/>
                                      </p:to>
                                    </p:set>
                                    <p:animEffect filter="wipe(up)" transition="in">
                                      <p:cBhvr>
                                        <p:cTn dur="500" id="33"/>
                                        <p:tgtEl>
                                          <p:spTgt spid="14">
                                            <p:txEl>
                                              <p:pRg end="0" st="0"/>
                                            </p:txEl>
                                          </p:spTgt>
                                        </p:tgtEl>
                                      </p:cBhvr>
                                    </p:animEffect>
                                  </p:childTnLst>
                                </p:cTn>
                              </p:par>
                            </p:childTnLst>
                          </p:cTn>
                        </p:par>
                        <p:par>
                          <p:cTn fill="hold" id="34" nodeType="afterGroup">
                            <p:stCondLst>
                              <p:cond delay="1000"/>
                            </p:stCondLst>
                            <p:childTnLst>
                              <p:par>
                                <p:cTn fill="hold" grpId="0" id="35" nodeType="afterEffect" presetClass="entr" presetID="22" presetSubtype="1">
                                  <p:stCondLst>
                                    <p:cond delay="0"/>
                                  </p:stCondLst>
                                  <p:childTnLst>
                                    <p:set>
                                      <p:cBhvr>
                                        <p:cTn dur="1" fill="hold" id="36">
                                          <p:stCondLst>
                                            <p:cond delay="0"/>
                                          </p:stCondLst>
                                        </p:cTn>
                                        <p:tgtEl>
                                          <p:spTgt spid="14">
                                            <p:txEl>
                                              <p:pRg end="2" st="2"/>
                                            </p:txEl>
                                          </p:spTgt>
                                        </p:tgtEl>
                                        <p:attrNameLst>
                                          <p:attrName>style.visibility</p:attrName>
                                        </p:attrNameLst>
                                      </p:cBhvr>
                                      <p:to>
                                        <p:strVal val="visible"/>
                                      </p:to>
                                    </p:set>
                                    <p:animEffect filter="wipe(up)" transition="in">
                                      <p:cBhvr>
                                        <p:cTn dur="500" id="37"/>
                                        <p:tgtEl>
                                          <p:spTgt spid="14">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0"/>
      <p:bldP grpId="0" spid="6"/>
      <p:bldP grpId="0" spid="26"/>
      <p:bldP build="p" grpId="0" spid="30" uiExpand="1"/>
      <p:bldP build="p" grpId="0" spid="14" uiExpand="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147" y="447"/>
            <a:ext cx="12856458" cy="730318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4" compatLnSpc="1" forceAA="0" fromWordArt="0" horzOverflow="overflow" lIns="91429" numCol="1" rIns="91429" rot="0" rtlCol="0" spcCol="0" spcFirstLastPara="0" tIns="45714" vert="horz" vertOverflow="overflow" wrap="square">
            <a:prstTxWarp prst="textNoShape">
              <a:avLst/>
            </a:prstTxWarp>
            <a:noAutofit/>
          </a:bodyPr>
          <a:lstStyle/>
          <a:p>
            <a:pPr algn="ctr"/>
            <a:endParaRPr altLang="en-US" lang="zh-CN"/>
          </a:p>
        </p:txBody>
      </p:sp>
      <p:sp>
        <p:nvSpPr>
          <p:cNvPr id="6" name="等腰三角形 5"/>
          <p:cNvSpPr/>
          <p:nvPr/>
        </p:nvSpPr>
        <p:spPr>
          <a:xfrm flipH="1" flipV="1" rot="10800000">
            <a:off x="1147" y="4933220"/>
            <a:ext cx="3593558" cy="2328002"/>
          </a:xfrm>
          <a:prstGeom prst="triangle">
            <a:avLst>
              <a:gd fmla="val 5025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8" name="等腰三角形 7"/>
          <p:cNvSpPr/>
          <p:nvPr/>
        </p:nvSpPr>
        <p:spPr>
          <a:xfrm>
            <a:off x="2355934" y="377660"/>
            <a:ext cx="10501671" cy="6883561"/>
          </a:xfrm>
          <a:prstGeom prst="triangle">
            <a:avLst>
              <a:gd fmla="val 48962" name="adj"/>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nvGrpSpPr>
          <p:cNvPr id="3" name="组合 2"/>
          <p:cNvGrpSpPr/>
          <p:nvPr/>
        </p:nvGrpSpPr>
        <p:grpSpPr>
          <a:xfrm>
            <a:off x="7095635" y="2225773"/>
            <a:ext cx="1022267" cy="1024500"/>
            <a:chOff x="5045856" y="1340290"/>
            <a:chExt cx="727404" cy="727404"/>
          </a:xfrm>
        </p:grpSpPr>
        <p:sp>
          <p:nvSpPr>
            <p:cNvPr id="15" name="椭圆 14"/>
            <p:cNvSpPr/>
            <p:nvPr/>
          </p:nvSpPr>
          <p:spPr>
            <a:xfrm>
              <a:off x="5045856" y="1340290"/>
              <a:ext cx="727404" cy="7274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2776" name="TextBox 1"/>
            <p:cNvSpPr txBox="1">
              <a:spLocks noChangeArrowheads="1"/>
            </p:cNvSpPr>
            <p:nvPr/>
          </p:nvSpPr>
          <p:spPr bwMode="auto">
            <a:xfrm>
              <a:off x="5219441" y="1340290"/>
              <a:ext cx="385420" cy="67347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mtClean="0" sz="5624">
                  <a:solidFill>
                    <a:schemeClr val="bg1"/>
                  </a:solidFill>
                  <a:latin charset="0" panose="020b0806030902050204" pitchFamily="34" typeface="Impact"/>
                </a:rPr>
                <a:t>2</a:t>
              </a:r>
            </a:p>
          </p:txBody>
        </p:sp>
      </p:grpSp>
      <p:sp>
        <p:nvSpPr>
          <p:cNvPr id="12" name="矩形 11"/>
          <p:cNvSpPr/>
          <p:nvPr/>
        </p:nvSpPr>
        <p:spPr>
          <a:xfrm>
            <a:off x="5732985" y="3772567"/>
            <a:ext cx="3848009" cy="52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0"/>
              </a:spcBef>
              <a:spcAft>
                <a:spcPct val="0"/>
              </a:spcAft>
              <a:defRPr/>
            </a:pPr>
            <a:r>
              <a:rPr altLang="en-US" lang="zh-CN" sz="4500">
                <a:solidFill>
                  <a:schemeClr val="bg1"/>
                </a:solidFill>
                <a:latin charset="-122" panose="020b0503020204020204" pitchFamily="34" typeface="微软雅黑"/>
                <a:ea charset="-122" panose="020b0503020204020204" pitchFamily="34" typeface="微软雅黑"/>
              </a:rPr>
              <a:t>这里添加标题</a:t>
            </a:r>
          </a:p>
        </p:txBody>
      </p:sp>
      <p:sp>
        <p:nvSpPr>
          <p:cNvPr id="13" name="矩形 12"/>
          <p:cNvSpPr/>
          <p:nvPr/>
        </p:nvSpPr>
        <p:spPr>
          <a:xfrm>
            <a:off x="5719595" y="4312717"/>
            <a:ext cx="2640330" cy="365760"/>
          </a:xfrm>
          <a:prstGeom prst="rect">
            <a:avLst/>
          </a:prstGeom>
          <a:noFill/>
          <a:ln>
            <a:noFill/>
          </a:ln>
        </p:spPr>
        <p:txBody>
          <a:bodyPr wrap="none">
            <a:spAutoFit/>
          </a:bodyPr>
          <a:lstStyle/>
          <a:p>
            <a:pPr fontAlgn="auto">
              <a:spcBef>
                <a:spcPct val="0"/>
              </a:spcBef>
              <a:spcAft>
                <a:spcPct val="0"/>
              </a:spcAft>
              <a:defRPr/>
            </a:pPr>
            <a:r>
              <a:rPr altLang="zh-CN" lang="en-US">
                <a:solidFill>
                  <a:schemeClr val="bg2">
                    <a:lumMod val="90000"/>
                  </a:schemeClr>
                </a:solidFill>
                <a:latin charset="0" panose="02070309020205020404" pitchFamily="49" typeface="Courier New"/>
                <a:ea charset="-122" panose="020b0503020204020204" pitchFamily="34" typeface="微软雅黑"/>
                <a:cs charset="0" panose="02070309020205020404" pitchFamily="49" typeface="Courier New"/>
              </a:rPr>
              <a:t>ADD YOUR TEXT HERE</a:t>
            </a:r>
          </a:p>
        </p:txBody>
      </p:sp>
      <p:pic>
        <p:nvPicPr>
          <p:cNvPr id="11" name="图片 10"/>
          <p:cNvPicPr>
            <a:picLocks noChangeAspect="1"/>
          </p:cNvPicPr>
          <p:nvPr/>
        </p:nvPicPr>
        <p:blipFill>
          <a:blip r:embed="rId4">
            <a:extLst>
              <a:ext uri="{28A0092B-C50C-407E-A947-70E740481C1C}">
                <a14:useLocalDpi val="0"/>
              </a:ext>
            </a:extLst>
          </a:blip>
          <a:stretch>
            <a:fillRect/>
          </a:stretch>
        </p:blipFill>
        <p:spPr>
          <a:xfrm>
            <a:off x="800028" y="377659"/>
            <a:ext cx="4273192" cy="4163974"/>
          </a:xfrm>
          <a:prstGeom prst="rect">
            <a:avLst/>
          </a:prstGeom>
        </p:spPr>
      </p:pic>
    </p:spTree>
    <p:extLst>
      <p:ext uri="{BB962C8B-B14F-4D97-AF65-F5344CB8AC3E}">
        <p14:creationId val="4245456642"/>
      </p:ext>
    </p:extLst>
  </p:cSld>
  <p:clrMapOvr>
    <a:masterClrMapping/>
  </p:clrMapOvr>
  <mc:AlternateContent>
    <mc:Choice Requires="p14">
      <p:transition advTm="4000" p14:dur="1600" spd="slow">
        <p14:gallery dir="l"/>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75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ppt_x"/>
                                          </p:val>
                                        </p:tav>
                                        <p:tav tm="100000">
                                          <p:val>
                                            <p:strVal val="#ppt_x"/>
                                          </p:val>
                                        </p:tav>
                                      </p:tavLst>
                                    </p:anim>
                                    <p:anim calcmode="lin" valueType="num">
                                      <p:cBhvr additive="base">
                                        <p:cTn dur="500" fill="hold" id="17"/>
                                        <p:tgtEl>
                                          <p:spTgt spid="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750"/>
                            </p:stCondLst>
                            <p:childTnLst>
                              <p:par>
                                <p:cTn accel="40000" fill="hold" id="19" nodeType="afterEffect" presetClass="entr" presetID="2" presetSubtype="4">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1000" fill="hold" id="21"/>
                                        <p:tgtEl>
                                          <p:spTgt spid="11"/>
                                        </p:tgtEl>
                                        <p:attrNameLst>
                                          <p:attrName>ppt_x</p:attrName>
                                        </p:attrNameLst>
                                      </p:cBhvr>
                                      <p:tavLst>
                                        <p:tav tm="0">
                                          <p:val>
                                            <p:strVal val="#ppt_x"/>
                                          </p:val>
                                        </p:tav>
                                        <p:tav tm="100000">
                                          <p:val>
                                            <p:strVal val="#ppt_x"/>
                                          </p:val>
                                        </p:tav>
                                      </p:tavLst>
                                    </p:anim>
                                    <p:anim calcmode="lin" valueType="num">
                                      <p:cBhvr additive="base">
                                        <p:cTn dur="1000" fill="hold" id="22"/>
                                        <p:tgtEl>
                                          <p:spTgt spid="11"/>
                                        </p:tgtEl>
                                        <p:attrNameLst>
                                          <p:attrName>ppt_y</p:attrName>
                                        </p:attrNameLst>
                                      </p:cBhvr>
                                      <p:tavLst>
                                        <p:tav tm="0">
                                          <p:val>
                                            <p:strVal val="1+#ppt_h/2"/>
                                          </p:val>
                                        </p:tav>
                                        <p:tav tm="100000">
                                          <p:val>
                                            <p:strVal val="#ppt_y"/>
                                          </p:val>
                                        </p:tav>
                                      </p:tavLst>
                                    </p:anim>
                                  </p:childTnLst>
                                </p:cTn>
                              </p:par>
                              <p:par>
                                <p:cTn decel="100000" fill="hold" id="23" nodeType="withEffect" presetClass="entr" presetID="49" presetSubtype="0">
                                  <p:stCondLst>
                                    <p:cond delay="125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 calcmode="lin" valueType="num">
                                      <p:cBhvr>
                                        <p:cTn dur="500" fill="hold" id="27"/>
                                        <p:tgtEl>
                                          <p:spTgt spid="3"/>
                                        </p:tgtEl>
                                        <p:attrNameLst>
                                          <p:attrName>style.rotation</p:attrName>
                                        </p:attrNameLst>
                                      </p:cBhvr>
                                      <p:tavLst>
                                        <p:tav tm="0">
                                          <p:val>
                                            <p:fltVal val="360"/>
                                          </p:val>
                                        </p:tav>
                                        <p:tav tm="100000">
                                          <p:val>
                                            <p:fltVal val="0"/>
                                          </p:val>
                                        </p:tav>
                                      </p:tavLst>
                                    </p:anim>
                                    <p:animEffect filter="fade" transition="in">
                                      <p:cBhvr>
                                        <p:cTn dur="500" id="28"/>
                                        <p:tgtEl>
                                          <p:spTgt spid="3"/>
                                        </p:tgtEl>
                                      </p:cBhvr>
                                    </p:animEffect>
                                  </p:childTnLst>
                                </p:cTn>
                              </p:par>
                              <p:par>
                                <p:cTn fill="hold" grpId="0" id="29" nodeType="withEffect" presetClass="entr" presetID="30" presetSubtype="0">
                                  <p:stCondLst>
                                    <p:cond delay="1750"/>
                                  </p:stCondLst>
                                  <p:childTnLst>
                                    <p:set>
                                      <p:cBhvr>
                                        <p:cTn dur="1" fill="hold" id="30">
                                          <p:stCondLst>
                                            <p:cond delay="0"/>
                                          </p:stCondLst>
                                        </p:cTn>
                                        <p:tgtEl>
                                          <p:spTgt spid="13"/>
                                        </p:tgtEl>
                                        <p:attrNameLst>
                                          <p:attrName>style.visibility</p:attrName>
                                        </p:attrNameLst>
                                      </p:cBhvr>
                                      <p:to>
                                        <p:strVal val="visible"/>
                                      </p:to>
                                    </p:set>
                                    <p:animEffect filter="fade" transition="in">
                                      <p:cBhvr>
                                        <p:cTn decel="100000" dur="600" id="31"/>
                                        <p:tgtEl>
                                          <p:spTgt spid="13"/>
                                        </p:tgtEl>
                                      </p:cBhvr>
                                    </p:animEffect>
                                    <p:anim calcmode="lin" valueType="num">
                                      <p:cBhvr>
                                        <p:cTn decel="100000" dur="600" fill="hold" id="32"/>
                                        <p:tgtEl>
                                          <p:spTgt spid="13"/>
                                        </p:tgtEl>
                                        <p:attrNameLst>
                                          <p:attrName>style.rotation</p:attrName>
                                        </p:attrNameLst>
                                      </p:cBhvr>
                                      <p:tavLst>
                                        <p:tav tm="0">
                                          <p:val>
                                            <p:fltVal val="-90"/>
                                          </p:val>
                                        </p:tav>
                                        <p:tav tm="100000">
                                          <p:val>
                                            <p:fltVal val="0"/>
                                          </p:val>
                                        </p:tav>
                                      </p:tavLst>
                                    </p:anim>
                                    <p:anim calcmode="lin" valueType="num">
                                      <p:cBhvr>
                                        <p:cTn decel="100000" dur="600" fill="hold" id="33"/>
                                        <p:tgtEl>
                                          <p:spTgt spid="13"/>
                                        </p:tgtEl>
                                        <p:attrNameLst>
                                          <p:attrName>ppt_x</p:attrName>
                                        </p:attrNameLst>
                                      </p:cBhvr>
                                      <p:tavLst>
                                        <p:tav tm="0">
                                          <p:val>
                                            <p:strVal val="#ppt_x+0.4"/>
                                          </p:val>
                                        </p:tav>
                                        <p:tav tm="100000">
                                          <p:val>
                                            <p:strVal val="#ppt_x-0.05"/>
                                          </p:val>
                                        </p:tav>
                                      </p:tavLst>
                                    </p:anim>
                                    <p:anim calcmode="lin" valueType="num">
                                      <p:cBhvr>
                                        <p:cTn decel="100000" dur="600" fill="hold" id="34"/>
                                        <p:tgtEl>
                                          <p:spTgt spid="13"/>
                                        </p:tgtEl>
                                        <p:attrNameLst>
                                          <p:attrName>ppt_y</p:attrName>
                                        </p:attrNameLst>
                                      </p:cBhvr>
                                      <p:tavLst>
                                        <p:tav tm="0">
                                          <p:val>
                                            <p:strVal val="#ppt_y-0.4"/>
                                          </p:val>
                                        </p:tav>
                                        <p:tav tm="100000">
                                          <p:val>
                                            <p:strVal val="#ppt_y+0.1"/>
                                          </p:val>
                                        </p:tav>
                                      </p:tavLst>
                                    </p:anim>
                                    <p:anim calcmode="lin" valueType="num">
                                      <p:cBhvr>
                                        <p:cTn accel="100000" dur="150" fill="hold" id="35">
                                          <p:stCondLst>
                                            <p:cond delay="600"/>
                                          </p:stCondLst>
                                        </p:cTn>
                                        <p:tgtEl>
                                          <p:spTgt spid="13"/>
                                        </p:tgtEl>
                                        <p:attrNameLst>
                                          <p:attrName>ppt_x</p:attrName>
                                        </p:attrNameLst>
                                      </p:cBhvr>
                                      <p:tavLst>
                                        <p:tav tm="0">
                                          <p:val>
                                            <p:strVal val="#ppt_x-0.05"/>
                                          </p:val>
                                        </p:tav>
                                        <p:tav tm="100000">
                                          <p:val>
                                            <p:strVal val="#ppt_x"/>
                                          </p:val>
                                        </p:tav>
                                      </p:tavLst>
                                    </p:anim>
                                    <p:anim calcmode="lin" valueType="num">
                                      <p:cBhvr>
                                        <p:cTn accel="100000" dur="150" fill="hold" id="36">
                                          <p:stCondLst>
                                            <p:cond delay="600"/>
                                          </p:stCondLst>
                                        </p:cTn>
                                        <p:tgtEl>
                                          <p:spTgt spid="13"/>
                                        </p:tgtEl>
                                        <p:attrNameLst>
                                          <p:attrName>ppt_y</p:attrName>
                                        </p:attrNameLst>
                                      </p:cBhvr>
                                      <p:tavLst>
                                        <p:tav tm="0">
                                          <p:val>
                                            <p:strVal val="#ppt_y+0.1"/>
                                          </p:val>
                                        </p:tav>
                                        <p:tav tm="100000">
                                          <p:val>
                                            <p:strVal val="#ppt_y"/>
                                          </p:val>
                                        </p:tav>
                                      </p:tavLst>
                                    </p:anim>
                                  </p:childTnLst>
                                </p:cTn>
                              </p:par>
                              <p:par>
                                <p:cTn fill="hold" grpId="0" id="37" nodeType="withEffect" presetClass="entr" presetID="30" presetSubtype="0">
                                  <p:stCondLst>
                                    <p:cond delay="1750"/>
                                  </p:stCondLst>
                                  <p:childTnLst>
                                    <p:set>
                                      <p:cBhvr>
                                        <p:cTn dur="1" fill="hold" id="38">
                                          <p:stCondLst>
                                            <p:cond delay="0"/>
                                          </p:stCondLst>
                                        </p:cTn>
                                        <p:tgtEl>
                                          <p:spTgt spid="12"/>
                                        </p:tgtEl>
                                        <p:attrNameLst>
                                          <p:attrName>style.visibility</p:attrName>
                                        </p:attrNameLst>
                                      </p:cBhvr>
                                      <p:to>
                                        <p:strVal val="visible"/>
                                      </p:to>
                                    </p:set>
                                    <p:animEffect filter="fade" transition="in">
                                      <p:cBhvr>
                                        <p:cTn decel="100000" dur="600" id="39"/>
                                        <p:tgtEl>
                                          <p:spTgt spid="12"/>
                                        </p:tgtEl>
                                      </p:cBhvr>
                                    </p:animEffect>
                                    <p:anim calcmode="lin" valueType="num">
                                      <p:cBhvr>
                                        <p:cTn decel="100000" dur="600" fill="hold" id="40"/>
                                        <p:tgtEl>
                                          <p:spTgt spid="12"/>
                                        </p:tgtEl>
                                        <p:attrNameLst>
                                          <p:attrName>style.rotation</p:attrName>
                                        </p:attrNameLst>
                                      </p:cBhvr>
                                      <p:tavLst>
                                        <p:tav tm="0">
                                          <p:val>
                                            <p:fltVal val="-90"/>
                                          </p:val>
                                        </p:tav>
                                        <p:tav tm="100000">
                                          <p:val>
                                            <p:fltVal val="0"/>
                                          </p:val>
                                        </p:tav>
                                      </p:tavLst>
                                    </p:anim>
                                    <p:anim calcmode="lin" valueType="num">
                                      <p:cBhvr>
                                        <p:cTn decel="100000" dur="600" fill="hold" id="41"/>
                                        <p:tgtEl>
                                          <p:spTgt spid="12"/>
                                        </p:tgtEl>
                                        <p:attrNameLst>
                                          <p:attrName>ppt_x</p:attrName>
                                        </p:attrNameLst>
                                      </p:cBhvr>
                                      <p:tavLst>
                                        <p:tav tm="0">
                                          <p:val>
                                            <p:strVal val="#ppt_x+0.4"/>
                                          </p:val>
                                        </p:tav>
                                        <p:tav tm="100000">
                                          <p:val>
                                            <p:strVal val="#ppt_x-0.05"/>
                                          </p:val>
                                        </p:tav>
                                      </p:tavLst>
                                    </p:anim>
                                    <p:anim calcmode="lin" valueType="num">
                                      <p:cBhvr>
                                        <p:cTn decel="100000" dur="600" fill="hold" id="42"/>
                                        <p:tgtEl>
                                          <p:spTgt spid="12"/>
                                        </p:tgtEl>
                                        <p:attrNameLst>
                                          <p:attrName>ppt_y</p:attrName>
                                        </p:attrNameLst>
                                      </p:cBhvr>
                                      <p:tavLst>
                                        <p:tav tm="0">
                                          <p:val>
                                            <p:strVal val="#ppt_y-0.4"/>
                                          </p:val>
                                        </p:tav>
                                        <p:tav tm="100000">
                                          <p:val>
                                            <p:strVal val="#ppt_y+0.1"/>
                                          </p:val>
                                        </p:tav>
                                      </p:tavLst>
                                    </p:anim>
                                    <p:anim calcmode="lin" valueType="num">
                                      <p:cBhvr>
                                        <p:cTn accel="100000" dur="150" fill="hold" id="43">
                                          <p:stCondLst>
                                            <p:cond delay="600"/>
                                          </p:stCondLst>
                                        </p:cTn>
                                        <p:tgtEl>
                                          <p:spTgt spid="12"/>
                                        </p:tgtEl>
                                        <p:attrNameLst>
                                          <p:attrName>ppt_x</p:attrName>
                                        </p:attrNameLst>
                                      </p:cBhvr>
                                      <p:tavLst>
                                        <p:tav tm="0">
                                          <p:val>
                                            <p:strVal val="#ppt_x-0.05"/>
                                          </p:val>
                                        </p:tav>
                                        <p:tav tm="100000">
                                          <p:val>
                                            <p:strVal val="#ppt_x"/>
                                          </p:val>
                                        </p:tav>
                                      </p:tavLst>
                                    </p:anim>
                                    <p:anim calcmode="lin" valueType="num">
                                      <p:cBhvr>
                                        <p:cTn accel="100000" dur="150" fill="hold" id="44">
                                          <p:stCondLst>
                                            <p:cond delay="6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
      <p:bldP grpId="0" spid="8"/>
      <p:bldP grpId="0" spid="12"/>
      <p:bldP grpId="0" spid="1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42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3546CE69-497B-48C4-A6F2-FC6C7269EE3C"/>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917">
      <a:dk1>
        <a:sysClr val="windowText" lastClr="000000"/>
      </a:dk1>
      <a:lt1>
        <a:sysClr val="window" lastClr="FFFFFF"/>
      </a:lt1>
      <a:dk2>
        <a:srgbClr val="44546A"/>
      </a:dk2>
      <a:lt2>
        <a:srgbClr val="E7E6E6"/>
      </a:lt2>
      <a:accent1>
        <a:srgbClr val="0085D7"/>
      </a:accent1>
      <a:accent2>
        <a:srgbClr val="00003D"/>
      </a:accent2>
      <a:accent3>
        <a:srgbClr val="0085D7"/>
      </a:accent3>
      <a:accent4>
        <a:srgbClr val="00003D"/>
      </a:accent4>
      <a:accent5>
        <a:srgbClr val="0085D7"/>
      </a:accent5>
      <a:accent6>
        <a:srgbClr val="00003D"/>
      </a:accent6>
      <a:hlink>
        <a:srgbClr val="0085D7"/>
      </a:hlink>
      <a:folHlink>
        <a:srgbClr val="00003D"/>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245</Paragraphs>
  <Slides>26</Slides>
  <Notes>26</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26</vt:i4>
      </vt:variant>
    </vt:vector>
  </HeadingPairs>
  <TitlesOfParts>
    <vt:vector baseType="lpstr" size="48">
      <vt:lpstr>Arial</vt:lpstr>
      <vt:lpstr>等线 Light</vt:lpstr>
      <vt:lpstr>等线</vt:lpstr>
      <vt:lpstr>Calibri</vt:lpstr>
      <vt:lpstr>Calibri Light</vt:lpstr>
      <vt:lpstr>微软雅黑</vt:lpstr>
      <vt:lpstr>方正粗谭黑简体</vt:lpstr>
      <vt:lpstr>宋体</vt:lpstr>
      <vt:lpstr>Impact</vt:lpstr>
      <vt:lpstr>Courier New</vt:lpstr>
      <vt:lpstr>Open Sans</vt:lpstr>
      <vt:lpstr>Open Sans Light</vt:lpstr>
      <vt:lpstr>Source Sans Pro Light</vt:lpstr>
      <vt:lpstr>FontAwesome</vt:lpstr>
      <vt:lpstr>League Gothic Regular</vt:lpstr>
      <vt:lpstr>Lato Regular</vt:lpstr>
      <vt:lpstr>Agency FB</vt:lpstr>
      <vt:lpstr>Gill Sans</vt:lpstr>
      <vt:lpstr>Lato</vt:lpstr>
      <vt:lpstr>MS PGothic</vt:lpstr>
      <vt:lpstr>黑体</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2021-08-22T11:55:45Z</dcterms:created>
  <cp:lastPrinted>2021-08-22T11:55:45Z</cp:lastPrinted>
  <dcterms:modified xsi:type="dcterms:W3CDTF">2021-08-22T05:41:15Z</dcterms:modified>
  <cp:revision>1</cp:revision>
</cp:coreProperties>
</file>