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58" r:id="rId6"/>
    <p:sldId id="260" r:id="rId7"/>
    <p:sldId id="259" r:id="rId8"/>
    <p:sldId id="264" r:id="rId9"/>
    <p:sldId id="265" r:id="rId1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eiryo" panose="020B0604030504040204" pitchFamily="34" charset="-12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icrosoft JhengHei" panose="020B0604030504040204" pitchFamily="34" charset="-120"/>
      <p:regular r:id="rId24"/>
      <p:bold r:id="rId25"/>
    </p:embeddedFont>
  </p:embeddedFontLst>
  <p:custDataLst>
    <p:tags r:id="rId1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fonts/font1.fntdata" Type="http://schemas.openxmlformats.org/officeDocument/2006/relationships/font"/><Relationship Id="rId13" Target="fonts/font2.fntdata" Type="http://schemas.openxmlformats.org/officeDocument/2006/relationships/font"/><Relationship Id="rId14" Target="fonts/font3.fntdata" Type="http://schemas.openxmlformats.org/officeDocument/2006/relationships/font"/><Relationship Id="rId15" Target="fonts/font4.fntdata" Type="http://schemas.openxmlformats.org/officeDocument/2006/relationships/font"/><Relationship Id="rId16" Target="fonts/font5.fntdata" Type="http://schemas.openxmlformats.org/officeDocument/2006/relationships/font"/><Relationship Id="rId17" Target="fonts/font6.fntdata" Type="http://schemas.openxmlformats.org/officeDocument/2006/relationships/font"/><Relationship Id="rId18" Target="fonts/font7.fntdata" Type="http://schemas.openxmlformats.org/officeDocument/2006/relationships/font"/><Relationship Id="rId19" Target="fonts/font8.fntdata" Type="http://schemas.openxmlformats.org/officeDocument/2006/relationships/font"/><Relationship Id="rId2" Target="slideMasters/slideMaster2.xml" Type="http://schemas.openxmlformats.org/officeDocument/2006/relationships/slideMaster"/><Relationship Id="rId20" Target="fonts/font9.fntdata" Type="http://schemas.openxmlformats.org/officeDocument/2006/relationships/font"/><Relationship Id="rId21" Target="fonts/font10.fntdata" Type="http://schemas.openxmlformats.org/officeDocument/2006/relationships/font"/><Relationship Id="rId22" Target="fonts/font11.fntdata" Type="http://schemas.openxmlformats.org/officeDocument/2006/relationships/font"/><Relationship Id="rId23" Target="fonts/font12.fntdata" Type="http://schemas.openxmlformats.org/officeDocument/2006/relationships/font"/><Relationship Id="rId24" Target="fonts/font13.fntdata" Type="http://schemas.openxmlformats.org/officeDocument/2006/relationships/font"/><Relationship Id="rId25" Target="fonts/font14.fntdata" Type="http://schemas.openxmlformats.org/officeDocument/2006/relationships/font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7912-873A-4752-9C12-D9886D160340}" type="datetimeFigureOut">
              <a:rPr lang="zh-CN" altLang="en-US" smtClean="0"/>
              <a:t>2016/3/18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D2EC-78AE-46AA-8802-81E6AB3119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86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5003-51A7-4551-A436-41DB63E4C09C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2530-D1CF-4D81-AF79-A483E4D39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38001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36B3-6D5C-4B21-BA23-6BAEA3BD9FE1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D8EB-A83A-4202-BBBA-7750D9C669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26198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2942-937C-45C9-BBBE-9914CD35E09D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91D4-F96C-431C-8133-490C7D891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43300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08735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125564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1618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599415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5304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18173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94914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20778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C0A0-F2DB-4F43-A74E-9C3BDA39E449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1721-8297-483C-BFAC-CC5F555E13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744938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73623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229688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871914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03EB-712E-4A97-A183-9F708185FE00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D009-0FC6-4C7E-8467-C6ABC90F98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50851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63F1-FD75-4E9F-B1FC-7E63CF9806CD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1F08-721C-4410-BCBB-782464609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8479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55E6-0EAF-4F42-932D-056845C79255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BC31-9EF9-489D-B585-7196060FD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473128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089C-9319-458E-98D3-69292502263D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9E3A-7B9A-47F1-BCBC-732FAC7655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694730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95C3-5425-4D04-9BF0-31E35EB9AA8B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77F1-9F23-426A-A12A-AE76EF113B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356091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C854-4417-44FB-A4B6-5BABD41968DB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1A91-F3DE-415F-A916-30905A525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69396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7530-75DE-4DC2-BD99-D3AF25BAF9A8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4B4D-6FF7-4373-AC68-ED8094EC16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06482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504008-C14E-4DF2-8677-508216C2B502}" type="datetimeFigureOut">
              <a:rPr lang="zh-CN" altLang="en-US"/>
              <a:pPr>
                <a:defRPr/>
              </a:pPr>
              <a:t>2016/3/18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F04026-6071-4A17-8CAF-261FDE748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7224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9050" y="-4763"/>
            <a:ext cx="22539325" cy="5148263"/>
            <a:chOff x="149848" y="-6213226"/>
            <a:chExt cx="22539593" cy="5148734"/>
          </a:xfrm>
        </p:grpSpPr>
        <p:grpSp>
          <p:nvGrpSpPr>
            <p:cNvPr id="2064" name="组合 253"/>
            <p:cNvGrpSpPr/>
            <p:nvPr/>
          </p:nvGrpSpPr>
          <p:grpSpPr>
            <a:xfrm>
              <a:off x="11340749" y="-6213226"/>
              <a:ext cx="11348692" cy="5148734"/>
              <a:chOff x="-1994826" y="0"/>
              <a:chExt cx="11348692" cy="5148734"/>
            </a:xfrm>
          </p:grpSpPr>
          <p:sp>
            <p:nvSpPr>
              <p:cNvPr id="255" name="矩形 254"/>
              <p:cNvSpPr/>
              <p:nvPr/>
            </p:nvSpPr>
            <p:spPr>
              <a:xfrm>
                <a:off x="5359668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6" name="矩形 255"/>
              <p:cNvSpPr/>
              <p:nvPr/>
            </p:nvSpPr>
            <p:spPr>
              <a:xfrm>
                <a:off x="6991638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7137690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8" name="矩形 257"/>
              <p:cNvSpPr/>
              <p:nvPr/>
            </p:nvSpPr>
            <p:spPr>
              <a:xfrm>
                <a:off x="7283741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9" name="矩形 258"/>
              <p:cNvSpPr/>
              <p:nvPr/>
            </p:nvSpPr>
            <p:spPr>
              <a:xfrm>
                <a:off x="7429793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0" name="矩形 259"/>
              <p:cNvSpPr/>
              <p:nvPr/>
            </p:nvSpPr>
            <p:spPr>
              <a:xfrm>
                <a:off x="7575845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1" name="矩形 260"/>
              <p:cNvSpPr/>
              <p:nvPr/>
            </p:nvSpPr>
            <p:spPr>
              <a:xfrm>
                <a:off x="7721897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7867948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3" name="矩形 262"/>
              <p:cNvSpPr/>
              <p:nvPr/>
            </p:nvSpPr>
            <p:spPr>
              <a:xfrm>
                <a:off x="8014000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4" name="矩形 263"/>
              <p:cNvSpPr/>
              <p:nvPr/>
            </p:nvSpPr>
            <p:spPr>
              <a:xfrm>
                <a:off x="8160052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5" name="矩形 264"/>
              <p:cNvSpPr/>
              <p:nvPr/>
            </p:nvSpPr>
            <p:spPr>
              <a:xfrm>
                <a:off x="8306104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6" name="矩形 265"/>
              <p:cNvSpPr/>
              <p:nvPr/>
            </p:nvSpPr>
            <p:spPr>
              <a:xfrm>
                <a:off x="8452155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7" name="矩形 266"/>
              <p:cNvSpPr/>
              <p:nvPr/>
            </p:nvSpPr>
            <p:spPr>
              <a:xfrm>
                <a:off x="8598207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8" name="矩形 267"/>
              <p:cNvSpPr/>
              <p:nvPr/>
            </p:nvSpPr>
            <p:spPr>
              <a:xfrm>
                <a:off x="874425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69" name="矩形 268"/>
              <p:cNvSpPr/>
              <p:nvPr/>
            </p:nvSpPr>
            <p:spPr>
              <a:xfrm>
                <a:off x="8890310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0" name="矩形 269"/>
              <p:cNvSpPr/>
              <p:nvPr/>
            </p:nvSpPr>
            <p:spPr>
              <a:xfrm>
                <a:off x="9036362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1" name="矩形 270"/>
              <p:cNvSpPr/>
              <p:nvPr/>
            </p:nvSpPr>
            <p:spPr>
              <a:xfrm>
                <a:off x="9182414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2" name="矩形 271"/>
              <p:cNvSpPr/>
              <p:nvPr/>
            </p:nvSpPr>
            <p:spPr>
              <a:xfrm>
                <a:off x="553270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5678760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5824812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5969276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6115327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6261379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6407431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6553483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0" name="矩形 279"/>
              <p:cNvSpPr/>
              <p:nvPr/>
            </p:nvSpPr>
            <p:spPr>
              <a:xfrm>
                <a:off x="6699534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6845586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522636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3154605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3300657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3446709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6" name="矩形 285"/>
              <p:cNvSpPr/>
              <p:nvPr/>
            </p:nvSpPr>
            <p:spPr>
              <a:xfrm>
                <a:off x="3592760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3738812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3884864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4030916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4176967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432301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4469071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461512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4" name="矩形 293"/>
              <p:cNvSpPr/>
              <p:nvPr/>
            </p:nvSpPr>
            <p:spPr>
              <a:xfrm>
                <a:off x="4761174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4907226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6" name="矩形 295"/>
              <p:cNvSpPr/>
              <p:nvPr/>
            </p:nvSpPr>
            <p:spPr>
              <a:xfrm>
                <a:off x="5053278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5199330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695675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841727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1987778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2133830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2279882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2425934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2570398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2716450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2862502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3008554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8" name="矩形 307"/>
              <p:cNvSpPr/>
              <p:nvPr/>
            </p:nvSpPr>
            <p:spPr>
              <a:xfrm>
                <a:off x="-1995306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-363337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-217285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-7123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74819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220870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4" name="矩形 313"/>
              <p:cNvSpPr/>
              <p:nvPr/>
            </p:nvSpPr>
            <p:spPr>
              <a:xfrm>
                <a:off x="366922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5" name="矩形 314"/>
              <p:cNvSpPr/>
              <p:nvPr/>
            </p:nvSpPr>
            <p:spPr>
              <a:xfrm>
                <a:off x="512974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6" name="矩形 315"/>
              <p:cNvSpPr/>
              <p:nvPr/>
            </p:nvSpPr>
            <p:spPr>
              <a:xfrm>
                <a:off x="659026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805077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8" name="矩形 317"/>
              <p:cNvSpPr/>
              <p:nvPr/>
            </p:nvSpPr>
            <p:spPr>
              <a:xfrm>
                <a:off x="951129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097181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243233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1389284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-1823854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-1677802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4" name="矩形 323"/>
              <p:cNvSpPr/>
              <p:nvPr/>
            </p:nvSpPr>
            <p:spPr>
              <a:xfrm>
                <a:off x="-1531750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-1385699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-1239647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-1093595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-947544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-801492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30" name="矩形 329"/>
              <p:cNvSpPr/>
              <p:nvPr/>
            </p:nvSpPr>
            <p:spPr>
              <a:xfrm>
                <a:off x="-655440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-509388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2065" name="组合 175"/>
            <p:cNvGrpSpPr/>
            <p:nvPr/>
          </p:nvGrpSpPr>
          <p:grpSpPr>
            <a:xfrm>
              <a:off x="149848" y="-6213226"/>
              <a:ext cx="11348692" cy="5148734"/>
              <a:chOff x="-1994826" y="0"/>
              <a:chExt cx="11348692" cy="5148734"/>
            </a:xfrm>
          </p:grpSpPr>
          <p:sp>
            <p:nvSpPr>
              <p:cNvPr id="177" name="矩形 176"/>
              <p:cNvSpPr/>
              <p:nvPr/>
            </p:nvSpPr>
            <p:spPr>
              <a:xfrm>
                <a:off x="5360149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6992119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7138171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7284222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7430274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7576326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7722378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786842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8014481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816053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8306585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8452636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8598688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8744740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8890791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903684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9182895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553318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5679240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5825292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5969757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6115808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6261860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6407912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6553964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2" name="矩形 201"/>
              <p:cNvSpPr/>
              <p:nvPr/>
            </p:nvSpPr>
            <p:spPr>
              <a:xfrm>
                <a:off x="6700015" y="0"/>
                <a:ext cx="173039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6846067" y="0"/>
                <a:ext cx="173039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4" name="矩形 203"/>
              <p:cNvSpPr/>
              <p:nvPr/>
            </p:nvSpPr>
            <p:spPr>
              <a:xfrm>
                <a:off x="1523116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5" name="矩形 204"/>
              <p:cNvSpPr/>
              <p:nvPr/>
            </p:nvSpPr>
            <p:spPr>
              <a:xfrm>
                <a:off x="3155085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3301137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3447189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3593240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3739292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3885344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1" name="矩形 210"/>
              <p:cNvSpPr/>
              <p:nvPr/>
            </p:nvSpPr>
            <p:spPr>
              <a:xfrm>
                <a:off x="4031396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2" name="矩形 211"/>
              <p:cNvSpPr/>
              <p:nvPr/>
            </p:nvSpPr>
            <p:spPr>
              <a:xfrm>
                <a:off x="4177447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432349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4469551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5" name="矩形 214"/>
              <p:cNvSpPr/>
              <p:nvPr/>
            </p:nvSpPr>
            <p:spPr>
              <a:xfrm>
                <a:off x="461560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6" name="矩形 215"/>
              <p:cNvSpPr/>
              <p:nvPr/>
            </p:nvSpPr>
            <p:spPr>
              <a:xfrm>
                <a:off x="4761654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7" name="矩形 216"/>
              <p:cNvSpPr/>
              <p:nvPr/>
            </p:nvSpPr>
            <p:spPr>
              <a:xfrm>
                <a:off x="4907706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8" name="矩形 217"/>
              <p:cNvSpPr/>
              <p:nvPr/>
            </p:nvSpPr>
            <p:spPr>
              <a:xfrm>
                <a:off x="5053758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5199810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0" name="矩形 219"/>
              <p:cNvSpPr/>
              <p:nvPr/>
            </p:nvSpPr>
            <p:spPr>
              <a:xfrm>
                <a:off x="1696156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1" name="矩形 220"/>
              <p:cNvSpPr/>
              <p:nvPr/>
            </p:nvSpPr>
            <p:spPr>
              <a:xfrm>
                <a:off x="1842208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1988259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2134311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228036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2426415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6" name="矩形 225"/>
              <p:cNvSpPr/>
              <p:nvPr/>
            </p:nvSpPr>
            <p:spPr>
              <a:xfrm>
                <a:off x="2570878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7" name="矩形 226"/>
              <p:cNvSpPr/>
              <p:nvPr/>
            </p:nvSpPr>
            <p:spPr>
              <a:xfrm>
                <a:off x="2716930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8" name="矩形 227"/>
              <p:cNvSpPr/>
              <p:nvPr/>
            </p:nvSpPr>
            <p:spPr>
              <a:xfrm>
                <a:off x="2862982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29" name="矩形 228"/>
              <p:cNvSpPr/>
              <p:nvPr/>
            </p:nvSpPr>
            <p:spPr>
              <a:xfrm>
                <a:off x="3009034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0" name="矩形 229"/>
              <p:cNvSpPr/>
              <p:nvPr/>
            </p:nvSpPr>
            <p:spPr>
              <a:xfrm>
                <a:off x="-1994826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1" name="矩形 230"/>
              <p:cNvSpPr/>
              <p:nvPr/>
            </p:nvSpPr>
            <p:spPr>
              <a:xfrm>
                <a:off x="-362857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2" name="矩形 231"/>
              <p:cNvSpPr/>
              <p:nvPr/>
            </p:nvSpPr>
            <p:spPr>
              <a:xfrm>
                <a:off x="-216805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3" name="矩形 232"/>
              <p:cNvSpPr/>
              <p:nvPr/>
            </p:nvSpPr>
            <p:spPr>
              <a:xfrm>
                <a:off x="-70753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4" name="矩形 233"/>
              <p:cNvSpPr/>
              <p:nvPr/>
            </p:nvSpPr>
            <p:spPr>
              <a:xfrm>
                <a:off x="75299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5" name="矩形 234"/>
              <p:cNvSpPr/>
              <p:nvPr/>
            </p:nvSpPr>
            <p:spPr>
              <a:xfrm>
                <a:off x="221350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6" name="矩形 235"/>
              <p:cNvSpPr/>
              <p:nvPr/>
            </p:nvSpPr>
            <p:spPr>
              <a:xfrm>
                <a:off x="367402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7" name="矩形 236"/>
              <p:cNvSpPr/>
              <p:nvPr/>
            </p:nvSpPr>
            <p:spPr>
              <a:xfrm>
                <a:off x="513454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8" name="矩形 237"/>
              <p:cNvSpPr/>
              <p:nvPr/>
            </p:nvSpPr>
            <p:spPr>
              <a:xfrm>
                <a:off x="659506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39" name="矩形 238"/>
              <p:cNvSpPr/>
              <p:nvPr/>
            </p:nvSpPr>
            <p:spPr>
              <a:xfrm>
                <a:off x="805557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0" name="矩形 239"/>
              <p:cNvSpPr/>
              <p:nvPr/>
            </p:nvSpPr>
            <p:spPr>
              <a:xfrm>
                <a:off x="951609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1" name="矩形 240"/>
              <p:cNvSpPr/>
              <p:nvPr/>
            </p:nvSpPr>
            <p:spPr>
              <a:xfrm>
                <a:off x="1097661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2" name="矩形 241"/>
              <p:cNvSpPr/>
              <p:nvPr/>
            </p:nvSpPr>
            <p:spPr>
              <a:xfrm>
                <a:off x="1243713" y="0"/>
                <a:ext cx="171452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3" name="矩形 242"/>
              <p:cNvSpPr/>
              <p:nvPr/>
            </p:nvSpPr>
            <p:spPr>
              <a:xfrm>
                <a:off x="1389764" y="0"/>
                <a:ext cx="171452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-1823374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5" name="矩形 244"/>
              <p:cNvSpPr/>
              <p:nvPr/>
            </p:nvSpPr>
            <p:spPr>
              <a:xfrm>
                <a:off x="-1677322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6" name="矩形 245"/>
              <p:cNvSpPr/>
              <p:nvPr/>
            </p:nvSpPr>
            <p:spPr>
              <a:xfrm>
                <a:off x="-1531270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7" name="矩形 246"/>
              <p:cNvSpPr/>
              <p:nvPr/>
            </p:nvSpPr>
            <p:spPr>
              <a:xfrm>
                <a:off x="-1385219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-1239167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-1093115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0" name="矩形 249"/>
              <p:cNvSpPr/>
              <p:nvPr/>
            </p:nvSpPr>
            <p:spPr>
              <a:xfrm>
                <a:off x="-947064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1" name="矩形 250"/>
              <p:cNvSpPr/>
              <p:nvPr/>
            </p:nvSpPr>
            <p:spPr>
              <a:xfrm>
                <a:off x="-801012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-654960" y="0"/>
                <a:ext cx="173040" cy="5148734"/>
              </a:xfrm>
              <a:prstGeom prst="rect">
                <a:avLst/>
              </a:prstGeom>
              <a:solidFill>
                <a:srgbClr val="ED8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253" name="矩形 252"/>
              <p:cNvSpPr/>
              <p:nvPr/>
            </p:nvSpPr>
            <p:spPr>
              <a:xfrm>
                <a:off x="-508908" y="0"/>
                <a:ext cx="173040" cy="5148734"/>
              </a:xfrm>
              <a:prstGeom prst="rect">
                <a:avLst/>
              </a:prstGeom>
              <a:solidFill>
                <a:srgbClr val="E61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</p:grpSp>
      <p:pic>
        <p:nvPicPr>
          <p:cNvPr descr="D:\Users\Unique\Desktop\1 [转换]副本.pn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52200"/>
          <a:stretch>
            <a:fillRect/>
          </a:stretch>
        </p:blipFill>
        <p:spPr bwMode="auto">
          <a:xfrm>
            <a:off x="3376613" y="0"/>
            <a:ext cx="114776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Users\Unique\Desktop\1 [转换]副本.png" id="33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453"/>
          <a:stretch>
            <a:fillRect/>
          </a:stretch>
        </p:blipFill>
        <p:spPr bwMode="auto">
          <a:xfrm>
            <a:off x="4292600" y="-9525"/>
            <a:ext cx="15017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81463" y="1466850"/>
            <a:ext cx="11636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Users\Unique\Desktop\16.png" id="1029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3930" l="39586" r="55206" t="12646"/>
          <a:stretch>
            <a:fillRect/>
          </a:stretch>
        </p:blipFill>
        <p:spPr bwMode="auto">
          <a:xfrm>
            <a:off x="4543425" y="1709738"/>
            <a:ext cx="60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229100" y="2227263"/>
            <a:ext cx="625475" cy="630237"/>
            <a:chOff x="5187554" y="1171761"/>
            <a:chExt cx="625078" cy="630613"/>
          </a:xfrm>
        </p:grpSpPr>
        <p:pic>
          <p:nvPicPr>
            <p:cNvPr descr="D:\Users\Unique\Desktop\logo2.png" id="2062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83632" l="39586" r="33607"/>
            <a:stretch>
              <a:fillRect/>
            </a:stretch>
          </p:blipFill>
          <p:spPr bwMode="auto">
            <a:xfrm>
              <a:off x="5500688" y="1171761"/>
              <a:ext cx="311944" cy="31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187554" y="1487861"/>
              <a:ext cx="312539" cy="3145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30700" y="2227263"/>
            <a:ext cx="449263" cy="590550"/>
            <a:chOff x="5288756" y="1171761"/>
            <a:chExt cx="448867" cy="590180"/>
          </a:xfrm>
        </p:grpSpPr>
        <p:pic>
          <p:nvPicPr>
            <p:cNvPr descr="D:\Users\Unique\Desktop\图片1副本.png" id="2060" name="Picture 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84625" l="21373" r="60414"/>
            <a:stretch>
              <a:fillRect/>
            </a:stretch>
          </p:blipFill>
          <p:spPr bwMode="auto">
            <a:xfrm>
              <a:off x="5288756" y="1171761"/>
              <a:ext cx="211932" cy="2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525086" y="1466851"/>
              <a:ext cx="212537" cy="2950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pic>
        <p:nvPicPr>
          <p:cNvPr descr="D:\Users\Unique\Desktop\17.png" id="12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2764" l="30479" r="47009" t="54208"/>
          <a:stretch>
            <a:fillRect/>
          </a:stretch>
        </p:blipFill>
        <p:spPr bwMode="auto">
          <a:xfrm>
            <a:off x="2657475" y="2506663"/>
            <a:ext cx="2619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" name="椭圆 336"/>
          <p:cNvSpPr/>
          <p:nvPr/>
        </p:nvSpPr>
        <p:spPr>
          <a:xfrm>
            <a:off x="-1235075" y="-3246438"/>
            <a:ext cx="11639550" cy="116411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38" name="椭圆 337"/>
          <p:cNvSpPr/>
          <p:nvPr/>
        </p:nvSpPr>
        <p:spPr>
          <a:xfrm>
            <a:off x="-1235075" y="-3189288"/>
            <a:ext cx="11639550" cy="11641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1.60494E-06 C 0.0099 -0.01235 0.02604 -0.02037 0.04219 -0.02408 C 0.04983 -0.02377 0.05764 -0.02408 0.06528 -0.02315 C 0.0717 -0.02222 0.07465 -0.01389 0.08038 -0.01204 C 0.08246 -0.01019 0.08437 -0.00895 0.08542 -0.00648 C 0.08646 -0.00463 0.08733 -0.00093 0.08733 -0.00062 C 0.10278 -0.0105 0.11962 -0.02006 0.13871 -0.02222 C 0.14705 -0.02192 0.15538 -0.02222 0.16389 -0.0213 C 0.16788 -0.02068 0.17431 -0.01605 0.17899 -0.01482 C 0.18194 -0.01204 0.18455 -0.01142 0.18802 -0.00926 C 0.19062 -0.00216 0.18663 -0.0105 0.19201 -0.00463 C 0.19271 -0.00401 0.19271 -0.00278 0.19306 -0.00185 C 0.1934 -0.00154 0.19375 -0.00124 0.1941 -0.00093" pathEditMode="relative" ptsTypes="ffffffffffffA" rAng="0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3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4.19753E-06 L 3.61111E-06 -0.14815" pathEditMode="relative" ptsTypes="AA" rAng="0">
                                      <p:cBhvr>
                                        <p:cTn dur="17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06 -2.09877E-06 L 4.72222E-06 -0.14444" pathEditMode="relative" ptsTypes="AA" rAng="0">
                                      <p:cBhvr>
                                        <p:cTn dur="17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28" nodeType="withEffect" presetClass="emph" presetID="8" presetSubtype="0" repeatCount="5000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id="30" nodeType="withEffect" presetClass="emph" presetID="8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dur="2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3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2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id="43" nodeType="withEffect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path" presetID="35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38889E-06 0.00062 L -1.10469 0.00062" pathEditMode="relative" ptsTypes="AA" rAng="0">
                                      <p:cBhvr>
                                        <p:cTn dur="2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7"/>
      <p:bldP grpId="0" spid="33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-12700" y="-12700"/>
            <a:ext cx="9169400" cy="3262313"/>
          </a:xfrm>
          <a:custGeom>
            <a:gdLst>
              <a:gd fmla="*/ 12700 w 9169400" name="connsiteX0"/>
              <a:gd fmla="*/ 2667000 h 3262682" name="connsiteY0"/>
              <a:gd fmla="*/ 2298700 w 9169400" name="connsiteX1"/>
              <a:gd fmla="*/ 2425700 h 3262682" name="connsiteY1"/>
              <a:gd fmla="*/ 6464300 w 9169400" name="connsiteX2"/>
              <a:gd fmla="*/ 3213100 h 3262682" name="connsiteY2"/>
              <a:gd fmla="*/ 9169400 w 9169400" name="connsiteX3"/>
              <a:gd fmla="*/ 2844800 h 3262682" name="connsiteY3"/>
              <a:gd fmla="*/ 9156700 w 9169400" name="connsiteX4"/>
              <a:gd fmla="*/ 1193800 h 3262682" name="connsiteY4"/>
              <a:gd fmla="*/ 9156700 w 9169400" name="connsiteX5"/>
              <a:gd fmla="*/ 0 h 3262682" name="connsiteY5"/>
              <a:gd fmla="*/ 0 w 9169400" name="connsiteX6"/>
              <a:gd fmla="*/ 0 h 3262682" name="connsiteY6"/>
              <a:gd fmla="*/ 12700 w 9169400" name="connsiteX7"/>
              <a:gd fmla="*/ 2667000 h 32626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62682" w="9169400">
                <a:moveTo>
                  <a:pt x="12700" y="2667000"/>
                </a:moveTo>
                <a:cubicBezTo>
                  <a:pt x="673100" y="2508250"/>
                  <a:pt x="1223433" y="2334683"/>
                  <a:pt x="2298700" y="2425700"/>
                </a:cubicBezTo>
                <a:cubicBezTo>
                  <a:pt x="3373967" y="2516717"/>
                  <a:pt x="4823883" y="3067050"/>
                  <a:pt x="6464300" y="3213100"/>
                </a:cubicBezTo>
                <a:cubicBezTo>
                  <a:pt x="8104717" y="3359150"/>
                  <a:pt x="8610600" y="3166533"/>
                  <a:pt x="9169400" y="2844800"/>
                </a:cubicBezTo>
                <a:cubicBezTo>
                  <a:pt x="9165167" y="2294467"/>
                  <a:pt x="9152467" y="1657350"/>
                  <a:pt x="9156700" y="1193800"/>
                </a:cubicBezTo>
                <a:lnTo>
                  <a:pt x="9156700" y="0"/>
                </a:lnTo>
                <a:lnTo>
                  <a:pt x="0" y="0"/>
                </a:lnTo>
                <a:cubicBezTo>
                  <a:pt x="4233" y="889000"/>
                  <a:pt x="8467" y="1778000"/>
                  <a:pt x="12700" y="2667000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descr="H:\Seed Wending\VI设计\婚礼LOGO 副本.gif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8561" y="1265238"/>
            <a:ext cx="170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我们要</a:t>
            </a:r>
          </a:p>
        </p:txBody>
      </p:sp>
      <p:sp>
        <p:nvSpPr>
          <p:cNvPr id="7" name="心形 6"/>
          <p:cNvSpPr/>
          <p:nvPr/>
        </p:nvSpPr>
        <p:spPr>
          <a:xfrm>
            <a:off x="1176338" y="1597025"/>
            <a:ext cx="342900" cy="3429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心形 7"/>
          <p:cNvSpPr/>
          <p:nvPr/>
        </p:nvSpPr>
        <p:spPr>
          <a:xfrm rot="244024">
            <a:off x="2305050" y="2335213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心形 8"/>
          <p:cNvSpPr/>
          <p:nvPr/>
        </p:nvSpPr>
        <p:spPr>
          <a:xfrm>
            <a:off x="731838" y="2108200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心形 9"/>
          <p:cNvSpPr/>
          <p:nvPr/>
        </p:nvSpPr>
        <p:spPr>
          <a:xfrm>
            <a:off x="6786563" y="2762250"/>
            <a:ext cx="611187" cy="6111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心形 10"/>
          <p:cNvSpPr/>
          <p:nvPr/>
        </p:nvSpPr>
        <p:spPr>
          <a:xfrm>
            <a:off x="3859213" y="2586038"/>
            <a:ext cx="482600" cy="4826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心形 11"/>
          <p:cNvSpPr/>
          <p:nvPr/>
        </p:nvSpPr>
        <p:spPr>
          <a:xfrm rot="647743">
            <a:off x="4217988" y="2743200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心形 12"/>
          <p:cNvSpPr/>
          <p:nvPr/>
        </p:nvSpPr>
        <p:spPr>
          <a:xfrm>
            <a:off x="5219700" y="2654300"/>
            <a:ext cx="647700" cy="6477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心形 13"/>
          <p:cNvSpPr/>
          <p:nvPr/>
        </p:nvSpPr>
        <p:spPr>
          <a:xfrm>
            <a:off x="5588000" y="3021013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38100" y="1568450"/>
            <a:ext cx="1079500" cy="1081088"/>
            <a:chOff x="-77463" y="1860026"/>
            <a:chExt cx="1080120" cy="1080120"/>
          </a:xfrm>
        </p:grpSpPr>
        <p:sp>
          <p:nvSpPr>
            <p:cNvPr id="2" name="心形 1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" name="心形 15"/>
            <p:cNvSpPr/>
            <p:nvPr/>
          </p:nvSpPr>
          <p:spPr>
            <a:xfrm>
              <a:off x="117912" y="2059872"/>
              <a:ext cx="708432" cy="707391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7" name="心形 16"/>
          <p:cNvSpPr/>
          <p:nvPr/>
        </p:nvSpPr>
        <p:spPr>
          <a:xfrm rot="1380782">
            <a:off x="5908675" y="2635250"/>
            <a:ext cx="360363" cy="360363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心形 17"/>
          <p:cNvSpPr/>
          <p:nvPr/>
        </p:nvSpPr>
        <p:spPr>
          <a:xfrm>
            <a:off x="7083425" y="2381250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心形 18"/>
          <p:cNvSpPr/>
          <p:nvPr/>
        </p:nvSpPr>
        <p:spPr>
          <a:xfrm>
            <a:off x="7599363" y="2438400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心形 19"/>
          <p:cNvSpPr/>
          <p:nvPr/>
        </p:nvSpPr>
        <p:spPr>
          <a:xfrm>
            <a:off x="6786563" y="3068638"/>
            <a:ext cx="1081087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心形 20"/>
          <p:cNvSpPr/>
          <p:nvPr/>
        </p:nvSpPr>
        <p:spPr>
          <a:xfrm rot="263997">
            <a:off x="6269038" y="1949450"/>
            <a:ext cx="785812" cy="784225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心形 23"/>
          <p:cNvSpPr/>
          <p:nvPr/>
        </p:nvSpPr>
        <p:spPr>
          <a:xfrm>
            <a:off x="8678863" y="2695575"/>
            <a:ext cx="649287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心形 24"/>
          <p:cNvSpPr/>
          <p:nvPr/>
        </p:nvSpPr>
        <p:spPr>
          <a:xfrm rot="515506">
            <a:off x="4770438" y="2663825"/>
            <a:ext cx="182562" cy="18256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心形 25"/>
          <p:cNvSpPr/>
          <p:nvPr/>
        </p:nvSpPr>
        <p:spPr>
          <a:xfrm>
            <a:off x="-69850" y="2246313"/>
            <a:ext cx="500063" cy="5000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2935288" y="2170113"/>
            <a:ext cx="1081087" cy="1079500"/>
            <a:chOff x="2935672" y="2169862"/>
            <a:chExt cx="1080120" cy="1080120"/>
          </a:xfrm>
        </p:grpSpPr>
        <p:sp>
          <p:nvSpPr>
            <p:cNvPr id="22" name="心形 21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9" name="心形 28"/>
            <p:cNvSpPr/>
            <p:nvPr/>
          </p:nvSpPr>
          <p:spPr>
            <a:xfrm>
              <a:off x="3171997" y="2446246"/>
              <a:ext cx="607469" cy="608361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71779" y="1271588"/>
            <a:ext cx="2722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我们的婚礼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419893" y="2427734"/>
            <a:ext cx="1008112" cy="1375388"/>
            <a:chOff x="-324544" y="1747282"/>
            <a:chExt cx="1008112" cy="137538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2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324544" y="1747282"/>
              <a:ext cx="1008112" cy="10105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-130697" y="2784116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幸福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31286" y="2434574"/>
            <a:ext cx="1000401" cy="1361709"/>
            <a:chOff x="3175764" y="3290959"/>
            <a:chExt cx="1000401" cy="136170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5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175764" y="3290959"/>
              <a:ext cx="1000401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325688" y="4314114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轻松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76477" y="2429237"/>
            <a:ext cx="1047630" cy="1372382"/>
            <a:chOff x="9488879" y="2026299"/>
            <a:chExt cx="1047630" cy="137238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8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488879" y="2026299"/>
              <a:ext cx="1047630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9734400" y="3060127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温馨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35727" y="2444033"/>
            <a:ext cx="987838" cy="1342790"/>
            <a:chOff x="1215495" y="1329185"/>
            <a:chExt cx="987838" cy="134279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41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15495" y="1329185"/>
              <a:ext cx="987838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403648" y="2333421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浪漫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39408" y="2439807"/>
            <a:ext cx="1029347" cy="1351242"/>
            <a:chOff x="5637354" y="2876412"/>
            <a:chExt cx="1029347" cy="135124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44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37354" y="2876412"/>
              <a:ext cx="1029347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845968" y="3889100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甜蜜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3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3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3" presetSubtype="3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3" presetSubtype="3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3" presetSubtype="3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3" presetSubtype="3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3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3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3" presetSubtype="3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3" presetSubtype="3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37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3" presetSubtype="3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3" presetSubtype="3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37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37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2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3" presetSubtype="36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 nodeType="clickPar">
                      <p:stCondLst>
                        <p:cond delay="indefinite"/>
                        <p:cond delay="0" evt="onBegin">
                          <p:tn val="131"/>
                        </p:cond>
                      </p:stCondLst>
                      <p:childTnLst>
                        <p:par>
                          <p:cTn fill="hold" id="1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1" id="134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06 L -0.13385 -4.81481E-06" pathEditMode="relative" ptsTypes="AA" rAng="0">
                                      <p:cBhvr>
                                        <p:cTn dur="500" fill="hold" id="1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14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14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14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152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36000" fill="hold" id="156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1" spid="15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-12700" y="-12700"/>
            <a:ext cx="9169400" cy="3262313"/>
          </a:xfrm>
          <a:custGeom>
            <a:gdLst>
              <a:gd fmla="*/ 12700 w 9169400" name="connsiteX0"/>
              <a:gd fmla="*/ 2667000 h 3262682" name="connsiteY0"/>
              <a:gd fmla="*/ 2298700 w 9169400" name="connsiteX1"/>
              <a:gd fmla="*/ 2425700 h 3262682" name="connsiteY1"/>
              <a:gd fmla="*/ 6464300 w 9169400" name="connsiteX2"/>
              <a:gd fmla="*/ 3213100 h 3262682" name="connsiteY2"/>
              <a:gd fmla="*/ 9169400 w 9169400" name="connsiteX3"/>
              <a:gd fmla="*/ 2844800 h 3262682" name="connsiteY3"/>
              <a:gd fmla="*/ 9156700 w 9169400" name="connsiteX4"/>
              <a:gd fmla="*/ 1193800 h 3262682" name="connsiteY4"/>
              <a:gd fmla="*/ 9156700 w 9169400" name="connsiteX5"/>
              <a:gd fmla="*/ 0 h 3262682" name="connsiteY5"/>
              <a:gd fmla="*/ 0 w 9169400" name="connsiteX6"/>
              <a:gd fmla="*/ 0 h 3262682" name="connsiteY6"/>
              <a:gd fmla="*/ 12700 w 9169400" name="connsiteX7"/>
              <a:gd fmla="*/ 2667000 h 32626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62682" w="9169400">
                <a:moveTo>
                  <a:pt x="12700" y="2667000"/>
                </a:moveTo>
                <a:cubicBezTo>
                  <a:pt x="673100" y="2508250"/>
                  <a:pt x="1223433" y="2334683"/>
                  <a:pt x="2298700" y="2425700"/>
                </a:cubicBezTo>
                <a:cubicBezTo>
                  <a:pt x="3373967" y="2516717"/>
                  <a:pt x="4823883" y="3067050"/>
                  <a:pt x="6464300" y="3213100"/>
                </a:cubicBezTo>
                <a:cubicBezTo>
                  <a:pt x="8104717" y="3359150"/>
                  <a:pt x="8610600" y="3166533"/>
                  <a:pt x="9169400" y="2844800"/>
                </a:cubicBezTo>
                <a:cubicBezTo>
                  <a:pt x="9165167" y="2294467"/>
                  <a:pt x="9152467" y="1657350"/>
                  <a:pt x="9156700" y="1193800"/>
                </a:cubicBezTo>
                <a:lnTo>
                  <a:pt x="9156700" y="0"/>
                </a:lnTo>
                <a:lnTo>
                  <a:pt x="0" y="0"/>
                </a:lnTo>
                <a:cubicBezTo>
                  <a:pt x="4233" y="889000"/>
                  <a:pt x="8467" y="1778000"/>
                  <a:pt x="12700" y="2667000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2489200" y="1265238"/>
            <a:ext cx="4322763" cy="714375"/>
            <a:chOff x="2488411" y="1264698"/>
            <a:chExt cx="4324107" cy="715506"/>
          </a:xfrm>
        </p:grpSpPr>
        <p:sp>
          <p:nvSpPr>
            <p:cNvPr id="4151" name="TextBox 70"/>
            <p:cNvSpPr txBox="1">
              <a:spLocks noChangeArrowheads="1"/>
            </p:cNvSpPr>
            <p:nvPr/>
          </p:nvSpPr>
          <p:spPr bwMode="auto">
            <a:xfrm>
              <a:off x="2496480" y="1264698"/>
              <a:ext cx="1707411" cy="70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我们要</a:t>
              </a:r>
            </a:p>
          </p:txBody>
        </p:sp>
        <p:sp>
          <p:nvSpPr>
            <p:cNvPr id="4152" name="TextBox 71"/>
            <p:cNvSpPr txBox="1">
              <a:spLocks noChangeArrowheads="1"/>
            </p:cNvSpPr>
            <p:nvPr/>
          </p:nvSpPr>
          <p:spPr bwMode="auto">
            <a:xfrm>
              <a:off x="4071912" y="1272318"/>
              <a:ext cx="2723727" cy="70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我们的婚礼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6561" y="1276350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可我们更需要</a:t>
            </a:r>
          </a:p>
        </p:txBody>
      </p:sp>
      <p:pic>
        <p:nvPicPr>
          <p:cNvPr descr="H:\Seed Wending\VI设计\婚礼LOGO 副本.gif" id="410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心形 6"/>
          <p:cNvSpPr/>
          <p:nvPr/>
        </p:nvSpPr>
        <p:spPr>
          <a:xfrm>
            <a:off x="1176338" y="1597025"/>
            <a:ext cx="342900" cy="3429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心形 7"/>
          <p:cNvSpPr/>
          <p:nvPr/>
        </p:nvSpPr>
        <p:spPr>
          <a:xfrm rot="244024">
            <a:off x="2305050" y="2335213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心形 8"/>
          <p:cNvSpPr/>
          <p:nvPr/>
        </p:nvSpPr>
        <p:spPr>
          <a:xfrm>
            <a:off x="731838" y="2108200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心形 9"/>
          <p:cNvSpPr/>
          <p:nvPr/>
        </p:nvSpPr>
        <p:spPr>
          <a:xfrm>
            <a:off x="6786563" y="2762250"/>
            <a:ext cx="611187" cy="6111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心形 10"/>
          <p:cNvSpPr/>
          <p:nvPr/>
        </p:nvSpPr>
        <p:spPr>
          <a:xfrm>
            <a:off x="3859213" y="2586038"/>
            <a:ext cx="482600" cy="4826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心形 11"/>
          <p:cNvSpPr/>
          <p:nvPr/>
        </p:nvSpPr>
        <p:spPr>
          <a:xfrm rot="647743">
            <a:off x="4217988" y="2743200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3" name="心形 12"/>
          <p:cNvSpPr/>
          <p:nvPr/>
        </p:nvSpPr>
        <p:spPr>
          <a:xfrm>
            <a:off x="5219700" y="2654300"/>
            <a:ext cx="647700" cy="6477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4" name="心形 13"/>
          <p:cNvSpPr/>
          <p:nvPr/>
        </p:nvSpPr>
        <p:spPr>
          <a:xfrm>
            <a:off x="5588000" y="3021013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38100" y="1568450"/>
            <a:ext cx="1079500" cy="1081088"/>
            <a:chOff x="-77463" y="1860026"/>
            <a:chExt cx="1080120" cy="1080120"/>
          </a:xfrm>
        </p:grpSpPr>
        <p:sp>
          <p:nvSpPr>
            <p:cNvPr id="2" name="心形 1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6" name="心形 15"/>
            <p:cNvSpPr/>
            <p:nvPr/>
          </p:nvSpPr>
          <p:spPr>
            <a:xfrm>
              <a:off x="117912" y="2059872"/>
              <a:ext cx="708432" cy="707391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7" name="心形 16"/>
          <p:cNvSpPr/>
          <p:nvPr/>
        </p:nvSpPr>
        <p:spPr>
          <a:xfrm rot="1380782">
            <a:off x="5908675" y="2635250"/>
            <a:ext cx="360363" cy="360363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心形 17"/>
          <p:cNvSpPr/>
          <p:nvPr/>
        </p:nvSpPr>
        <p:spPr>
          <a:xfrm>
            <a:off x="7083425" y="2381250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心形 18"/>
          <p:cNvSpPr/>
          <p:nvPr/>
        </p:nvSpPr>
        <p:spPr>
          <a:xfrm>
            <a:off x="7599363" y="2438400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" name="心形 19"/>
          <p:cNvSpPr/>
          <p:nvPr/>
        </p:nvSpPr>
        <p:spPr>
          <a:xfrm>
            <a:off x="6786563" y="3068638"/>
            <a:ext cx="1081087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心形 20"/>
          <p:cNvSpPr/>
          <p:nvPr/>
        </p:nvSpPr>
        <p:spPr>
          <a:xfrm rot="263997">
            <a:off x="6269038" y="1949450"/>
            <a:ext cx="785812" cy="784225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4" name="心形 23"/>
          <p:cNvSpPr/>
          <p:nvPr/>
        </p:nvSpPr>
        <p:spPr>
          <a:xfrm>
            <a:off x="8678863" y="2695575"/>
            <a:ext cx="649287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5" name="心形 24"/>
          <p:cNvSpPr/>
          <p:nvPr/>
        </p:nvSpPr>
        <p:spPr>
          <a:xfrm rot="515506">
            <a:off x="4770438" y="2663825"/>
            <a:ext cx="182562" cy="18256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" name="心形 25"/>
          <p:cNvSpPr/>
          <p:nvPr/>
        </p:nvSpPr>
        <p:spPr>
          <a:xfrm>
            <a:off x="-69850" y="2246313"/>
            <a:ext cx="500063" cy="5000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2935288" y="2170113"/>
            <a:ext cx="1081087" cy="1079500"/>
            <a:chOff x="2935672" y="2169862"/>
            <a:chExt cx="1080120" cy="1080120"/>
          </a:xfrm>
        </p:grpSpPr>
        <p:sp>
          <p:nvSpPr>
            <p:cNvPr id="22" name="心形 21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9" name="心形 28"/>
            <p:cNvSpPr/>
            <p:nvPr/>
          </p:nvSpPr>
          <p:spPr>
            <a:xfrm>
              <a:off x="3171997" y="2446246"/>
              <a:ext cx="607469" cy="608361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49" name="心形 48"/>
          <p:cNvSpPr/>
          <p:nvPr/>
        </p:nvSpPr>
        <p:spPr>
          <a:xfrm>
            <a:off x="1328738" y="1590675"/>
            <a:ext cx="342900" cy="3444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0" name="心形 49"/>
          <p:cNvSpPr/>
          <p:nvPr/>
        </p:nvSpPr>
        <p:spPr>
          <a:xfrm rot="244024">
            <a:off x="2457450" y="2330450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" name="心形 50"/>
          <p:cNvSpPr/>
          <p:nvPr/>
        </p:nvSpPr>
        <p:spPr>
          <a:xfrm>
            <a:off x="884238" y="2103438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2" name="心形 51"/>
          <p:cNvSpPr/>
          <p:nvPr/>
        </p:nvSpPr>
        <p:spPr>
          <a:xfrm>
            <a:off x="6938963" y="2757488"/>
            <a:ext cx="611187" cy="6111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3" name="心形 52"/>
          <p:cNvSpPr/>
          <p:nvPr/>
        </p:nvSpPr>
        <p:spPr>
          <a:xfrm>
            <a:off x="4011613" y="2581275"/>
            <a:ext cx="482600" cy="48101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4" name="心形 53"/>
          <p:cNvSpPr/>
          <p:nvPr/>
        </p:nvSpPr>
        <p:spPr>
          <a:xfrm rot="647743">
            <a:off x="4370388" y="27384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5" name="心形 54"/>
          <p:cNvSpPr/>
          <p:nvPr/>
        </p:nvSpPr>
        <p:spPr>
          <a:xfrm>
            <a:off x="5372100" y="2647950"/>
            <a:ext cx="647700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6" name="心形 55"/>
          <p:cNvSpPr/>
          <p:nvPr/>
        </p:nvSpPr>
        <p:spPr>
          <a:xfrm>
            <a:off x="5740400" y="3016250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57" name="组合 56"/>
          <p:cNvGrpSpPr/>
          <p:nvPr/>
        </p:nvGrpSpPr>
        <p:grpSpPr>
          <a:xfrm>
            <a:off x="114300" y="1563688"/>
            <a:ext cx="1079500" cy="1079500"/>
            <a:chOff x="-77463" y="1860026"/>
            <a:chExt cx="1080120" cy="1080120"/>
          </a:xfrm>
        </p:grpSpPr>
        <p:sp>
          <p:nvSpPr>
            <p:cNvPr id="58" name="心形 57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心形 58"/>
            <p:cNvSpPr/>
            <p:nvPr/>
          </p:nvSpPr>
          <p:spPr>
            <a:xfrm>
              <a:off x="117912" y="2060166"/>
              <a:ext cx="708432" cy="706843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60" name="心形 59"/>
          <p:cNvSpPr/>
          <p:nvPr/>
        </p:nvSpPr>
        <p:spPr>
          <a:xfrm rot="1380782">
            <a:off x="6061075" y="2630488"/>
            <a:ext cx="360363" cy="3603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1" name="心形 60"/>
          <p:cNvSpPr/>
          <p:nvPr/>
        </p:nvSpPr>
        <p:spPr>
          <a:xfrm>
            <a:off x="7235825" y="2376488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2" name="心形 61"/>
          <p:cNvSpPr/>
          <p:nvPr/>
        </p:nvSpPr>
        <p:spPr>
          <a:xfrm>
            <a:off x="7751763" y="24336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心形 62"/>
          <p:cNvSpPr/>
          <p:nvPr/>
        </p:nvSpPr>
        <p:spPr>
          <a:xfrm>
            <a:off x="6938963" y="3062288"/>
            <a:ext cx="1081087" cy="10810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4" name="心形 63"/>
          <p:cNvSpPr/>
          <p:nvPr/>
        </p:nvSpPr>
        <p:spPr>
          <a:xfrm rot="263997">
            <a:off x="6421438" y="1943100"/>
            <a:ext cx="785812" cy="785813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心形 64"/>
          <p:cNvSpPr/>
          <p:nvPr/>
        </p:nvSpPr>
        <p:spPr>
          <a:xfrm>
            <a:off x="8831263" y="2690813"/>
            <a:ext cx="649287" cy="6492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心形 65"/>
          <p:cNvSpPr/>
          <p:nvPr/>
        </p:nvSpPr>
        <p:spPr>
          <a:xfrm rot="515506">
            <a:off x="4922838" y="2659063"/>
            <a:ext cx="182562" cy="18256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7" name="心形 66"/>
          <p:cNvSpPr/>
          <p:nvPr/>
        </p:nvSpPr>
        <p:spPr>
          <a:xfrm>
            <a:off x="82550" y="2241550"/>
            <a:ext cx="500063" cy="49847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3087688" y="2165350"/>
            <a:ext cx="1081087" cy="1079500"/>
            <a:chOff x="2935672" y="2169862"/>
            <a:chExt cx="1080120" cy="1080120"/>
          </a:xfrm>
        </p:grpSpPr>
        <p:sp>
          <p:nvSpPr>
            <p:cNvPr id="69" name="心形 68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0" name="心形 69"/>
            <p:cNvSpPr/>
            <p:nvPr/>
          </p:nvSpPr>
          <p:spPr>
            <a:xfrm>
              <a:off x="3171997" y="2446246"/>
              <a:ext cx="607469" cy="608362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419893" y="2427734"/>
            <a:ext cx="1008112" cy="1375388"/>
            <a:chOff x="-324544" y="1747282"/>
            <a:chExt cx="1008112" cy="137538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74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324544" y="1747282"/>
              <a:ext cx="1008112" cy="10105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-130697" y="2784116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幸福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031286" y="2434574"/>
            <a:ext cx="1000401" cy="1361709"/>
            <a:chOff x="3175764" y="3290959"/>
            <a:chExt cx="1000401" cy="136170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77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175764" y="3290959"/>
              <a:ext cx="1000401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3325688" y="4314114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轻松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676477" y="2429237"/>
            <a:ext cx="1047630" cy="1372382"/>
            <a:chOff x="9488879" y="2026299"/>
            <a:chExt cx="1047630" cy="137238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80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488879" y="2026299"/>
              <a:ext cx="1047630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9734400" y="3060127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温馨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35727" y="2444033"/>
            <a:ext cx="987838" cy="1342790"/>
            <a:chOff x="1215495" y="1329185"/>
            <a:chExt cx="987838" cy="1342790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83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15495" y="1329185"/>
              <a:ext cx="987838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403648" y="2333421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浪漫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339408" y="2439807"/>
            <a:ext cx="1029347" cy="1351242"/>
            <a:chOff x="5637354" y="2876412"/>
            <a:chExt cx="1029347" cy="135124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86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637354" y="2876412"/>
              <a:ext cx="1029347" cy="101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5845968" y="3889100"/>
              <a:ext cx="5892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甜蜜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xit" presetID="47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xit" presetID="47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47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2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2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xit" presetID="47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2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2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47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3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3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64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07 -4.32099E-06 L 2.77778E-07 -0.64166" pathEditMode="relative" ptsTypes="AA" rAng="0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06 4.93827E-07 L 1.38889E-06 -0.69475" pathEditMode="relative" ptsTypes="AA" rAng="0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5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06 -4.07407E-06 L 4.16667E-06 -0.69598" pathEditMode="relative" ptsTypes="AA" rAng="0">
                                      <p:cBhvr>
                                        <p:cTn dur="1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1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64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8.33333E-07 3.7037E-06 L -8.33333E-07 -0.76821" pathEditMode="relative" ptsTypes="AA" rAng="0">
                                      <p:cBhvr>
                                        <p:cTn dur="125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2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06 -1.35802E-06 L 2.5E-06 -0.81975" pathEditMode="relative" ptsTypes="AA" rAng="0">
                                      <p:cBhvr>
                                        <p:cTn dur="2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8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06 -1.60494E-06 L -2.5E-06 -0.76821" pathEditMode="relative" ptsTypes="AA" rAng="0">
                                      <p:cBhvr>
                                        <p:cTn dur="1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2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34568E-06 L 0 -0.75092" pathEditMode="relative" ptsTypes="AA" rAng="0">
                                      <p:cBhvr>
                                        <p:cTn dur="125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6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64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77778E-06 -3.95062E-06 L -2.77778E-06 -1.07438" pathEditMode="relative" ptsTypes="AA" rAng="0">
                                      <p:cBhvr>
                                        <p:cTn dur="175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3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64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06 3.45679E-06 L -1.11111E-06 -0.5679" pathEditMode="relative" ptsTypes="AA" rAng="0">
                                      <p:cBhvr>
                                        <p:cTn dur="10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9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64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38889E-06 4.81481E-06 L -1.38889E-06 -0.81729" pathEditMode="relative" ptsTypes="AA" rAng="0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86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64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06 -1.35802E-06 L 1.94444E-06 -0.57376" pathEditMode="relative" ptsTypes="AA" rAng="0">
                                      <p:cBhvr>
                                        <p:cTn dur="10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64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16667E-06 -2.34568E-06 L -4.16667E-06 -0.87685" pathEditMode="relative" ptsTypes="AA" rAng="0">
                                      <p:cBhvr>
                                        <p:cTn dur="2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85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72222E-06 -3.38894E-06 L 4.72222E-06 -0.88847" pathEditMode="relative" ptsTypes="AA" rAng="0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2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1" nodeType="withEffect" presetClass="path" presetID="64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06 1.23457E-06 L -3.33333E-06 -0.78117" pathEditMode="relative" ptsTypes="AA" rAng="0">
                                      <p:cBhvr>
                                        <p:cTn dur="1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04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3" nodeType="withEffect" presetClass="path" presetID="64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38889E-06 2.96296E-06 L 1.38889E-06 -0.8429" pathEditMode="relative" ptsTypes="AA" rAng="0">
                                      <p:cBhvr>
                                        <p:cTn dur="125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6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5" nodeType="withEffect" presetClass="path" presetID="64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018 -3.82716E-06 L -0.00018 -0.76358" pathEditMode="relative" ptsTypes="AA" rAng="0">
                                      <p:cBhvr>
                                        <p:cTn dur="10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17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4.81481E-06 L 1.94444E-06 -0.85309" pathEditMode="relative" ptsTypes="AA" rAng="0">
                                      <p:cBhvr>
                                        <p:cTn dur="100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6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path" presetID="64" presetSubtype="0">
                                  <p:stCondLst>
                                    <p:cond delay="320"/>
                                  </p:stCondLst>
                                  <p:childTnLst>
                                    <p:animMotion origin="layout" path="M -4.72222E-06 -1.85185E-06 L -4.72222E-06 -0.86697" pathEditMode="relative" ptsTypes="AA" rAng="0">
                                      <p:cBhvr>
                                        <p:cTn dur="2000" fill="hold" id="7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36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3" presetSubtype="3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37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3" presetSubtype="36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3" presetSubtype="3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3" presetSubtype="3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37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1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1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3" presetSubtype="36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3" presetSubtype="3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23" presetSubtype="36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3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37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23" presetSubtype="3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23" presetSubtype="36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37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23" presetSubtype="3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23" presetSubtype="3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2" nodeType="withEffect" presetClass="entr" presetID="37" presetSubtype="0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8" nodeType="withEffect" presetClass="entr" presetID="37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8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8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4" nodeType="withEffect" presetClass="entr" presetID="23" presetSubtype="36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2700" y="-12700"/>
            <a:ext cx="9156700" cy="5156200"/>
          </a:xfrm>
          <a:prstGeom prst="rec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0" name="任意多边形 59"/>
          <p:cNvSpPr/>
          <p:nvPr/>
        </p:nvSpPr>
        <p:spPr>
          <a:xfrm>
            <a:off x="-12700" y="-12700"/>
            <a:ext cx="9169400" cy="3262313"/>
          </a:xfrm>
          <a:custGeom>
            <a:gdLst>
              <a:gd fmla="*/ 12700 w 9169400" name="connsiteX0"/>
              <a:gd fmla="*/ 2667000 h 3262682" name="connsiteY0"/>
              <a:gd fmla="*/ 2298700 w 9169400" name="connsiteX1"/>
              <a:gd fmla="*/ 2425700 h 3262682" name="connsiteY1"/>
              <a:gd fmla="*/ 6464300 w 9169400" name="connsiteX2"/>
              <a:gd fmla="*/ 3213100 h 3262682" name="connsiteY2"/>
              <a:gd fmla="*/ 9169400 w 9169400" name="connsiteX3"/>
              <a:gd fmla="*/ 2844800 h 3262682" name="connsiteY3"/>
              <a:gd fmla="*/ 9156700 w 9169400" name="connsiteX4"/>
              <a:gd fmla="*/ 1193800 h 3262682" name="connsiteY4"/>
              <a:gd fmla="*/ 9156700 w 9169400" name="connsiteX5"/>
              <a:gd fmla="*/ 0 h 3262682" name="connsiteY5"/>
              <a:gd fmla="*/ 0 w 9169400" name="connsiteX6"/>
              <a:gd fmla="*/ 0 h 3262682" name="connsiteY6"/>
              <a:gd fmla="*/ 12700 w 9169400" name="connsiteX7"/>
              <a:gd fmla="*/ 2667000 h 32626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62682" w="9169400">
                <a:moveTo>
                  <a:pt x="12700" y="2667000"/>
                </a:moveTo>
                <a:cubicBezTo>
                  <a:pt x="673100" y="2508250"/>
                  <a:pt x="1223433" y="2334683"/>
                  <a:pt x="2298700" y="2425700"/>
                </a:cubicBezTo>
                <a:cubicBezTo>
                  <a:pt x="3373967" y="2516717"/>
                  <a:pt x="4823883" y="3067050"/>
                  <a:pt x="6464300" y="3213100"/>
                </a:cubicBezTo>
                <a:cubicBezTo>
                  <a:pt x="8104717" y="3359150"/>
                  <a:pt x="8610600" y="3166533"/>
                  <a:pt x="9169400" y="2844800"/>
                </a:cubicBezTo>
                <a:cubicBezTo>
                  <a:pt x="9165167" y="2294467"/>
                  <a:pt x="9152467" y="1657350"/>
                  <a:pt x="9156700" y="1193800"/>
                </a:cubicBezTo>
                <a:lnTo>
                  <a:pt x="9156700" y="0"/>
                </a:lnTo>
                <a:lnTo>
                  <a:pt x="0" y="0"/>
                </a:lnTo>
                <a:cubicBezTo>
                  <a:pt x="4233" y="889000"/>
                  <a:pt x="8467" y="1778000"/>
                  <a:pt x="12700" y="2667000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3" name="心形 52"/>
          <p:cNvSpPr/>
          <p:nvPr/>
        </p:nvSpPr>
        <p:spPr>
          <a:xfrm rot="401616">
            <a:off x="3719513" y="1223963"/>
            <a:ext cx="442912" cy="442912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4" name="心形 53"/>
          <p:cNvSpPr/>
          <p:nvPr/>
        </p:nvSpPr>
        <p:spPr>
          <a:xfrm rot="401616">
            <a:off x="4151313" y="2241550"/>
            <a:ext cx="1285875" cy="1287463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4409" y="2919636"/>
            <a:ext cx="10972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婚宴场地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9524" y="2234263"/>
            <a:ext cx="14020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伴娘伴郎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6142" y="3516730"/>
            <a:ext cx="1783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亲朋好友的邀请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1583" y="3915392"/>
            <a:ext cx="69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婚纱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6845" y="1668869"/>
            <a:ext cx="649537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花卉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0075" y="3049927"/>
            <a:ext cx="69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婚车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7840" y="1781005"/>
            <a:ext cx="14020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化妆造型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6845" y="800638"/>
            <a:ext cx="1198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结婚证书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1880" y="1866265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司仪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2250" y="1218531"/>
            <a:ext cx="944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烟酒糖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4308" y="2454071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灯光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0024" y="2919636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音乐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88012" y="818421"/>
            <a:ext cx="69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摄影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1417" y="1609166"/>
            <a:ext cx="690880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蛋糕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5345" y="1207204"/>
            <a:ext cx="792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戒指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29233" y="1873338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气球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03003" y="1170324"/>
            <a:ext cx="10972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有意义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89334" y="2262632"/>
            <a:ext cx="10972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-120" pitchFamily="34" typeface="Microsoft JhengHei"/>
                <a:ea charset="-120" panose="020b0604030504040204" pitchFamily="34" typeface="Microsoft JhengHei"/>
              </a:rPr>
              <a:t>有创意</a:t>
            </a:r>
          </a:p>
        </p:txBody>
      </p:sp>
      <p:grpSp>
        <p:nvGrpSpPr>
          <p:cNvPr id="38" name="组合 37"/>
          <p:cNvGrpSpPr/>
          <p:nvPr/>
        </p:nvGrpSpPr>
        <p:grpSpPr>
          <a:xfrm rot="-1618939">
            <a:off x="2260600" y="3211513"/>
            <a:ext cx="941388" cy="941387"/>
            <a:chOff x="2935672" y="2169862"/>
            <a:chExt cx="1080120" cy="1080120"/>
          </a:xfrm>
        </p:grpSpPr>
        <p:sp>
          <p:nvSpPr>
            <p:cNvPr id="39" name="心形 38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solidFill>
                <a:srgbClr val="ED81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  <p:sp>
          <p:nvSpPr>
            <p:cNvPr id="40" name="心形 39"/>
            <p:cNvSpPr/>
            <p:nvPr/>
          </p:nvSpPr>
          <p:spPr>
            <a:xfrm>
              <a:off x="3167708" y="2443176"/>
              <a:ext cx="606542" cy="608365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</p:grpSp>
      <p:sp>
        <p:nvSpPr>
          <p:cNvPr id="41" name="心形 40"/>
          <p:cNvSpPr/>
          <p:nvPr/>
        </p:nvSpPr>
        <p:spPr>
          <a:xfrm rot="20623786">
            <a:off x="1863725" y="2341563"/>
            <a:ext cx="706438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37" name="心形 36"/>
          <p:cNvSpPr/>
          <p:nvPr/>
        </p:nvSpPr>
        <p:spPr>
          <a:xfrm rot="1637074">
            <a:off x="1916113" y="1631950"/>
            <a:ext cx="180975" cy="166688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3" name="心形 42"/>
          <p:cNvSpPr/>
          <p:nvPr/>
        </p:nvSpPr>
        <p:spPr>
          <a:xfrm rot="401616">
            <a:off x="4445000" y="881063"/>
            <a:ext cx="331788" cy="331787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4" name="心形 43"/>
          <p:cNvSpPr/>
          <p:nvPr/>
        </p:nvSpPr>
        <p:spPr>
          <a:xfrm rot="1053787">
            <a:off x="6573838" y="1135063"/>
            <a:ext cx="620712" cy="620712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5" name="心形 44"/>
          <p:cNvSpPr/>
          <p:nvPr/>
        </p:nvSpPr>
        <p:spPr>
          <a:xfrm rot="401616">
            <a:off x="6786563" y="2916238"/>
            <a:ext cx="314325" cy="3143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6" name="心形 45"/>
          <p:cNvSpPr/>
          <p:nvPr/>
        </p:nvSpPr>
        <p:spPr>
          <a:xfrm rot="401616">
            <a:off x="6135688" y="3582988"/>
            <a:ext cx="260350" cy="260350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7" name="心形 46"/>
          <p:cNvSpPr/>
          <p:nvPr/>
        </p:nvSpPr>
        <p:spPr>
          <a:xfrm rot="1232154">
            <a:off x="5402263" y="4049713"/>
            <a:ext cx="442912" cy="444500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8" name="心形 47"/>
          <p:cNvSpPr/>
          <p:nvPr/>
        </p:nvSpPr>
        <p:spPr>
          <a:xfrm rot="401616">
            <a:off x="3105150" y="3789363"/>
            <a:ext cx="442913" cy="442912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49" name="心形 48"/>
          <p:cNvSpPr/>
          <p:nvPr/>
        </p:nvSpPr>
        <p:spPr>
          <a:xfrm rot="401616">
            <a:off x="6719888" y="2078038"/>
            <a:ext cx="155575" cy="15557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0" name="心形 49"/>
          <p:cNvSpPr/>
          <p:nvPr/>
        </p:nvSpPr>
        <p:spPr>
          <a:xfrm rot="20700000">
            <a:off x="6356350" y="546100"/>
            <a:ext cx="406400" cy="406400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1" name="心形 50"/>
          <p:cNvSpPr/>
          <p:nvPr/>
        </p:nvSpPr>
        <p:spPr>
          <a:xfrm rot="20166552">
            <a:off x="2308225" y="760413"/>
            <a:ext cx="388938" cy="388937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2" name="心形 51"/>
          <p:cNvSpPr/>
          <p:nvPr/>
        </p:nvSpPr>
        <p:spPr>
          <a:xfrm rot="21173338">
            <a:off x="5635625" y="3541713"/>
            <a:ext cx="211138" cy="211137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6" name="心形 55"/>
          <p:cNvSpPr/>
          <p:nvPr/>
        </p:nvSpPr>
        <p:spPr>
          <a:xfrm rot="19914652">
            <a:off x="1646238" y="1135063"/>
            <a:ext cx="130175" cy="13017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7" name="心形 56"/>
          <p:cNvSpPr/>
          <p:nvPr/>
        </p:nvSpPr>
        <p:spPr>
          <a:xfrm rot="712386">
            <a:off x="5843588" y="2274888"/>
            <a:ext cx="130175" cy="128587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59" name="心形 58"/>
          <p:cNvSpPr/>
          <p:nvPr/>
        </p:nvSpPr>
        <p:spPr>
          <a:xfrm rot="2059988">
            <a:off x="5440363" y="2068513"/>
            <a:ext cx="301625" cy="3016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61" name="心形 60"/>
          <p:cNvSpPr/>
          <p:nvPr/>
        </p:nvSpPr>
        <p:spPr>
          <a:xfrm>
            <a:off x="4556125" y="4541838"/>
            <a:ext cx="366713" cy="366712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956561" y="1276350"/>
            <a:ext cx="3230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0" pitchFamily="34" typeface="Microsoft JhengHei"/>
                <a:ea charset="-120" panose="020b0604030504040204" pitchFamily="34" typeface="Microsoft JhengHei"/>
              </a:rPr>
              <a:t>可我们仍需要</a:t>
            </a:r>
          </a:p>
        </p:txBody>
      </p:sp>
      <p:sp>
        <p:nvSpPr>
          <p:cNvPr id="83" name="心形 82"/>
          <p:cNvSpPr/>
          <p:nvPr/>
        </p:nvSpPr>
        <p:spPr>
          <a:xfrm>
            <a:off x="7751763" y="24336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4" name="心形 83"/>
          <p:cNvSpPr/>
          <p:nvPr/>
        </p:nvSpPr>
        <p:spPr>
          <a:xfrm>
            <a:off x="5740400" y="3016250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087688" y="2165350"/>
            <a:ext cx="1081087" cy="1079500"/>
            <a:chOff x="2935672" y="2169862"/>
            <a:chExt cx="1080120" cy="1080120"/>
          </a:xfrm>
        </p:grpSpPr>
        <p:sp>
          <p:nvSpPr>
            <p:cNvPr id="86" name="心形 85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  <p:sp>
          <p:nvSpPr>
            <p:cNvPr id="87" name="心形 86"/>
            <p:cNvSpPr/>
            <p:nvPr/>
          </p:nvSpPr>
          <p:spPr>
            <a:xfrm>
              <a:off x="3171997" y="2446246"/>
              <a:ext cx="607469" cy="608362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</p:grpSp>
      <p:sp>
        <p:nvSpPr>
          <p:cNvPr id="88" name="心形 87"/>
          <p:cNvSpPr/>
          <p:nvPr/>
        </p:nvSpPr>
        <p:spPr>
          <a:xfrm>
            <a:off x="1328738" y="1590675"/>
            <a:ext cx="342900" cy="3444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89" name="心形 88"/>
          <p:cNvSpPr/>
          <p:nvPr/>
        </p:nvSpPr>
        <p:spPr>
          <a:xfrm rot="244024">
            <a:off x="2457450" y="2330450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0" name="心形 89"/>
          <p:cNvSpPr/>
          <p:nvPr/>
        </p:nvSpPr>
        <p:spPr>
          <a:xfrm>
            <a:off x="884238" y="2103438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1" name="心形 90"/>
          <p:cNvSpPr/>
          <p:nvPr/>
        </p:nvSpPr>
        <p:spPr>
          <a:xfrm>
            <a:off x="6938963" y="2757488"/>
            <a:ext cx="611187" cy="6111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2" name="心形 91"/>
          <p:cNvSpPr/>
          <p:nvPr/>
        </p:nvSpPr>
        <p:spPr>
          <a:xfrm>
            <a:off x="4011613" y="2581275"/>
            <a:ext cx="482600" cy="48101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3" name="心形 92"/>
          <p:cNvSpPr/>
          <p:nvPr/>
        </p:nvSpPr>
        <p:spPr>
          <a:xfrm rot="647743">
            <a:off x="4370388" y="27384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4" name="心形 93"/>
          <p:cNvSpPr/>
          <p:nvPr/>
        </p:nvSpPr>
        <p:spPr>
          <a:xfrm>
            <a:off x="5372100" y="2647950"/>
            <a:ext cx="647700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4300" y="1563688"/>
            <a:ext cx="1079500" cy="1079500"/>
            <a:chOff x="-77463" y="1860026"/>
            <a:chExt cx="1080120" cy="1080120"/>
          </a:xfrm>
        </p:grpSpPr>
        <p:sp>
          <p:nvSpPr>
            <p:cNvPr id="96" name="心形 95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  <p:sp>
          <p:nvSpPr>
            <p:cNvPr id="97" name="心形 96"/>
            <p:cNvSpPr/>
            <p:nvPr/>
          </p:nvSpPr>
          <p:spPr>
            <a:xfrm>
              <a:off x="117912" y="2060166"/>
              <a:ext cx="708432" cy="706843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0" pitchFamily="34" typeface="Microsoft JhengHei"/>
                <a:ea charset="-120" panose="020b0604030504040204" pitchFamily="34" typeface="Microsoft JhengHei"/>
              </a:endParaRPr>
            </a:p>
          </p:txBody>
        </p:sp>
      </p:grpSp>
      <p:sp>
        <p:nvSpPr>
          <p:cNvPr id="98" name="心形 97"/>
          <p:cNvSpPr/>
          <p:nvPr/>
        </p:nvSpPr>
        <p:spPr>
          <a:xfrm rot="1380782">
            <a:off x="6061075" y="2630488"/>
            <a:ext cx="360363" cy="3603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99" name="心形 98"/>
          <p:cNvSpPr/>
          <p:nvPr/>
        </p:nvSpPr>
        <p:spPr>
          <a:xfrm>
            <a:off x="7235825" y="2376488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100" name="心形 99"/>
          <p:cNvSpPr/>
          <p:nvPr/>
        </p:nvSpPr>
        <p:spPr>
          <a:xfrm>
            <a:off x="6938963" y="3062288"/>
            <a:ext cx="1081087" cy="10810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1" name="心形 100"/>
          <p:cNvSpPr/>
          <p:nvPr/>
        </p:nvSpPr>
        <p:spPr>
          <a:xfrm rot="263997">
            <a:off x="6421438" y="1943100"/>
            <a:ext cx="785812" cy="785813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102" name="心形 101"/>
          <p:cNvSpPr/>
          <p:nvPr/>
        </p:nvSpPr>
        <p:spPr>
          <a:xfrm>
            <a:off x="8831263" y="2690813"/>
            <a:ext cx="649287" cy="6492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3" name="心形 102"/>
          <p:cNvSpPr/>
          <p:nvPr/>
        </p:nvSpPr>
        <p:spPr>
          <a:xfrm rot="515506">
            <a:off x="4922838" y="2659063"/>
            <a:ext cx="182562" cy="18256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sp>
        <p:nvSpPr>
          <p:cNvPr id="104" name="心形 103"/>
          <p:cNvSpPr/>
          <p:nvPr/>
        </p:nvSpPr>
        <p:spPr>
          <a:xfrm>
            <a:off x="82550" y="2241550"/>
            <a:ext cx="500063" cy="49847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0" pitchFamily="34" typeface="Microsoft JhengHei"/>
              <a:ea charset="-120" panose="020b0604030504040204" pitchFamily="34" typeface="Microsoft JhengHei"/>
            </a:endParaRPr>
          </a:p>
        </p:txBody>
      </p:sp>
      <p:pic>
        <p:nvPicPr>
          <p:cNvPr descr="H:\Seed Wending\VI设计\婚礼LOGO 副本.gif" id="518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285E-07 L 0 -0.20884" pathEditMode="relative" ptsTypes="AA" rAng="0">
                                      <p:cBhvr>
                                        <p:cTn dur="500" fill="hold" id="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50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id="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8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23" presetSubtype="52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23" presetSubtype="52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23" presetSubtype="52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23" presetSubtype="52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8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0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2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8" nodeType="withEffect" presetClass="entr" presetID="23" presetSubtype="52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97" nodeType="withEffect" presetClass="path" presetID="0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5625 0.19184 C 0.04688 0.17578 0.03976 0.15755 0.02917 0.14396 C 0.02431 0.13098 0.01788 0.1211 0.01181 0.10997 C 0.0066 0.1004 0.00365 0.08711 -0.00087 0.0763 C -0.00139 0.07352 -0.00139 0.07012 -0.00243 0.06765 C -0.00469 0.0624 -0.00781 0.05807 -0.01041 0.05344 C -0.01545 0.04448 -0.01996 0.03089 -0.02639 0.02533 C -0.02934 0.02286 -0.03264 0.02162 -0.03576 0.01977 C -0.03732 0.01884 -0.04062 0.01699 -0.04062 0.01699 C -0.04166 0.01513 -0.04253 0.01266 -0.04375 0.01112 C -0.04531 0.00895 -0.04861 0.00556 -0.04861 0.00556" pathEditMode="relative" ptsTypes="ffffffffffA">
                                      <p:cBhvr>
                                        <p:cTn dur="2500" fill="hold" id="19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02" nodeType="withEffect" presetClass="path" presetID="0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4288 0.2317 C 0.12899 0.22583 0.11927 0.21039 0.10799 0.19494 C 0.10052 0.18475 0.09149 0.17795 0.0842 0.16683 C 0.07604 0.15416 0.06944 0.13902 0.05868 0.13285 C 0.05347 0.12667 0.05139 0.11925 0.04601 0.11307 C 0.04444 0.10504 0.04219 0.09485 0.03976 0.08774 C 0.03819 0.08342 0.03368 0.0794 0.03177 0.07631 C 0.02778 0.07013 0.02396 0.06395 0.02066 0.05654 C 0.01458 0.04264 0.01024 0.02627 0.00313 0.01422 C 0.00122 0.00371 0.00226 0.00866 -5E-06 5.39079E-06" pathEditMode="relative" ptsTypes="fffffffffA">
                                      <p:cBhvr>
                                        <p:cTn dur="2500" fill="hold" id="20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04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07" nodeType="withEffect" presetClass="path" presetID="0" presetSubtype="0" repeatCount="indefinite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7917 0.38277 C 0.0724 0.36485 0.06528 0.34724 0.05851 0.32932 C 0.05469 0.30831 0.06024 0.33519 0.05208 0.30955 C 0.04879 0.29874 0.04809 0.28854 0.04427 0.27835 C 0.04045 0.24993 0.04601 0.28484 0.03785 0.2558 C 0.03629 0.25054 0.03611 0.24406 0.03472 0.2388 C 0.03108 0.22552 0.02795 0.21193 0.02361 0.19926 C 0.02049 0.18999 0.01302 0.1764 0.01094 0.16528 C 0.0099 0.15972 0.00955 0.15323 0.00764 0.14829 C 0.0066 0.14551 0.00538 0.14304 0.00451 0.13995 C 0.00208 0.1313 0.00156 0.12079 -0.00017 0.11184 C -0.00069 0.10226 -0.00174 0.08341 -0.00174 0.08341" pathEditMode="relative" ptsTypes="fffffffffffA">
                                      <p:cBhvr>
                                        <p:cTn dur="2500" fill="hold" id="20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12" nodeType="withEffect" presetClass="path" presetID="0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81 0.19215 C 0.00382 0.11801 0.00833 0.20884 0.00469 0.05375 C 0.00417 0.03491 4.44444E-06 0.01884 4.44444E-06 4.6401E-06" pathEditMode="relative" ptsTypes="ffA">
                                      <p:cBhvr>
                                        <p:cTn dur="2500" fill="hold" id="2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17" nodeType="withEffect" presetClass="path" presetID="0" presetSubtype="0" repeatCount="indefinite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0.06354 0.32746 C 0.06163 0.30738 0.05885 0.28267 0.05242 0.26537 C 0.04791 0.23293 0.05433 0.27556 0.04756 0.24282 C 0.04513 0.23077 0.04357 0.2181 0.04131 0.20606 C 0.03992 0.19895 0.03663 0.19339 0.03489 0.18628 C 0.03298 0.17887 0.03211 0.17084 0.0302 0.16373 C 0.02604 0.1486 0.021 0.13438 0.01753 0.11863 C 0.01579 0.10226 0.01128 0.08897 0.00798 0.07322 C 0.00347 0.05128 -8.05556E-06 0.02317 -8.05556E-06 1.4705E-06" pathEditMode="relative" ptsTypes="ffffffffA">
                                      <p:cBhvr>
                                        <p:cTn dur="2500" fill="hold" id="2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22" nodeType="withEffect" presetClass="path" presetID="0" presetSubtype="0" repeatCount="indefinite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799 0.25981 C -0.00694 0.24282 -0.00625 0.22768 -0.00312 0.21161 C 0.00382 0.13809 1.11022E-16 0.09021 1.11022E-16 1.68057E-06" pathEditMode="relative" ptsTypes="ffA" rAng="0">
                                      <p:cBhvr>
                                        <p:cTn dur="2500" fill="hold" id="2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300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4" nodeType="withEffect" presetClass="entr" presetID="10" presetSubtype="0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227" nodeType="withEffect" presetClass="path" presetID="0" presetSubtype="0" repeatCount="indefinite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-0.00798 0.25981 C -0.00694 0.24282 -0.00625 0.22768 -0.00312 0.21161 C 0.00382 0.13809 -1.66667E-06 0.09021 -1.66667E-06 1.68057E-06" pathEditMode="relative" ptsTypes="ffA" rAng="0">
                                      <p:cBhvr>
                                        <p:cTn dur="2500" fill="hold" id="2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300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232" nodeType="withEffect" presetClass="path" presetID="0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6979 0.24004 C -0.06267 0.22274 -0.05416 0.20698 -0.04757 0.18937 C -0.04392 0.16929 -0.04895 0.19277 -0.04132 0.17238 C -0.03767 0.1625 -0.03472 0.15168 -0.03177 0.14118 C -0.02691 0.12388 -0.02291 0.10565 -0.01909 0.08773 C -0.01632 0.07476 -0.01545 0.06271 -0.01111 0.05097 C -0.01059 0.04819 -0.01041 0.04479 -0.00954 0.04232 C -0.00868 0.04016 -0.00694 0.03923 -0.00625 0.03676 C -0.00399 0.02904 -3.05556E-06 0.00988 -3.05556E-06 -3.9203E-06" pathEditMode="relative" ptsTypes="ffffffffA">
                                      <p:cBhvr>
                                        <p:cTn dur="2500" fill="hold" id="2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34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id="237" nodeType="withEffect" presetClass="entr" presetID="42" presetSubtype="0" repeatCount="400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2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4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2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4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id="245" nodeType="withEffect" presetClass="entr" presetID="42" presetSubtype="0" repeatCount="400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4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24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4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0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5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5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id="258" nodeType="withEffect" presetClass="entr" presetID="42" presetSubtype="0" repeatCount="400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26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6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6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id="266" nodeType="withEffect" presetClass="entr" presetID="42" presetSubtype="0" repeatCount="400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6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2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27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1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27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80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0313 0.19741 C 0.08438 0.17331 0.06858 0.1418 0.05226 0.11276 C 0.0441 0.09824 0.03646 0.08156 0.02691 0.07044 C 0.01858 0.04727 0.02952 0.07507 0.01893 0.05623 C 0.01754 0.05376 0.01702 0.05005 0.0158 0.04758 C 0.01337 0.04263 0.00782 0.03368 0.00782 0.03368 C 0.00625 0.02503 0.00591 0.01545 0.00313 0.00803 C 0.00209 0.00525 -2.77778E-06 -0.00031 -2.77778E-06 -0.00031" pathEditMode="relative" ptsTypes="fffffffA">
                                      <p:cBhvr>
                                        <p:cTn dur="400" fill="hold" id="28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82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85" nodeType="withEffect" presetClass="path" presetID="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979 0.24004 C -0.06267 0.22274 -0.05416 0.20698 -0.04757 0.18937 C -0.04392 0.16929 -0.04895 0.19277 -0.04132 0.17238 C -0.03767 0.1625 -0.03472 0.15168 -0.03177 0.14118 C -0.02691 0.12388 -0.02291 0.10565 -0.01909 0.08773 C -0.01632 0.07476 -0.01545 0.06271 -0.01111 0.05097 C -0.01059 0.04819 -0.01041 0.04479 -0.00954 0.04232 C -0.00868 0.04016 -0.00694 0.03923 -0.00625 0.03676 C -0.00399 0.02904 -3.05556E-06 0.00988 -3.05556E-06 -3.9203E-06" pathEditMode="relative" ptsTypes="ffffffffA">
                                      <p:cBhvr>
                                        <p:cTn dur="400" fill="hold" id="28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-12700" y="-12700"/>
            <a:ext cx="9169400" cy="3262313"/>
          </a:xfrm>
          <a:custGeom>
            <a:gdLst>
              <a:gd fmla="*/ 12700 w 9169400" name="connsiteX0"/>
              <a:gd fmla="*/ 2667000 h 3262682" name="connsiteY0"/>
              <a:gd fmla="*/ 2298700 w 9169400" name="connsiteX1"/>
              <a:gd fmla="*/ 2425700 h 3262682" name="connsiteY1"/>
              <a:gd fmla="*/ 6464300 w 9169400" name="connsiteX2"/>
              <a:gd fmla="*/ 3213100 h 3262682" name="connsiteY2"/>
              <a:gd fmla="*/ 9169400 w 9169400" name="connsiteX3"/>
              <a:gd fmla="*/ 2844800 h 3262682" name="connsiteY3"/>
              <a:gd fmla="*/ 9156700 w 9169400" name="connsiteX4"/>
              <a:gd fmla="*/ 1193800 h 3262682" name="connsiteY4"/>
              <a:gd fmla="*/ 9156700 w 9169400" name="connsiteX5"/>
              <a:gd fmla="*/ 0 h 3262682" name="connsiteY5"/>
              <a:gd fmla="*/ 0 w 9169400" name="connsiteX6"/>
              <a:gd fmla="*/ 0 h 3262682" name="connsiteY6"/>
              <a:gd fmla="*/ 12700 w 9169400" name="connsiteX7"/>
              <a:gd fmla="*/ 2667000 h 32626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62682" w="9169400">
                <a:moveTo>
                  <a:pt x="12700" y="2667000"/>
                </a:moveTo>
                <a:cubicBezTo>
                  <a:pt x="673100" y="2508250"/>
                  <a:pt x="1223433" y="2334683"/>
                  <a:pt x="2298700" y="2425700"/>
                </a:cubicBezTo>
                <a:cubicBezTo>
                  <a:pt x="3373967" y="2516717"/>
                  <a:pt x="4823883" y="3067050"/>
                  <a:pt x="6464300" y="3213100"/>
                </a:cubicBezTo>
                <a:cubicBezTo>
                  <a:pt x="8104717" y="3359150"/>
                  <a:pt x="8610600" y="3166533"/>
                  <a:pt x="9169400" y="2844800"/>
                </a:cubicBezTo>
                <a:cubicBezTo>
                  <a:pt x="9165167" y="2294467"/>
                  <a:pt x="9152467" y="1657350"/>
                  <a:pt x="9156700" y="1193800"/>
                </a:cubicBezTo>
                <a:lnTo>
                  <a:pt x="9156700" y="0"/>
                </a:lnTo>
                <a:lnTo>
                  <a:pt x="0" y="0"/>
                </a:lnTo>
                <a:cubicBezTo>
                  <a:pt x="4233" y="889000"/>
                  <a:pt x="8467" y="1778000"/>
                  <a:pt x="12700" y="2667000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2" name="心形 61"/>
          <p:cNvSpPr/>
          <p:nvPr/>
        </p:nvSpPr>
        <p:spPr>
          <a:xfrm>
            <a:off x="7751763" y="24336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6" name="心形 55"/>
          <p:cNvSpPr/>
          <p:nvPr/>
        </p:nvSpPr>
        <p:spPr>
          <a:xfrm>
            <a:off x="5740400" y="3016250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149" name="组合 67"/>
          <p:cNvGrpSpPr/>
          <p:nvPr/>
        </p:nvGrpSpPr>
        <p:grpSpPr>
          <a:xfrm>
            <a:off x="3087688" y="2165350"/>
            <a:ext cx="1081087" cy="1079500"/>
            <a:chOff x="2935672" y="2169862"/>
            <a:chExt cx="1080120" cy="1080120"/>
          </a:xfrm>
        </p:grpSpPr>
        <p:sp>
          <p:nvSpPr>
            <p:cNvPr id="69" name="心形 68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0" name="心形 69"/>
            <p:cNvSpPr/>
            <p:nvPr/>
          </p:nvSpPr>
          <p:spPr>
            <a:xfrm>
              <a:off x="3171997" y="2446246"/>
              <a:ext cx="607469" cy="608362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pic>
        <p:nvPicPr>
          <p:cNvPr descr="H:\Seed Wending\VI设计\婚礼LOGO 副本.gif" id="61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心形 48"/>
          <p:cNvSpPr/>
          <p:nvPr/>
        </p:nvSpPr>
        <p:spPr>
          <a:xfrm>
            <a:off x="1328738" y="1590675"/>
            <a:ext cx="342900" cy="3444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0" name="心形 49"/>
          <p:cNvSpPr/>
          <p:nvPr/>
        </p:nvSpPr>
        <p:spPr>
          <a:xfrm rot="244024">
            <a:off x="2457450" y="2330450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" name="心形 50"/>
          <p:cNvSpPr/>
          <p:nvPr/>
        </p:nvSpPr>
        <p:spPr>
          <a:xfrm>
            <a:off x="884238" y="2103438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2" name="心形 51"/>
          <p:cNvSpPr/>
          <p:nvPr/>
        </p:nvSpPr>
        <p:spPr>
          <a:xfrm>
            <a:off x="6938963" y="2757488"/>
            <a:ext cx="611187" cy="6111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3" name="心形 52"/>
          <p:cNvSpPr/>
          <p:nvPr/>
        </p:nvSpPr>
        <p:spPr>
          <a:xfrm>
            <a:off x="4011613" y="2581275"/>
            <a:ext cx="482600" cy="48101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4" name="心形 53"/>
          <p:cNvSpPr/>
          <p:nvPr/>
        </p:nvSpPr>
        <p:spPr>
          <a:xfrm rot="647743">
            <a:off x="4370388" y="27384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5" name="心形 54"/>
          <p:cNvSpPr/>
          <p:nvPr/>
        </p:nvSpPr>
        <p:spPr>
          <a:xfrm>
            <a:off x="5372100" y="2647950"/>
            <a:ext cx="647700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158" name="组合 56"/>
          <p:cNvGrpSpPr/>
          <p:nvPr/>
        </p:nvGrpSpPr>
        <p:grpSpPr>
          <a:xfrm>
            <a:off x="114300" y="1563688"/>
            <a:ext cx="1079500" cy="1079500"/>
            <a:chOff x="-77463" y="1860026"/>
            <a:chExt cx="1080120" cy="1080120"/>
          </a:xfrm>
        </p:grpSpPr>
        <p:sp>
          <p:nvSpPr>
            <p:cNvPr id="58" name="心形 57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心形 58"/>
            <p:cNvSpPr/>
            <p:nvPr/>
          </p:nvSpPr>
          <p:spPr>
            <a:xfrm>
              <a:off x="117912" y="2060166"/>
              <a:ext cx="708432" cy="706843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60" name="心形 59"/>
          <p:cNvSpPr/>
          <p:nvPr/>
        </p:nvSpPr>
        <p:spPr>
          <a:xfrm rot="1380782">
            <a:off x="6061075" y="2630488"/>
            <a:ext cx="360363" cy="3603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1" name="心形 60"/>
          <p:cNvSpPr/>
          <p:nvPr/>
        </p:nvSpPr>
        <p:spPr>
          <a:xfrm>
            <a:off x="7235825" y="2376488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心形 62"/>
          <p:cNvSpPr/>
          <p:nvPr/>
        </p:nvSpPr>
        <p:spPr>
          <a:xfrm>
            <a:off x="6938963" y="3062288"/>
            <a:ext cx="1081087" cy="10810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4" name="心形 63"/>
          <p:cNvSpPr/>
          <p:nvPr/>
        </p:nvSpPr>
        <p:spPr>
          <a:xfrm rot="263997">
            <a:off x="6421438" y="1943100"/>
            <a:ext cx="785812" cy="785813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心形 64"/>
          <p:cNvSpPr/>
          <p:nvPr/>
        </p:nvSpPr>
        <p:spPr>
          <a:xfrm>
            <a:off x="8831263" y="2690813"/>
            <a:ext cx="649287" cy="6492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心形 65"/>
          <p:cNvSpPr/>
          <p:nvPr/>
        </p:nvSpPr>
        <p:spPr>
          <a:xfrm rot="515506">
            <a:off x="4922838" y="2659063"/>
            <a:ext cx="182562" cy="18256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7" name="心形 66"/>
          <p:cNvSpPr/>
          <p:nvPr/>
        </p:nvSpPr>
        <p:spPr>
          <a:xfrm>
            <a:off x="82550" y="2241550"/>
            <a:ext cx="500063" cy="49847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718560" y="1276350"/>
            <a:ext cx="170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好复杂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702105" y="2289723"/>
            <a:ext cx="1656184" cy="2082227"/>
            <a:chOff x="1259632" y="1720895"/>
            <a:chExt cx="1656184" cy="2082227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29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9632" y="1720895"/>
              <a:ext cx="1656184" cy="1580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13740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时间紧迫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05074" y="2289831"/>
            <a:ext cx="1554702" cy="2082119"/>
            <a:chOff x="3362601" y="1721003"/>
            <a:chExt cx="1554702" cy="208211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2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62601" y="1721003"/>
              <a:ext cx="1554702" cy="158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634044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繁琐复杂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06561" y="2289831"/>
            <a:ext cx="1635334" cy="2082119"/>
            <a:chOff x="5364088" y="1721003"/>
            <a:chExt cx="1635334" cy="208211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5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64088" y="1721003"/>
              <a:ext cx="1635334" cy="158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675847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事无巨细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50" fill="hold" id="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50" fill="hold" id="1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-12700" y="-31750"/>
            <a:ext cx="9385300" cy="3281363"/>
          </a:xfrm>
          <a:custGeom>
            <a:gdLst>
              <a:gd fmla="*/ 12700 w 9385300" name="connsiteX0"/>
              <a:gd fmla="*/ 2686050 h 3281732" name="connsiteY0"/>
              <a:gd fmla="*/ 2298700 w 9385300" name="connsiteX1"/>
              <a:gd fmla="*/ 2444750 h 3281732" name="connsiteY1"/>
              <a:gd fmla="*/ 6464300 w 9385300" name="connsiteX2"/>
              <a:gd fmla="*/ 3232150 h 3281732" name="connsiteY2"/>
              <a:gd fmla="*/ 9169400 w 9385300" name="connsiteX3"/>
              <a:gd fmla="*/ 2863850 h 3281732" name="connsiteY3"/>
              <a:gd fmla="*/ 9309100 w 9385300" name="connsiteX4"/>
              <a:gd fmla="*/ 1231900 h 3281732" name="connsiteY4"/>
              <a:gd fmla="*/ 9385300 w 9385300" name="connsiteX5"/>
              <a:gd fmla="*/ 0 h 3281732" name="connsiteY5"/>
              <a:gd fmla="*/ 0 w 9385300" name="connsiteX6"/>
              <a:gd fmla="*/ 19050 h 3281732" name="connsiteY6"/>
              <a:gd fmla="*/ 12700 w 9385300" name="connsiteX7"/>
              <a:gd fmla="*/ 2686050 h 328173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81732" w="9385300">
                <a:moveTo>
                  <a:pt x="12700" y="2686050"/>
                </a:moveTo>
                <a:cubicBezTo>
                  <a:pt x="673100" y="2527300"/>
                  <a:pt x="1223433" y="2353733"/>
                  <a:pt x="2298700" y="2444750"/>
                </a:cubicBezTo>
                <a:cubicBezTo>
                  <a:pt x="3373967" y="2535767"/>
                  <a:pt x="4823883" y="3086100"/>
                  <a:pt x="6464300" y="3232150"/>
                </a:cubicBezTo>
                <a:cubicBezTo>
                  <a:pt x="8104717" y="3378200"/>
                  <a:pt x="8610600" y="3185583"/>
                  <a:pt x="9169400" y="2863850"/>
                </a:cubicBezTo>
                <a:cubicBezTo>
                  <a:pt x="9165167" y="2313517"/>
                  <a:pt x="9304867" y="1695450"/>
                  <a:pt x="9309100" y="1231900"/>
                </a:cubicBezTo>
                <a:lnTo>
                  <a:pt x="9385300" y="0"/>
                </a:lnTo>
                <a:lnTo>
                  <a:pt x="0" y="19050"/>
                </a:lnTo>
                <a:cubicBezTo>
                  <a:pt x="4233" y="908050"/>
                  <a:pt x="8467" y="1797050"/>
                  <a:pt x="12700" y="2686050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2" name="心形 61"/>
          <p:cNvSpPr/>
          <p:nvPr/>
        </p:nvSpPr>
        <p:spPr>
          <a:xfrm>
            <a:off x="7751763" y="24336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6" name="心形 55"/>
          <p:cNvSpPr/>
          <p:nvPr/>
        </p:nvSpPr>
        <p:spPr>
          <a:xfrm>
            <a:off x="5740400" y="3016250"/>
            <a:ext cx="150495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8" name="组合 67"/>
          <p:cNvGrpSpPr/>
          <p:nvPr/>
        </p:nvGrpSpPr>
        <p:grpSpPr>
          <a:xfrm>
            <a:off x="3087688" y="2165350"/>
            <a:ext cx="1081087" cy="1079500"/>
            <a:chOff x="2935672" y="2169862"/>
            <a:chExt cx="1080120" cy="1080120"/>
          </a:xfrm>
        </p:grpSpPr>
        <p:sp>
          <p:nvSpPr>
            <p:cNvPr id="69" name="心形 68"/>
            <p:cNvSpPr/>
            <p:nvPr/>
          </p:nvSpPr>
          <p:spPr>
            <a:xfrm>
              <a:off x="2935672" y="2169862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0" name="心形 69"/>
            <p:cNvSpPr/>
            <p:nvPr/>
          </p:nvSpPr>
          <p:spPr>
            <a:xfrm>
              <a:off x="3171997" y="2446246"/>
              <a:ext cx="607469" cy="608362"/>
            </a:xfrm>
            <a:prstGeom prst="heart">
              <a:avLst/>
            </a:prstGeom>
            <a:solidFill>
              <a:srgbClr val="E61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pic>
        <p:nvPicPr>
          <p:cNvPr descr="H:\Seed Wending\VI设计\婚礼LOGO 副本.gif" id="71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心形 48"/>
          <p:cNvSpPr/>
          <p:nvPr/>
        </p:nvSpPr>
        <p:spPr>
          <a:xfrm>
            <a:off x="1328738" y="1590675"/>
            <a:ext cx="342900" cy="3444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0" name="心形 49"/>
          <p:cNvSpPr/>
          <p:nvPr/>
        </p:nvSpPr>
        <p:spPr>
          <a:xfrm rot="244024">
            <a:off x="2457450" y="2330450"/>
            <a:ext cx="708025" cy="708025"/>
          </a:xfrm>
          <a:prstGeom prst="heart">
            <a:avLst/>
          </a:prstGeom>
          <a:solidFill>
            <a:srgbClr val="ED8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" name="心形 50"/>
          <p:cNvSpPr/>
          <p:nvPr/>
        </p:nvSpPr>
        <p:spPr>
          <a:xfrm>
            <a:off x="884238" y="2103438"/>
            <a:ext cx="1576387" cy="117475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2" name="心形 51"/>
          <p:cNvSpPr/>
          <p:nvPr/>
        </p:nvSpPr>
        <p:spPr>
          <a:xfrm>
            <a:off x="6938963" y="2757488"/>
            <a:ext cx="611187" cy="6111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3" name="心形 52"/>
          <p:cNvSpPr/>
          <p:nvPr/>
        </p:nvSpPr>
        <p:spPr>
          <a:xfrm>
            <a:off x="4011613" y="2581275"/>
            <a:ext cx="482600" cy="48101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4" name="心形 53"/>
          <p:cNvSpPr/>
          <p:nvPr/>
        </p:nvSpPr>
        <p:spPr>
          <a:xfrm rot="647743">
            <a:off x="4370388" y="2738438"/>
            <a:ext cx="1079500" cy="10795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5" name="心形 54"/>
          <p:cNvSpPr/>
          <p:nvPr/>
        </p:nvSpPr>
        <p:spPr>
          <a:xfrm>
            <a:off x="5372100" y="2647950"/>
            <a:ext cx="647700" cy="64928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57" name="组合 56"/>
          <p:cNvGrpSpPr/>
          <p:nvPr/>
        </p:nvGrpSpPr>
        <p:grpSpPr>
          <a:xfrm>
            <a:off x="114300" y="1563688"/>
            <a:ext cx="1079500" cy="1079500"/>
            <a:chOff x="-77463" y="1860026"/>
            <a:chExt cx="1080120" cy="1080120"/>
          </a:xfrm>
        </p:grpSpPr>
        <p:sp>
          <p:nvSpPr>
            <p:cNvPr id="58" name="心形 57"/>
            <p:cNvSpPr/>
            <p:nvPr/>
          </p:nvSpPr>
          <p:spPr>
            <a:xfrm>
              <a:off x="-77463" y="1860026"/>
              <a:ext cx="1080120" cy="108012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59" name="心形 58"/>
            <p:cNvSpPr/>
            <p:nvPr/>
          </p:nvSpPr>
          <p:spPr>
            <a:xfrm>
              <a:off x="117912" y="2060166"/>
              <a:ext cx="708432" cy="706843"/>
            </a:xfrm>
            <a:prstGeom prst="heart">
              <a:avLst/>
            </a:prstGeom>
            <a:solidFill>
              <a:srgbClr val="ED8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60" name="心形 59"/>
          <p:cNvSpPr/>
          <p:nvPr/>
        </p:nvSpPr>
        <p:spPr>
          <a:xfrm rot="1380782">
            <a:off x="6061075" y="2630488"/>
            <a:ext cx="360363" cy="360362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1" name="心形 60"/>
          <p:cNvSpPr/>
          <p:nvPr/>
        </p:nvSpPr>
        <p:spPr>
          <a:xfrm>
            <a:off x="7235825" y="2376488"/>
            <a:ext cx="481013" cy="37782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心形 62"/>
          <p:cNvSpPr/>
          <p:nvPr/>
        </p:nvSpPr>
        <p:spPr>
          <a:xfrm>
            <a:off x="6938963" y="3062288"/>
            <a:ext cx="1081087" cy="10810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4" name="心形 63"/>
          <p:cNvSpPr/>
          <p:nvPr/>
        </p:nvSpPr>
        <p:spPr>
          <a:xfrm rot="263997">
            <a:off x="6421438" y="1943100"/>
            <a:ext cx="785812" cy="785813"/>
          </a:xfrm>
          <a:prstGeom prst="heart">
            <a:avLst/>
          </a:prstGeom>
          <a:solidFill>
            <a:srgbClr val="ED81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心形 64"/>
          <p:cNvSpPr/>
          <p:nvPr/>
        </p:nvSpPr>
        <p:spPr>
          <a:xfrm>
            <a:off x="8831263" y="2690813"/>
            <a:ext cx="649287" cy="6492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6" name="心形 65"/>
          <p:cNvSpPr/>
          <p:nvPr/>
        </p:nvSpPr>
        <p:spPr>
          <a:xfrm rot="515506">
            <a:off x="4922838" y="2659063"/>
            <a:ext cx="182562" cy="18256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7" name="心形 66"/>
          <p:cNvSpPr/>
          <p:nvPr/>
        </p:nvSpPr>
        <p:spPr>
          <a:xfrm>
            <a:off x="82550" y="2241550"/>
            <a:ext cx="500063" cy="498475"/>
          </a:xfrm>
          <a:prstGeom prst="heart">
            <a:avLst/>
          </a:pr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718560" y="1276350"/>
            <a:ext cx="17068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b="1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好复杂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702105" y="2289723"/>
            <a:ext cx="1656184" cy="2082227"/>
            <a:chOff x="1259632" y="1720895"/>
            <a:chExt cx="1656184" cy="2082227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29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59632" y="1720895"/>
              <a:ext cx="1656184" cy="1580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13740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时间紧迫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05074" y="2289831"/>
            <a:ext cx="1554702" cy="2082119"/>
            <a:chOff x="3362601" y="1721003"/>
            <a:chExt cx="1554702" cy="208211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2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62601" y="1721003"/>
              <a:ext cx="1554702" cy="158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634044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繁琐复杂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06561" y="2289831"/>
            <a:ext cx="1635334" cy="2082119"/>
            <a:chOff x="5364088" y="1721003"/>
            <a:chExt cx="1635334" cy="2082119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pic>
          <p:nvPicPr>
            <p:cNvPr id="35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64088" y="1721003"/>
              <a:ext cx="1635334" cy="158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675847" y="3464568"/>
              <a:ext cx="995680" cy="3352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E6187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事无巨细</a:t>
              </a:r>
            </a:p>
          </p:txBody>
        </p:sp>
      </p:grpSp>
    </p:spTree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4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250" id="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xit" presetID="47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47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07 3.58025E-06 L -0.00521 -0.84815" pathEditMode="relative" ptsTypes="AA" rAng="0">
                                      <p:cBhvr>
                                        <p:cTn dur="1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240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64" presetSubtype="0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5.55556E-07 1.97531E-06 L 0.0026 -0.93334" pathEditMode="relative" ptsTypes="AA" rAng="0">
                                      <p:cBhvr>
                                        <p:cTn dur="10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666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64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06 4.07407E-06 L 0.02448 -0.73982" pathEditMode="relative" ptsTypes="AA" rAng="0">
                                      <p:cBhvr>
                                        <p:cTn dur="1000" fill="hold" id="3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370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64" presetSubtype="0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66667E-06 -1.23457E-07 L 0.06024 -0.5287" pathEditMode="relative" ptsTypes="AA" rAng="0">
                                      <p:cBhvr>
                                        <p:cTn dur="175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2645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06 -3.58025E-06 L 0.02708 -0.75" pathEditMode="relative" ptsTypes="AA" rAng="0">
                                      <p:cBhvr>
                                        <p:cTn dur="100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37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64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5E-06 1.85185E-06 L 0.10452 -0.82099" pathEditMode="relative" ptsTypes="AA" rAng="0">
                                      <p:cBhvr>
                                        <p:cTn dur="15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4104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06 -3.7037E-07 L -0.04011 -0.80926" pathEditMode="relative" ptsTypes="AA" rAng="0">
                                      <p:cBhvr>
                                        <p:cTn dur="225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404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9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06 3.20988E-06 L 0.00348 -0.80432" pathEditMode="relative" ptsTypes="AA" rAng="0">
                                      <p:cBhvr>
                                        <p:cTn dur="2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4021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1" nodeType="withEffect" presetClass="path" presetID="64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8.33333E-07 4.32099E-06 L -0.00556 -0.99136" pathEditMode="relative" ptsTypes="AA" rAng="0">
                                      <p:cBhvr>
                                        <p:cTn dur="175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495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06 2.22222E-06 L -0.02848 -0.76389" pathEditMode="relative" ptsTypes="AA" rAng="0">
                                      <p:cBhvr>
                                        <p:cTn dur="1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3821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64" presetSubtype="0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2.22222E-06 -6.17284E-07 L 0.06614 -0.60895" pathEditMode="relative" ptsTypes="AA" rAng="0">
                                      <p:cBhvr>
                                        <p:cTn dur="125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304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06 -3.82716E-06 L -0.0092 -0.69043" pathEditMode="relative" ptsTypes="AA" rAng="0">
                                      <p:cBhvr>
                                        <p:cTn dur="1000" fill="hold" id="4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3453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64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2222E-06 -4.32099E-06 L -0.01822 -0.71265" pathEditMode="relative" ptsTypes="AA" rAng="0">
                                      <p:cBhvr>
                                        <p:cTn dur="1000" fill="hold" id="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3564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64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94444E-06 1.35802E-06 L 0.02066 -0.9284" pathEditMode="relative" ptsTypes="AA" rAng="0">
                                      <p:cBhvr>
                                        <p:cTn dur="2000" fill="hold" id="5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4642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path" presetID="64" presetSubtype="0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4.72222E-06 -4.81481E-06 L 0.01476 -0.75185" pathEditMode="relative" ptsTypes="AA" rAng="0">
                                      <p:cBhvr>
                                        <p:cTn dur="1000" fill="hold" id="5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3759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2222E-06 -1.11111E-06 L -0.04445 -0.78611" pathEditMode="relative" ptsTypes="AA" rAng="0">
                                      <p:cBhvr>
                                        <p:cTn dur="125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3932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7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2.09877E-06 L 0.00695 -0.77655" pathEditMode="relative" ptsTypes="AA" rAng="0">
                                      <p:cBhvr>
                                        <p:cTn dur="2250" fill="hold" id="5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3882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7.40741E-07 L 0.1408 -0.65617" pathEditMode="relative" ptsTypes="AA" rAng="0">
                                      <p:cBhvr>
                                        <p:cTn dur="1750" fill="hold" id="6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>
            <a:off x="-46038" y="-158750"/>
            <a:ext cx="9301163" cy="3271838"/>
          </a:xfrm>
          <a:custGeom>
            <a:gdLst>
              <a:gd fmla="*/ 233 w 9301652" name="connsiteX0"/>
              <a:gd fmla="*/ 2992693 h 3272207" name="connsiteY0"/>
              <a:gd fmla="*/ 2430952 w 9301652" name="connsiteX1"/>
              <a:gd fmla="*/ 2435225 h 3272207" name="connsiteY1"/>
              <a:gd fmla="*/ 6596552 w 9301652" name="connsiteX2"/>
              <a:gd fmla="*/ 3222625 h 3272207" name="connsiteY2"/>
              <a:gd fmla="*/ 9301652 w 9301652" name="connsiteX3"/>
              <a:gd fmla="*/ 2854325 h 3272207" name="connsiteY3"/>
              <a:gd fmla="*/ 9288952 w 9301652" name="connsiteX4"/>
              <a:gd fmla="*/ 1203325 h 3272207" name="connsiteY4"/>
              <a:gd fmla="*/ 9288952 w 9301652" name="connsiteX5"/>
              <a:gd fmla="*/ 9525 h 3272207" name="connsiteY5"/>
              <a:gd fmla="*/ 46527 w 9301652" name="connsiteX6"/>
              <a:gd fmla="*/ 0 h 3272207" name="connsiteY6"/>
              <a:gd fmla="*/ 233 w 9301652" name="connsiteX7"/>
              <a:gd fmla="*/ 2992693 h 327220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72207" w="9301652">
                <a:moveTo>
                  <a:pt x="233" y="2992693"/>
                </a:moveTo>
                <a:cubicBezTo>
                  <a:pt x="660633" y="2833943"/>
                  <a:pt x="1331566" y="2396903"/>
                  <a:pt x="2430952" y="2435225"/>
                </a:cubicBezTo>
                <a:cubicBezTo>
                  <a:pt x="3530338" y="2473547"/>
                  <a:pt x="4956135" y="3076575"/>
                  <a:pt x="6596552" y="3222625"/>
                </a:cubicBezTo>
                <a:cubicBezTo>
                  <a:pt x="8236969" y="3368675"/>
                  <a:pt x="8742852" y="3176058"/>
                  <a:pt x="9301652" y="2854325"/>
                </a:cubicBezTo>
                <a:cubicBezTo>
                  <a:pt x="9297419" y="2303992"/>
                  <a:pt x="9284719" y="1666875"/>
                  <a:pt x="9288952" y="1203325"/>
                </a:cubicBezTo>
                <a:lnTo>
                  <a:pt x="9288952" y="9525"/>
                </a:lnTo>
                <a:lnTo>
                  <a:pt x="46527" y="0"/>
                </a:lnTo>
                <a:cubicBezTo>
                  <a:pt x="50760" y="889000"/>
                  <a:pt x="-4000" y="2103693"/>
                  <a:pt x="233" y="2992693"/>
                </a:cubicBezTo>
                <a:close/>
              </a:path>
            </a:pathLst>
          </a:custGeom>
          <a:solidFill>
            <a:srgbClr val="E61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619250" y="554038"/>
            <a:ext cx="4454525" cy="1157287"/>
            <a:chOff x="1619672" y="553696"/>
            <a:chExt cx="4453555" cy="1158225"/>
          </a:xfrm>
        </p:grpSpPr>
        <p:sp>
          <p:nvSpPr>
            <p:cNvPr id="8200" name="TextBox 173"/>
            <p:cNvSpPr txBox="1">
              <a:spLocks noChangeArrowheads="1"/>
            </p:cNvSpPr>
            <p:nvPr/>
          </p:nvSpPr>
          <p:spPr bwMode="auto">
            <a:xfrm>
              <a:off x="4549885" y="553696"/>
              <a:ext cx="1523341" cy="64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</a:rPr>
                <a:t>Big Fat </a:t>
              </a:r>
            </a:p>
          </p:txBody>
        </p:sp>
        <p:sp>
          <p:nvSpPr>
            <p:cNvPr id="8201" name="TextBox 174"/>
            <p:cNvSpPr txBox="1">
              <a:spLocks noChangeArrowheads="1"/>
            </p:cNvSpPr>
            <p:nvPr/>
          </p:nvSpPr>
          <p:spPr bwMode="auto">
            <a:xfrm>
              <a:off x="1754460" y="1065590"/>
              <a:ext cx="4260710" cy="64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charset="0" panose="020b0604020202020204" pitchFamily="34" typeface="Arial"/>
                <a:buChar char="•"/>
                <a:defRPr sz="32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spcBef>
                  <a:spcPct val="20000"/>
                </a:spcBef>
                <a:buFont charset="0" panose="020b0604020202020204" pitchFamily="34" typeface="Arial"/>
                <a:buChar char="–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spcBef>
                  <a:spcPct val="200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spcBef>
                  <a:spcPct val="20000"/>
                </a:spcBef>
                <a:buFont charset="0" panose="020b0604020202020204" pitchFamily="34" typeface="Arial"/>
                <a:buChar char="–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spcBef>
                  <a:spcPct val="20000"/>
                </a:spcBef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3600">
                  <a:solidFill>
                    <a:schemeClr val="bg1"/>
                  </a:solidFill>
                </a:rPr>
                <a:t>Complicated Wedding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6713" y="1219200"/>
            <a:ext cx="2195512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38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06334" y="2859088"/>
            <a:ext cx="3659505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zh-CN" lang="en-US" sz="4400">
                <a:solidFill>
                  <a:srgbClr val="E61874"/>
                </a:solidFill>
                <a:latin charset="-120" pitchFamily="34" typeface="Microsoft JhengHei"/>
                <a:ea charset="-120" panose="020b0604030504040204" pitchFamily="34" typeface="Microsoft JhengHei"/>
              </a:rPr>
              <a:t>Simplify  love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altLang="zh-CN" lang="en-US" sz="4400">
                <a:solidFill>
                  <a:srgbClr val="E61874"/>
                </a:solidFill>
                <a:latin charset="-120" pitchFamily="34" typeface="Microsoft JhengHei"/>
                <a:ea charset="-120" panose="020b0604030504040204" pitchFamily="34" typeface="Microsoft JhengHei"/>
              </a:rPr>
              <a:t>简单爱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8863" y="730250"/>
            <a:ext cx="2562225" cy="34258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H:\Seed Wending\VI设计\婚礼LOGO 副本.gif" id="819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88350" y="4035425"/>
            <a:ext cx="5826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2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22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2000"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2000" fill="hold" grpId="0" id="17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47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4">
      <vt:lpstr>Arial</vt:lpstr>
      <vt:lpstr>Calibri</vt:lpstr>
      <vt:lpstr>宋体</vt:lpstr>
      <vt:lpstr>Calibri Light</vt:lpstr>
      <vt:lpstr>微软雅黑</vt:lpstr>
      <vt:lpstr>Microsoft JhengHei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2021-08-22T11:48:58Z</dcterms:created>
  <cp:lastPrinted>2021-08-22T11:48:58Z</cp:lastPrinted>
  <dcterms:modified xsi:type="dcterms:W3CDTF">2021-08-22T05:35:32Z</dcterms:modified>
  <cp:revision>1</cp:revision>
</cp:coreProperties>
</file>