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Colors+xml" PartName="/ppt/diagrams/colors5.xml"/>
  <Override ContentType="application/vnd.openxmlformats-officedocument.drawingml.diagramColors+xml" PartName="/ppt/diagrams/colors6.xml"/>
  <Override ContentType="application/vnd.openxmlformats-officedocument.drawingml.diagramColors+xml" PartName="/ppt/diagrams/colors7.xml"/>
  <Override ContentType="application/vnd.openxmlformats-officedocument.drawingml.diagramColors+xml" PartName="/ppt/diagrams/colors8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Data+xml" PartName="/ppt/diagrams/data4.xml"/>
  <Override ContentType="application/vnd.openxmlformats-officedocument.drawingml.diagramData+xml" PartName="/ppt/diagrams/data5.xml"/>
  <Override ContentType="application/vnd.openxmlformats-officedocument.drawingml.diagramData+xml" PartName="/ppt/diagrams/data6.xml"/>
  <Override ContentType="application/vnd.openxmlformats-officedocument.drawingml.diagramData+xml" PartName="/ppt/diagrams/data7.xml"/>
  <Override ContentType="application/vnd.openxmlformats-officedocument.drawingml.diagramData+xml" PartName="/ppt/diagrams/data8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ms-office.drawingml.diagramDrawing+xml" PartName="/ppt/diagrams/drawing5.xml"/>
  <Override ContentType="application/vnd.ms-office.drawingml.diagramDrawing+xml" PartName="/ppt/diagrams/drawing6.xml"/>
  <Override ContentType="application/vnd.ms-office.drawingml.diagramDrawing+xml" PartName="/ppt/diagrams/drawing7.xml"/>
  <Override ContentType="application/vnd.ms-office.drawingml.diagramDrawing+xml" PartName="/ppt/diagrams/drawing8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4.xml"/>
  <Override ContentType="application/vnd.openxmlformats-officedocument.drawingml.diagramLayout+xml" PartName="/ppt/diagrams/layout5.xml"/>
  <Override ContentType="application/vnd.openxmlformats-officedocument.drawingml.diagramLayout+xml" PartName="/ppt/diagrams/layout6.xml"/>
  <Override ContentType="application/vnd.openxmlformats-officedocument.drawingml.diagramLayout+xml" PartName="/ppt/diagrams/layout7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5.xml"/>
  <Override ContentType="application/vnd.openxmlformats-officedocument.drawingml.diagramStyle+xml" PartName="/ppt/diagrams/quickStyle6.xml"/>
  <Override ContentType="application/vnd.openxmlformats-officedocument.drawingml.diagramStyle+xml" PartName="/ppt/diagrams/quickStyle7.xml"/>
  <Override ContentType="application/vnd.openxmlformats-officedocument.drawingml.diagramStyle+xml" PartName="/ppt/diagrams/quickStyle8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"/>
  </p:notesMasterIdLst>
  <p:handoutMasterIdLst>
    <p:handoutMasterId r:id="rId4"/>
  </p:handoutMasterIdLst>
  <p:sldIdLst>
    <p:sldId id="256" r:id="rId5"/>
    <p:sldId id="303" r:id="rId6"/>
    <p:sldId id="293" r:id="rId7"/>
    <p:sldId id="273" r:id="rId8"/>
    <p:sldId id="272" r:id="rId9"/>
    <p:sldId id="257" r:id="rId10"/>
    <p:sldId id="266" r:id="rId11"/>
    <p:sldId id="294" r:id="rId12"/>
    <p:sldId id="260" r:id="rId13"/>
    <p:sldId id="259" r:id="rId14"/>
    <p:sldId id="274" r:id="rId15"/>
    <p:sldId id="275" r:id="rId16"/>
    <p:sldId id="279" r:id="rId17"/>
    <p:sldId id="263" r:id="rId18"/>
    <p:sldId id="277" r:id="rId19"/>
    <p:sldId id="264" r:id="rId20"/>
    <p:sldId id="276" r:id="rId21"/>
    <p:sldId id="292" r:id="rId22"/>
    <p:sldId id="267" r:id="rId23"/>
    <p:sldId id="295" r:id="rId24"/>
    <p:sldId id="261" r:id="rId25"/>
    <p:sldId id="283" r:id="rId26"/>
    <p:sldId id="302" r:id="rId27"/>
    <p:sldId id="285" r:id="rId28"/>
    <p:sldId id="286" r:id="rId29"/>
    <p:sldId id="287" r:id="rId30"/>
    <p:sldId id="289" r:id="rId31"/>
    <p:sldId id="290" r:id="rId32"/>
    <p:sldId id="296" r:id="rId33"/>
    <p:sldId id="297" r:id="rId34"/>
    <p:sldId id="298" r:id="rId35"/>
    <p:sldId id="299" r:id="rId36"/>
    <p:sldId id="300" r:id="rId37"/>
    <p:sldId id="301" r:id="rId38"/>
    <p:sldId id="268" r:id="rId39"/>
    <p:sldId id="262" r:id="rId40"/>
    <p:sldId id="305" r:id="rId41"/>
  </p:sldIdLst>
  <p:sldSz cx="1219835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4069" userDrawn="1">
          <p15:clr>
            <a:srgbClr val="A4A3A4"/>
          </p15:clr>
        </p15:guide>
        <p15:guide id="3" pos="440" userDrawn="1">
          <p15:clr>
            <a:srgbClr val="A4A3A4"/>
          </p15:clr>
        </p15:guide>
        <p15:guide id="4" pos="7425" userDrawn="1">
          <p15:clr>
            <a:srgbClr val="A4A3A4"/>
          </p15:clr>
        </p15:guide>
        <p15:guide id="5" orient="horz" pos="1480" userDrawn="1">
          <p15:clr>
            <a:srgbClr val="A4A3A4"/>
          </p15:clr>
        </p15:guide>
        <p15:guide id="6" pos="1302" userDrawn="1">
          <p15:clr>
            <a:srgbClr val="A4A3A4"/>
          </p15:clr>
        </p15:guide>
        <p15:guide id="7" pos="6337" userDrawn="1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pos="1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5494" autoAdjust="0"/>
  </p:normalViewPr>
  <p:slideViewPr>
    <p:cSldViewPr>
      <p:cViewPr varScale="1">
        <p:scale>
          <a:sx n="84" d="100"/>
          <a:sy n="84" d="100"/>
        </p:scale>
        <p:origin x="336" y="96"/>
      </p:cViewPr>
      <p:guideLst>
        <p:guide orient="horz" pos="3974"/>
        <p:guide pos="4069"/>
        <p:guide pos="440"/>
        <p:guide pos="7425"/>
        <p:guide orient="horz" pos="1480"/>
        <p:guide pos="1302"/>
        <p:guide pos="6337"/>
        <p:guide orient="horz" pos="754"/>
        <p:guide pos="14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294"/>
    </p:cViewPr>
  </p:sorterViewPr>
  <p:notesViewPr>
    <p:cSldViewPr>
      <p:cViewPr varScale="1">
        <p:scale>
          <a:sx n="70" d="100"/>
          <a:sy n="70" d="100"/>
        </p:scale>
        <p:origin x="249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handoutMasters/handoutMaster1.xml" Type="http://schemas.openxmlformats.org/officeDocument/2006/relationships/handoutMaster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tags/tag1.xml" Type="http://schemas.openxmlformats.org/officeDocument/2006/relationships/tags"/><Relationship Id="rId43" Target="presProps.xml" Type="http://schemas.openxmlformats.org/officeDocument/2006/relationships/presProps"/><Relationship Id="rId44" Target="viewProps.xml" Type="http://schemas.openxmlformats.org/officeDocument/2006/relationships/viewProps"/><Relationship Id="rId45" Target="theme/theme1.xml" Type="http://schemas.openxmlformats.org/officeDocument/2006/relationships/theme"/><Relationship Id="rId46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满意度</c:v>
                </c:pt>
              </c:strCache>
            </c:strRef>
          </c:tx>
          <c:spPr>
            <a:ln>
              <a:solidFill>
                <a:srgbClr val="FEFEFE"/>
              </a:solidFill>
            </a:ln>
          </c:spPr>
          <c:dPt>
            <c:idx val="0"/>
            <c:invertIfNegative val="1"/>
            <c:spPr>
              <a:solidFill>
                <a:srgbClr val="00314F"/>
              </a:solidFill>
              <a:ln w="19050">
                <a:solidFill>
                  <a:srgbClr val="FEFEFE"/>
                </a:solidFill>
              </a:ln>
            </c:spPr>
          </c:dPt>
          <c:dPt>
            <c:idx val="1"/>
            <c:invertIfNegative val="1"/>
            <c:spPr>
              <a:solidFill>
                <a:srgbClr val="C00000"/>
              </a:solidFill>
              <a:ln w="19050">
                <a:solidFill>
                  <a:srgbClr val="FEFEFE"/>
                </a:solidFill>
              </a:ln>
            </c:spPr>
          </c:dPt>
          <c:dLbls>
            <c:dLbl>
              <c:idx val="0"/>
              <c:layout>
                <c:manualLayout>
                  <c:x val="-0.20039719343185425"/>
                  <c:y val="-0.23712977766990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3200" b="0" i="0" u="none" strike="noStrike" kern="1200" baseline="0" smtId="4294967295">
                    <a:solidFill>
                      <a:srgbClr val="FEFEFE"/>
                    </a:solidFill>
                    <a:latin typeface="+mn-lt"/>
                    <a:ea typeface="+mn-ea"/>
                    <a:cs typeface="+mn-cs"/>
                  </a:defRPr>
                </a:pPr>
                <a:endParaRPr sz="3200" b="0" i="0" u="none" strike="noStrike" kern="1200" baseline="0" smtId="4294967295">
                  <a:solidFill>
                    <a:srgbClr val="FEFEFE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val>
            <c:numRef>
              <c:f>Sheet1!$A$2:$A$3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2A20B45F-BB1B-4590-9134-6F058CA3A819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0EEC38-C0F6-4314-96F6-445C3B4A2370}" type="parTrans" cxnId="{9AC7F720-5162-4505-996C-2550F6E53A74}">
      <dgm:prSet/>
      <dgm:spPr/>
      <dgm:t>
        <a:bodyPr/>
        <a:lstStyle/>
        <a:p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69ADA4-DA05-4DA9-B313-4FA06C9D0EDA}">
      <dgm:prSet phldrT="[文本]" custT="1"/>
      <dgm:spPr>
        <a:solidFill>
          <a:srgbClr val="D51A21">
            <a:alpha val="90000"/>
          </a:srgbClr>
        </a:solidFill>
        <a:ln w="12700">
          <a:solidFill>
            <a:srgbClr val="FEFEFE"/>
          </a:solidFill>
        </a:ln>
      </dgm:spPr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zh-CN" altLang="en-US" sz="24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资源</a:t>
          </a:r>
          <a:endParaRPr lang="en-US" altLang="zh-CN" sz="24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ct val="0"/>
            </a:spcAft>
          </a:pPr>
          <a:r>
            <a:rPr lang="zh-CN" altLang="en-US" sz="24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输入</a:t>
          </a:r>
          <a:endParaRPr lang="zh-CN" altLang="en-US" sz="24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313755-C4C7-4EC6-A41F-9641676D4054}" type="sibTrans" cxnId="{9AC7F720-5162-4505-996C-2550F6E53A74}">
      <dgm:prSet/>
      <dgm:spPr/>
      <dgm:t>
        <a:bodyPr/>
        <a:lstStyle/>
        <a:p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C72212-8A16-4462-BCC1-991B6649852B}" type="parTrans" cxnId="{8F55F4CC-6241-432D-802A-5F2521A3B302}">
      <dgm:prSet/>
      <dgm:spPr/>
      <dgm:t>
        <a:bodyPr/>
        <a:lstStyle/>
        <a:p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02AB08-ED82-49B5-8715-069BBADFA821}">
      <dgm:prSet phldrT="[文本]" custT="1"/>
      <dgm:spPr>
        <a:solidFill>
          <a:srgbClr val="D51A21">
            <a:alpha val="90000"/>
          </a:srgbClr>
        </a:solidFill>
        <a:ln w="12700">
          <a:solidFill>
            <a:srgbClr val="FEFEFE"/>
          </a:solidFill>
        </a:ln>
      </dgm:spPr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zh-CN" altLang="en-US" sz="24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业务</a:t>
          </a:r>
          <a:endParaRPr lang="en-US" altLang="zh-CN" sz="24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ct val="0"/>
            </a:spcAft>
          </a:pPr>
          <a:r>
            <a:rPr lang="zh-CN" altLang="en-US" sz="24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活动</a:t>
          </a:r>
          <a:endParaRPr lang="zh-CN" altLang="en-US" sz="24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410D6E-A55D-4DDA-B6B3-366E4C77BE1A}" type="sibTrans" cxnId="{8F55F4CC-6241-432D-802A-5F2521A3B302}">
      <dgm:prSet/>
      <dgm:spPr/>
      <dgm:t>
        <a:bodyPr/>
        <a:lstStyle/>
        <a:p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BA6D6D-1A3F-46B2-9FE6-8C6B3C04DBB0}" type="parTrans" cxnId="{132AC00E-F89D-4C8B-A341-66175A4AE0B3}">
      <dgm:prSet/>
      <dgm:spPr/>
      <dgm:t>
        <a:bodyPr/>
        <a:lstStyle/>
        <a:p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2145F8-2675-4B6D-90CD-14247AE8E6A9}">
      <dgm:prSet phldrT="[文本]" custT="1"/>
      <dgm:spPr>
        <a:solidFill>
          <a:srgbClr val="D51A21">
            <a:alpha val="90000"/>
          </a:srgbClr>
        </a:solidFill>
        <a:ln w="12700">
          <a:solidFill>
            <a:srgbClr val="FEFEFE"/>
          </a:solidFill>
        </a:ln>
      </dgm:spPr>
      <dgm:t>
        <a:bodyPr/>
        <a:lstStyle/>
        <a:p>
          <a:pPr>
            <a:lnSpc>
              <a:spcPct val="100000"/>
            </a:lnSpc>
            <a:spcAft>
              <a:spcPct val="0"/>
            </a:spcAft>
          </a:pPr>
          <a:r>
            <a:rPr lang="zh-CN" altLang="en-US" sz="24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价值</a:t>
          </a:r>
          <a:endParaRPr lang="en-US" altLang="zh-CN" sz="24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  <a:spcAft>
              <a:spcPct val="0"/>
            </a:spcAft>
          </a:pPr>
          <a:r>
            <a:rPr lang="zh-CN" altLang="en-US" sz="24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输出</a:t>
          </a:r>
          <a:endParaRPr lang="zh-CN" altLang="en-US" sz="24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0CE1EC1-BB1B-4CE3-B15E-02B12EF2DC45}" type="sibTrans" cxnId="{132AC00E-F89D-4C8B-A341-66175A4AE0B3}">
      <dgm:prSet/>
      <dgm:spPr/>
      <dgm:t>
        <a:bodyPr/>
        <a:lstStyle/>
        <a:p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EA75E7-09C1-4BCB-9DAB-492057E1AB5B}" type="pres">
      <dgm:prSet presAssocID="{2A20B45F-BB1B-4590-9134-6F058CA3A819}" presName="Name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B615C06-8E81-4894-A73D-0024B13558E1}" type="pres">
      <dgm:prSet presAssocID="{F32145F8-2675-4B6D-90CD-14247AE8E6A9}" presName="Accent3"/>
      <dgm:spPr/>
      <dgm:t>
        <a:bodyPr/>
        <a:lstStyle/>
        <a:p/>
      </dgm:t>
    </dgm:pt>
    <dgm:pt modelId="{ADCD1ECA-2717-45AA-9D5A-593EBCCAB93B}" type="pres">
      <dgm:prSet presAssocID="{F32145F8-2675-4B6D-90CD-14247AE8E6A9}" presName="Accent" presStyleLbl="node1" presStyleCnt="3" custLinFactNeighborX="10776"/>
      <dgm:spPr>
        <a:solidFill>
          <a:srgbClr val="00314F"/>
        </a:solidFill>
      </dgm:spPr>
      <dgm:t>
        <a:bodyPr/>
        <a:lstStyle/>
        <a:p/>
      </dgm:t>
    </dgm:pt>
    <dgm:pt modelId="{C0192888-AEB5-4A4A-B90B-55E8965A0EEE}" type="pres">
      <dgm:prSet presAssocID="{F32145F8-2675-4B6D-90CD-14247AE8E6A9}" presName="ParentBackground3"/>
      <dgm:spPr/>
      <dgm:t>
        <a:bodyPr/>
        <a:lstStyle/>
        <a:p/>
      </dgm:t>
    </dgm:pt>
    <dgm:pt modelId="{E2B54A00-6334-4CE3-BB92-400065417F64}" type="pres">
      <dgm:prSet presAssocID="{F32145F8-2675-4B6D-90CD-14247AE8E6A9}" presName="ParentBackground" presStyleLbl="fgAcc1" presStyleCnt="3" custScaleX="91696" custScaleY="91696" custLinFactNeighborX="11543"/>
      <dgm:spPr/>
      <dgm:t>
        <a:bodyPr/>
        <a:lstStyle/>
        <a:p>
          <a:endParaRPr lang="zh-CN" altLang="en-US"/>
        </a:p>
      </dgm:t>
    </dgm:pt>
    <dgm:pt modelId="{A83FA601-BA18-486A-B632-4CCB8D703425}" type="pres">
      <dgm:prSet presAssocID="{F32145F8-2675-4B6D-90CD-14247AE8E6A9}" presName="Parent3" presStyleLbl="revTx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40B442-940D-4961-829A-E2DA86B1D2E5}" type="pres">
      <dgm:prSet presAssocID="{1902AB08-ED82-49B5-8715-069BBADFA821}" presName="Accent2"/>
      <dgm:spPr/>
      <dgm:t>
        <a:bodyPr/>
        <a:lstStyle/>
        <a:p/>
      </dgm:t>
    </dgm:pt>
    <dgm:pt modelId="{67BD591B-4ED4-4E4A-BD6E-8ABF0481EC27}" type="pres">
      <dgm:prSet presAssocID="{1902AB08-ED82-49B5-8715-069BBADFA821}" presName="Accent" presStyleLbl="node1" presStyleIdx="1" presStyleCnt="3" custLinFactNeighborX="-2427"/>
      <dgm:spPr>
        <a:solidFill>
          <a:srgbClr val="00314F"/>
        </a:solidFill>
      </dgm:spPr>
      <dgm:t>
        <a:bodyPr/>
        <a:lstStyle/>
        <a:p/>
      </dgm:t>
    </dgm:pt>
    <dgm:pt modelId="{A410F153-B40A-4FF6-9777-B78137CD9F38}" type="pres">
      <dgm:prSet presAssocID="{1902AB08-ED82-49B5-8715-069BBADFA821}" presName="ParentBackground2"/>
      <dgm:spPr/>
      <dgm:t>
        <a:bodyPr/>
        <a:lstStyle/>
        <a:p/>
      </dgm:t>
    </dgm:pt>
    <dgm:pt modelId="{667E285C-928E-4A93-BE53-C596E2DFDB5F}" type="pres">
      <dgm:prSet presAssocID="{1902AB08-ED82-49B5-8715-069BBADFA821}" presName="ParentBackground" presStyleLbl="fgAcc1" presStyleIdx="1" presStyleCnt="3" custScaleX="94503" custScaleY="94503" custLinFactNeighborX="-3667"/>
      <dgm:spPr/>
      <dgm:t>
        <a:bodyPr/>
        <a:lstStyle/>
        <a:p>
          <a:endParaRPr lang="zh-CN" altLang="en-US"/>
        </a:p>
      </dgm:t>
    </dgm:pt>
    <dgm:pt modelId="{B93C66CC-ED3D-41A0-A4EE-21397FBB91C4}" type="pres">
      <dgm:prSet presAssocID="{1902AB08-ED82-49B5-8715-069BBADFA82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74D809-58DF-4AD3-B567-F89D0EE417B0}" type="pres">
      <dgm:prSet presAssocID="{FA69ADA4-DA05-4DA9-B313-4FA06C9D0EDA}" presName="Accent1"/>
      <dgm:spPr/>
      <dgm:t>
        <a:bodyPr/>
        <a:lstStyle/>
        <a:p/>
      </dgm:t>
    </dgm:pt>
    <dgm:pt modelId="{BFB334BF-5FFD-4B66-9A49-582855943193}" type="pres">
      <dgm:prSet presAssocID="{FA69ADA4-DA05-4DA9-B313-4FA06C9D0EDA}" presName="Accent" presStyleLbl="node1" presStyleIdx="2" presStyleCnt="3" custLinFactNeighborX="-13068"/>
      <dgm:spPr>
        <a:solidFill>
          <a:srgbClr val="00314F"/>
        </a:solidFill>
      </dgm:spPr>
      <dgm:t>
        <a:bodyPr/>
        <a:lstStyle/>
        <a:p/>
      </dgm:t>
    </dgm:pt>
    <dgm:pt modelId="{F26702A7-3B7A-493F-964E-2129B770AE64}" type="pres">
      <dgm:prSet presAssocID="{FA69ADA4-DA05-4DA9-B313-4FA06C9D0EDA}" presName="ParentBackground1"/>
      <dgm:spPr/>
      <dgm:t>
        <a:bodyPr/>
        <a:lstStyle/>
        <a:p/>
      </dgm:t>
    </dgm:pt>
    <dgm:pt modelId="{2722363D-C9B2-4837-A95D-CEF75DE84B1B}" type="pres">
      <dgm:prSet presAssocID="{FA69ADA4-DA05-4DA9-B313-4FA06C9D0EDA}" presName="ParentBackground" presStyleLbl="fgAcc1" presStyleIdx="2" presStyleCnt="3" custScaleX="88902" custScaleY="88902" custLinFactNeighborX="-19748"/>
      <dgm:spPr/>
      <dgm:t>
        <a:bodyPr/>
        <a:lstStyle/>
        <a:p>
          <a:endParaRPr lang="zh-CN" altLang="en-US"/>
        </a:p>
      </dgm:t>
    </dgm:pt>
    <dgm:pt modelId="{63DB3D0F-2A66-4B56-A39A-EBF1EEFD9B73}" type="pres">
      <dgm:prSet presAssocID="{FA69ADA4-DA05-4DA9-B313-4FA06C9D0EDA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AC7F720-5162-4505-996C-2550F6E53A74}" srcId="{2A20B45F-BB1B-4590-9134-6F058CA3A819}" destId="{FA69ADA4-DA05-4DA9-B313-4FA06C9D0EDA}" srcOrd="0" destOrd="0" parTransId="{3A0EEC38-C0F6-4314-96F6-445C3B4A2370}" sibTransId="{C5313755-C4C7-4EC6-A41F-9641676D4054}"/>
    <dgm:cxn modelId="{8F55F4CC-6241-432D-802A-5F2521A3B302}" srcId="{2A20B45F-BB1B-4590-9134-6F058CA3A819}" destId="{1902AB08-ED82-49B5-8715-069BBADFA821}" srcOrd="1" destOrd="0" parTransId="{F8C72212-8A16-4462-BCC1-991B6649852B}" sibTransId="{34410D6E-A55D-4DDA-B6B3-366E4C77BE1A}"/>
    <dgm:cxn modelId="{132AC00E-F89D-4C8B-A341-66175A4AE0B3}" srcId="{2A20B45F-BB1B-4590-9134-6F058CA3A819}" destId="{F32145F8-2675-4B6D-90CD-14247AE8E6A9}" srcOrd="2" destOrd="0" parTransId="{F6BA6D6D-1A3F-46B2-9FE6-8C6B3C04DBB0}" sibTransId="{20CE1EC1-BB1B-4CE3-B15E-02B12EF2DC45}"/>
    <dgm:cxn modelId="{B96AF6ED-FD2E-4F2D-B068-02FD940690EE}" type="presOf" srcId="{2A20B45F-BB1B-4590-9134-6F058CA3A819}" destId="{5DEA75E7-09C1-4BCB-9DAB-492057E1AB5B}" srcOrd="0" destOrd="0" presId="urn:microsoft.com/office/officeart/2011/layout/CircleProcess#1"/>
    <dgm:cxn modelId="{F216DAA8-7AB3-457D-8CE8-56BC9BC9F712}" type="presParOf" srcId="{5DEA75E7-09C1-4BCB-9DAB-492057E1AB5B}" destId="{3B615C06-8E81-4894-A73D-0024B13558E1}" srcOrd="0" destOrd="0" presId="urn:microsoft.com/office/officeart/2011/layout/CircleProcess#1"/>
    <dgm:cxn modelId="{CBE8EFA7-F52F-4213-BD75-2E63AE3D67C7}" type="presParOf" srcId="{3B615C06-8E81-4894-A73D-0024B13558E1}" destId="{ADCD1ECA-2717-45AA-9D5A-593EBCCAB93B}" srcOrd="0" destOrd="0" presId="urn:microsoft.com/office/officeart/2011/layout/CircleProcess#1"/>
    <dgm:cxn modelId="{199DCB5F-39AB-4A63-8016-6064572F3F4B}" type="presParOf" srcId="{5DEA75E7-09C1-4BCB-9DAB-492057E1AB5B}" destId="{C0192888-AEB5-4A4A-B90B-55E8965A0EEE}" srcOrd="1" destOrd="0" presId="urn:microsoft.com/office/officeart/2011/layout/CircleProcess#1"/>
    <dgm:cxn modelId="{20BF1F1F-AF69-46C2-A283-845D3257127B}" type="presParOf" srcId="{C0192888-AEB5-4A4A-B90B-55E8965A0EEE}" destId="{E2B54A00-6334-4CE3-BB92-400065417F64}" srcOrd="0" destOrd="0" presId="urn:microsoft.com/office/officeart/2011/layout/CircleProcess#1"/>
    <dgm:cxn modelId="{3DAED7C1-026F-40D3-8FE6-F57C8E1802B5}" type="presOf" srcId="{F32145F8-2675-4B6D-90CD-14247AE8E6A9}" destId="{E2B54A00-6334-4CE3-BB92-400065417F64}" srcOrd="0" destOrd="0" presId="urn:microsoft.com/office/officeart/2011/layout/CircleProcess#1"/>
    <dgm:cxn modelId="{632AC370-5093-4474-AC93-C8521655CDA6}" type="presParOf" srcId="{5DEA75E7-09C1-4BCB-9DAB-492057E1AB5B}" destId="{A83FA601-BA18-486A-B632-4CCB8D703425}" srcOrd="2" destOrd="0" presId="urn:microsoft.com/office/officeart/2011/layout/CircleProcess#1"/>
    <dgm:cxn modelId="{608C0B17-14FD-4593-9672-42E8AE22392B}" type="presOf" srcId="{F32145F8-2675-4B6D-90CD-14247AE8E6A9}" destId="{A83FA601-BA18-486A-B632-4CCB8D703425}" srcOrd="1" destOrd="0" presId="urn:microsoft.com/office/officeart/2011/layout/CircleProcess#1"/>
    <dgm:cxn modelId="{2325CBA8-766A-4FD8-8C33-563B09DE751B}" type="presParOf" srcId="{5DEA75E7-09C1-4BCB-9DAB-492057E1AB5B}" destId="{3F40B442-940D-4961-829A-E2DA86B1D2E5}" srcOrd="3" destOrd="0" presId="urn:microsoft.com/office/officeart/2011/layout/CircleProcess#1"/>
    <dgm:cxn modelId="{E90CD859-16BE-46B2-A1F2-1A10DD16601A}" type="presParOf" srcId="{3F40B442-940D-4961-829A-E2DA86B1D2E5}" destId="{67BD591B-4ED4-4E4A-BD6E-8ABF0481EC27}" srcOrd="0" destOrd="0" presId="urn:microsoft.com/office/officeart/2011/layout/CircleProcess#1"/>
    <dgm:cxn modelId="{FAC55F90-1B20-4D2B-A60E-343363DAB471}" type="presParOf" srcId="{5DEA75E7-09C1-4BCB-9DAB-492057E1AB5B}" destId="{A410F153-B40A-4FF6-9777-B78137CD9F38}" srcOrd="4" destOrd="0" presId="urn:microsoft.com/office/officeart/2011/layout/CircleProcess#1"/>
    <dgm:cxn modelId="{1CE75FEA-CD96-4091-81EA-FCD73307C609}" type="presParOf" srcId="{A410F153-B40A-4FF6-9777-B78137CD9F38}" destId="{667E285C-928E-4A93-BE53-C596E2DFDB5F}" srcOrd="0" destOrd="0" presId="urn:microsoft.com/office/officeart/2011/layout/CircleProcess#1"/>
    <dgm:cxn modelId="{568FB50B-73D8-4110-B3DC-CB65B9F1C70A}" type="presOf" srcId="{1902AB08-ED82-49B5-8715-069BBADFA821}" destId="{667E285C-928E-4A93-BE53-C596E2DFDB5F}" srcOrd="0" destOrd="0" presId="urn:microsoft.com/office/officeart/2011/layout/CircleProcess#1"/>
    <dgm:cxn modelId="{8AA8B241-3373-4547-BF7B-AF4356F3D336}" type="presParOf" srcId="{5DEA75E7-09C1-4BCB-9DAB-492057E1AB5B}" destId="{B93C66CC-ED3D-41A0-A4EE-21397FBB91C4}" srcOrd="5" destOrd="0" presId="urn:microsoft.com/office/officeart/2011/layout/CircleProcess#1"/>
    <dgm:cxn modelId="{468C8EE4-5B60-48DE-8A6B-C02A817FA37E}" type="presOf" srcId="{1902AB08-ED82-49B5-8715-069BBADFA821}" destId="{B93C66CC-ED3D-41A0-A4EE-21397FBB91C4}" srcOrd="1" destOrd="0" presId="urn:microsoft.com/office/officeart/2011/layout/CircleProcess#1"/>
    <dgm:cxn modelId="{E42E4538-248B-4E3A-A0F1-4047A45238E4}" type="presParOf" srcId="{5DEA75E7-09C1-4BCB-9DAB-492057E1AB5B}" destId="{BB74D809-58DF-4AD3-B567-F89D0EE417B0}" srcOrd="6" destOrd="0" presId="urn:microsoft.com/office/officeart/2011/layout/CircleProcess#1"/>
    <dgm:cxn modelId="{44665DBE-1D28-43BC-9CB5-A923DA59FDC3}" type="presParOf" srcId="{BB74D809-58DF-4AD3-B567-F89D0EE417B0}" destId="{BFB334BF-5FFD-4B66-9A49-582855943193}" srcOrd="0" destOrd="0" presId="urn:microsoft.com/office/officeart/2011/layout/CircleProcess#1"/>
    <dgm:cxn modelId="{AE87A9B9-FC66-41A5-AF44-566B7800B58F}" type="presParOf" srcId="{5DEA75E7-09C1-4BCB-9DAB-492057E1AB5B}" destId="{F26702A7-3B7A-493F-964E-2129B770AE64}" srcOrd="7" destOrd="0" presId="urn:microsoft.com/office/officeart/2011/layout/CircleProcess#1"/>
    <dgm:cxn modelId="{4C816CD8-337B-4D64-AC34-6699303944FA}" type="presParOf" srcId="{F26702A7-3B7A-493F-964E-2129B770AE64}" destId="{2722363D-C9B2-4837-A95D-CEF75DE84B1B}" srcOrd="0" destOrd="0" presId="urn:microsoft.com/office/officeart/2011/layout/CircleProcess#1"/>
    <dgm:cxn modelId="{799E1389-6389-4FD8-B778-85A01A97F881}" type="presOf" srcId="{FA69ADA4-DA05-4DA9-B313-4FA06C9D0EDA}" destId="{2722363D-C9B2-4837-A95D-CEF75DE84B1B}" srcOrd="0" destOrd="0" presId="urn:microsoft.com/office/officeart/2011/layout/CircleProcess#1"/>
    <dgm:cxn modelId="{97D27EFA-0A34-4CAA-B891-4771C4BAB988}" type="presParOf" srcId="{5DEA75E7-09C1-4BCB-9DAB-492057E1AB5B}" destId="{63DB3D0F-2A66-4B56-A39A-EBF1EEFD9B73}" srcOrd="8" destOrd="0" presId="urn:microsoft.com/office/officeart/2011/layout/CircleProcess#1"/>
    <dgm:cxn modelId="{177951D6-562C-4CFC-AA1D-1ECFD42745F3}" type="presOf" srcId="{FA69ADA4-DA05-4DA9-B313-4FA06C9D0EDA}" destId="{63DB3D0F-2A66-4B56-A39A-EBF1EEFD9B73}" srcOrd="1" destOrd="0" presId="urn:microsoft.com/office/officeart/2011/layout/Circle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CA25C41-720E-4407-9BD8-8B4DD045BB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54AFBA4-471C-45D5-9139-E9B5A1F46FF0}" type="parTrans" cxnId="{B3602F63-B52F-40CB-8F2D-41CD68760171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0FD38D-68A5-4E9E-84FB-90FDFA698652}">
      <dgm:prSet phldrT="[文本]" custT="1"/>
      <dgm:spPr>
        <a:solidFill>
          <a:srgbClr val="BA161E"/>
        </a:solidFill>
        <a:ln w="127000">
          <a:solidFill>
            <a:srgbClr val="00314F"/>
          </a:solidFill>
        </a:ln>
      </dgm:spPr>
      <dgm:t>
        <a:bodyPr/>
        <a:lstStyle/>
        <a:p>
          <a:pPr algn="ctr"/>
          <a:r>
            <a:rPr lang="zh-CN" altLang="en-US" sz="24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流程化</a:t>
          </a:r>
          <a:endParaRPr lang="zh-CN" altLang="en-US" sz="24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FB5997-364E-42FB-B499-299861C529FF}" type="sibTrans" cxnId="{B3602F63-B52F-40CB-8F2D-41CD68760171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A5F13E-0872-4C0F-BDEB-341DB29253ED}" type="parTrans" cxnId="{119FCF89-EB60-47F9-97D9-EE2E9488C973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1188BF-534F-4461-B576-1697CAB44543}">
      <dgm:prSet phldrT="[文本]" custT="1"/>
      <dgm:spPr>
        <a:solidFill>
          <a:srgbClr val="BA161E"/>
        </a:solidFill>
        <a:ln w="127000">
          <a:solidFill>
            <a:srgbClr val="00314F"/>
          </a:solidFill>
        </a:ln>
      </dgm:spPr>
      <dgm:t>
        <a:bodyPr/>
        <a:lstStyle/>
        <a:p>
          <a:pPr algn="ctr"/>
          <a:r>
            <a:rPr lang="zh-CN" altLang="en-US" sz="24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标准化</a:t>
          </a:r>
          <a:endParaRPr lang="zh-CN" altLang="en-US" sz="24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0ADD3B-F0A7-465D-AB6E-A477619554D9}" type="sibTrans" cxnId="{119FCF89-EB60-47F9-97D9-EE2E9488C973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DA4886-AF5F-4DB2-917B-D1FB7F5613DC}" type="parTrans" cxnId="{06B2A7C3-95FF-4905-8460-D28CF79F22D3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2FF01D-98B1-425B-9094-DCD6456F1E9D}">
      <dgm:prSet phldrT="[文本]" custT="1"/>
      <dgm:spPr>
        <a:solidFill>
          <a:srgbClr val="BA161E"/>
        </a:solidFill>
        <a:ln w="127000">
          <a:solidFill>
            <a:srgbClr val="00314F"/>
          </a:solidFill>
        </a:ln>
      </dgm:spPr>
      <dgm:t>
        <a:bodyPr/>
        <a:lstStyle/>
        <a:p>
          <a:pPr algn="ctr"/>
          <a:r>
            <a:rPr lang="zh-CN" altLang="en-US" sz="24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规范化</a:t>
          </a:r>
          <a:endParaRPr lang="zh-CN" altLang="en-US" sz="24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B2B22E-E50F-4021-8B5B-0A8261E15445}" type="sibTrans" cxnId="{06B2A7C3-95FF-4905-8460-D28CF79F22D3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28A707-56C7-402C-A1F7-7A2175634684}" type="parTrans" cxnId="{DD40D495-FB81-4C7E-BE9D-BE92969BC503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9EDD58-E03A-4322-95A8-3903AA6A7A7E}">
      <dgm:prSet phldrT="[文本]" custT="1"/>
      <dgm:spPr>
        <a:solidFill>
          <a:srgbClr val="BA161E"/>
        </a:solidFill>
        <a:ln w="127000">
          <a:solidFill>
            <a:srgbClr val="00314F"/>
          </a:solidFill>
        </a:ln>
      </dgm:spPr>
      <dgm:t>
        <a:bodyPr/>
        <a:lstStyle/>
        <a:p>
          <a:pPr algn="ctr"/>
          <a:r>
            <a:rPr lang="zh-CN" altLang="en-US" sz="24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精细化</a:t>
          </a:r>
          <a:endParaRPr lang="zh-CN" altLang="en-US" sz="2400" b="1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CA4025-E904-4904-9B7D-EBBFEE91061C}" type="sibTrans" cxnId="{DD40D495-FB81-4C7E-BE9D-BE92969BC503}">
      <dgm:prSet custT="1"/>
      <dgm:spPr/>
      <dgm:t>
        <a:bodyPr/>
        <a:lstStyle/>
        <a:p>
          <a:pPr algn="ctr"/>
          <a:endParaRPr lang="zh-CN" altLang="en-US" sz="24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C99953-D3DC-4FB6-B899-BF176BA507AC}" type="pres">
      <dgm:prSet presAssocID="{5CA25C41-720E-4407-9BD8-8B4DD045BBAF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1C0298D-78B2-4202-8655-95932346B4E7}" type="pres">
      <dgm:prSet presAssocID="{540FD38D-68A5-4E9E-84FB-90FDFA698652}" presName="Name5" presStyleLbl="vennNode1" presStyleCnt="4" custLinFactNeighborX="-882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40507A-F0D4-4A66-BB16-049169A8D409}" type="pres">
      <dgm:prSet presAssocID="{31FB5997-364E-42FB-B499-299861C529FF}" presName="space"/>
      <dgm:spPr/>
      <dgm:t>
        <a:bodyPr/>
        <a:lstStyle/>
        <a:p/>
      </dgm:t>
    </dgm:pt>
    <dgm:pt modelId="{1F90852E-4FBD-4825-AA2E-8E8982DC20F3}" type="pres">
      <dgm:prSet presAssocID="{161188BF-534F-4461-B576-1697CAB44543}" presName="Name5" presStyleLbl="vennNode1" presStyleIdx="1" presStyleCnt="4" custLinFactNeighborX="-86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0178A9-4AEA-4581-A592-55A6712D09DC}" type="pres">
      <dgm:prSet presAssocID="{590ADD3B-F0A7-465D-AB6E-A477619554D9}" presName="space"/>
      <dgm:spPr/>
      <dgm:t>
        <a:bodyPr/>
        <a:lstStyle/>
        <a:p/>
      </dgm:t>
    </dgm:pt>
    <dgm:pt modelId="{EDB719F7-3FC4-4C6E-B6B6-389738D5CA6B}" type="pres">
      <dgm:prSet presAssocID="{D52FF01D-98B1-425B-9094-DCD6456F1E9D}" presName="Name5" presStyleLbl="vennNode1" presStyleIdx="2" presStyleCnt="4" custLinFactNeighborX="708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FDD1AF-A4AA-463A-8187-2728670E32FF}" type="pres">
      <dgm:prSet presAssocID="{BCB2B22E-E50F-4021-8B5B-0A8261E15445}" presName="space"/>
      <dgm:spPr/>
      <dgm:t>
        <a:bodyPr/>
        <a:lstStyle/>
        <a:p/>
      </dgm:t>
    </dgm:pt>
    <dgm:pt modelId="{FF630A7C-EA2A-44F7-9874-11B23E15AEAE}" type="pres">
      <dgm:prSet presAssocID="{FF9EDD58-E03A-4322-95A8-3903AA6A7A7E}" presName="Name5" presStyleLbl="vennNode1" presStyleIdx="3" presStyleCnt="4" custLinFactX="5905" custLinFactNeighborX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602F63-B52F-40CB-8F2D-41CD68760171}" srcId="{5CA25C41-720E-4407-9BD8-8B4DD045BBAF}" destId="{540FD38D-68A5-4E9E-84FB-90FDFA698652}" srcOrd="0" destOrd="0" parTransId="{954AFBA4-471C-45D5-9139-E9B5A1F46FF0}" sibTransId="{31FB5997-364E-42FB-B499-299861C529FF}"/>
    <dgm:cxn modelId="{119FCF89-EB60-47F9-97D9-EE2E9488C973}" srcId="{5CA25C41-720E-4407-9BD8-8B4DD045BBAF}" destId="{161188BF-534F-4461-B576-1697CAB44543}" srcOrd="1" destOrd="0" parTransId="{31A5F13E-0872-4C0F-BDEB-341DB29253ED}" sibTransId="{590ADD3B-F0A7-465D-AB6E-A477619554D9}"/>
    <dgm:cxn modelId="{06B2A7C3-95FF-4905-8460-D28CF79F22D3}" srcId="{5CA25C41-720E-4407-9BD8-8B4DD045BBAF}" destId="{D52FF01D-98B1-425B-9094-DCD6456F1E9D}" srcOrd="2" destOrd="0" parTransId="{93DA4886-AF5F-4DB2-917B-D1FB7F5613DC}" sibTransId="{BCB2B22E-E50F-4021-8B5B-0A8261E15445}"/>
    <dgm:cxn modelId="{DD40D495-FB81-4C7E-BE9D-BE92969BC503}" srcId="{5CA25C41-720E-4407-9BD8-8B4DD045BBAF}" destId="{FF9EDD58-E03A-4322-95A8-3903AA6A7A7E}" srcOrd="3" destOrd="0" parTransId="{E428A707-56C7-402C-A1F7-7A2175634684}" sibTransId="{C9CA4025-E904-4904-9B7D-EBBFEE91061C}"/>
    <dgm:cxn modelId="{5E49216D-1051-4D35-B40F-56163ABEF3CA}" type="presOf" srcId="{5CA25C41-720E-4407-9BD8-8B4DD045BBAF}" destId="{22C99953-D3DC-4FB6-B899-BF176BA507AC}" srcOrd="0" destOrd="0" presId="urn:microsoft.com/office/officeart/2005/8/layout/venn3"/>
    <dgm:cxn modelId="{75B20ACE-2F00-427F-A348-C2ED256B9D78}" type="presParOf" srcId="{22C99953-D3DC-4FB6-B899-BF176BA507AC}" destId="{B1C0298D-78B2-4202-8655-95932346B4E7}" srcOrd="0" destOrd="0" presId="urn:microsoft.com/office/officeart/2005/8/layout/venn3"/>
    <dgm:cxn modelId="{D056956F-76D2-4FE2-AF18-F871588FB924}" type="presOf" srcId="{540FD38D-68A5-4E9E-84FB-90FDFA698652}" destId="{B1C0298D-78B2-4202-8655-95932346B4E7}" srcOrd="0" destOrd="0" presId="urn:microsoft.com/office/officeart/2005/8/layout/venn3"/>
    <dgm:cxn modelId="{9B29220C-6609-4E30-96B2-37781C28E960}" type="presParOf" srcId="{22C99953-D3DC-4FB6-B899-BF176BA507AC}" destId="{F240507A-F0D4-4A66-BB16-049169A8D409}" srcOrd="1" destOrd="0" presId="urn:microsoft.com/office/officeart/2005/8/layout/venn3"/>
    <dgm:cxn modelId="{38C240BF-CC20-4191-9222-11306FB0BC06}" type="presParOf" srcId="{22C99953-D3DC-4FB6-B899-BF176BA507AC}" destId="{1F90852E-4FBD-4825-AA2E-8E8982DC20F3}" srcOrd="2" destOrd="0" presId="urn:microsoft.com/office/officeart/2005/8/layout/venn3"/>
    <dgm:cxn modelId="{21315CDC-6DF5-4697-A245-137C6E294460}" type="presOf" srcId="{161188BF-534F-4461-B576-1697CAB44543}" destId="{1F90852E-4FBD-4825-AA2E-8E8982DC20F3}" srcOrd="0" destOrd="0" presId="urn:microsoft.com/office/officeart/2005/8/layout/venn3"/>
    <dgm:cxn modelId="{19E91E74-6870-4928-A99E-6CF1B61009D5}" type="presParOf" srcId="{22C99953-D3DC-4FB6-B899-BF176BA507AC}" destId="{460178A9-4AEA-4581-A592-55A6712D09DC}" srcOrd="3" destOrd="0" presId="urn:microsoft.com/office/officeart/2005/8/layout/venn3"/>
    <dgm:cxn modelId="{2C8D515B-DC09-4809-9C72-5E6061E17E9C}" type="presParOf" srcId="{22C99953-D3DC-4FB6-B899-BF176BA507AC}" destId="{EDB719F7-3FC4-4C6E-B6B6-389738D5CA6B}" srcOrd="4" destOrd="0" presId="urn:microsoft.com/office/officeart/2005/8/layout/venn3"/>
    <dgm:cxn modelId="{0003643B-ADFF-4F50-ACF5-F4FB8E836A76}" type="presOf" srcId="{D52FF01D-98B1-425B-9094-DCD6456F1E9D}" destId="{EDB719F7-3FC4-4C6E-B6B6-389738D5CA6B}" srcOrd="0" destOrd="0" presId="urn:microsoft.com/office/officeart/2005/8/layout/venn3"/>
    <dgm:cxn modelId="{58DC0586-D4B3-4485-8DB8-0B8425121748}" type="presParOf" srcId="{22C99953-D3DC-4FB6-B899-BF176BA507AC}" destId="{85FDD1AF-A4AA-463A-8187-2728670E32FF}" srcOrd="5" destOrd="0" presId="urn:microsoft.com/office/officeart/2005/8/layout/venn3"/>
    <dgm:cxn modelId="{4D8D6288-5A81-4170-9450-C37EDDC9A467}" type="presParOf" srcId="{22C99953-D3DC-4FB6-B899-BF176BA507AC}" destId="{FF630A7C-EA2A-44F7-9874-11B23E15AEAE}" srcOrd="6" destOrd="0" presId="urn:microsoft.com/office/officeart/2005/8/layout/venn3"/>
    <dgm:cxn modelId="{51544FB8-A99E-40BC-9150-1FC7BB3A40A3}" type="presOf" srcId="{FF9EDD58-E03A-4322-95A8-3903AA6A7A7E}" destId="{FF630A7C-EA2A-44F7-9874-11B23E15AEAE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AC8199C-71BE-4E71-B704-79E24A6CB51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F5B80C-0B49-46F0-B54E-090AA3C9F76D}" type="parTrans" cxnId="{306BD9C3-0A08-4E76-B26F-14AD6677CBF6}">
      <dgm:prSet/>
      <dgm:spPr/>
      <dgm:t>
        <a:bodyPr/>
        <a:lstStyle/>
        <a:p>
          <a:endParaRPr lang="zh-CN" altLang="en-US"/>
        </a:p>
      </dgm:t>
    </dgm:pt>
    <dgm:pt modelId="{A7AAC4DD-2857-4D7B-A71B-42E71C6C9DC5}">
      <dgm:prSet phldrT="[文本]" custT="1"/>
      <dgm:spPr/>
      <dgm:t>
        <a:bodyPr/>
        <a:lstStyle/>
        <a:p>
          <a:pPr algn="ctr"/>
          <a:r>
            <a:rPr lang="zh-CN" altLang="en-US" sz="24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指令</a:t>
          </a:r>
          <a:endParaRPr lang="zh-CN" altLang="en-US" sz="24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41A0DD-6EE5-4CDE-AE4E-4125F4B957D3}" type="sibTrans" cxnId="{306BD9C3-0A08-4E76-B26F-14AD6677CBF6}">
      <dgm:prSet/>
      <dgm:spPr/>
      <dgm:t>
        <a:bodyPr/>
        <a:lstStyle/>
        <a:p>
          <a:endParaRPr lang="zh-CN" altLang="en-US"/>
        </a:p>
      </dgm:t>
    </dgm:pt>
    <dgm:pt modelId="{099CE591-29F1-4CB2-85E3-617D988B6D67}" type="parTrans" cxnId="{EDC46D31-B400-4013-BC69-5825364C274F}">
      <dgm:prSet/>
      <dgm:spPr/>
      <dgm:t>
        <a:bodyPr/>
        <a:lstStyle/>
        <a:p>
          <a:endParaRPr lang="zh-CN" altLang="en-US"/>
        </a:p>
      </dgm:t>
    </dgm:pt>
    <dgm:pt modelId="{05ABB1F9-3CBF-4807-BC09-C2D1D797708C}">
      <dgm:prSet phldrT="[文本]" custT="1"/>
      <dgm:spPr/>
      <dgm:t>
        <a:bodyPr/>
        <a:lstStyle/>
        <a:p>
          <a:pPr algn="ctr"/>
          <a:r>
            <a:rPr lang="zh-CN" altLang="en-US" sz="24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条规</a:t>
          </a:r>
          <a:endParaRPr lang="zh-CN" altLang="en-US" sz="24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68BB80-0508-4AD7-A5C9-918BCFDA11CE}" type="sibTrans" cxnId="{EDC46D31-B400-4013-BC69-5825364C274F}">
      <dgm:prSet/>
      <dgm:spPr/>
      <dgm:t>
        <a:bodyPr/>
        <a:lstStyle/>
        <a:p>
          <a:endParaRPr lang="zh-CN" altLang="en-US"/>
        </a:p>
      </dgm:t>
    </dgm:pt>
    <dgm:pt modelId="{0C3B010A-888B-4531-BD83-A4697A354B20}" type="parTrans" cxnId="{7A8D1C6A-5EB7-4AFA-B507-D43C9D30E0F0}">
      <dgm:prSet/>
      <dgm:spPr/>
      <dgm:t>
        <a:bodyPr/>
        <a:lstStyle/>
        <a:p>
          <a:endParaRPr lang="zh-CN" altLang="en-US"/>
        </a:p>
      </dgm:t>
    </dgm:pt>
    <dgm:pt modelId="{0C51726C-8769-4713-8B57-B1DD4E7878CC}">
      <dgm:prSet phldrT="[文本]" custT="1"/>
      <dgm:spPr/>
      <dgm:t>
        <a:bodyPr/>
        <a:lstStyle/>
        <a:p>
          <a:pPr algn="ctr"/>
          <a:r>
            <a:rPr lang="zh-CN" altLang="en-US" sz="24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24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F648D41-0D7F-4D75-A5E8-BDCE55B92646}" type="sibTrans" cxnId="{7A8D1C6A-5EB7-4AFA-B507-D43C9D30E0F0}">
      <dgm:prSet/>
      <dgm:spPr/>
      <dgm:t>
        <a:bodyPr/>
        <a:lstStyle/>
        <a:p>
          <a:endParaRPr lang="zh-CN" altLang="en-US"/>
        </a:p>
      </dgm:t>
    </dgm:pt>
    <dgm:pt modelId="{567DC29D-CFA3-4CBE-82B4-8356B01AE0F6}" type="parTrans" cxnId="{646C71D0-BD2A-4B93-BA09-A220D43212E4}">
      <dgm:prSet/>
      <dgm:spPr/>
      <dgm:t>
        <a:bodyPr/>
        <a:lstStyle/>
        <a:p>
          <a:endParaRPr lang="zh-CN" altLang="en-US"/>
        </a:p>
      </dgm:t>
    </dgm:pt>
    <dgm:pt modelId="{E47D4905-AAD5-4769-9AB9-B1757E9221BA}">
      <dgm:prSet phldrT="[文本]" custT="1"/>
      <dgm:spPr/>
      <dgm:t>
        <a:bodyPr/>
        <a:lstStyle/>
        <a:p>
          <a:pPr algn="ctr"/>
          <a:r>
            <a:rPr lang="zh-CN" altLang="en-US" sz="24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</a:t>
          </a:r>
          <a:endParaRPr lang="zh-CN" altLang="en-US" sz="24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120D34-1940-499F-BD7D-B80A0EF5D649}" type="sibTrans" cxnId="{646C71D0-BD2A-4B93-BA09-A220D43212E4}">
      <dgm:prSet/>
      <dgm:spPr/>
      <dgm:t>
        <a:bodyPr/>
        <a:lstStyle/>
        <a:p>
          <a:endParaRPr lang="zh-CN" altLang="en-US"/>
        </a:p>
      </dgm:t>
    </dgm:pt>
    <dgm:pt modelId="{D050734B-4353-4005-8CA4-539757980F45}" type="parTrans" cxnId="{3AF1334E-DC5E-4B34-B5DE-BE75D8E5A0FA}">
      <dgm:prSet/>
      <dgm:spPr/>
      <dgm:t>
        <a:bodyPr/>
        <a:lstStyle/>
        <a:p>
          <a:endParaRPr lang="zh-CN" altLang="en-US"/>
        </a:p>
      </dgm:t>
    </dgm:pt>
    <dgm:pt modelId="{24DE652F-F8B1-4D18-AC05-9A687BA34281}">
      <dgm:prSet phldrT="[文本]" custT="1"/>
      <dgm:spPr/>
      <dgm:t>
        <a:bodyPr/>
        <a:lstStyle/>
        <a:p>
          <a:pPr algn="ctr"/>
          <a:r>
            <a:rPr lang="zh-CN" altLang="en-US" sz="24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战略</a:t>
          </a:r>
          <a:endParaRPr lang="zh-CN" altLang="en-US" sz="24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77A660-14BA-495F-B22A-5F132F53BA0C}" type="sibTrans" cxnId="{3AF1334E-DC5E-4B34-B5DE-BE75D8E5A0FA}">
      <dgm:prSet/>
      <dgm:spPr/>
      <dgm:t>
        <a:bodyPr/>
        <a:lstStyle/>
        <a:p>
          <a:endParaRPr lang="zh-CN" altLang="en-US"/>
        </a:p>
      </dgm:t>
    </dgm:pt>
    <dgm:pt modelId="{CC44DEB3-4A5B-4817-8094-2FA538C3EA54}" type="parTrans" cxnId="{6262850C-61F4-4184-9A5D-37DD5A50FB72}">
      <dgm:prSet/>
      <dgm:spPr/>
      <dgm:t>
        <a:bodyPr/>
        <a:lstStyle/>
        <a:p>
          <a:endParaRPr lang="zh-CN" altLang="en-US"/>
        </a:p>
      </dgm:t>
    </dgm:pt>
    <dgm:pt modelId="{BC9C3FE2-11C8-4BCC-912C-F24E75407480}">
      <dgm:prSet phldrT="[文本]" custT="1"/>
      <dgm:spPr/>
      <dgm:t>
        <a:bodyPr/>
        <a:lstStyle/>
        <a:p>
          <a:pPr algn="ctr"/>
          <a:r>
            <a:rPr lang="zh-CN" altLang="en-US" sz="24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文化</a:t>
          </a:r>
          <a:endParaRPr lang="zh-CN" altLang="en-US" sz="24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971181-14CB-4FDD-9CC2-434D7F904B34}" type="sibTrans" cxnId="{6262850C-61F4-4184-9A5D-37DD5A50FB72}">
      <dgm:prSet/>
      <dgm:spPr/>
      <dgm:t>
        <a:bodyPr/>
        <a:lstStyle/>
        <a:p>
          <a:endParaRPr lang="zh-CN" altLang="en-US"/>
        </a:p>
      </dgm:t>
    </dgm:pt>
    <dgm:pt modelId="{125EE91E-9359-4FEA-B5EE-6A05319A5B3D}" type="pres">
      <dgm:prSet presAssocID="{5AC8199C-71BE-4E71-B704-79E24A6CB517}" presName="rootnode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35B892E8-A36A-4DCD-9639-B510ACBDD1C6}" type="pres">
      <dgm:prSet presAssocID="{A7AAC4DD-2857-4D7B-A71B-42E71C6C9DC5}" presName="composite"/>
      <dgm:spPr/>
      <dgm:t>
        <a:bodyPr/>
        <a:lstStyle/>
        <a:p/>
      </dgm:t>
    </dgm:pt>
    <dgm:pt modelId="{732539A1-B8A4-4940-933B-89178D911932}" type="pres">
      <dgm:prSet presAssocID="{A7AAC4DD-2857-4D7B-A71B-42E71C6C9DC5}" presName="LShape" presStyleLbl="alignNode1" presStyleCnt="6"/>
      <dgm:spPr>
        <a:solidFill>
          <a:srgbClr val="00314F"/>
        </a:solidFill>
        <a:ln>
          <a:noFill/>
        </a:ln>
      </dgm:spPr>
      <dgm:t>
        <a:bodyPr/>
        <a:lstStyle/>
        <a:p/>
      </dgm:t>
    </dgm:pt>
    <dgm:pt modelId="{733BE838-633F-4FE3-8D8E-B15764CA1758}" type="pres">
      <dgm:prSet presAssocID="{A7AAC4DD-2857-4D7B-A71B-42E71C6C9DC5}" presName="ParentText" presStyleLbl="revTx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DA6A41-4647-43AA-A58E-21922A79F984}" type="pres">
      <dgm:prSet presAssocID="{A7AAC4DD-2857-4D7B-A71B-42E71C6C9DC5}" presName="Triangle" presStyleLbl="alignNode1" presStyleCnt="6" custLinFactNeighborY="-14662"/>
      <dgm:spPr>
        <a:solidFill>
          <a:srgbClr val="D51A21"/>
        </a:solidFill>
        <a:ln>
          <a:noFill/>
        </a:ln>
      </dgm:spPr>
      <dgm:t>
        <a:bodyPr/>
        <a:lstStyle/>
        <a:p/>
      </dgm:t>
    </dgm:pt>
    <dgm:pt modelId="{122CAFFF-5B87-4108-B6F1-D94BE1E5CA0A}" type="pres">
      <dgm:prSet presAssocID="{EC41A0DD-6EE5-4CDE-AE4E-4125F4B957D3}" presName="sibTrans"/>
      <dgm:spPr/>
      <dgm:t>
        <a:bodyPr/>
        <a:lstStyle/>
        <a:p/>
      </dgm:t>
    </dgm:pt>
    <dgm:pt modelId="{D29F8732-DA9B-4AC2-92D2-34AACA408103}" type="pres">
      <dgm:prSet presAssocID="{EC41A0DD-6EE5-4CDE-AE4E-4125F4B957D3}" presName="space"/>
      <dgm:spPr/>
      <dgm:t>
        <a:bodyPr/>
        <a:lstStyle/>
        <a:p/>
      </dgm:t>
    </dgm:pt>
    <dgm:pt modelId="{7F380F15-AC82-482A-A1F9-11970C20BD67}" type="pres">
      <dgm:prSet presAssocID="{05ABB1F9-3CBF-4807-BC09-C2D1D797708C}" presName="composite"/>
      <dgm:spPr/>
      <dgm:t>
        <a:bodyPr/>
        <a:lstStyle/>
        <a:p/>
      </dgm:t>
    </dgm:pt>
    <dgm:pt modelId="{BADDDEAF-1F97-4A06-96BA-3280ECB64290}" type="pres">
      <dgm:prSet presAssocID="{05ABB1F9-3CBF-4807-BC09-C2D1D797708C}" presName="LShape" presStyleLbl="alignNode1" presStyleIdx="1" presStyleCnt="6" custLinFactNeighborY="-4156"/>
      <dgm:spPr>
        <a:solidFill>
          <a:srgbClr val="00314F"/>
        </a:solidFill>
        <a:ln>
          <a:noFill/>
        </a:ln>
      </dgm:spPr>
      <dgm:t>
        <a:bodyPr/>
        <a:lstStyle/>
        <a:p/>
      </dgm:t>
    </dgm:pt>
    <dgm:pt modelId="{669C18DC-952D-44F4-9106-C37943E0C9E9}" type="pres">
      <dgm:prSet presAssocID="{05ABB1F9-3CBF-4807-BC09-C2D1D797708C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CD2B78-FC08-4636-BBA9-E1AECE206619}" type="pres">
      <dgm:prSet presAssocID="{05ABB1F9-3CBF-4807-BC09-C2D1D797708C}" presName="Triangle" presStyleLbl="alignNode1" presStyleIdx="1" presStyleCnt="6" custLinFactNeighborY="-25938"/>
      <dgm:spPr>
        <a:solidFill>
          <a:srgbClr val="D51A21"/>
        </a:solidFill>
        <a:ln>
          <a:noFill/>
        </a:ln>
      </dgm:spPr>
      <dgm:t>
        <a:bodyPr/>
        <a:lstStyle/>
        <a:p/>
      </dgm:t>
    </dgm:pt>
    <dgm:pt modelId="{D97CA9D7-3AB2-4E89-B2ED-60D9ABA814C7}" type="pres">
      <dgm:prSet presAssocID="{0868BB80-0508-4AD7-A5C9-918BCFDA11CE}" presName="sibTrans"/>
      <dgm:spPr/>
      <dgm:t>
        <a:bodyPr/>
        <a:lstStyle/>
        <a:p/>
      </dgm:t>
    </dgm:pt>
    <dgm:pt modelId="{D8A7ED4E-0D64-4455-9449-93A115B743DF}" type="pres">
      <dgm:prSet presAssocID="{0868BB80-0508-4AD7-A5C9-918BCFDA11CE}" presName="space"/>
      <dgm:spPr/>
      <dgm:t>
        <a:bodyPr/>
        <a:lstStyle/>
        <a:p/>
      </dgm:t>
    </dgm:pt>
    <dgm:pt modelId="{EDC95A6E-60DA-4E69-A45E-F2E5D2620E15}" type="pres">
      <dgm:prSet presAssocID="{0C51726C-8769-4713-8B57-B1DD4E7878CC}" presName="composite"/>
      <dgm:spPr/>
      <dgm:t>
        <a:bodyPr/>
        <a:lstStyle/>
        <a:p/>
      </dgm:t>
    </dgm:pt>
    <dgm:pt modelId="{E96B366B-D614-4D21-B7C1-8573E1198B5E}" type="pres">
      <dgm:prSet presAssocID="{0C51726C-8769-4713-8B57-B1DD4E7878CC}" presName="LShape" presStyleLbl="alignNode1" presStyleIdx="2" presStyleCnt="6" custLinFactNeighborY="-7352"/>
      <dgm:spPr>
        <a:solidFill>
          <a:srgbClr val="00314F"/>
        </a:solidFill>
        <a:ln>
          <a:noFill/>
        </a:ln>
      </dgm:spPr>
      <dgm:t>
        <a:bodyPr/>
        <a:lstStyle/>
        <a:p/>
      </dgm:t>
    </dgm:pt>
    <dgm:pt modelId="{31D56709-35E3-439B-9CFB-2C4D1578400E}" type="pres">
      <dgm:prSet presAssocID="{0C51726C-8769-4713-8B57-B1DD4E7878CC}" presName="ParentText" presStyleLbl="revTx" presStyleIdx="2" presStyleCnt="6" custLinFactNeighborY="3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D395A1-CA50-429E-8F21-8C4F540BD1E4}" type="pres">
      <dgm:prSet presAssocID="{0C51726C-8769-4713-8B57-B1DD4E7878CC}" presName="Triangle" presStyleLbl="alignNode1" presStyleIdx="2" presStyleCnt="6"/>
      <dgm:spPr>
        <a:solidFill>
          <a:srgbClr val="D51A21"/>
        </a:solidFill>
        <a:ln>
          <a:noFill/>
        </a:ln>
      </dgm:spPr>
      <dgm:t>
        <a:bodyPr/>
        <a:lstStyle/>
        <a:p/>
      </dgm:t>
    </dgm:pt>
    <dgm:pt modelId="{A4F19F1B-F737-4FBC-8CAD-2091E8F90F60}" type="pres">
      <dgm:prSet presAssocID="{AF648D41-0D7F-4D75-A5E8-BDCE55B92646}" presName="sibTrans"/>
      <dgm:spPr/>
      <dgm:t>
        <a:bodyPr/>
        <a:lstStyle/>
        <a:p/>
      </dgm:t>
    </dgm:pt>
    <dgm:pt modelId="{49D52A75-ECBE-4401-B452-4964F00D651C}" type="pres">
      <dgm:prSet presAssocID="{AF648D41-0D7F-4D75-A5E8-BDCE55B92646}" presName="space"/>
      <dgm:spPr/>
      <dgm:t>
        <a:bodyPr/>
        <a:lstStyle/>
        <a:p/>
      </dgm:t>
    </dgm:pt>
    <dgm:pt modelId="{203DF6D4-D60B-4FD9-BB4A-ED799DAC7DB0}" type="pres">
      <dgm:prSet presAssocID="{E47D4905-AAD5-4769-9AB9-B1757E9221BA}" presName="composite"/>
      <dgm:spPr/>
      <dgm:t>
        <a:bodyPr/>
        <a:lstStyle/>
        <a:p/>
      </dgm:t>
    </dgm:pt>
    <dgm:pt modelId="{30DB02E6-975D-4E85-9CB2-89A9D20B5E00}" type="pres">
      <dgm:prSet presAssocID="{E47D4905-AAD5-4769-9AB9-B1757E9221BA}" presName="LShape" presStyleLbl="alignNode1" presStyleIdx="3" presStyleCnt="6"/>
      <dgm:spPr>
        <a:solidFill>
          <a:srgbClr val="00314F"/>
        </a:solidFill>
        <a:ln>
          <a:noFill/>
        </a:ln>
      </dgm:spPr>
      <dgm:t>
        <a:bodyPr/>
        <a:lstStyle/>
        <a:p/>
      </dgm:t>
    </dgm:pt>
    <dgm:pt modelId="{5FDAB3EA-F69F-416A-954B-74AEC1C921ED}" type="pres">
      <dgm:prSet presAssocID="{E47D4905-AAD5-4769-9AB9-B1757E9221BA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565B28-F586-4A10-862B-CE1E9707905E}" type="pres">
      <dgm:prSet presAssocID="{E47D4905-AAD5-4769-9AB9-B1757E9221BA}" presName="Triangle" presStyleLbl="alignNode1" presStyleIdx="3" presStyleCnt="6"/>
      <dgm:spPr>
        <a:solidFill>
          <a:srgbClr val="D51A21"/>
        </a:solidFill>
        <a:ln>
          <a:noFill/>
        </a:ln>
      </dgm:spPr>
      <dgm:t>
        <a:bodyPr/>
        <a:lstStyle/>
        <a:p/>
      </dgm:t>
    </dgm:pt>
    <dgm:pt modelId="{174F0516-45B7-40D6-A6C3-B8E877AE7580}" type="pres">
      <dgm:prSet presAssocID="{EA120D34-1940-499F-BD7D-B80A0EF5D649}" presName="sibTrans"/>
      <dgm:spPr/>
      <dgm:t>
        <a:bodyPr/>
        <a:lstStyle/>
        <a:p/>
      </dgm:t>
    </dgm:pt>
    <dgm:pt modelId="{5DDE34BD-B883-49F8-896C-76182DAC5D31}" type="pres">
      <dgm:prSet presAssocID="{EA120D34-1940-499F-BD7D-B80A0EF5D649}" presName="space"/>
      <dgm:spPr/>
      <dgm:t>
        <a:bodyPr/>
        <a:lstStyle/>
        <a:p/>
      </dgm:t>
    </dgm:pt>
    <dgm:pt modelId="{357B270E-5BFF-4BD8-A5DA-EE302A053E5C}" type="pres">
      <dgm:prSet presAssocID="{24DE652F-F8B1-4D18-AC05-9A687BA34281}" presName="composite"/>
      <dgm:spPr/>
      <dgm:t>
        <a:bodyPr/>
        <a:lstStyle/>
        <a:p/>
      </dgm:t>
    </dgm:pt>
    <dgm:pt modelId="{2DFCF64A-1B7F-4130-8AB8-2FEC88230EFC}" type="pres">
      <dgm:prSet presAssocID="{24DE652F-F8B1-4D18-AC05-9A687BA34281}" presName="LShape" presStyleLbl="alignNode1" presStyleIdx="4" presStyleCnt="6"/>
      <dgm:spPr>
        <a:solidFill>
          <a:srgbClr val="00314F"/>
        </a:solidFill>
        <a:ln>
          <a:noFill/>
        </a:ln>
      </dgm:spPr>
      <dgm:t>
        <a:bodyPr/>
        <a:lstStyle/>
        <a:p/>
      </dgm:t>
    </dgm:pt>
    <dgm:pt modelId="{08DDAF57-50F1-4488-8B51-FE1833D216D4}" type="pres">
      <dgm:prSet presAssocID="{24DE652F-F8B1-4D18-AC05-9A687BA3428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4A3F8F-0E39-47F4-BEAD-DB9A451B80F4}" type="pres">
      <dgm:prSet presAssocID="{24DE652F-F8B1-4D18-AC05-9A687BA34281}" presName="Triangle" presStyleLbl="alignNode1" presStyleIdx="4" presStyleCnt="6"/>
      <dgm:spPr>
        <a:solidFill>
          <a:srgbClr val="D51A21"/>
        </a:solidFill>
        <a:ln>
          <a:noFill/>
        </a:ln>
      </dgm:spPr>
      <dgm:t>
        <a:bodyPr/>
        <a:lstStyle/>
        <a:p/>
      </dgm:t>
    </dgm:pt>
    <dgm:pt modelId="{0487A9C4-FA37-4C14-B3E0-D0468B072C02}" type="pres">
      <dgm:prSet presAssocID="{0277A660-14BA-495F-B22A-5F132F53BA0C}" presName="sibTrans"/>
      <dgm:spPr/>
      <dgm:t>
        <a:bodyPr/>
        <a:lstStyle/>
        <a:p/>
      </dgm:t>
    </dgm:pt>
    <dgm:pt modelId="{F0CA7638-C35B-4F74-B46D-8E54EE661D73}" type="pres">
      <dgm:prSet presAssocID="{0277A660-14BA-495F-B22A-5F132F53BA0C}" presName="space"/>
      <dgm:spPr/>
      <dgm:t>
        <a:bodyPr/>
        <a:lstStyle/>
        <a:p/>
      </dgm:t>
    </dgm:pt>
    <dgm:pt modelId="{FC343295-E06B-4C84-BF81-73CDB55D25E2}" type="pres">
      <dgm:prSet presAssocID="{BC9C3FE2-11C8-4BCC-912C-F24E75407480}" presName="composite"/>
      <dgm:spPr/>
      <dgm:t>
        <a:bodyPr/>
        <a:lstStyle/>
        <a:p/>
      </dgm:t>
    </dgm:pt>
    <dgm:pt modelId="{8B6AAF57-D3CB-4E05-B920-3F7DED4D7D8A}" type="pres">
      <dgm:prSet presAssocID="{BC9C3FE2-11C8-4BCC-912C-F24E75407480}" presName="LShape" presStyleLbl="alignNode1" presStyleIdx="5" presStyleCnt="6"/>
      <dgm:spPr>
        <a:solidFill>
          <a:srgbClr val="00314F"/>
        </a:solidFill>
        <a:ln>
          <a:noFill/>
        </a:ln>
      </dgm:spPr>
      <dgm:t>
        <a:bodyPr/>
        <a:lstStyle/>
        <a:p/>
      </dgm:t>
    </dgm:pt>
    <dgm:pt modelId="{71A8E44B-3D2A-4112-BF23-E752C168DD71}" type="pres">
      <dgm:prSet presAssocID="{BC9C3FE2-11C8-4BCC-912C-F24E7540748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06BD9C3-0A08-4E76-B26F-14AD6677CBF6}" srcId="{5AC8199C-71BE-4E71-B704-79E24A6CB517}" destId="{A7AAC4DD-2857-4D7B-A71B-42E71C6C9DC5}" srcOrd="0" destOrd="0" parTransId="{D1F5B80C-0B49-46F0-B54E-090AA3C9F76D}" sibTransId="{EC41A0DD-6EE5-4CDE-AE4E-4125F4B957D3}"/>
    <dgm:cxn modelId="{EDC46D31-B400-4013-BC69-5825364C274F}" srcId="{5AC8199C-71BE-4E71-B704-79E24A6CB517}" destId="{05ABB1F9-3CBF-4807-BC09-C2D1D797708C}" srcOrd="1" destOrd="0" parTransId="{099CE591-29F1-4CB2-85E3-617D988B6D67}" sibTransId="{0868BB80-0508-4AD7-A5C9-918BCFDA11CE}"/>
    <dgm:cxn modelId="{7A8D1C6A-5EB7-4AFA-B507-D43C9D30E0F0}" srcId="{5AC8199C-71BE-4E71-B704-79E24A6CB517}" destId="{0C51726C-8769-4713-8B57-B1DD4E7878CC}" srcOrd="2" destOrd="0" parTransId="{0C3B010A-888B-4531-BD83-A4697A354B20}" sibTransId="{AF648D41-0D7F-4D75-A5E8-BDCE55B92646}"/>
    <dgm:cxn modelId="{646C71D0-BD2A-4B93-BA09-A220D43212E4}" srcId="{5AC8199C-71BE-4E71-B704-79E24A6CB517}" destId="{E47D4905-AAD5-4769-9AB9-B1757E9221BA}" srcOrd="3" destOrd="0" parTransId="{567DC29D-CFA3-4CBE-82B4-8356B01AE0F6}" sibTransId="{EA120D34-1940-499F-BD7D-B80A0EF5D649}"/>
    <dgm:cxn modelId="{3AF1334E-DC5E-4B34-B5DE-BE75D8E5A0FA}" srcId="{5AC8199C-71BE-4E71-B704-79E24A6CB517}" destId="{24DE652F-F8B1-4D18-AC05-9A687BA34281}" srcOrd="4" destOrd="0" parTransId="{D050734B-4353-4005-8CA4-539757980F45}" sibTransId="{0277A660-14BA-495F-B22A-5F132F53BA0C}"/>
    <dgm:cxn modelId="{6262850C-61F4-4184-9A5D-37DD5A50FB72}" srcId="{5AC8199C-71BE-4E71-B704-79E24A6CB517}" destId="{BC9C3FE2-11C8-4BCC-912C-F24E75407480}" srcOrd="5" destOrd="0" parTransId="{CC44DEB3-4A5B-4817-8094-2FA538C3EA54}" sibTransId="{B7971181-14CB-4FDD-9CC2-434D7F904B34}"/>
    <dgm:cxn modelId="{12F52302-510B-405E-9550-0F045BD9B259}" type="presOf" srcId="{5AC8199C-71BE-4E71-B704-79E24A6CB517}" destId="{125EE91E-9359-4FEA-B5EE-6A05319A5B3D}" srcOrd="0" destOrd="0" presId="urn:microsoft.com/office/officeart/2009/3/layout/StepUpProcess"/>
    <dgm:cxn modelId="{79811B7A-BF77-41CA-A5FD-0891F799FC55}" type="presParOf" srcId="{125EE91E-9359-4FEA-B5EE-6A05319A5B3D}" destId="{35B892E8-A36A-4DCD-9639-B510ACBDD1C6}" srcOrd="0" destOrd="0" presId="urn:microsoft.com/office/officeart/2009/3/layout/StepUpProcess"/>
    <dgm:cxn modelId="{E2D00855-6A93-4E0A-83D3-60D2A0F3AFE8}" type="presParOf" srcId="{35B892E8-A36A-4DCD-9639-B510ACBDD1C6}" destId="{732539A1-B8A4-4940-933B-89178D911932}" srcOrd="0" destOrd="0" presId="urn:microsoft.com/office/officeart/2009/3/layout/StepUpProcess"/>
    <dgm:cxn modelId="{10CBEA45-ED07-4A33-8532-84E3228FF3E9}" type="presParOf" srcId="{35B892E8-A36A-4DCD-9639-B510ACBDD1C6}" destId="{733BE838-633F-4FE3-8D8E-B15764CA1758}" srcOrd="1" destOrd="0" presId="urn:microsoft.com/office/officeart/2009/3/layout/StepUpProcess"/>
    <dgm:cxn modelId="{4BF91419-E672-4600-815B-A15072EB06A9}" type="presOf" srcId="{A7AAC4DD-2857-4D7B-A71B-42E71C6C9DC5}" destId="{733BE838-633F-4FE3-8D8E-B15764CA1758}" srcOrd="0" destOrd="0" presId="urn:microsoft.com/office/officeart/2009/3/layout/StepUpProcess"/>
    <dgm:cxn modelId="{E6520F66-3930-4A71-8D93-6629BC7F2DD1}" type="presParOf" srcId="{35B892E8-A36A-4DCD-9639-B510ACBDD1C6}" destId="{86DA6A41-4647-43AA-A58E-21922A79F984}" srcOrd="2" destOrd="0" presId="urn:microsoft.com/office/officeart/2009/3/layout/StepUpProcess"/>
    <dgm:cxn modelId="{3654F7F1-3311-4DB1-902D-28A5AE40263F}" type="presParOf" srcId="{125EE91E-9359-4FEA-B5EE-6A05319A5B3D}" destId="{122CAFFF-5B87-4108-B6F1-D94BE1E5CA0A}" srcOrd="1" destOrd="0" presId="urn:microsoft.com/office/officeart/2009/3/layout/StepUpProcess"/>
    <dgm:cxn modelId="{747BC23C-722F-4183-A286-E5BEF78FC4CD}" type="presParOf" srcId="{122CAFFF-5B87-4108-B6F1-D94BE1E5CA0A}" destId="{D29F8732-DA9B-4AC2-92D2-34AACA408103}" srcOrd="0" destOrd="0" presId="urn:microsoft.com/office/officeart/2009/3/layout/StepUpProcess"/>
    <dgm:cxn modelId="{FFAFD040-EC64-4FD1-A7A7-0051A6133491}" type="presParOf" srcId="{125EE91E-9359-4FEA-B5EE-6A05319A5B3D}" destId="{7F380F15-AC82-482A-A1F9-11970C20BD67}" srcOrd="2" destOrd="0" presId="urn:microsoft.com/office/officeart/2009/3/layout/StepUpProcess"/>
    <dgm:cxn modelId="{12BF1754-E6AD-4775-8798-4761D641A1D7}" type="presParOf" srcId="{7F380F15-AC82-482A-A1F9-11970C20BD67}" destId="{BADDDEAF-1F97-4A06-96BA-3280ECB64290}" srcOrd="0" destOrd="0" presId="urn:microsoft.com/office/officeart/2009/3/layout/StepUpProcess"/>
    <dgm:cxn modelId="{8D344AB3-0F5F-4D29-8FB4-60406FE5E605}" type="presParOf" srcId="{7F380F15-AC82-482A-A1F9-11970C20BD67}" destId="{669C18DC-952D-44F4-9106-C37943E0C9E9}" srcOrd="1" destOrd="0" presId="urn:microsoft.com/office/officeart/2009/3/layout/StepUpProcess"/>
    <dgm:cxn modelId="{B2147C83-92E9-486A-B7AC-2B3F84CD0E02}" type="presOf" srcId="{05ABB1F9-3CBF-4807-BC09-C2D1D797708C}" destId="{669C18DC-952D-44F4-9106-C37943E0C9E9}" srcOrd="0" destOrd="0" presId="urn:microsoft.com/office/officeart/2009/3/layout/StepUpProcess"/>
    <dgm:cxn modelId="{DCBBFDEF-5443-4D30-8657-21E36A062839}" type="presParOf" srcId="{7F380F15-AC82-482A-A1F9-11970C20BD67}" destId="{B9CD2B78-FC08-4636-BBA9-E1AECE206619}" srcOrd="2" destOrd="0" presId="urn:microsoft.com/office/officeart/2009/3/layout/StepUpProcess"/>
    <dgm:cxn modelId="{9DBE8FDA-D46A-46FA-A5FC-A09D17E1A0C8}" type="presParOf" srcId="{125EE91E-9359-4FEA-B5EE-6A05319A5B3D}" destId="{D97CA9D7-3AB2-4E89-B2ED-60D9ABA814C7}" srcOrd="3" destOrd="0" presId="urn:microsoft.com/office/officeart/2009/3/layout/StepUpProcess"/>
    <dgm:cxn modelId="{3F11A0D6-0059-44A4-A457-E618451AB115}" type="presParOf" srcId="{D97CA9D7-3AB2-4E89-B2ED-60D9ABA814C7}" destId="{D8A7ED4E-0D64-4455-9449-93A115B743DF}" srcOrd="0" destOrd="0" presId="urn:microsoft.com/office/officeart/2009/3/layout/StepUpProcess"/>
    <dgm:cxn modelId="{87E4FDE4-48B4-42F2-9673-7A12604294AC}" type="presParOf" srcId="{125EE91E-9359-4FEA-B5EE-6A05319A5B3D}" destId="{EDC95A6E-60DA-4E69-A45E-F2E5D2620E15}" srcOrd="4" destOrd="0" presId="urn:microsoft.com/office/officeart/2009/3/layout/StepUpProcess"/>
    <dgm:cxn modelId="{38C34491-65FD-424B-AA45-3346AC32E921}" type="presParOf" srcId="{EDC95A6E-60DA-4E69-A45E-F2E5D2620E15}" destId="{E96B366B-D614-4D21-B7C1-8573E1198B5E}" srcOrd="0" destOrd="0" presId="urn:microsoft.com/office/officeart/2009/3/layout/StepUpProcess"/>
    <dgm:cxn modelId="{542E1687-C17B-464F-82A6-5A0830332AF8}" type="presParOf" srcId="{EDC95A6E-60DA-4E69-A45E-F2E5D2620E15}" destId="{31D56709-35E3-439B-9CFB-2C4D1578400E}" srcOrd="1" destOrd="0" presId="urn:microsoft.com/office/officeart/2009/3/layout/StepUpProcess"/>
    <dgm:cxn modelId="{5E79B2B9-9B91-4966-91FC-BE5DAA958655}" type="presOf" srcId="{0C51726C-8769-4713-8B57-B1DD4E7878CC}" destId="{31D56709-35E3-439B-9CFB-2C4D1578400E}" srcOrd="0" destOrd="0" presId="urn:microsoft.com/office/officeart/2009/3/layout/StepUpProcess"/>
    <dgm:cxn modelId="{D55E4ACA-B677-4222-B3A4-1EEA30930A76}" type="presParOf" srcId="{EDC95A6E-60DA-4E69-A45E-F2E5D2620E15}" destId="{7FD395A1-CA50-429E-8F21-8C4F540BD1E4}" srcOrd="2" destOrd="0" presId="urn:microsoft.com/office/officeart/2009/3/layout/StepUpProcess"/>
    <dgm:cxn modelId="{59DA2111-F2A3-4AB3-A266-B147664DAFA0}" type="presParOf" srcId="{125EE91E-9359-4FEA-B5EE-6A05319A5B3D}" destId="{A4F19F1B-F737-4FBC-8CAD-2091E8F90F60}" srcOrd="5" destOrd="0" presId="urn:microsoft.com/office/officeart/2009/3/layout/StepUpProcess"/>
    <dgm:cxn modelId="{AD015823-578E-4EC7-A1DD-CDA5C04B214E}" type="presParOf" srcId="{A4F19F1B-F737-4FBC-8CAD-2091E8F90F60}" destId="{49D52A75-ECBE-4401-B452-4964F00D651C}" srcOrd="0" destOrd="0" presId="urn:microsoft.com/office/officeart/2009/3/layout/StepUpProcess"/>
    <dgm:cxn modelId="{BA155D33-B94D-46DF-BEE7-7782A33434B3}" type="presParOf" srcId="{125EE91E-9359-4FEA-B5EE-6A05319A5B3D}" destId="{203DF6D4-D60B-4FD9-BB4A-ED799DAC7DB0}" srcOrd="6" destOrd="0" presId="urn:microsoft.com/office/officeart/2009/3/layout/StepUpProcess"/>
    <dgm:cxn modelId="{810DCB3F-4263-42BA-8085-76D692AFD387}" type="presParOf" srcId="{203DF6D4-D60B-4FD9-BB4A-ED799DAC7DB0}" destId="{30DB02E6-975D-4E85-9CB2-89A9D20B5E00}" srcOrd="0" destOrd="0" presId="urn:microsoft.com/office/officeart/2009/3/layout/StepUpProcess"/>
    <dgm:cxn modelId="{FDC090F2-20E5-4E03-837A-E7BE66B644DD}" type="presParOf" srcId="{203DF6D4-D60B-4FD9-BB4A-ED799DAC7DB0}" destId="{5FDAB3EA-F69F-416A-954B-74AEC1C921ED}" srcOrd="1" destOrd="0" presId="urn:microsoft.com/office/officeart/2009/3/layout/StepUpProcess"/>
    <dgm:cxn modelId="{74BA30FB-9CAB-42DE-96BA-FB302A134C2F}" type="presOf" srcId="{E47D4905-AAD5-4769-9AB9-B1757E9221BA}" destId="{5FDAB3EA-F69F-416A-954B-74AEC1C921ED}" srcOrd="0" destOrd="0" presId="urn:microsoft.com/office/officeart/2009/3/layout/StepUpProcess"/>
    <dgm:cxn modelId="{1A4A595A-E008-4054-BB6C-424BD71AB789}" type="presParOf" srcId="{203DF6D4-D60B-4FD9-BB4A-ED799DAC7DB0}" destId="{3F565B28-F586-4A10-862B-CE1E9707905E}" srcOrd="2" destOrd="0" presId="urn:microsoft.com/office/officeart/2009/3/layout/StepUpProcess"/>
    <dgm:cxn modelId="{10A0A5CE-9E80-4B5F-A635-A4C29F8612C0}" type="presParOf" srcId="{125EE91E-9359-4FEA-B5EE-6A05319A5B3D}" destId="{174F0516-45B7-40D6-A6C3-B8E877AE7580}" srcOrd="7" destOrd="0" presId="urn:microsoft.com/office/officeart/2009/3/layout/StepUpProcess"/>
    <dgm:cxn modelId="{EABEA1D2-9068-4432-AF8A-99BE50DF56FA}" type="presParOf" srcId="{174F0516-45B7-40D6-A6C3-B8E877AE7580}" destId="{5DDE34BD-B883-49F8-896C-76182DAC5D31}" srcOrd="0" destOrd="0" presId="urn:microsoft.com/office/officeart/2009/3/layout/StepUpProcess"/>
    <dgm:cxn modelId="{A2D1697B-B9DF-4608-9131-0764621E831A}" type="presParOf" srcId="{125EE91E-9359-4FEA-B5EE-6A05319A5B3D}" destId="{357B270E-5BFF-4BD8-A5DA-EE302A053E5C}" srcOrd="8" destOrd="0" presId="urn:microsoft.com/office/officeart/2009/3/layout/StepUpProcess"/>
    <dgm:cxn modelId="{DCF22F67-ECDD-4961-829A-5EC7F320B2A4}" type="presParOf" srcId="{357B270E-5BFF-4BD8-A5DA-EE302A053E5C}" destId="{2DFCF64A-1B7F-4130-8AB8-2FEC88230EFC}" srcOrd="0" destOrd="0" presId="urn:microsoft.com/office/officeart/2009/3/layout/StepUpProcess"/>
    <dgm:cxn modelId="{CA4FE648-D8F3-4D5C-A762-36029DD82633}" type="presParOf" srcId="{357B270E-5BFF-4BD8-A5DA-EE302A053E5C}" destId="{08DDAF57-50F1-4488-8B51-FE1833D216D4}" srcOrd="1" destOrd="0" presId="urn:microsoft.com/office/officeart/2009/3/layout/StepUpProcess"/>
    <dgm:cxn modelId="{7B3A6FD1-26FF-4396-8834-EEA437CE2B0D}" type="presOf" srcId="{24DE652F-F8B1-4D18-AC05-9A687BA34281}" destId="{08DDAF57-50F1-4488-8B51-FE1833D216D4}" srcOrd="0" destOrd="0" presId="urn:microsoft.com/office/officeart/2009/3/layout/StepUpProcess"/>
    <dgm:cxn modelId="{DF3D1E02-01EF-4638-8B76-8C35505C2017}" type="presParOf" srcId="{357B270E-5BFF-4BD8-A5DA-EE302A053E5C}" destId="{444A3F8F-0E39-47F4-BEAD-DB9A451B80F4}" srcOrd="2" destOrd="0" presId="urn:microsoft.com/office/officeart/2009/3/layout/StepUpProcess"/>
    <dgm:cxn modelId="{5AB5E18E-4D10-4B3B-990C-C3E936E0E9F9}" type="presParOf" srcId="{125EE91E-9359-4FEA-B5EE-6A05319A5B3D}" destId="{0487A9C4-FA37-4C14-B3E0-D0468B072C02}" srcOrd="9" destOrd="0" presId="urn:microsoft.com/office/officeart/2009/3/layout/StepUpProcess"/>
    <dgm:cxn modelId="{5CC6283A-075B-4BD0-A48F-E6127987B300}" type="presParOf" srcId="{0487A9C4-FA37-4C14-B3E0-D0468B072C02}" destId="{F0CA7638-C35B-4F74-B46D-8E54EE661D73}" srcOrd="0" destOrd="0" presId="urn:microsoft.com/office/officeart/2009/3/layout/StepUpProcess"/>
    <dgm:cxn modelId="{166CE646-6FF7-47CC-B9F9-D4C42B41A221}" type="presParOf" srcId="{125EE91E-9359-4FEA-B5EE-6A05319A5B3D}" destId="{FC343295-E06B-4C84-BF81-73CDB55D25E2}" srcOrd="10" destOrd="0" presId="urn:microsoft.com/office/officeart/2009/3/layout/StepUpProcess"/>
    <dgm:cxn modelId="{1C1FE087-7F4B-48A8-A228-71B8FD9F6CCB}" type="presParOf" srcId="{FC343295-E06B-4C84-BF81-73CDB55D25E2}" destId="{8B6AAF57-D3CB-4E05-B920-3F7DED4D7D8A}" srcOrd="0" destOrd="0" presId="urn:microsoft.com/office/officeart/2009/3/layout/StepUpProcess"/>
    <dgm:cxn modelId="{08BD6F7D-DD23-4D20-8537-343CDA73596A}" type="presParOf" srcId="{FC343295-E06B-4C84-BF81-73CDB55D25E2}" destId="{71A8E44B-3D2A-4112-BF23-E752C168DD71}" srcOrd="1" destOrd="0" presId="urn:microsoft.com/office/officeart/2009/3/layout/StepUpProcess"/>
    <dgm:cxn modelId="{3493AB0A-899F-44ED-B396-23242051B7EC}" type="presOf" srcId="{BC9C3FE2-11C8-4BCC-912C-F24E75407480}" destId="{71A8E44B-3D2A-4112-BF23-E752C168DD71}" srcOrd="0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340D232C-9A93-4FA8-9926-89B156D19D8D}" type="doc">
      <dgm:prSet loTypeId="urn:microsoft.com/office/officeart/2011/layout/CircleProcess#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048AAD-08EA-4EDE-914D-EFF4E5D7AFE7}" type="parTrans" cxnId="{105C2F68-A4CF-4B22-AF41-B74E5F8E4E94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6DA5B2-55D8-4893-B061-A8764F1771E6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研发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DA93C5-960A-4DFD-B01C-8F26DE57BC20}" type="sibTrans" cxnId="{105C2F68-A4CF-4B22-AF41-B74E5F8E4E94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434F7B-9C2A-4E85-A8ED-6BBE86CD6516}" type="parTrans" cxnId="{1DE3C6DE-99BB-4F0D-B12F-57C2D7BE2EA2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16BE2C-C133-4F22-B20B-B6297CC348C1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0AACC7-0A0E-4382-A36C-49CB0D59C3AD}" type="sibTrans" cxnId="{1DE3C6DE-99BB-4F0D-B12F-57C2D7BE2EA2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3B0F5A-B252-4E2C-85BE-BFF88EDFEA41}" type="parTrans" cxnId="{E90471E6-D7C5-41B5-B1DC-E5ED5DFEA9CD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3002AA-6AD0-4BBF-8967-A8A4C85B3182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原材料采购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58DD96-49A0-482D-AE0A-8E10D3F2C8DF}" type="sibTrans" cxnId="{E90471E6-D7C5-41B5-B1DC-E5ED5DFEA9CD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3B34C1-5FE7-4313-9D84-328AABA93E1B}" type="parTrans" cxnId="{94F87B7E-9389-4643-90AE-7EAAF3E09D11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F9A89D-F7E7-436C-BFD6-A30557862693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制造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856D1A-AEA5-49C5-A3F7-AA66198C8B03}" type="sibTrans" cxnId="{94F87B7E-9389-4643-90AE-7EAAF3E09D11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795C7A-C583-4DBC-A2FC-C25E95AC1DBD}" type="parTrans" cxnId="{D87E2052-790A-4E18-94B4-EAF8CB67744D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F77B46-C4BF-4EE5-BD57-831351A0E147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仓储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保管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CE57D4-3FF4-43D8-B8F2-194661F87499}" type="sibTrans" cxnId="{D87E2052-790A-4E18-94B4-EAF8CB67744D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97C7A2-04FA-45F5-8B50-38E2A351753F}" type="parTrans" cxnId="{C332CA0D-140C-413A-A255-263FFE02D061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415882-3D0C-4067-91EE-5914B4E975FC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销售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E9C1B2-E6C1-46E5-A9CF-290758D403DE}" type="sibTrans" cxnId="{C332CA0D-140C-413A-A255-263FFE02D061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64163B-BA2C-4268-8C0E-C9F8C253BD1A}" type="parTrans" cxnId="{C4D801AF-313D-472C-A848-FB1CEC2FD8B1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CF9714-54B8-4F54-941E-C9F6AB5D90E5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售后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C05700-124F-4857-97DA-C0C3E39D2EEC}" type="sibTrans" cxnId="{C4D801AF-313D-472C-A848-FB1CEC2FD8B1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89AC91-8D4E-48EE-A109-1B3BA8CF5842}" type="pres">
      <dgm:prSet presAssocID="{340D232C-9A93-4FA8-9926-89B156D19D8D}" presName="Name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8DBB785-DC6B-4333-985B-343D858F2CB5}" type="pres">
      <dgm:prSet presAssocID="{52CF9714-54B8-4F54-941E-C9F6AB5D90E5}" presName="Accent7"/>
      <dgm:spPr/>
      <dgm:t>
        <a:bodyPr/>
        <a:lstStyle/>
        <a:p/>
      </dgm:t>
    </dgm:pt>
    <dgm:pt modelId="{23775994-08FF-4809-9039-3467118B0BD2}" type="pres">
      <dgm:prSet presAssocID="{52CF9714-54B8-4F54-941E-C9F6AB5D90E5}" presName="Accent" presStyleLbl="node1" presStyleCnt="7"/>
      <dgm:spPr>
        <a:solidFill>
          <a:srgbClr val="00314F"/>
        </a:solidFill>
      </dgm:spPr>
      <dgm:t>
        <a:bodyPr/>
        <a:lstStyle/>
        <a:p/>
      </dgm:t>
    </dgm:pt>
    <dgm:pt modelId="{D830AFB0-BBF6-407B-B1E0-1AE287413B5C}" type="pres">
      <dgm:prSet presAssocID="{52CF9714-54B8-4F54-941E-C9F6AB5D90E5}" presName="ParentBackground7"/>
      <dgm:spPr/>
      <dgm:t>
        <a:bodyPr/>
        <a:lstStyle/>
        <a:p/>
      </dgm:t>
    </dgm:pt>
    <dgm:pt modelId="{2BE36274-8529-4286-B626-9D09E96AEA98}" type="pres">
      <dgm:prSet presAssocID="{52CF9714-54B8-4F54-941E-C9F6AB5D90E5}" presName="ParentBackground" presStyleLbl="fgAcc1" presStyleCnt="7" custScaleX="92760" custScaleY="92760"/>
      <dgm:spPr/>
      <dgm:t>
        <a:bodyPr/>
        <a:lstStyle/>
        <a:p>
          <a:endParaRPr lang="zh-CN" altLang="en-US"/>
        </a:p>
      </dgm:t>
    </dgm:pt>
    <dgm:pt modelId="{BB2CB3D9-624D-4F2D-BA03-D51C29098CE8}" type="pres">
      <dgm:prSet presAssocID="{52CF9714-54B8-4F54-941E-C9F6AB5D90E5}" presName="Parent7" presStyleLbl="revTx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3B3553-A46C-4C0E-AA5E-21E67333E108}" type="pres">
      <dgm:prSet presAssocID="{57415882-3D0C-4067-91EE-5914B4E975FC}" presName="Accent6"/>
      <dgm:spPr/>
      <dgm:t>
        <a:bodyPr/>
        <a:lstStyle/>
        <a:p/>
      </dgm:t>
    </dgm:pt>
    <dgm:pt modelId="{5CC9BD09-6ABB-47B3-8370-E89F593A7595}" type="pres">
      <dgm:prSet presAssocID="{57415882-3D0C-4067-91EE-5914B4E975FC}" presName="Accent" presStyleLbl="node1" presStyleIdx="1" presStyleCnt="7"/>
      <dgm:spPr>
        <a:solidFill>
          <a:srgbClr val="00314F"/>
        </a:solidFill>
      </dgm:spPr>
      <dgm:t>
        <a:bodyPr/>
        <a:lstStyle/>
        <a:p/>
      </dgm:t>
    </dgm:pt>
    <dgm:pt modelId="{1FE9AFE0-7BA0-4A6D-B3F1-FB602719BAA7}" type="pres">
      <dgm:prSet presAssocID="{57415882-3D0C-4067-91EE-5914B4E975FC}" presName="ParentBackground6"/>
      <dgm:spPr/>
      <dgm:t>
        <a:bodyPr/>
        <a:lstStyle/>
        <a:p/>
      </dgm:t>
    </dgm:pt>
    <dgm:pt modelId="{58775CBE-2C5E-42EF-9C82-EA6B9FED713A}" type="pres">
      <dgm:prSet presAssocID="{57415882-3D0C-4067-91EE-5914B4E975FC}" presName="ParentBackground" presStyleLbl="fgAcc1" presStyleIdx="1" presStyleCnt="7" custScaleX="92760" custScaleY="92760"/>
      <dgm:spPr/>
      <dgm:t>
        <a:bodyPr/>
        <a:lstStyle/>
        <a:p>
          <a:endParaRPr lang="zh-CN" altLang="en-US"/>
        </a:p>
      </dgm:t>
    </dgm:pt>
    <dgm:pt modelId="{329A9271-BE31-4880-9CDC-6E2BDD1789E0}" type="pres">
      <dgm:prSet presAssocID="{57415882-3D0C-4067-91EE-5914B4E975FC}" presName="Parent6" presStyleLbl="revTx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B29F5E-5CA0-4C4D-9C9E-2E49E06A9CCF}" type="pres">
      <dgm:prSet presAssocID="{41F77B46-C4BF-4EE5-BD57-831351A0E147}" presName="Accent5"/>
      <dgm:spPr/>
      <dgm:t>
        <a:bodyPr/>
        <a:lstStyle/>
        <a:p/>
      </dgm:t>
    </dgm:pt>
    <dgm:pt modelId="{71AC5104-4B95-4540-AA2E-0BC492D400FC}" type="pres">
      <dgm:prSet presAssocID="{41F77B46-C4BF-4EE5-BD57-831351A0E147}" presName="Accent" presStyleLbl="node1" presStyleIdx="2" presStyleCnt="7"/>
      <dgm:spPr>
        <a:solidFill>
          <a:srgbClr val="00314F"/>
        </a:solidFill>
      </dgm:spPr>
      <dgm:t>
        <a:bodyPr/>
        <a:lstStyle/>
        <a:p/>
      </dgm:t>
    </dgm:pt>
    <dgm:pt modelId="{3492052E-6A5B-4D86-AC57-4A320375563B}" type="pres">
      <dgm:prSet presAssocID="{41F77B46-C4BF-4EE5-BD57-831351A0E147}" presName="ParentBackground5"/>
      <dgm:spPr/>
      <dgm:t>
        <a:bodyPr/>
        <a:lstStyle/>
        <a:p/>
      </dgm:t>
    </dgm:pt>
    <dgm:pt modelId="{24E74820-2EC7-4254-9190-439C2CCE37ED}" type="pres">
      <dgm:prSet presAssocID="{41F77B46-C4BF-4EE5-BD57-831351A0E147}" presName="ParentBackground" presStyleLbl="fgAcc1" presStyleIdx="2" presStyleCnt="7" custScaleX="92760" custScaleY="92760"/>
      <dgm:spPr/>
      <dgm:t>
        <a:bodyPr/>
        <a:lstStyle/>
        <a:p>
          <a:endParaRPr lang="zh-CN" altLang="en-US"/>
        </a:p>
      </dgm:t>
    </dgm:pt>
    <dgm:pt modelId="{C34ABF96-C9A6-46B7-9BB8-78E3845112CE}" type="pres">
      <dgm:prSet presAssocID="{41F77B46-C4BF-4EE5-BD57-831351A0E147}" presName="Parent5" presStyleLbl="revTx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A79BA7-5EF4-430C-8CBA-D8B17FBD4021}" type="pres">
      <dgm:prSet presAssocID="{25F9A89D-F7E7-436C-BFD6-A30557862693}" presName="Accent4"/>
      <dgm:spPr/>
      <dgm:t>
        <a:bodyPr/>
        <a:lstStyle/>
        <a:p/>
      </dgm:t>
    </dgm:pt>
    <dgm:pt modelId="{377EEE96-DC21-420A-B9EE-3CFB99D9EBD6}" type="pres">
      <dgm:prSet presAssocID="{25F9A89D-F7E7-436C-BFD6-A30557862693}" presName="Accent" presStyleLbl="node1" presStyleIdx="3" presStyleCnt="7"/>
      <dgm:spPr>
        <a:solidFill>
          <a:srgbClr val="00314F"/>
        </a:solidFill>
      </dgm:spPr>
      <dgm:t>
        <a:bodyPr/>
        <a:lstStyle/>
        <a:p/>
      </dgm:t>
    </dgm:pt>
    <dgm:pt modelId="{A5A7183F-1EB3-4C53-BC84-81B0C60A5732}" type="pres">
      <dgm:prSet presAssocID="{25F9A89D-F7E7-436C-BFD6-A30557862693}" presName="ParentBackground4"/>
      <dgm:spPr/>
      <dgm:t>
        <a:bodyPr/>
        <a:lstStyle/>
        <a:p/>
      </dgm:t>
    </dgm:pt>
    <dgm:pt modelId="{2D54DA51-B715-4509-9D71-3D3AEF043756}" type="pres">
      <dgm:prSet presAssocID="{25F9A89D-F7E7-436C-BFD6-A30557862693}" presName="ParentBackground" presStyleLbl="fgAcc1" presStyleIdx="3" presStyleCnt="7" custScaleX="92760" custScaleY="92760"/>
      <dgm:spPr/>
      <dgm:t>
        <a:bodyPr/>
        <a:lstStyle/>
        <a:p>
          <a:endParaRPr lang="zh-CN" altLang="en-US"/>
        </a:p>
      </dgm:t>
    </dgm:pt>
    <dgm:pt modelId="{5F1FCDE1-0877-44C2-B813-DE18B875F0A9}" type="pres">
      <dgm:prSet presAssocID="{25F9A89D-F7E7-436C-BFD6-A30557862693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8659DF-984D-4CD1-8131-6CD48837A8C5}" type="pres">
      <dgm:prSet presAssocID="{533002AA-6AD0-4BBF-8967-A8A4C85B3182}" presName="Accent3"/>
      <dgm:spPr/>
      <dgm:t>
        <a:bodyPr/>
        <a:lstStyle/>
        <a:p/>
      </dgm:t>
    </dgm:pt>
    <dgm:pt modelId="{0398CC9E-DB5B-42A5-80F0-5A71D560ABC2}" type="pres">
      <dgm:prSet presAssocID="{533002AA-6AD0-4BBF-8967-A8A4C85B3182}" presName="Accent" presStyleLbl="node1" presStyleIdx="4" presStyleCnt="7"/>
      <dgm:spPr>
        <a:solidFill>
          <a:srgbClr val="00314F"/>
        </a:solidFill>
      </dgm:spPr>
      <dgm:t>
        <a:bodyPr/>
        <a:lstStyle/>
        <a:p/>
      </dgm:t>
    </dgm:pt>
    <dgm:pt modelId="{25F3483B-502D-400A-894E-5157B1D74427}" type="pres">
      <dgm:prSet presAssocID="{533002AA-6AD0-4BBF-8967-A8A4C85B3182}" presName="ParentBackground3"/>
      <dgm:spPr/>
      <dgm:t>
        <a:bodyPr/>
        <a:lstStyle/>
        <a:p/>
      </dgm:t>
    </dgm:pt>
    <dgm:pt modelId="{56B0CBC2-20BD-4FF3-828A-373BCFB24D46}" type="pres">
      <dgm:prSet presAssocID="{533002AA-6AD0-4BBF-8967-A8A4C85B3182}" presName="ParentBackground" presStyleLbl="fgAcc1" presStyleIdx="4" presStyleCnt="7" custScaleX="92760" custScaleY="92760"/>
      <dgm:spPr/>
      <dgm:t>
        <a:bodyPr/>
        <a:lstStyle/>
        <a:p>
          <a:endParaRPr lang="zh-CN" altLang="en-US"/>
        </a:p>
      </dgm:t>
    </dgm:pt>
    <dgm:pt modelId="{A8002267-58E5-45F1-94A3-F084EF0974EF}" type="pres">
      <dgm:prSet presAssocID="{533002AA-6AD0-4BBF-8967-A8A4C85B3182}" presName="Parent3" presStyleLbl="revTx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E1C060-D27D-4C38-B3C8-B3B0948FB0B4}" type="pres">
      <dgm:prSet presAssocID="{ED16BE2C-C133-4F22-B20B-B6297CC348C1}" presName="Accent2"/>
      <dgm:spPr/>
      <dgm:t>
        <a:bodyPr/>
        <a:lstStyle/>
        <a:p/>
      </dgm:t>
    </dgm:pt>
    <dgm:pt modelId="{12880019-4332-44F6-BA9D-A953FA4C263E}" type="pres">
      <dgm:prSet presAssocID="{ED16BE2C-C133-4F22-B20B-B6297CC348C1}" presName="Accent" presStyleLbl="node1" presStyleIdx="5" presStyleCnt="7"/>
      <dgm:spPr>
        <a:solidFill>
          <a:srgbClr val="00314F"/>
        </a:solidFill>
      </dgm:spPr>
      <dgm:t>
        <a:bodyPr/>
        <a:lstStyle/>
        <a:p/>
      </dgm:t>
    </dgm:pt>
    <dgm:pt modelId="{B136AF31-27F8-4899-A3CB-24190285757B}" type="pres">
      <dgm:prSet presAssocID="{ED16BE2C-C133-4F22-B20B-B6297CC348C1}" presName="ParentBackground2"/>
      <dgm:spPr/>
      <dgm:t>
        <a:bodyPr/>
        <a:lstStyle/>
        <a:p/>
      </dgm:t>
    </dgm:pt>
    <dgm:pt modelId="{769AB496-3660-475E-91E4-EE628E821396}" type="pres">
      <dgm:prSet presAssocID="{ED16BE2C-C133-4F22-B20B-B6297CC348C1}" presName="ParentBackground" presStyleLbl="fgAcc1" presStyleIdx="5" presStyleCnt="7" custScaleX="92760" custScaleY="92760"/>
      <dgm:spPr/>
      <dgm:t>
        <a:bodyPr/>
        <a:lstStyle/>
        <a:p>
          <a:endParaRPr lang="zh-CN" altLang="en-US"/>
        </a:p>
      </dgm:t>
    </dgm:pt>
    <dgm:pt modelId="{98A2B470-158B-46B2-9790-C13158726F26}" type="pres">
      <dgm:prSet presAssocID="{ED16BE2C-C133-4F22-B20B-B6297CC348C1}" presName="Parent2" presStyleLbl="revTx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B77803-A904-4AB3-8894-0BEB87B4CA25}" type="pres">
      <dgm:prSet presAssocID="{ED6DA5B2-55D8-4893-B061-A8764F1771E6}" presName="Accent1"/>
      <dgm:spPr/>
      <dgm:t>
        <a:bodyPr/>
        <a:lstStyle/>
        <a:p/>
      </dgm:t>
    </dgm:pt>
    <dgm:pt modelId="{B8EE9613-1FBD-4D98-BAEF-FCFE23D331F1}" type="pres">
      <dgm:prSet presAssocID="{ED6DA5B2-55D8-4893-B061-A8764F1771E6}" presName="Accent" presStyleLbl="node1" presStyleIdx="6" presStyleCnt="7"/>
      <dgm:spPr>
        <a:solidFill>
          <a:srgbClr val="00314F"/>
        </a:solidFill>
      </dgm:spPr>
      <dgm:t>
        <a:bodyPr/>
        <a:lstStyle/>
        <a:p/>
      </dgm:t>
    </dgm:pt>
    <dgm:pt modelId="{95915D4F-FA5C-4115-8694-90D34E93B399}" type="pres">
      <dgm:prSet presAssocID="{ED6DA5B2-55D8-4893-B061-A8764F1771E6}" presName="ParentBackground1"/>
      <dgm:spPr/>
      <dgm:t>
        <a:bodyPr/>
        <a:lstStyle/>
        <a:p/>
      </dgm:t>
    </dgm:pt>
    <dgm:pt modelId="{EC608C9E-A05C-4E5F-9D14-8C3D4C8BE06D}" type="pres">
      <dgm:prSet presAssocID="{ED6DA5B2-55D8-4893-B061-A8764F1771E6}" presName="ParentBackground" presStyleLbl="fgAcc1" presStyleIdx="6" presStyleCnt="7" custScaleX="95496" custScaleY="92760"/>
      <dgm:spPr/>
      <dgm:t>
        <a:bodyPr/>
        <a:lstStyle/>
        <a:p>
          <a:endParaRPr lang="zh-CN" altLang="en-US"/>
        </a:p>
      </dgm:t>
    </dgm:pt>
    <dgm:pt modelId="{C0E60830-5913-473D-BAB1-2DC095F7C822}" type="pres">
      <dgm:prSet presAssocID="{ED6DA5B2-55D8-4893-B061-A8764F1771E6}" presName="Parent1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5C2F68-A4CF-4B22-AF41-B74E5F8E4E94}" srcId="{340D232C-9A93-4FA8-9926-89B156D19D8D}" destId="{ED6DA5B2-55D8-4893-B061-A8764F1771E6}" srcOrd="0" destOrd="0" parTransId="{47048AAD-08EA-4EDE-914D-EFF4E5D7AFE7}" sibTransId="{3BDA93C5-960A-4DFD-B01C-8F26DE57BC20}"/>
    <dgm:cxn modelId="{1DE3C6DE-99BB-4F0D-B12F-57C2D7BE2EA2}" srcId="{340D232C-9A93-4FA8-9926-89B156D19D8D}" destId="{ED16BE2C-C133-4F22-B20B-B6297CC348C1}" srcOrd="1" destOrd="0" parTransId="{5C434F7B-9C2A-4E85-A8ED-6BBE86CD6516}" sibTransId="{AC0AACC7-0A0E-4382-A36C-49CB0D59C3AD}"/>
    <dgm:cxn modelId="{E90471E6-D7C5-41B5-B1DC-E5ED5DFEA9CD}" srcId="{340D232C-9A93-4FA8-9926-89B156D19D8D}" destId="{533002AA-6AD0-4BBF-8967-A8A4C85B3182}" srcOrd="2" destOrd="0" parTransId="{903B0F5A-B252-4E2C-85BE-BFF88EDFEA41}" sibTransId="{E058DD96-49A0-482D-AE0A-8E10D3F2C8DF}"/>
    <dgm:cxn modelId="{94F87B7E-9389-4643-90AE-7EAAF3E09D11}" srcId="{340D232C-9A93-4FA8-9926-89B156D19D8D}" destId="{25F9A89D-F7E7-436C-BFD6-A30557862693}" srcOrd="3" destOrd="0" parTransId="{9F3B34C1-5FE7-4313-9D84-328AABA93E1B}" sibTransId="{FD856D1A-AEA5-49C5-A3F7-AA66198C8B03}"/>
    <dgm:cxn modelId="{D87E2052-790A-4E18-94B4-EAF8CB67744D}" srcId="{340D232C-9A93-4FA8-9926-89B156D19D8D}" destId="{41F77B46-C4BF-4EE5-BD57-831351A0E147}" srcOrd="4" destOrd="0" parTransId="{57795C7A-C583-4DBC-A2FC-C25E95AC1DBD}" sibTransId="{FDCE57D4-3FF4-43D8-B8F2-194661F87499}"/>
    <dgm:cxn modelId="{C332CA0D-140C-413A-A255-263FFE02D061}" srcId="{340D232C-9A93-4FA8-9926-89B156D19D8D}" destId="{57415882-3D0C-4067-91EE-5914B4E975FC}" srcOrd="5" destOrd="0" parTransId="{6797C7A2-04FA-45F5-8B50-38E2A351753F}" sibTransId="{4BE9C1B2-E6C1-46E5-A9CF-290758D403DE}"/>
    <dgm:cxn modelId="{C4D801AF-313D-472C-A848-FB1CEC2FD8B1}" srcId="{340D232C-9A93-4FA8-9926-89B156D19D8D}" destId="{52CF9714-54B8-4F54-941E-C9F6AB5D90E5}" srcOrd="6" destOrd="0" parTransId="{D664163B-BA2C-4268-8C0E-C9F8C253BD1A}" sibTransId="{8CC05700-124F-4857-97DA-C0C3E39D2EEC}"/>
    <dgm:cxn modelId="{BA882311-78FE-4DA4-888B-EE0DF0AD7EFA}" type="presOf" srcId="{340D232C-9A93-4FA8-9926-89B156D19D8D}" destId="{D889AC91-8D4E-48EE-A109-1B3BA8CF5842}" srcOrd="0" destOrd="0" presId="urn:microsoft.com/office/officeart/2011/layout/CircleProcess#2"/>
    <dgm:cxn modelId="{E1F5E85B-D7AC-4A95-8DFC-754DD033100B}" type="presParOf" srcId="{D889AC91-8D4E-48EE-A109-1B3BA8CF5842}" destId="{F8DBB785-DC6B-4333-985B-343D858F2CB5}" srcOrd="0" destOrd="0" presId="urn:microsoft.com/office/officeart/2011/layout/CircleProcess#2"/>
    <dgm:cxn modelId="{585C83EC-2908-45FF-8EEC-10504D2249F2}" type="presParOf" srcId="{F8DBB785-DC6B-4333-985B-343D858F2CB5}" destId="{23775994-08FF-4809-9039-3467118B0BD2}" srcOrd="0" destOrd="0" presId="urn:microsoft.com/office/officeart/2011/layout/CircleProcess#2"/>
    <dgm:cxn modelId="{1AD21B4D-7C11-4722-9982-5912C4BCE26B}" type="presParOf" srcId="{D889AC91-8D4E-48EE-A109-1B3BA8CF5842}" destId="{D830AFB0-BBF6-407B-B1E0-1AE287413B5C}" srcOrd="1" destOrd="0" presId="urn:microsoft.com/office/officeart/2011/layout/CircleProcess#2"/>
    <dgm:cxn modelId="{19E80AE9-8374-4F78-969C-8FBC77EF0D7E}" type="presParOf" srcId="{D830AFB0-BBF6-407B-B1E0-1AE287413B5C}" destId="{2BE36274-8529-4286-B626-9D09E96AEA98}" srcOrd="0" destOrd="0" presId="urn:microsoft.com/office/officeart/2011/layout/CircleProcess#2"/>
    <dgm:cxn modelId="{FC97233B-4E2C-4934-B30C-EC907977F15A}" type="presOf" srcId="{52CF9714-54B8-4F54-941E-C9F6AB5D90E5}" destId="{2BE36274-8529-4286-B626-9D09E96AEA98}" srcOrd="0" destOrd="0" presId="urn:microsoft.com/office/officeart/2011/layout/CircleProcess#2"/>
    <dgm:cxn modelId="{BD6EBF86-E60B-4CC1-A9BA-B3D131F0F020}" type="presParOf" srcId="{D889AC91-8D4E-48EE-A109-1B3BA8CF5842}" destId="{BB2CB3D9-624D-4F2D-BA03-D51C29098CE8}" srcOrd="2" destOrd="0" presId="urn:microsoft.com/office/officeart/2011/layout/CircleProcess#2"/>
    <dgm:cxn modelId="{BDC670B3-C001-46CD-93D3-6B9DF89C1114}" type="presOf" srcId="{52CF9714-54B8-4F54-941E-C9F6AB5D90E5}" destId="{BB2CB3D9-624D-4F2D-BA03-D51C29098CE8}" srcOrd="1" destOrd="0" presId="urn:microsoft.com/office/officeart/2011/layout/CircleProcess#2"/>
    <dgm:cxn modelId="{CC4B9F39-DEDA-449D-826F-E940C0225153}" type="presParOf" srcId="{D889AC91-8D4E-48EE-A109-1B3BA8CF5842}" destId="{D73B3553-A46C-4C0E-AA5E-21E67333E108}" srcOrd="3" destOrd="0" presId="urn:microsoft.com/office/officeart/2011/layout/CircleProcess#2"/>
    <dgm:cxn modelId="{9D756F9D-DFD4-41F0-8142-F4D1F2AF5448}" type="presParOf" srcId="{D73B3553-A46C-4C0E-AA5E-21E67333E108}" destId="{5CC9BD09-6ABB-47B3-8370-E89F593A7595}" srcOrd="0" destOrd="0" presId="urn:microsoft.com/office/officeart/2011/layout/CircleProcess#2"/>
    <dgm:cxn modelId="{EA58591C-DC8E-4771-8B47-4D7D90407705}" type="presParOf" srcId="{D889AC91-8D4E-48EE-A109-1B3BA8CF5842}" destId="{1FE9AFE0-7BA0-4A6D-B3F1-FB602719BAA7}" srcOrd="4" destOrd="0" presId="urn:microsoft.com/office/officeart/2011/layout/CircleProcess#2"/>
    <dgm:cxn modelId="{05833F69-45D3-439B-9BE9-25EF2AC5AC1C}" type="presParOf" srcId="{1FE9AFE0-7BA0-4A6D-B3F1-FB602719BAA7}" destId="{58775CBE-2C5E-42EF-9C82-EA6B9FED713A}" srcOrd="0" destOrd="0" presId="urn:microsoft.com/office/officeart/2011/layout/CircleProcess#2"/>
    <dgm:cxn modelId="{EC2C9EBC-7EF4-4764-B289-84BF523FC0B5}" type="presOf" srcId="{57415882-3D0C-4067-91EE-5914B4E975FC}" destId="{58775CBE-2C5E-42EF-9C82-EA6B9FED713A}" srcOrd="0" destOrd="0" presId="urn:microsoft.com/office/officeart/2011/layout/CircleProcess#2"/>
    <dgm:cxn modelId="{70357BC2-A90A-4205-B22A-C9BC16A88BBD}" type="presParOf" srcId="{D889AC91-8D4E-48EE-A109-1B3BA8CF5842}" destId="{329A9271-BE31-4880-9CDC-6E2BDD1789E0}" srcOrd="5" destOrd="0" presId="urn:microsoft.com/office/officeart/2011/layout/CircleProcess#2"/>
    <dgm:cxn modelId="{5AD2F2DC-395F-4505-80D5-E8CE276AF560}" type="presOf" srcId="{57415882-3D0C-4067-91EE-5914B4E975FC}" destId="{329A9271-BE31-4880-9CDC-6E2BDD1789E0}" srcOrd="1" destOrd="0" presId="urn:microsoft.com/office/officeart/2011/layout/CircleProcess#2"/>
    <dgm:cxn modelId="{7250E7E6-400D-4E76-91C6-9EC3FB79F771}" type="presParOf" srcId="{D889AC91-8D4E-48EE-A109-1B3BA8CF5842}" destId="{58B29F5E-5CA0-4C4D-9C9E-2E49E06A9CCF}" srcOrd="6" destOrd="0" presId="urn:microsoft.com/office/officeart/2011/layout/CircleProcess#2"/>
    <dgm:cxn modelId="{818F4A18-89A8-4318-AD83-E6710293EAF6}" type="presParOf" srcId="{58B29F5E-5CA0-4C4D-9C9E-2E49E06A9CCF}" destId="{71AC5104-4B95-4540-AA2E-0BC492D400FC}" srcOrd="0" destOrd="0" presId="urn:microsoft.com/office/officeart/2011/layout/CircleProcess#2"/>
    <dgm:cxn modelId="{BE876C7E-023B-4773-A024-99CF7C5AF60E}" type="presParOf" srcId="{D889AC91-8D4E-48EE-A109-1B3BA8CF5842}" destId="{3492052E-6A5B-4D86-AC57-4A320375563B}" srcOrd="7" destOrd="0" presId="urn:microsoft.com/office/officeart/2011/layout/CircleProcess#2"/>
    <dgm:cxn modelId="{1120A9DE-ACD3-40FE-8017-2DC09F564653}" type="presParOf" srcId="{3492052E-6A5B-4D86-AC57-4A320375563B}" destId="{24E74820-2EC7-4254-9190-439C2CCE37ED}" srcOrd="0" destOrd="0" presId="urn:microsoft.com/office/officeart/2011/layout/CircleProcess#2"/>
    <dgm:cxn modelId="{53660B41-7B03-4263-B467-F938467C611E}" type="presOf" srcId="{41F77B46-C4BF-4EE5-BD57-831351A0E147}" destId="{24E74820-2EC7-4254-9190-439C2CCE37ED}" srcOrd="0" destOrd="0" presId="urn:microsoft.com/office/officeart/2011/layout/CircleProcess#2"/>
    <dgm:cxn modelId="{44F7847C-3161-464A-8C58-DBEC3A3402A1}" type="presParOf" srcId="{D889AC91-8D4E-48EE-A109-1B3BA8CF5842}" destId="{C34ABF96-C9A6-46B7-9BB8-78E3845112CE}" srcOrd="8" destOrd="0" presId="urn:microsoft.com/office/officeart/2011/layout/CircleProcess#2"/>
    <dgm:cxn modelId="{207AF957-ED13-4E36-960B-0072142A9FC9}" type="presOf" srcId="{41F77B46-C4BF-4EE5-BD57-831351A0E147}" destId="{C34ABF96-C9A6-46B7-9BB8-78E3845112CE}" srcOrd="1" destOrd="0" presId="urn:microsoft.com/office/officeart/2011/layout/CircleProcess#2"/>
    <dgm:cxn modelId="{60B11F4B-B50B-4F18-BCA0-A25AAFBB42BE}" type="presParOf" srcId="{D889AC91-8D4E-48EE-A109-1B3BA8CF5842}" destId="{55A79BA7-5EF4-430C-8CBA-D8B17FBD4021}" srcOrd="9" destOrd="0" presId="urn:microsoft.com/office/officeart/2011/layout/CircleProcess#2"/>
    <dgm:cxn modelId="{4F022856-B5B5-44CE-9A4F-0785F73D57B0}" type="presParOf" srcId="{55A79BA7-5EF4-430C-8CBA-D8B17FBD4021}" destId="{377EEE96-DC21-420A-B9EE-3CFB99D9EBD6}" srcOrd="0" destOrd="0" presId="urn:microsoft.com/office/officeart/2011/layout/CircleProcess#2"/>
    <dgm:cxn modelId="{88F2DE37-A91A-4D80-9446-3A82E6EA704A}" type="presParOf" srcId="{D889AC91-8D4E-48EE-A109-1B3BA8CF5842}" destId="{A5A7183F-1EB3-4C53-BC84-81B0C60A5732}" srcOrd="10" destOrd="0" presId="urn:microsoft.com/office/officeart/2011/layout/CircleProcess#2"/>
    <dgm:cxn modelId="{782360C9-69BF-4229-9B97-F1D6BACF4D95}" type="presParOf" srcId="{A5A7183F-1EB3-4C53-BC84-81B0C60A5732}" destId="{2D54DA51-B715-4509-9D71-3D3AEF043756}" srcOrd="0" destOrd="0" presId="urn:microsoft.com/office/officeart/2011/layout/CircleProcess#2"/>
    <dgm:cxn modelId="{57305DEE-0D97-412A-B905-1D0CA9AC5DCB}" type="presOf" srcId="{25F9A89D-F7E7-436C-BFD6-A30557862693}" destId="{2D54DA51-B715-4509-9D71-3D3AEF043756}" srcOrd="0" destOrd="0" presId="urn:microsoft.com/office/officeart/2011/layout/CircleProcess#2"/>
    <dgm:cxn modelId="{73D229A1-6756-4B16-96E4-4CA4650E21CD}" type="presParOf" srcId="{D889AC91-8D4E-48EE-A109-1B3BA8CF5842}" destId="{5F1FCDE1-0877-44C2-B813-DE18B875F0A9}" srcOrd="11" destOrd="0" presId="urn:microsoft.com/office/officeart/2011/layout/CircleProcess#2"/>
    <dgm:cxn modelId="{B3C0E5B2-8A7D-45C6-8C1E-F038481ADFE1}" type="presOf" srcId="{25F9A89D-F7E7-436C-BFD6-A30557862693}" destId="{5F1FCDE1-0877-44C2-B813-DE18B875F0A9}" srcOrd="1" destOrd="0" presId="urn:microsoft.com/office/officeart/2011/layout/CircleProcess#2"/>
    <dgm:cxn modelId="{7B53A093-9335-42E4-982D-F416D957FFB1}" type="presParOf" srcId="{D889AC91-8D4E-48EE-A109-1B3BA8CF5842}" destId="{3C8659DF-984D-4CD1-8131-6CD48837A8C5}" srcOrd="12" destOrd="0" presId="urn:microsoft.com/office/officeart/2011/layout/CircleProcess#2"/>
    <dgm:cxn modelId="{9DB540FC-7254-4593-9784-622095059E2D}" type="presParOf" srcId="{3C8659DF-984D-4CD1-8131-6CD48837A8C5}" destId="{0398CC9E-DB5B-42A5-80F0-5A71D560ABC2}" srcOrd="0" destOrd="0" presId="urn:microsoft.com/office/officeart/2011/layout/CircleProcess#2"/>
    <dgm:cxn modelId="{A102EA4F-932D-42CF-A931-16C4464BD503}" type="presParOf" srcId="{D889AC91-8D4E-48EE-A109-1B3BA8CF5842}" destId="{25F3483B-502D-400A-894E-5157B1D74427}" srcOrd="13" destOrd="0" presId="urn:microsoft.com/office/officeart/2011/layout/CircleProcess#2"/>
    <dgm:cxn modelId="{7D019709-DD62-43D0-991F-0A4B9B686EB1}" type="presParOf" srcId="{25F3483B-502D-400A-894E-5157B1D74427}" destId="{56B0CBC2-20BD-4FF3-828A-373BCFB24D46}" srcOrd="0" destOrd="0" presId="urn:microsoft.com/office/officeart/2011/layout/CircleProcess#2"/>
    <dgm:cxn modelId="{C79B8B04-306B-48A9-A6CA-39AAA481528F}" type="presOf" srcId="{533002AA-6AD0-4BBF-8967-A8A4C85B3182}" destId="{56B0CBC2-20BD-4FF3-828A-373BCFB24D46}" srcOrd="0" destOrd="0" presId="urn:microsoft.com/office/officeart/2011/layout/CircleProcess#2"/>
    <dgm:cxn modelId="{C1DD14A8-19E3-493F-B2B6-703D59F014B3}" type="presParOf" srcId="{D889AC91-8D4E-48EE-A109-1B3BA8CF5842}" destId="{A8002267-58E5-45F1-94A3-F084EF0974EF}" srcOrd="14" destOrd="0" presId="urn:microsoft.com/office/officeart/2011/layout/CircleProcess#2"/>
    <dgm:cxn modelId="{B8D686E5-7A32-468B-9FE7-E32DF4E52C16}" type="presOf" srcId="{533002AA-6AD0-4BBF-8967-A8A4C85B3182}" destId="{A8002267-58E5-45F1-94A3-F084EF0974EF}" srcOrd="1" destOrd="0" presId="urn:microsoft.com/office/officeart/2011/layout/CircleProcess#2"/>
    <dgm:cxn modelId="{751547E4-314E-482C-ABBC-CD2C17AA2639}" type="presParOf" srcId="{D889AC91-8D4E-48EE-A109-1B3BA8CF5842}" destId="{87E1C060-D27D-4C38-B3C8-B3B0948FB0B4}" srcOrd="15" destOrd="0" presId="urn:microsoft.com/office/officeart/2011/layout/CircleProcess#2"/>
    <dgm:cxn modelId="{40FF146D-070E-4BD3-95B8-8A9CFAE2361E}" type="presParOf" srcId="{87E1C060-D27D-4C38-B3C8-B3B0948FB0B4}" destId="{12880019-4332-44F6-BA9D-A953FA4C263E}" srcOrd="0" destOrd="0" presId="urn:microsoft.com/office/officeart/2011/layout/CircleProcess#2"/>
    <dgm:cxn modelId="{28EA8B63-9CDB-45D8-986A-F58F1E00722C}" type="presParOf" srcId="{D889AC91-8D4E-48EE-A109-1B3BA8CF5842}" destId="{B136AF31-27F8-4899-A3CB-24190285757B}" srcOrd="16" destOrd="0" presId="urn:microsoft.com/office/officeart/2011/layout/CircleProcess#2"/>
    <dgm:cxn modelId="{58A032C5-E419-4B7B-B6C3-00BFE7A6886B}" type="presParOf" srcId="{B136AF31-27F8-4899-A3CB-24190285757B}" destId="{769AB496-3660-475E-91E4-EE628E821396}" srcOrd="0" destOrd="0" presId="urn:microsoft.com/office/officeart/2011/layout/CircleProcess#2"/>
    <dgm:cxn modelId="{26F39990-8269-4243-B89D-CBCD62D1CDBD}" type="presOf" srcId="{ED16BE2C-C133-4F22-B20B-B6297CC348C1}" destId="{769AB496-3660-475E-91E4-EE628E821396}" srcOrd="0" destOrd="0" presId="urn:microsoft.com/office/officeart/2011/layout/CircleProcess#2"/>
    <dgm:cxn modelId="{60F138FA-D2CA-4C6A-915D-BE0670A6059C}" type="presParOf" srcId="{D889AC91-8D4E-48EE-A109-1B3BA8CF5842}" destId="{98A2B470-158B-46B2-9790-C13158726F26}" srcOrd="17" destOrd="0" presId="urn:microsoft.com/office/officeart/2011/layout/CircleProcess#2"/>
    <dgm:cxn modelId="{1D26AAF8-4F13-4C2A-9972-36939D3CE361}" type="presOf" srcId="{ED16BE2C-C133-4F22-B20B-B6297CC348C1}" destId="{98A2B470-158B-46B2-9790-C13158726F26}" srcOrd="1" destOrd="0" presId="urn:microsoft.com/office/officeart/2011/layout/CircleProcess#2"/>
    <dgm:cxn modelId="{79B615EA-7798-4941-823F-CF612F379369}" type="presParOf" srcId="{D889AC91-8D4E-48EE-A109-1B3BA8CF5842}" destId="{74B77803-A904-4AB3-8894-0BEB87B4CA25}" srcOrd="18" destOrd="0" presId="urn:microsoft.com/office/officeart/2011/layout/CircleProcess#2"/>
    <dgm:cxn modelId="{9E884A95-D4FE-4FD0-B581-92BC219176DD}" type="presParOf" srcId="{74B77803-A904-4AB3-8894-0BEB87B4CA25}" destId="{B8EE9613-1FBD-4D98-BAEF-FCFE23D331F1}" srcOrd="0" destOrd="0" presId="urn:microsoft.com/office/officeart/2011/layout/CircleProcess#2"/>
    <dgm:cxn modelId="{A530D62C-35A1-4BBC-8662-27E629C06CF4}" type="presParOf" srcId="{D889AC91-8D4E-48EE-A109-1B3BA8CF5842}" destId="{95915D4F-FA5C-4115-8694-90D34E93B399}" srcOrd="19" destOrd="0" presId="urn:microsoft.com/office/officeart/2011/layout/CircleProcess#2"/>
    <dgm:cxn modelId="{B02E5BC7-E488-4613-B5A5-A853246E301D}" type="presParOf" srcId="{95915D4F-FA5C-4115-8694-90D34E93B399}" destId="{EC608C9E-A05C-4E5F-9D14-8C3D4C8BE06D}" srcOrd="0" destOrd="0" presId="urn:microsoft.com/office/officeart/2011/layout/CircleProcess#2"/>
    <dgm:cxn modelId="{816DDDBA-F51D-46F1-8728-F7261FE467DE}" type="presOf" srcId="{ED6DA5B2-55D8-4893-B061-A8764F1771E6}" destId="{EC608C9E-A05C-4E5F-9D14-8C3D4C8BE06D}" srcOrd="0" destOrd="0" presId="urn:microsoft.com/office/officeart/2011/layout/CircleProcess#2"/>
    <dgm:cxn modelId="{878C67DE-7D45-4414-B3F0-D9DA74D94B55}" type="presParOf" srcId="{D889AC91-8D4E-48EE-A109-1B3BA8CF5842}" destId="{C0E60830-5913-473D-BAB1-2DC095F7C822}" srcOrd="20" destOrd="0" presId="urn:microsoft.com/office/officeart/2011/layout/CircleProcess#2"/>
    <dgm:cxn modelId="{4CB0F0FE-E71B-486E-82E9-2261A7AB352B}" type="presOf" srcId="{ED6DA5B2-55D8-4893-B061-A8764F1771E6}" destId="{C0E60830-5913-473D-BAB1-2DC095F7C822}" srcOrd="1" destOrd="0" presId="urn:microsoft.com/office/officeart/2011/layout/CircleProcess#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340D232C-9A93-4FA8-9926-89B156D19D8D}" type="doc">
      <dgm:prSet loTypeId="urn:microsoft.com/office/officeart/2011/layout/CircleProcess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048AAD-08EA-4EDE-914D-EFF4E5D7AFE7}" type="parTrans" cxnId="{D10B0F7C-0E20-498B-8DA3-484B1E5CCC06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6DA5B2-55D8-4893-B061-A8764F1771E6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研发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DA93C5-960A-4DFD-B01C-8F26DE57BC20}" type="sibTrans" cxnId="{D10B0F7C-0E20-498B-8DA3-484B1E5CCC06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434F7B-9C2A-4E85-A8ED-6BBE86CD6516}" type="parTrans" cxnId="{6FFC49FA-D5F5-4498-99D3-D479BFDC3259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16BE2C-C133-4F22-B20B-B6297CC348C1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0AACC7-0A0E-4382-A36C-49CB0D59C3AD}" type="sibTrans" cxnId="{6FFC49FA-D5F5-4498-99D3-D479BFDC3259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3B0F5A-B252-4E2C-85BE-BFF88EDFEA41}" type="parTrans" cxnId="{70C10727-4C27-42BF-BF80-30482E02CC5E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3002AA-6AD0-4BBF-8967-A8A4C85B3182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原材料采购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58DD96-49A0-482D-AE0A-8E10D3F2C8DF}" type="sibTrans" cxnId="{70C10727-4C27-42BF-BF80-30482E02CC5E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3B34C1-5FE7-4313-9D84-328AABA93E1B}" type="parTrans" cxnId="{27F4AF2E-5EFF-4612-BA11-40299E135A27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F9A89D-F7E7-436C-BFD6-A30557862693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制造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856D1A-AEA5-49C5-A3F7-AA66198C8B03}" type="sibTrans" cxnId="{27F4AF2E-5EFF-4612-BA11-40299E135A27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795C7A-C583-4DBC-A2FC-C25E95AC1DBD}" type="parTrans" cxnId="{B2889222-20DF-49E3-876F-FB9BB4810EF5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F77B46-C4BF-4EE5-BD57-831351A0E147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仓储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保管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CE57D4-3FF4-43D8-B8F2-194661F87499}" type="sibTrans" cxnId="{B2889222-20DF-49E3-876F-FB9BB4810EF5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797C7A2-04FA-45F5-8B50-38E2A351753F}" type="parTrans" cxnId="{00D3E519-2840-40B3-BC8F-06C94753A6D4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415882-3D0C-4067-91EE-5914B4E975FC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销售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E9C1B2-E6C1-46E5-A9CF-290758D403DE}" type="sibTrans" cxnId="{00D3E519-2840-40B3-BC8F-06C94753A6D4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64163B-BA2C-4268-8C0E-C9F8C253BD1A}" type="parTrans" cxnId="{F40D9BB0-AEAB-4BB6-A01E-AACA8D616907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CF9714-54B8-4F54-941E-C9F6AB5D90E5}">
      <dgm:prSet phldrT="[文本]" custT="1"/>
      <dgm:spPr>
        <a:solidFill>
          <a:srgbClr val="BA161E"/>
        </a:solidFill>
        <a:ln>
          <a:solidFill>
            <a:srgbClr val="FEFEFE">
              <a:alpha val="69804"/>
            </a:srgbClr>
          </a:solidFill>
        </a:ln>
      </dgm:spPr>
      <dgm:t>
        <a:bodyPr/>
        <a:lstStyle/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售后</a:t>
          </a:r>
          <a:endParaRPr lang="en-US" altLang="zh-CN" sz="18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8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C05700-124F-4857-97DA-C0C3E39D2EEC}" type="sibTrans" cxnId="{F40D9BB0-AEAB-4BB6-A01E-AACA8D616907}">
      <dgm:prSet custT="1"/>
      <dgm:spPr/>
      <dgm:t>
        <a:bodyPr/>
        <a:lstStyle/>
        <a:p>
          <a:endParaRPr lang="zh-CN" altLang="en-US" sz="18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89AC91-8D4E-48EE-A109-1B3BA8CF5842}" type="pres">
      <dgm:prSet presAssocID="{340D232C-9A93-4FA8-9926-89B156D19D8D}" presName="Name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8DBB785-DC6B-4333-985B-343D858F2CB5}" type="pres">
      <dgm:prSet presAssocID="{52CF9714-54B8-4F54-941E-C9F6AB5D90E5}" presName="Accent7"/>
      <dgm:spPr/>
      <dgm:t>
        <a:bodyPr/>
        <a:lstStyle/>
        <a:p/>
      </dgm:t>
    </dgm:pt>
    <dgm:pt modelId="{23775994-08FF-4809-9039-3467118B0BD2}" type="pres">
      <dgm:prSet presAssocID="{52CF9714-54B8-4F54-941E-C9F6AB5D90E5}" presName="Accent" presStyleLbl="node1" presStyleCnt="7"/>
      <dgm:spPr>
        <a:solidFill>
          <a:srgbClr val="00314F"/>
        </a:solidFill>
      </dgm:spPr>
      <dgm:t>
        <a:bodyPr/>
        <a:lstStyle/>
        <a:p/>
      </dgm:t>
    </dgm:pt>
    <dgm:pt modelId="{D830AFB0-BBF6-407B-B1E0-1AE287413B5C}" type="pres">
      <dgm:prSet presAssocID="{52CF9714-54B8-4F54-941E-C9F6AB5D90E5}" presName="ParentBackground7"/>
      <dgm:spPr/>
      <dgm:t>
        <a:bodyPr/>
        <a:lstStyle/>
        <a:p/>
      </dgm:t>
    </dgm:pt>
    <dgm:pt modelId="{2BE36274-8529-4286-B626-9D09E96AEA98}" type="pres">
      <dgm:prSet presAssocID="{52CF9714-54B8-4F54-941E-C9F6AB5D90E5}" presName="ParentBackground" presStyleLbl="fgAcc1" presStyleCnt="7" custScaleX="92760" custScaleY="92760"/>
      <dgm:spPr/>
      <dgm:t>
        <a:bodyPr/>
        <a:lstStyle/>
        <a:p>
          <a:endParaRPr lang="zh-CN" altLang="en-US"/>
        </a:p>
      </dgm:t>
    </dgm:pt>
    <dgm:pt modelId="{BB2CB3D9-624D-4F2D-BA03-D51C29098CE8}" type="pres">
      <dgm:prSet presAssocID="{52CF9714-54B8-4F54-941E-C9F6AB5D90E5}" presName="Parent7" presStyleLbl="revTx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3B3553-A46C-4C0E-AA5E-21E67333E108}" type="pres">
      <dgm:prSet presAssocID="{57415882-3D0C-4067-91EE-5914B4E975FC}" presName="Accent6"/>
      <dgm:spPr/>
      <dgm:t>
        <a:bodyPr/>
        <a:lstStyle/>
        <a:p/>
      </dgm:t>
    </dgm:pt>
    <dgm:pt modelId="{5CC9BD09-6ABB-47B3-8370-E89F593A7595}" type="pres">
      <dgm:prSet presAssocID="{57415882-3D0C-4067-91EE-5914B4E975FC}" presName="Accent" presStyleLbl="node1" presStyleIdx="1" presStyleCnt="7"/>
      <dgm:spPr>
        <a:solidFill>
          <a:srgbClr val="00314F"/>
        </a:solidFill>
      </dgm:spPr>
      <dgm:t>
        <a:bodyPr/>
        <a:lstStyle/>
        <a:p/>
      </dgm:t>
    </dgm:pt>
    <dgm:pt modelId="{1FE9AFE0-7BA0-4A6D-B3F1-FB602719BAA7}" type="pres">
      <dgm:prSet presAssocID="{57415882-3D0C-4067-91EE-5914B4E975FC}" presName="ParentBackground6"/>
      <dgm:spPr/>
      <dgm:t>
        <a:bodyPr/>
        <a:lstStyle/>
        <a:p/>
      </dgm:t>
    </dgm:pt>
    <dgm:pt modelId="{58775CBE-2C5E-42EF-9C82-EA6B9FED713A}" type="pres">
      <dgm:prSet presAssocID="{57415882-3D0C-4067-91EE-5914B4E975FC}" presName="ParentBackground" presStyleLbl="fgAcc1" presStyleIdx="1" presStyleCnt="7" custScaleX="92760" custScaleY="92760"/>
      <dgm:spPr/>
      <dgm:t>
        <a:bodyPr/>
        <a:lstStyle/>
        <a:p>
          <a:endParaRPr lang="zh-CN" altLang="en-US"/>
        </a:p>
      </dgm:t>
    </dgm:pt>
    <dgm:pt modelId="{329A9271-BE31-4880-9CDC-6E2BDD1789E0}" type="pres">
      <dgm:prSet presAssocID="{57415882-3D0C-4067-91EE-5914B4E975FC}" presName="Parent6" presStyleLbl="revTx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B29F5E-5CA0-4C4D-9C9E-2E49E06A9CCF}" type="pres">
      <dgm:prSet presAssocID="{41F77B46-C4BF-4EE5-BD57-831351A0E147}" presName="Accent5"/>
      <dgm:spPr/>
      <dgm:t>
        <a:bodyPr/>
        <a:lstStyle/>
        <a:p/>
      </dgm:t>
    </dgm:pt>
    <dgm:pt modelId="{71AC5104-4B95-4540-AA2E-0BC492D400FC}" type="pres">
      <dgm:prSet presAssocID="{41F77B46-C4BF-4EE5-BD57-831351A0E147}" presName="Accent" presStyleLbl="node1" presStyleIdx="2" presStyleCnt="7"/>
      <dgm:spPr>
        <a:solidFill>
          <a:srgbClr val="00314F"/>
        </a:solidFill>
      </dgm:spPr>
      <dgm:t>
        <a:bodyPr/>
        <a:lstStyle/>
        <a:p/>
      </dgm:t>
    </dgm:pt>
    <dgm:pt modelId="{3492052E-6A5B-4D86-AC57-4A320375563B}" type="pres">
      <dgm:prSet presAssocID="{41F77B46-C4BF-4EE5-BD57-831351A0E147}" presName="ParentBackground5"/>
      <dgm:spPr/>
      <dgm:t>
        <a:bodyPr/>
        <a:lstStyle/>
        <a:p/>
      </dgm:t>
    </dgm:pt>
    <dgm:pt modelId="{24E74820-2EC7-4254-9190-439C2CCE37ED}" type="pres">
      <dgm:prSet presAssocID="{41F77B46-C4BF-4EE5-BD57-831351A0E147}" presName="ParentBackground" presStyleLbl="fgAcc1" presStyleIdx="2" presStyleCnt="7" custScaleX="92760" custScaleY="92760"/>
      <dgm:spPr/>
      <dgm:t>
        <a:bodyPr/>
        <a:lstStyle/>
        <a:p>
          <a:endParaRPr lang="zh-CN" altLang="en-US"/>
        </a:p>
      </dgm:t>
    </dgm:pt>
    <dgm:pt modelId="{C34ABF96-C9A6-46B7-9BB8-78E3845112CE}" type="pres">
      <dgm:prSet presAssocID="{41F77B46-C4BF-4EE5-BD57-831351A0E147}" presName="Parent5" presStyleLbl="revTx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A79BA7-5EF4-430C-8CBA-D8B17FBD4021}" type="pres">
      <dgm:prSet presAssocID="{25F9A89D-F7E7-436C-BFD6-A30557862693}" presName="Accent4"/>
      <dgm:spPr/>
      <dgm:t>
        <a:bodyPr/>
        <a:lstStyle/>
        <a:p/>
      </dgm:t>
    </dgm:pt>
    <dgm:pt modelId="{377EEE96-DC21-420A-B9EE-3CFB99D9EBD6}" type="pres">
      <dgm:prSet presAssocID="{25F9A89D-F7E7-436C-BFD6-A30557862693}" presName="Accent" presStyleLbl="node1" presStyleIdx="3" presStyleCnt="7"/>
      <dgm:spPr>
        <a:solidFill>
          <a:srgbClr val="00314F"/>
        </a:solidFill>
      </dgm:spPr>
      <dgm:t>
        <a:bodyPr/>
        <a:lstStyle/>
        <a:p/>
      </dgm:t>
    </dgm:pt>
    <dgm:pt modelId="{A5A7183F-1EB3-4C53-BC84-81B0C60A5732}" type="pres">
      <dgm:prSet presAssocID="{25F9A89D-F7E7-436C-BFD6-A30557862693}" presName="ParentBackground4"/>
      <dgm:spPr/>
      <dgm:t>
        <a:bodyPr/>
        <a:lstStyle/>
        <a:p/>
      </dgm:t>
    </dgm:pt>
    <dgm:pt modelId="{2D54DA51-B715-4509-9D71-3D3AEF043756}" type="pres">
      <dgm:prSet presAssocID="{25F9A89D-F7E7-436C-BFD6-A30557862693}" presName="ParentBackground" presStyleLbl="fgAcc1" presStyleIdx="3" presStyleCnt="7" custScaleX="92760" custScaleY="92760"/>
      <dgm:spPr/>
      <dgm:t>
        <a:bodyPr/>
        <a:lstStyle/>
        <a:p>
          <a:endParaRPr lang="zh-CN" altLang="en-US"/>
        </a:p>
      </dgm:t>
    </dgm:pt>
    <dgm:pt modelId="{5F1FCDE1-0877-44C2-B813-DE18B875F0A9}" type="pres">
      <dgm:prSet presAssocID="{25F9A89D-F7E7-436C-BFD6-A30557862693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8659DF-984D-4CD1-8131-6CD48837A8C5}" type="pres">
      <dgm:prSet presAssocID="{533002AA-6AD0-4BBF-8967-A8A4C85B3182}" presName="Accent3"/>
      <dgm:spPr/>
      <dgm:t>
        <a:bodyPr/>
        <a:lstStyle/>
        <a:p/>
      </dgm:t>
    </dgm:pt>
    <dgm:pt modelId="{0398CC9E-DB5B-42A5-80F0-5A71D560ABC2}" type="pres">
      <dgm:prSet presAssocID="{533002AA-6AD0-4BBF-8967-A8A4C85B3182}" presName="Accent" presStyleLbl="node1" presStyleIdx="4" presStyleCnt="7"/>
      <dgm:spPr>
        <a:solidFill>
          <a:srgbClr val="00314F"/>
        </a:solidFill>
      </dgm:spPr>
      <dgm:t>
        <a:bodyPr/>
        <a:lstStyle/>
        <a:p/>
      </dgm:t>
    </dgm:pt>
    <dgm:pt modelId="{25F3483B-502D-400A-894E-5157B1D74427}" type="pres">
      <dgm:prSet presAssocID="{533002AA-6AD0-4BBF-8967-A8A4C85B3182}" presName="ParentBackground3"/>
      <dgm:spPr/>
      <dgm:t>
        <a:bodyPr/>
        <a:lstStyle/>
        <a:p/>
      </dgm:t>
    </dgm:pt>
    <dgm:pt modelId="{56B0CBC2-20BD-4FF3-828A-373BCFB24D46}" type="pres">
      <dgm:prSet presAssocID="{533002AA-6AD0-4BBF-8967-A8A4C85B3182}" presName="ParentBackground" presStyleLbl="fgAcc1" presStyleIdx="4" presStyleCnt="7" custScaleX="92760" custScaleY="92760"/>
      <dgm:spPr/>
      <dgm:t>
        <a:bodyPr/>
        <a:lstStyle/>
        <a:p>
          <a:endParaRPr lang="zh-CN" altLang="en-US"/>
        </a:p>
      </dgm:t>
    </dgm:pt>
    <dgm:pt modelId="{A8002267-58E5-45F1-94A3-F084EF0974EF}" type="pres">
      <dgm:prSet presAssocID="{533002AA-6AD0-4BBF-8967-A8A4C85B3182}" presName="Parent3" presStyleLbl="revTx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E1C060-D27D-4C38-B3C8-B3B0948FB0B4}" type="pres">
      <dgm:prSet presAssocID="{ED16BE2C-C133-4F22-B20B-B6297CC348C1}" presName="Accent2"/>
      <dgm:spPr/>
      <dgm:t>
        <a:bodyPr/>
        <a:lstStyle/>
        <a:p/>
      </dgm:t>
    </dgm:pt>
    <dgm:pt modelId="{12880019-4332-44F6-BA9D-A953FA4C263E}" type="pres">
      <dgm:prSet presAssocID="{ED16BE2C-C133-4F22-B20B-B6297CC348C1}" presName="Accent" presStyleLbl="node1" presStyleIdx="5" presStyleCnt="7"/>
      <dgm:spPr>
        <a:solidFill>
          <a:srgbClr val="00314F"/>
        </a:solidFill>
      </dgm:spPr>
      <dgm:t>
        <a:bodyPr/>
        <a:lstStyle/>
        <a:p/>
      </dgm:t>
    </dgm:pt>
    <dgm:pt modelId="{B136AF31-27F8-4899-A3CB-24190285757B}" type="pres">
      <dgm:prSet presAssocID="{ED16BE2C-C133-4F22-B20B-B6297CC348C1}" presName="ParentBackground2"/>
      <dgm:spPr/>
      <dgm:t>
        <a:bodyPr/>
        <a:lstStyle/>
        <a:p/>
      </dgm:t>
    </dgm:pt>
    <dgm:pt modelId="{769AB496-3660-475E-91E4-EE628E821396}" type="pres">
      <dgm:prSet presAssocID="{ED16BE2C-C133-4F22-B20B-B6297CC348C1}" presName="ParentBackground" presStyleLbl="fgAcc1" presStyleIdx="5" presStyleCnt="7" custScaleX="92760" custScaleY="92760"/>
      <dgm:spPr/>
      <dgm:t>
        <a:bodyPr/>
        <a:lstStyle/>
        <a:p>
          <a:endParaRPr lang="zh-CN" altLang="en-US"/>
        </a:p>
      </dgm:t>
    </dgm:pt>
    <dgm:pt modelId="{98A2B470-158B-46B2-9790-C13158726F26}" type="pres">
      <dgm:prSet presAssocID="{ED16BE2C-C133-4F22-B20B-B6297CC348C1}" presName="Parent2" presStyleLbl="revTx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B77803-A904-4AB3-8894-0BEB87B4CA25}" type="pres">
      <dgm:prSet presAssocID="{ED6DA5B2-55D8-4893-B061-A8764F1771E6}" presName="Accent1"/>
      <dgm:spPr/>
      <dgm:t>
        <a:bodyPr/>
        <a:lstStyle/>
        <a:p/>
      </dgm:t>
    </dgm:pt>
    <dgm:pt modelId="{B8EE9613-1FBD-4D98-BAEF-FCFE23D331F1}" type="pres">
      <dgm:prSet presAssocID="{ED6DA5B2-55D8-4893-B061-A8764F1771E6}" presName="Accent" presStyleLbl="node1" presStyleIdx="6" presStyleCnt="7"/>
      <dgm:spPr>
        <a:solidFill>
          <a:srgbClr val="00314F"/>
        </a:solidFill>
      </dgm:spPr>
      <dgm:t>
        <a:bodyPr/>
        <a:lstStyle/>
        <a:p/>
      </dgm:t>
    </dgm:pt>
    <dgm:pt modelId="{95915D4F-FA5C-4115-8694-90D34E93B399}" type="pres">
      <dgm:prSet presAssocID="{ED6DA5B2-55D8-4893-B061-A8764F1771E6}" presName="ParentBackground1"/>
      <dgm:spPr/>
      <dgm:t>
        <a:bodyPr/>
        <a:lstStyle/>
        <a:p/>
      </dgm:t>
    </dgm:pt>
    <dgm:pt modelId="{EC608C9E-A05C-4E5F-9D14-8C3D4C8BE06D}" type="pres">
      <dgm:prSet presAssocID="{ED6DA5B2-55D8-4893-B061-A8764F1771E6}" presName="ParentBackground" presStyleLbl="fgAcc1" presStyleIdx="6" presStyleCnt="7" custScaleX="95496" custScaleY="92760"/>
      <dgm:spPr/>
      <dgm:t>
        <a:bodyPr/>
        <a:lstStyle/>
        <a:p>
          <a:endParaRPr lang="zh-CN" altLang="en-US"/>
        </a:p>
      </dgm:t>
    </dgm:pt>
    <dgm:pt modelId="{C0E60830-5913-473D-BAB1-2DC095F7C822}" type="pres">
      <dgm:prSet presAssocID="{ED6DA5B2-55D8-4893-B061-A8764F1771E6}" presName="Parent1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10B0F7C-0E20-498B-8DA3-484B1E5CCC06}" srcId="{340D232C-9A93-4FA8-9926-89B156D19D8D}" destId="{ED6DA5B2-55D8-4893-B061-A8764F1771E6}" srcOrd="0" destOrd="0" parTransId="{47048AAD-08EA-4EDE-914D-EFF4E5D7AFE7}" sibTransId="{3BDA93C5-960A-4DFD-B01C-8F26DE57BC20}"/>
    <dgm:cxn modelId="{6FFC49FA-D5F5-4498-99D3-D479BFDC3259}" srcId="{340D232C-9A93-4FA8-9926-89B156D19D8D}" destId="{ED16BE2C-C133-4F22-B20B-B6297CC348C1}" srcOrd="1" destOrd="0" parTransId="{5C434F7B-9C2A-4E85-A8ED-6BBE86CD6516}" sibTransId="{AC0AACC7-0A0E-4382-A36C-49CB0D59C3AD}"/>
    <dgm:cxn modelId="{70C10727-4C27-42BF-BF80-30482E02CC5E}" srcId="{340D232C-9A93-4FA8-9926-89B156D19D8D}" destId="{533002AA-6AD0-4BBF-8967-A8A4C85B3182}" srcOrd="2" destOrd="0" parTransId="{903B0F5A-B252-4E2C-85BE-BFF88EDFEA41}" sibTransId="{E058DD96-49A0-482D-AE0A-8E10D3F2C8DF}"/>
    <dgm:cxn modelId="{27F4AF2E-5EFF-4612-BA11-40299E135A27}" srcId="{340D232C-9A93-4FA8-9926-89B156D19D8D}" destId="{25F9A89D-F7E7-436C-BFD6-A30557862693}" srcOrd="3" destOrd="0" parTransId="{9F3B34C1-5FE7-4313-9D84-328AABA93E1B}" sibTransId="{FD856D1A-AEA5-49C5-A3F7-AA66198C8B03}"/>
    <dgm:cxn modelId="{B2889222-20DF-49E3-876F-FB9BB4810EF5}" srcId="{340D232C-9A93-4FA8-9926-89B156D19D8D}" destId="{41F77B46-C4BF-4EE5-BD57-831351A0E147}" srcOrd="4" destOrd="0" parTransId="{57795C7A-C583-4DBC-A2FC-C25E95AC1DBD}" sibTransId="{FDCE57D4-3FF4-43D8-B8F2-194661F87499}"/>
    <dgm:cxn modelId="{00D3E519-2840-40B3-BC8F-06C94753A6D4}" srcId="{340D232C-9A93-4FA8-9926-89B156D19D8D}" destId="{57415882-3D0C-4067-91EE-5914B4E975FC}" srcOrd="5" destOrd="0" parTransId="{6797C7A2-04FA-45F5-8B50-38E2A351753F}" sibTransId="{4BE9C1B2-E6C1-46E5-A9CF-290758D403DE}"/>
    <dgm:cxn modelId="{F40D9BB0-AEAB-4BB6-A01E-AACA8D616907}" srcId="{340D232C-9A93-4FA8-9926-89B156D19D8D}" destId="{52CF9714-54B8-4F54-941E-C9F6AB5D90E5}" srcOrd="6" destOrd="0" parTransId="{D664163B-BA2C-4268-8C0E-C9F8C253BD1A}" sibTransId="{8CC05700-124F-4857-97DA-C0C3E39D2EEC}"/>
    <dgm:cxn modelId="{81EF5A12-FACF-4C80-BFA8-C82069C36F60}" type="presOf" srcId="{340D232C-9A93-4FA8-9926-89B156D19D8D}" destId="{D889AC91-8D4E-48EE-A109-1B3BA8CF5842}" srcOrd="0" destOrd="0" presId="urn:microsoft.com/office/officeart/2011/layout/CircleProcess#3"/>
    <dgm:cxn modelId="{C0C7ED52-E547-4ED4-82BC-D5B872B5B4E2}" type="presParOf" srcId="{D889AC91-8D4E-48EE-A109-1B3BA8CF5842}" destId="{F8DBB785-DC6B-4333-985B-343D858F2CB5}" srcOrd="0" destOrd="0" presId="urn:microsoft.com/office/officeart/2011/layout/CircleProcess#3"/>
    <dgm:cxn modelId="{A3830162-79E1-4B0F-A582-E40ABAB0F63A}" type="presParOf" srcId="{F8DBB785-DC6B-4333-985B-343D858F2CB5}" destId="{23775994-08FF-4809-9039-3467118B0BD2}" srcOrd="0" destOrd="0" presId="urn:microsoft.com/office/officeart/2011/layout/CircleProcess#3"/>
    <dgm:cxn modelId="{94609EF5-DC53-4153-9919-F0B64CE3D104}" type="presParOf" srcId="{D889AC91-8D4E-48EE-A109-1B3BA8CF5842}" destId="{D830AFB0-BBF6-407B-B1E0-1AE287413B5C}" srcOrd="1" destOrd="0" presId="urn:microsoft.com/office/officeart/2011/layout/CircleProcess#3"/>
    <dgm:cxn modelId="{7199E54D-72AF-4DBA-86A6-B3AE4DDF7E41}" type="presParOf" srcId="{D830AFB0-BBF6-407B-B1E0-1AE287413B5C}" destId="{2BE36274-8529-4286-B626-9D09E96AEA98}" srcOrd="0" destOrd="0" presId="urn:microsoft.com/office/officeart/2011/layout/CircleProcess#3"/>
    <dgm:cxn modelId="{05AA8660-C48E-4617-9237-C40860A6D496}" type="presOf" srcId="{52CF9714-54B8-4F54-941E-C9F6AB5D90E5}" destId="{2BE36274-8529-4286-B626-9D09E96AEA98}" srcOrd="0" destOrd="0" presId="urn:microsoft.com/office/officeart/2011/layout/CircleProcess#3"/>
    <dgm:cxn modelId="{DC61CB32-A74B-4B24-A7A6-F116DAD1ED28}" type="presParOf" srcId="{D889AC91-8D4E-48EE-A109-1B3BA8CF5842}" destId="{BB2CB3D9-624D-4F2D-BA03-D51C29098CE8}" srcOrd="2" destOrd="0" presId="urn:microsoft.com/office/officeart/2011/layout/CircleProcess#3"/>
    <dgm:cxn modelId="{9BCF7389-DEAB-4CCC-A710-EF7C5D9B81E8}" type="presOf" srcId="{52CF9714-54B8-4F54-941E-C9F6AB5D90E5}" destId="{BB2CB3D9-624D-4F2D-BA03-D51C29098CE8}" srcOrd="1" destOrd="0" presId="urn:microsoft.com/office/officeart/2011/layout/CircleProcess#3"/>
    <dgm:cxn modelId="{BDF427CD-9A5B-415B-96F8-BFD4F6B24603}" type="presParOf" srcId="{D889AC91-8D4E-48EE-A109-1B3BA8CF5842}" destId="{D73B3553-A46C-4C0E-AA5E-21E67333E108}" srcOrd="3" destOrd="0" presId="urn:microsoft.com/office/officeart/2011/layout/CircleProcess#3"/>
    <dgm:cxn modelId="{9044B1FE-5EC1-4F85-8990-90524E2E5FA4}" type="presParOf" srcId="{D73B3553-A46C-4C0E-AA5E-21E67333E108}" destId="{5CC9BD09-6ABB-47B3-8370-E89F593A7595}" srcOrd="0" destOrd="0" presId="urn:microsoft.com/office/officeart/2011/layout/CircleProcess#3"/>
    <dgm:cxn modelId="{2E0CFF72-62F0-4117-AE40-3ADA0194EB59}" type="presParOf" srcId="{D889AC91-8D4E-48EE-A109-1B3BA8CF5842}" destId="{1FE9AFE0-7BA0-4A6D-B3F1-FB602719BAA7}" srcOrd="4" destOrd="0" presId="urn:microsoft.com/office/officeart/2011/layout/CircleProcess#3"/>
    <dgm:cxn modelId="{B69DB832-96D5-41B1-B98F-08641FFD1261}" type="presParOf" srcId="{1FE9AFE0-7BA0-4A6D-B3F1-FB602719BAA7}" destId="{58775CBE-2C5E-42EF-9C82-EA6B9FED713A}" srcOrd="0" destOrd="0" presId="urn:microsoft.com/office/officeart/2011/layout/CircleProcess#3"/>
    <dgm:cxn modelId="{512F4CEC-2168-40B9-AAC2-BDB54A33F84F}" type="presOf" srcId="{57415882-3D0C-4067-91EE-5914B4E975FC}" destId="{58775CBE-2C5E-42EF-9C82-EA6B9FED713A}" srcOrd="0" destOrd="0" presId="urn:microsoft.com/office/officeart/2011/layout/CircleProcess#3"/>
    <dgm:cxn modelId="{B11013CD-7A2D-40C7-B72B-3745E8DBE77D}" type="presParOf" srcId="{D889AC91-8D4E-48EE-A109-1B3BA8CF5842}" destId="{329A9271-BE31-4880-9CDC-6E2BDD1789E0}" srcOrd="5" destOrd="0" presId="urn:microsoft.com/office/officeart/2011/layout/CircleProcess#3"/>
    <dgm:cxn modelId="{CE653288-0EF4-4FD1-940B-CF5B3C6199B5}" type="presOf" srcId="{57415882-3D0C-4067-91EE-5914B4E975FC}" destId="{329A9271-BE31-4880-9CDC-6E2BDD1789E0}" srcOrd="1" destOrd="0" presId="urn:microsoft.com/office/officeart/2011/layout/CircleProcess#3"/>
    <dgm:cxn modelId="{6AA32B25-E2DE-417C-BEC9-9EF193E2D5C5}" type="presParOf" srcId="{D889AC91-8D4E-48EE-A109-1B3BA8CF5842}" destId="{58B29F5E-5CA0-4C4D-9C9E-2E49E06A9CCF}" srcOrd="6" destOrd="0" presId="urn:microsoft.com/office/officeart/2011/layout/CircleProcess#3"/>
    <dgm:cxn modelId="{BB0B13EA-D8C2-42EC-B4B5-F95FB794E668}" type="presParOf" srcId="{58B29F5E-5CA0-4C4D-9C9E-2E49E06A9CCF}" destId="{71AC5104-4B95-4540-AA2E-0BC492D400FC}" srcOrd="0" destOrd="0" presId="urn:microsoft.com/office/officeart/2011/layout/CircleProcess#3"/>
    <dgm:cxn modelId="{FAE6F586-9080-4B9F-A629-EACD0E9EDD18}" type="presParOf" srcId="{D889AC91-8D4E-48EE-A109-1B3BA8CF5842}" destId="{3492052E-6A5B-4D86-AC57-4A320375563B}" srcOrd="7" destOrd="0" presId="urn:microsoft.com/office/officeart/2011/layout/CircleProcess#3"/>
    <dgm:cxn modelId="{1849D298-FB5C-4453-A6AB-093A8D02C31B}" type="presParOf" srcId="{3492052E-6A5B-4D86-AC57-4A320375563B}" destId="{24E74820-2EC7-4254-9190-439C2CCE37ED}" srcOrd="0" destOrd="0" presId="urn:microsoft.com/office/officeart/2011/layout/CircleProcess#3"/>
    <dgm:cxn modelId="{5D01DE2E-9D0B-4DF1-BC7A-506E5B358353}" type="presOf" srcId="{41F77B46-C4BF-4EE5-BD57-831351A0E147}" destId="{24E74820-2EC7-4254-9190-439C2CCE37ED}" srcOrd="0" destOrd="0" presId="urn:microsoft.com/office/officeart/2011/layout/CircleProcess#3"/>
    <dgm:cxn modelId="{0AAF709E-F3D2-4F0A-A58A-2C9069ABE84C}" type="presParOf" srcId="{D889AC91-8D4E-48EE-A109-1B3BA8CF5842}" destId="{C34ABF96-C9A6-46B7-9BB8-78E3845112CE}" srcOrd="8" destOrd="0" presId="urn:microsoft.com/office/officeart/2011/layout/CircleProcess#3"/>
    <dgm:cxn modelId="{3C287EE6-55EC-4CEC-88CD-C2F6061E3119}" type="presOf" srcId="{41F77B46-C4BF-4EE5-BD57-831351A0E147}" destId="{C34ABF96-C9A6-46B7-9BB8-78E3845112CE}" srcOrd="1" destOrd="0" presId="urn:microsoft.com/office/officeart/2011/layout/CircleProcess#3"/>
    <dgm:cxn modelId="{073F29D0-897E-4299-BBE9-46A429D7A78B}" type="presParOf" srcId="{D889AC91-8D4E-48EE-A109-1B3BA8CF5842}" destId="{55A79BA7-5EF4-430C-8CBA-D8B17FBD4021}" srcOrd="9" destOrd="0" presId="urn:microsoft.com/office/officeart/2011/layout/CircleProcess#3"/>
    <dgm:cxn modelId="{0666AFDE-CCB3-4BA4-87D9-38E31A8289F3}" type="presParOf" srcId="{55A79BA7-5EF4-430C-8CBA-D8B17FBD4021}" destId="{377EEE96-DC21-420A-B9EE-3CFB99D9EBD6}" srcOrd="0" destOrd="0" presId="urn:microsoft.com/office/officeart/2011/layout/CircleProcess#3"/>
    <dgm:cxn modelId="{3EFA682A-8911-40B7-8622-201DFE1723D7}" type="presParOf" srcId="{D889AC91-8D4E-48EE-A109-1B3BA8CF5842}" destId="{A5A7183F-1EB3-4C53-BC84-81B0C60A5732}" srcOrd="10" destOrd="0" presId="urn:microsoft.com/office/officeart/2011/layout/CircleProcess#3"/>
    <dgm:cxn modelId="{C34BF4A8-28AE-4A50-9EA8-343370039550}" type="presParOf" srcId="{A5A7183F-1EB3-4C53-BC84-81B0C60A5732}" destId="{2D54DA51-B715-4509-9D71-3D3AEF043756}" srcOrd="0" destOrd="0" presId="urn:microsoft.com/office/officeart/2011/layout/CircleProcess#3"/>
    <dgm:cxn modelId="{954D10BE-8ECB-412F-BC9A-2BFE2250BAFB}" type="presOf" srcId="{25F9A89D-F7E7-436C-BFD6-A30557862693}" destId="{2D54DA51-B715-4509-9D71-3D3AEF043756}" srcOrd="0" destOrd="0" presId="urn:microsoft.com/office/officeart/2011/layout/CircleProcess#3"/>
    <dgm:cxn modelId="{75FCCCDA-8374-4B0F-A546-00481B59C283}" type="presParOf" srcId="{D889AC91-8D4E-48EE-A109-1B3BA8CF5842}" destId="{5F1FCDE1-0877-44C2-B813-DE18B875F0A9}" srcOrd="11" destOrd="0" presId="urn:microsoft.com/office/officeart/2011/layout/CircleProcess#3"/>
    <dgm:cxn modelId="{C7CF8709-16F0-44BD-BD96-91C498384DC3}" type="presOf" srcId="{25F9A89D-F7E7-436C-BFD6-A30557862693}" destId="{5F1FCDE1-0877-44C2-B813-DE18B875F0A9}" srcOrd="1" destOrd="0" presId="urn:microsoft.com/office/officeart/2011/layout/CircleProcess#3"/>
    <dgm:cxn modelId="{4B422302-E00E-4005-92DA-2B30946A46D7}" type="presParOf" srcId="{D889AC91-8D4E-48EE-A109-1B3BA8CF5842}" destId="{3C8659DF-984D-4CD1-8131-6CD48837A8C5}" srcOrd="12" destOrd="0" presId="urn:microsoft.com/office/officeart/2011/layout/CircleProcess#3"/>
    <dgm:cxn modelId="{ED022A40-BC58-4743-93EC-10003887A581}" type="presParOf" srcId="{3C8659DF-984D-4CD1-8131-6CD48837A8C5}" destId="{0398CC9E-DB5B-42A5-80F0-5A71D560ABC2}" srcOrd="0" destOrd="0" presId="urn:microsoft.com/office/officeart/2011/layout/CircleProcess#3"/>
    <dgm:cxn modelId="{245F9CC8-DEBE-4AF0-AF0D-F702A1CA6A3B}" type="presParOf" srcId="{D889AC91-8D4E-48EE-A109-1B3BA8CF5842}" destId="{25F3483B-502D-400A-894E-5157B1D74427}" srcOrd="13" destOrd="0" presId="urn:microsoft.com/office/officeart/2011/layout/CircleProcess#3"/>
    <dgm:cxn modelId="{74959DB1-7062-425D-A371-B5A1E597701A}" type="presParOf" srcId="{25F3483B-502D-400A-894E-5157B1D74427}" destId="{56B0CBC2-20BD-4FF3-828A-373BCFB24D46}" srcOrd="0" destOrd="0" presId="urn:microsoft.com/office/officeart/2011/layout/CircleProcess#3"/>
    <dgm:cxn modelId="{412631C4-4123-4366-9F39-1B850520B2E8}" type="presOf" srcId="{533002AA-6AD0-4BBF-8967-A8A4C85B3182}" destId="{56B0CBC2-20BD-4FF3-828A-373BCFB24D46}" srcOrd="0" destOrd="0" presId="urn:microsoft.com/office/officeart/2011/layout/CircleProcess#3"/>
    <dgm:cxn modelId="{A2B95676-FEFC-484F-9335-B31C00A4D876}" type="presParOf" srcId="{D889AC91-8D4E-48EE-A109-1B3BA8CF5842}" destId="{A8002267-58E5-45F1-94A3-F084EF0974EF}" srcOrd="14" destOrd="0" presId="urn:microsoft.com/office/officeart/2011/layout/CircleProcess#3"/>
    <dgm:cxn modelId="{B42D419D-9932-46C7-A669-FCED1585FDB4}" type="presOf" srcId="{533002AA-6AD0-4BBF-8967-A8A4C85B3182}" destId="{A8002267-58E5-45F1-94A3-F084EF0974EF}" srcOrd="1" destOrd="0" presId="urn:microsoft.com/office/officeart/2011/layout/CircleProcess#3"/>
    <dgm:cxn modelId="{49BE9815-C7F2-42BB-9FC6-6917D2889879}" type="presParOf" srcId="{D889AC91-8D4E-48EE-A109-1B3BA8CF5842}" destId="{87E1C060-D27D-4C38-B3C8-B3B0948FB0B4}" srcOrd="15" destOrd="0" presId="urn:microsoft.com/office/officeart/2011/layout/CircleProcess#3"/>
    <dgm:cxn modelId="{F2C962A9-EEE9-4FD7-9C25-881239778D00}" type="presParOf" srcId="{87E1C060-D27D-4C38-B3C8-B3B0948FB0B4}" destId="{12880019-4332-44F6-BA9D-A953FA4C263E}" srcOrd="0" destOrd="0" presId="urn:microsoft.com/office/officeart/2011/layout/CircleProcess#3"/>
    <dgm:cxn modelId="{0A9C4681-2BE6-4DC2-B6FD-4808FEBD09C7}" type="presParOf" srcId="{D889AC91-8D4E-48EE-A109-1B3BA8CF5842}" destId="{B136AF31-27F8-4899-A3CB-24190285757B}" srcOrd="16" destOrd="0" presId="urn:microsoft.com/office/officeart/2011/layout/CircleProcess#3"/>
    <dgm:cxn modelId="{78F0E07F-E480-46CC-9259-71AB8446A70A}" type="presParOf" srcId="{B136AF31-27F8-4899-A3CB-24190285757B}" destId="{769AB496-3660-475E-91E4-EE628E821396}" srcOrd="0" destOrd="0" presId="urn:microsoft.com/office/officeart/2011/layout/CircleProcess#3"/>
    <dgm:cxn modelId="{3D7A8670-D454-4F31-B8CF-1FC4672175A5}" type="presOf" srcId="{ED16BE2C-C133-4F22-B20B-B6297CC348C1}" destId="{769AB496-3660-475E-91E4-EE628E821396}" srcOrd="0" destOrd="0" presId="urn:microsoft.com/office/officeart/2011/layout/CircleProcess#3"/>
    <dgm:cxn modelId="{43CFFB0C-7514-4B21-B6E4-4E53715D76F2}" type="presParOf" srcId="{D889AC91-8D4E-48EE-A109-1B3BA8CF5842}" destId="{98A2B470-158B-46B2-9790-C13158726F26}" srcOrd="17" destOrd="0" presId="urn:microsoft.com/office/officeart/2011/layout/CircleProcess#3"/>
    <dgm:cxn modelId="{574B7703-A7CC-42A7-94CC-34B110CBBB3A}" type="presOf" srcId="{ED16BE2C-C133-4F22-B20B-B6297CC348C1}" destId="{98A2B470-158B-46B2-9790-C13158726F26}" srcOrd="1" destOrd="0" presId="urn:microsoft.com/office/officeart/2011/layout/CircleProcess#3"/>
    <dgm:cxn modelId="{B1AF0AEB-FEC8-41CA-AA9D-A7CE7875598D}" type="presParOf" srcId="{D889AC91-8D4E-48EE-A109-1B3BA8CF5842}" destId="{74B77803-A904-4AB3-8894-0BEB87B4CA25}" srcOrd="18" destOrd="0" presId="urn:microsoft.com/office/officeart/2011/layout/CircleProcess#3"/>
    <dgm:cxn modelId="{E180E085-211C-42B2-A3E6-E2ACB404F7B4}" type="presParOf" srcId="{74B77803-A904-4AB3-8894-0BEB87B4CA25}" destId="{B8EE9613-1FBD-4D98-BAEF-FCFE23D331F1}" srcOrd="0" destOrd="0" presId="urn:microsoft.com/office/officeart/2011/layout/CircleProcess#3"/>
    <dgm:cxn modelId="{D51F1E10-E47F-4081-B100-43E9CCF3C905}" type="presParOf" srcId="{D889AC91-8D4E-48EE-A109-1B3BA8CF5842}" destId="{95915D4F-FA5C-4115-8694-90D34E93B399}" srcOrd="19" destOrd="0" presId="urn:microsoft.com/office/officeart/2011/layout/CircleProcess#3"/>
    <dgm:cxn modelId="{77D6A407-369E-4BDB-98C9-A19956D6B657}" type="presParOf" srcId="{95915D4F-FA5C-4115-8694-90D34E93B399}" destId="{EC608C9E-A05C-4E5F-9D14-8C3D4C8BE06D}" srcOrd="0" destOrd="0" presId="urn:microsoft.com/office/officeart/2011/layout/CircleProcess#3"/>
    <dgm:cxn modelId="{DAC9B3CB-F6B0-4C7B-B9B8-56930C591554}" type="presOf" srcId="{ED6DA5B2-55D8-4893-B061-A8764F1771E6}" destId="{EC608C9E-A05C-4E5F-9D14-8C3D4C8BE06D}" srcOrd="0" destOrd="0" presId="urn:microsoft.com/office/officeart/2011/layout/CircleProcess#3"/>
    <dgm:cxn modelId="{45088CAC-8A84-4498-A056-CEB0BC24EA04}" type="presParOf" srcId="{D889AC91-8D4E-48EE-A109-1B3BA8CF5842}" destId="{C0E60830-5913-473D-BAB1-2DC095F7C822}" srcOrd="20" destOrd="0" presId="urn:microsoft.com/office/officeart/2011/layout/CircleProcess#3"/>
    <dgm:cxn modelId="{C6E7749B-4448-471A-BAF0-F9AE23205778}" type="presOf" srcId="{ED6DA5B2-55D8-4893-B061-A8764F1771E6}" destId="{C0E60830-5913-473D-BAB1-2DC095F7C822}" srcOrd="1" destOrd="0" presId="urn:microsoft.com/office/officeart/2011/layout/CircleProcess#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1A3D9973-11B0-467B-BC26-91629557DDA2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FA37A71-B0C3-466A-B794-6F72D8E7D0D8}" type="parTrans" cxnId="{D18DA296-FD90-4C16-93AC-C068975E7C13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9F9D0F78-EB6B-4C8F-80C1-7CE4565C7087}">
      <dgm:prSet phldrT="[文本]"/>
      <dgm:spPr>
        <a:solidFill>
          <a:srgbClr val="00314F"/>
        </a:solidFill>
        <a:ln w="38100">
          <a:solidFill>
            <a:srgbClr val="71969F"/>
          </a:solidFill>
        </a:ln>
      </dgm:spPr>
      <dgm:t>
        <a:bodyPr/>
        <a:lstStyle/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组织</a:t>
          </a:r>
          <a:endParaRPr lang="en-US" altLang="zh-CN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结构图</a:t>
          </a:r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E1D83F-C6E5-4D14-851D-3EA076BF0EA6}" type="sibTrans" cxnId="{D18DA296-FD90-4C16-93AC-C068975E7C13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0BF221F1-19B9-4D37-ADE1-FCE01716685C}" type="parTrans" cxnId="{C64EDBAA-6B91-4507-8A4F-6A55142EE8F4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A61FFC4E-83E2-44C5-AB9E-F7BC7519163B}">
      <dgm:prSet phldrT="[文本]"/>
      <dgm:spPr>
        <a:solidFill>
          <a:srgbClr val="00314F"/>
        </a:solidFill>
        <a:ln w="38100">
          <a:solidFill>
            <a:srgbClr val="71969F"/>
          </a:solidFill>
        </a:ln>
      </dgm:spPr>
      <dgm:t>
        <a:bodyPr/>
        <a:lstStyle/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职能</a:t>
          </a:r>
          <a:endParaRPr lang="en-US" altLang="zh-CN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分解表</a:t>
          </a:r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EBF27A-7F8F-421A-A76B-E38E2FD3C596}" type="sibTrans" cxnId="{C64EDBAA-6B91-4507-8A4F-6A55142EE8F4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DF562841-A3DF-401F-B3EE-84183DA7995C}" type="parTrans" cxnId="{DCFD9D2E-1172-4C64-9012-CD5A72FEC75F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0C503FA1-11FA-4DA4-B44E-249225C12F8C}">
      <dgm:prSet phldrT="[文本]"/>
      <dgm:spPr>
        <a:solidFill>
          <a:srgbClr val="00314F"/>
        </a:solidFill>
        <a:ln w="38100">
          <a:solidFill>
            <a:srgbClr val="71969F"/>
          </a:solidFill>
        </a:ln>
      </dgm:spPr>
      <dgm:t>
        <a:bodyPr/>
        <a:lstStyle/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职位</a:t>
          </a:r>
          <a:endParaRPr lang="en-US" altLang="zh-CN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分解表</a:t>
          </a:r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F8EA856-148B-4A23-B24E-AADFFD4D5ECD}" type="sibTrans" cxnId="{DCFD9D2E-1172-4C64-9012-CD5A72FEC75F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66986F72-5E2C-4A5B-9D13-24D3C07F76BD}" type="parTrans" cxnId="{9078CD42-0DC5-42C1-BCAE-9DEA4CFFDC35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35FB92B4-04BF-4841-8A79-83F8D9E1BE2F}">
      <dgm:prSet phldrT="[文本]"/>
      <dgm:spPr>
        <a:solidFill>
          <a:srgbClr val="00314F"/>
        </a:solidFill>
        <a:ln w="38100">
          <a:solidFill>
            <a:srgbClr val="71969F"/>
          </a:solidFill>
        </a:ln>
      </dgm:spPr>
      <dgm:t>
        <a:bodyPr/>
        <a:lstStyle/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主导业务</a:t>
          </a:r>
          <a:endParaRPr lang="en-US" altLang="zh-CN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流程图</a:t>
          </a:r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766B2B-51E8-472E-B223-7199E2B52904}" type="sibTrans" cxnId="{9078CD42-0DC5-42C1-BCAE-9DEA4CFFDC35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4992BDF7-D4AE-4233-9FD3-ED942F434709}" type="parTrans" cxnId="{C97568DE-754F-462D-B371-CEA7BC185B03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14296B89-200E-4A08-9CAC-0F0B7F0BEE7F}">
      <dgm:prSet phldrT="[文本]"/>
      <dgm:spPr>
        <a:solidFill>
          <a:srgbClr val="00314F"/>
        </a:solidFill>
        <a:ln w="38100">
          <a:solidFill>
            <a:srgbClr val="71969F"/>
          </a:solidFill>
        </a:ln>
      </dgm:spPr>
      <dgm:t>
        <a:bodyPr/>
        <a:lstStyle/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重要管理</a:t>
          </a:r>
          <a:endParaRPr lang="en-US" altLang="zh-CN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原则</a:t>
          </a:r>
          <a:endParaRPr lang="zh-CN" altLang="en-US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29265A-31D0-41C0-AC30-7DA0FE5840F8}" type="sibTrans" cxnId="{C97568DE-754F-462D-B371-CEA7BC185B03}">
      <dgm:prSet/>
      <dgm:spPr/>
      <dgm:t>
        <a:bodyPr/>
        <a:lstStyle/>
        <a:p>
          <a:endParaRPr lang="zh-CN" altLang="en-US">
            <a:solidFill>
              <a:srgbClr val="FEFEFE"/>
            </a:solidFill>
          </a:endParaRPr>
        </a:p>
      </dgm:t>
    </dgm:pt>
    <dgm:pt modelId="{C965CB42-AE04-45C7-9464-2E13AC7BEFFC}" type="pres">
      <dgm:prSet presAssocID="{1A3D9973-11B0-467B-BC26-91629557DDA2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4FFAF9-E455-4908-9928-8DEFA78DDD16}" type="pres">
      <dgm:prSet presAssocID="{9F9D0F78-EB6B-4C8F-80C1-7CE4565C7087}" presName="twoplus" presStyleLbl="node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7A8A4E-1F59-4CCD-810A-B119DA81EA02}" type="pres">
      <dgm:prSet presAssocID="{A61FFC4E-83E2-44C5-AB9E-F7BC7519163B}" presName="twoplu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80820F-FFF2-4C00-8B9C-8F59DFFDE912}" type="pres">
      <dgm:prSet presAssocID="{0C503FA1-11FA-4DA4-B44E-249225C12F8C}" presName="twoplu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BDF391-59CB-4B6B-A1FF-EB53166BDABE}" type="pres">
      <dgm:prSet presAssocID="{35FB92B4-04BF-4841-8A79-83F8D9E1BE2F}" presName="twoplu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CF0FE4-E50B-47A9-BA7E-D30F40771F3F}" type="pres">
      <dgm:prSet presAssocID="{14296B89-200E-4A08-9CAC-0F0B7F0BEE7F}" presName="twoplu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18DA296-FD90-4C16-93AC-C068975E7C13}" srcId="{1A3D9973-11B0-467B-BC26-91629557DDA2}" destId="{9F9D0F78-EB6B-4C8F-80C1-7CE4565C7087}" srcOrd="0" destOrd="0" parTransId="{EFA37A71-B0C3-466A-B794-6F72D8E7D0D8}" sibTransId="{ABE1D83F-C6E5-4D14-851D-3EA076BF0EA6}"/>
    <dgm:cxn modelId="{C64EDBAA-6B91-4507-8A4F-6A55142EE8F4}" srcId="{1A3D9973-11B0-467B-BC26-91629557DDA2}" destId="{A61FFC4E-83E2-44C5-AB9E-F7BC7519163B}" srcOrd="1" destOrd="0" parTransId="{0BF221F1-19B9-4D37-ADE1-FCE01716685C}" sibTransId="{A7EBF27A-7F8F-421A-A76B-E38E2FD3C596}"/>
    <dgm:cxn modelId="{DCFD9D2E-1172-4C64-9012-CD5A72FEC75F}" srcId="{1A3D9973-11B0-467B-BC26-91629557DDA2}" destId="{0C503FA1-11FA-4DA4-B44E-249225C12F8C}" srcOrd="2" destOrd="0" parTransId="{DF562841-A3DF-401F-B3EE-84183DA7995C}" sibTransId="{8F8EA856-148B-4A23-B24E-AADFFD4D5ECD}"/>
    <dgm:cxn modelId="{9078CD42-0DC5-42C1-BCAE-9DEA4CFFDC35}" srcId="{1A3D9973-11B0-467B-BC26-91629557DDA2}" destId="{35FB92B4-04BF-4841-8A79-83F8D9E1BE2F}" srcOrd="3" destOrd="0" parTransId="{66986F72-5E2C-4A5B-9D13-24D3C07F76BD}" sibTransId="{AD766B2B-51E8-472E-B223-7199E2B52904}"/>
    <dgm:cxn modelId="{C97568DE-754F-462D-B371-CEA7BC185B03}" srcId="{1A3D9973-11B0-467B-BC26-91629557DDA2}" destId="{14296B89-200E-4A08-9CAC-0F0B7F0BEE7F}" srcOrd="4" destOrd="0" parTransId="{4992BDF7-D4AE-4233-9FD3-ED942F434709}" sibTransId="{8129265A-31D0-41C0-AC30-7DA0FE5840F8}"/>
    <dgm:cxn modelId="{3452962E-C6AA-4A2D-9EBF-ACA45DCC7D9D}" type="presOf" srcId="{1A3D9973-11B0-467B-BC26-91629557DDA2}" destId="{C965CB42-AE04-45C7-9464-2E13AC7BEFFC}" srcOrd="0" destOrd="0" presId="urn:diagrams.loki3.com/TabbedArc+Icon"/>
    <dgm:cxn modelId="{7A66093F-2192-4B24-9193-990773AB27B4}" type="presParOf" srcId="{C965CB42-AE04-45C7-9464-2E13AC7BEFFC}" destId="{EB4FFAF9-E455-4908-9928-8DEFA78DDD16}" srcOrd="0" destOrd="0" presId="urn:diagrams.loki3.com/TabbedArc+Icon"/>
    <dgm:cxn modelId="{6E1C704F-C1D1-4B79-83C6-16395D9F0577}" type="presOf" srcId="{9F9D0F78-EB6B-4C8F-80C1-7CE4565C7087}" destId="{EB4FFAF9-E455-4908-9928-8DEFA78DDD16}" srcOrd="0" destOrd="0" presId="urn:diagrams.loki3.com/TabbedArc+Icon"/>
    <dgm:cxn modelId="{81E26645-04E9-4E41-9162-BD5BD69191FE}" type="presParOf" srcId="{C965CB42-AE04-45C7-9464-2E13AC7BEFFC}" destId="{C57A8A4E-1F59-4CCD-810A-B119DA81EA02}" srcOrd="1" destOrd="0" presId="urn:diagrams.loki3.com/TabbedArc+Icon"/>
    <dgm:cxn modelId="{6DFD7F40-320A-40F0-ADFB-31475DB58FC0}" type="presOf" srcId="{A61FFC4E-83E2-44C5-AB9E-F7BC7519163B}" destId="{C57A8A4E-1F59-4CCD-810A-B119DA81EA02}" srcOrd="0" destOrd="0" presId="urn:diagrams.loki3.com/TabbedArc+Icon"/>
    <dgm:cxn modelId="{E51E77D8-76B6-4080-9A23-E7F21A7744C4}" type="presParOf" srcId="{C965CB42-AE04-45C7-9464-2E13AC7BEFFC}" destId="{3680820F-FFF2-4C00-8B9C-8F59DFFDE912}" srcOrd="2" destOrd="0" presId="urn:diagrams.loki3.com/TabbedArc+Icon"/>
    <dgm:cxn modelId="{3664FB24-EF7B-4889-A611-3EB4CE7777F2}" type="presOf" srcId="{0C503FA1-11FA-4DA4-B44E-249225C12F8C}" destId="{3680820F-FFF2-4C00-8B9C-8F59DFFDE912}" srcOrd="0" destOrd="0" presId="urn:diagrams.loki3.com/TabbedArc+Icon"/>
    <dgm:cxn modelId="{4178D96F-283F-40F9-A0C1-DB28D91A544D}" type="presParOf" srcId="{C965CB42-AE04-45C7-9464-2E13AC7BEFFC}" destId="{B3BDF391-59CB-4B6B-A1FF-EB53166BDABE}" srcOrd="3" destOrd="0" presId="urn:diagrams.loki3.com/TabbedArc+Icon"/>
    <dgm:cxn modelId="{78501FF1-BF33-4A98-AF63-C22F247094FD}" type="presOf" srcId="{35FB92B4-04BF-4841-8A79-83F8D9E1BE2F}" destId="{B3BDF391-59CB-4B6B-A1FF-EB53166BDABE}" srcOrd="0" destOrd="0" presId="urn:diagrams.loki3.com/TabbedArc+Icon"/>
    <dgm:cxn modelId="{39E5CAF2-6E3C-4D9A-B95E-5BB59ED39E85}" type="presParOf" srcId="{C965CB42-AE04-45C7-9464-2E13AC7BEFFC}" destId="{06CF0FE4-E50B-47A9-BA7E-D30F40771F3F}" srcOrd="4" destOrd="0" presId="urn:diagrams.loki3.com/TabbedArc+Icon"/>
    <dgm:cxn modelId="{44FE5F9B-8D44-482A-B7C6-CEABBA3A6C7F}" type="presOf" srcId="{14296B89-200E-4A08-9CAC-0F0B7F0BEE7F}" destId="{06CF0FE4-E50B-47A9-BA7E-D30F40771F3F}" srcOrd="0" destOrd="0" presId="urn:diagrams.loki3.com/TabbedArc+Icon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EABD1157-3891-4ED2-BBCD-AEC49E6F956E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F0FA26-D178-4D6F-8C9E-EC32E2520D7D}" type="parTrans" cxnId="{38E238BA-7C00-4F4A-84AA-615432BCB2A0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1FB8FA-784E-4A65-8F41-E29918727E8D}">
      <dgm:prSet phldrT="[文本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A161E"/>
        </a:solidFill>
      </dgm:spPr>
      <dgm:t>
        <a:bodyPr/>
        <a:lstStyle/>
        <a:p>
          <a:r>
            <a:rPr lang="zh-CN" altLang="en-US" sz="1500" smtClean="0">
              <a:latin typeface="微软雅黑" panose="020b0503020204020204" pitchFamily="34" charset="-122"/>
              <a:ea typeface="微软雅黑" panose="020b0503020204020204" pitchFamily="34" charset="-122"/>
            </a:rPr>
            <a:t>经理</a:t>
          </a:r>
          <a:endParaRPr lang="en-US" altLang="zh-CN" sz="150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500" smtClean="0">
              <a:latin typeface="微软雅黑" panose="020b0503020204020204" pitchFamily="34" charset="-122"/>
              <a:ea typeface="微软雅黑" panose="020b0503020204020204" pitchFamily="34" charset="-122"/>
            </a:rPr>
            <a:t>小组</a:t>
          </a:r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A2925C-40FB-4BC7-9E5E-BAD50833CF33}" type="parTrans" cxnId="{1699125D-22CE-4745-B8BD-692FF347024A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1D5847-77F2-4ACD-8AF8-899CAE5579FB}">
      <dgm:prSet phldrT="[文本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5A7C84"/>
        </a:solidFill>
      </dgm:spPr>
      <dgm:t>
        <a:bodyPr/>
        <a:lstStyle/>
        <a:p>
          <a:r>
            <a:rPr lang="zh-CN" altLang="en-US" sz="1500" smtClean="0">
              <a:latin typeface="微软雅黑" panose="020b0503020204020204" pitchFamily="34" charset="-122"/>
              <a:ea typeface="微软雅黑" panose="020b0503020204020204" pitchFamily="34" charset="-122"/>
            </a:rPr>
            <a:t>研发</a:t>
          </a:r>
          <a:endParaRPr lang="en-US" altLang="zh-CN" sz="150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500" smtClean="0">
              <a:latin typeface="微软雅黑" panose="020b0503020204020204" pitchFamily="34" charset="-122"/>
              <a:ea typeface="微软雅黑" panose="020b0503020204020204" pitchFamily="34" charset="-122"/>
            </a:rPr>
            <a:t>机构</a:t>
          </a:r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7DE7D8-F027-4533-8708-E199097001DD}" type="sibTrans" cxnId="{1699125D-22CE-4745-B8BD-692FF347024A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BA5D02-B8A5-46A6-9046-7E3E9ED4BAA1}" type="parTrans" cxnId="{242AC0D1-5AC7-4A42-955D-A5CE65C3567D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1EF975-7EC5-4E6E-BA60-1A560E207300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172C3D"/>
        </a:solidFill>
        <a:ln>
          <a:solidFill>
            <a:srgbClr val="00314F"/>
          </a:solidFill>
        </a:ln>
      </dgm:spPr>
      <dgm:t>
        <a:bodyPr/>
        <a:lstStyle/>
        <a:p>
          <a:r>
            <a:rPr lang="zh-CN" altLang="en-US" sz="1500">
              <a:latin typeface="微软雅黑" panose="020b0503020204020204" pitchFamily="34" charset="-122"/>
              <a:ea typeface="微软雅黑" panose="020b0503020204020204" pitchFamily="34" charset="-122"/>
            </a:rPr>
            <a:t>管理咨询公司</a:t>
          </a:r>
        </a:p>
      </dgm:t>
    </dgm:pt>
    <dgm:pt modelId="{3F83CE86-4CE9-45C2-B8D4-AC548C00F67D}" type="sibTrans" cxnId="{242AC0D1-5AC7-4A42-955D-A5CE65C3567D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599A30-FE52-4C0F-A9AE-9D87711320BF}" type="parTrans" cxnId="{05620262-3979-474B-8266-F53E256071B3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DD0E3F-5F02-4FDF-9990-2D3C534420DA}">
      <dgm:prSet phldrT="[文本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264863"/>
        </a:solidFill>
      </dgm:spPr>
      <dgm:t>
        <a:bodyPr/>
        <a:lstStyle/>
        <a:p>
          <a:r>
            <a:rPr lang="zh-CN" altLang="en-US" sz="1500" smtClean="0">
              <a:latin typeface="微软雅黑" panose="020b0503020204020204" pitchFamily="34" charset="-122"/>
              <a:ea typeface="微软雅黑" panose="020b0503020204020204" pitchFamily="34" charset="-122"/>
            </a:rPr>
            <a:t>广告</a:t>
          </a:r>
          <a:endParaRPr lang="en-US" altLang="zh-CN" sz="150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500" smtClean="0">
              <a:latin typeface="微软雅黑" panose="020b0503020204020204" pitchFamily="34" charset="-122"/>
              <a:ea typeface="微软雅黑" panose="020b0503020204020204" pitchFamily="34" charset="-122"/>
            </a:rPr>
            <a:t>公司</a:t>
          </a:r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08CB0-DC42-4860-8EAD-3E43844D3323}" type="sibTrans" cxnId="{05620262-3979-474B-8266-F53E256071B3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EE7901-71F9-4B4C-A139-3965456CC533}" type="parTrans" cxnId="{8D76D047-270A-4F3B-9BA2-AC532597DAA8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18C0FE-E5F2-4F36-9111-8A6779BE5CEA}">
      <dgm:prSet phldrT="[文本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985054"/>
        </a:solidFill>
      </dgm:spPr>
      <dgm:t>
        <a:bodyPr/>
        <a:lstStyle/>
        <a:p>
          <a:r>
            <a:rPr lang="zh-CN" altLang="en-US" sz="1500">
              <a:latin typeface="微软雅黑" panose="020b0503020204020204" pitchFamily="34" charset="-122"/>
              <a:ea typeface="微软雅黑" panose="020b0503020204020204" pitchFamily="34" charset="-122"/>
            </a:rPr>
            <a:t>销售代理商</a:t>
          </a:r>
        </a:p>
      </dgm:t>
    </dgm:pt>
    <dgm:pt modelId="{177A0FE6-D21C-4CD0-9923-D82E95BECC87}" type="sibTrans" cxnId="{8D76D047-270A-4F3B-9BA2-AC532597DAA8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E7FCFA-0DDB-4427-9BA3-B914F4C97B63}" type="parTrans" cxnId="{5565CC3F-4AC7-4413-B280-19147C959BD2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260022-F59D-4B31-BDF5-F156E3EC6F46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D96830"/>
        </a:solidFill>
      </dgm:spPr>
      <dgm:t>
        <a:bodyPr/>
        <a:lstStyle/>
        <a:p>
          <a:r>
            <a:rPr lang="zh-CN" altLang="en-US" sz="1500">
              <a:latin typeface="微软雅黑" panose="020b0503020204020204" pitchFamily="34" charset="-122"/>
              <a:ea typeface="微软雅黑" panose="020b0503020204020204" pitchFamily="34" charset="-122"/>
            </a:rPr>
            <a:t>物流服务公司</a:t>
          </a:r>
        </a:p>
      </dgm:t>
    </dgm:pt>
    <dgm:pt modelId="{BBF4DFD5-0203-42AE-9455-A6338DCC3960}" type="sibTrans" cxnId="{5565CC3F-4AC7-4413-B280-19147C959BD2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16EAE2-58E3-4FC0-A56B-1A4A26542DEC}" type="parTrans" cxnId="{4B71834E-08CC-46F6-AC03-250EA3E1DAB5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214379-2893-497F-BAAC-9FABFEA39E0C}">
      <dgm:prSet phldrT="[文本]" custT="1"/>
      <dgm:spPr>
        <a:solidFill>
          <a:srgbClr val="E6B33D"/>
        </a:solidFill>
      </dgm:spPr>
      <dgm:t>
        <a:bodyPr/>
        <a:lstStyle/>
        <a:p>
          <a:r>
            <a:rPr lang="zh-CN" altLang="en-US" sz="1500">
              <a:latin typeface="微软雅黑" panose="020b0503020204020204" pitchFamily="34" charset="-122"/>
              <a:ea typeface="微软雅黑" panose="020b0503020204020204" pitchFamily="34" charset="-122"/>
            </a:rPr>
            <a:t>制造商</a:t>
          </a:r>
        </a:p>
      </dgm:t>
    </dgm:pt>
    <dgm:pt modelId="{2FFAF408-EAE5-4171-91B5-18E94161BB5C}" type="sibTrans" cxnId="{4B71834E-08CC-46F6-AC03-250EA3E1DAB5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B689D1-43EE-473F-A90C-B43ABA54419B}" type="sibTrans" cxnId="{38E238BA-7C00-4F4A-84AA-615432BCB2A0}">
      <dgm:prSet custT="1"/>
      <dgm:spPr/>
      <dgm:t>
        <a:bodyPr/>
        <a:lstStyle/>
        <a:p>
          <a:endParaRPr lang="zh-CN" altLang="en-US" sz="15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3BB315-5588-4350-805A-FE8CDA77EFB2}" type="pres">
      <dgm:prSet presAssocID="{EABD1157-3891-4ED2-BBCD-AEC49E6F956E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FCA2BA-5892-41B4-9375-2167022A7DAF}" type="pres">
      <dgm:prSet presAssocID="{441FB8FA-784E-4A65-8F41-E29918727E8D}" presName="centerShape" presStyleLbl="node0" presStyleCnt="1"/>
      <dgm:spPr/>
      <dgm:t>
        <a:bodyPr/>
        <a:lstStyle/>
        <a:p>
          <a:endParaRPr lang="zh-CN" altLang="en-US"/>
        </a:p>
      </dgm:t>
    </dgm:pt>
    <dgm:pt modelId="{C36DF2E4-8469-4435-8F7A-BD99E500FBB4}" type="pres">
      <dgm:prSet presAssocID="{C2A2925C-40FB-4BC7-9E5E-BAD50833CF33}" presName="Name9" presStyleLbl="parChTrans1D2" presStyleCnt="6"/>
      <dgm:spPr/>
      <dgm:t>
        <a:bodyPr/>
        <a:lstStyle/>
        <a:p>
          <a:endParaRPr lang="zh-CN" altLang="en-US"/>
        </a:p>
      </dgm:t>
    </dgm:pt>
    <dgm:pt modelId="{E5C7027B-693B-493C-B14E-EA9888672B8F}" type="pres">
      <dgm:prSet presAssocID="{C2A2925C-40FB-4BC7-9E5E-BAD50833CF33}" presName="connTx" presStyleLbl="parChTrans2D2" presStyleCnt="6"/>
      <dgm:spPr/>
      <dgm:t>
        <a:bodyPr/>
        <a:lstStyle/>
        <a:p>
          <a:endParaRPr lang="zh-CN" altLang="en-US"/>
        </a:p>
      </dgm:t>
    </dgm:pt>
    <dgm:pt modelId="{33511A2F-5A0B-4EDA-8BAB-C348C3C21A96}" type="pres">
      <dgm:prSet presAssocID="{8A1D5847-77F2-4ACD-8AF8-899CAE5579FB}" presName="node" presStyleLbl="node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F578F7-58EF-47FD-8FD2-E323BDEA42B1}" type="pres">
      <dgm:prSet presAssocID="{86BA5D02-B8A5-46A6-9046-7E3E9ED4BAA1}" presName="Name9" presStyleLbl="parChTrans1D2" presStyleIdx="1" presStyleCnt="6"/>
      <dgm:spPr/>
      <dgm:t>
        <a:bodyPr/>
        <a:lstStyle/>
        <a:p>
          <a:endParaRPr lang="zh-CN" altLang="en-US"/>
        </a:p>
      </dgm:t>
    </dgm:pt>
    <dgm:pt modelId="{40AFA089-1CE5-4AB7-9798-5041B1DD0088}" type="pres">
      <dgm:prSet presAssocID="{86BA5D02-B8A5-46A6-9046-7E3E9ED4BAA1}" presName="connTx" presStyleLbl="parChTrans2D2" presStyleIdx="1" presStyleCnt="6"/>
      <dgm:spPr/>
      <dgm:t>
        <a:bodyPr/>
        <a:lstStyle/>
        <a:p>
          <a:endParaRPr lang="zh-CN" altLang="en-US"/>
        </a:p>
      </dgm:t>
    </dgm:pt>
    <dgm:pt modelId="{C15FC8D4-9108-41EB-A5D0-18EBD5C442F8}" type="pres">
      <dgm:prSet presAssocID="{C71EF975-7EC5-4E6E-BA60-1A560E20730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AE0D9B-F93A-4843-9CB9-C99DC6B2C97C}" type="pres">
      <dgm:prSet presAssocID="{15599A30-FE52-4C0F-A9AE-9D87711320BF}" presName="Name9" presStyleLbl="parChTrans1D2" presStyleIdx="2" presStyleCnt="6"/>
      <dgm:spPr/>
      <dgm:t>
        <a:bodyPr/>
        <a:lstStyle/>
        <a:p>
          <a:endParaRPr lang="zh-CN" altLang="en-US"/>
        </a:p>
      </dgm:t>
    </dgm:pt>
    <dgm:pt modelId="{76B993F9-FDDB-440C-82C7-9AA602D614C0}" type="pres">
      <dgm:prSet presAssocID="{15599A30-FE52-4C0F-A9AE-9D87711320BF}" presName="connTx" presStyleLbl="parChTrans2D2" presStyleIdx="2" presStyleCnt="6"/>
      <dgm:spPr/>
      <dgm:t>
        <a:bodyPr/>
        <a:lstStyle/>
        <a:p>
          <a:endParaRPr lang="zh-CN" altLang="en-US"/>
        </a:p>
      </dgm:t>
    </dgm:pt>
    <dgm:pt modelId="{33C899F1-073B-439B-AF6D-EA3874767543}" type="pres">
      <dgm:prSet presAssocID="{AEDD0E3F-5F02-4FDF-9990-2D3C534420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3BCAD-85CD-4F8C-B9A8-B35E38383138}" type="pres">
      <dgm:prSet presAssocID="{F8EE7901-71F9-4B4C-A139-3965456CC533}" presName="Name9" presStyleLbl="parChTrans1D2" presStyleIdx="3" presStyleCnt="6"/>
      <dgm:spPr/>
      <dgm:t>
        <a:bodyPr/>
        <a:lstStyle/>
        <a:p>
          <a:endParaRPr lang="zh-CN" altLang="en-US"/>
        </a:p>
      </dgm:t>
    </dgm:pt>
    <dgm:pt modelId="{D15A7004-232B-46BD-BAA3-65F28F8EEEFC}" type="pres">
      <dgm:prSet presAssocID="{F8EE7901-71F9-4B4C-A139-3965456CC533}" presName="connTx" presStyleLbl="parChTrans2D2" presStyleIdx="3" presStyleCnt="6"/>
      <dgm:spPr/>
      <dgm:t>
        <a:bodyPr/>
        <a:lstStyle/>
        <a:p>
          <a:endParaRPr lang="zh-CN" altLang="en-US"/>
        </a:p>
      </dgm:t>
    </dgm:pt>
    <dgm:pt modelId="{4BD87BF1-6418-4B28-B650-3F2746B8787F}" type="pres">
      <dgm:prSet presAssocID="{BE18C0FE-E5F2-4F36-9111-8A6779BE5C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F3E66B-321A-4EE0-8B88-56C1D1BC851B}" type="pres">
      <dgm:prSet presAssocID="{80E7FCFA-0DDB-4427-9BA3-B914F4C97B63}" presName="Name9" presStyleLbl="parChTrans1D2" presStyleIdx="4" presStyleCnt="6"/>
      <dgm:spPr/>
      <dgm:t>
        <a:bodyPr/>
        <a:lstStyle/>
        <a:p>
          <a:endParaRPr lang="zh-CN" altLang="en-US"/>
        </a:p>
      </dgm:t>
    </dgm:pt>
    <dgm:pt modelId="{72A99DB5-36C0-4ED0-8304-57DB70CA1D43}" type="pres">
      <dgm:prSet presAssocID="{80E7FCFA-0DDB-4427-9BA3-B914F4C97B63}" presName="connTx" presStyleLbl="parChTrans2D2" presStyleIdx="4" presStyleCnt="6"/>
      <dgm:spPr/>
      <dgm:t>
        <a:bodyPr/>
        <a:lstStyle/>
        <a:p>
          <a:endParaRPr lang="zh-CN" altLang="en-US"/>
        </a:p>
      </dgm:t>
    </dgm:pt>
    <dgm:pt modelId="{3F4C5D5A-E121-426E-96E7-C1A20E2040C8}" type="pres">
      <dgm:prSet presAssocID="{E7260022-F59D-4B31-BDF5-F156E3EC6F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ED1CCB-2DE7-4AED-91B7-5A295399ECD3}" type="pres">
      <dgm:prSet presAssocID="{E316EAE2-58E3-4FC0-A56B-1A4A26542DEC}" presName="Name9" presStyleLbl="parChTrans1D2" presStyleIdx="5" presStyleCnt="6"/>
      <dgm:spPr/>
      <dgm:t>
        <a:bodyPr/>
        <a:lstStyle/>
        <a:p>
          <a:endParaRPr lang="zh-CN" altLang="en-US"/>
        </a:p>
      </dgm:t>
    </dgm:pt>
    <dgm:pt modelId="{0877CD63-3099-4BE8-95D7-E29E06216BF1}" type="pres">
      <dgm:prSet presAssocID="{E316EAE2-58E3-4FC0-A56B-1A4A26542DEC}" presName="connTx" presStyleLbl="parChTrans2D2" presStyleIdx="5" presStyleCnt="6"/>
      <dgm:spPr/>
      <dgm:t>
        <a:bodyPr/>
        <a:lstStyle/>
        <a:p>
          <a:endParaRPr lang="zh-CN" altLang="en-US"/>
        </a:p>
      </dgm:t>
    </dgm:pt>
    <dgm:pt modelId="{EF805631-7B54-486A-A1BC-B3F2486CB97D}" type="pres">
      <dgm:prSet presAssocID="{E7214379-2893-497F-BAAC-9FABFEA39E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8E238BA-7C00-4F4A-84AA-615432BCB2A0}" srcId="{EABD1157-3891-4ED2-BBCD-AEC49E6F956E}" destId="{441FB8FA-784E-4A65-8F41-E29918727E8D}" srcOrd="0" destOrd="0" parTransId="{16F0FA26-D178-4D6F-8C9E-EC32E2520D7D}" sibTransId="{E5B689D1-43EE-473F-A90C-B43ABA54419B}"/>
    <dgm:cxn modelId="{1699125D-22CE-4745-B8BD-692FF347024A}" srcId="{441FB8FA-784E-4A65-8F41-E29918727E8D}" destId="{8A1D5847-77F2-4ACD-8AF8-899CAE5579FB}" srcOrd="0" destOrd="0" parTransId="{C2A2925C-40FB-4BC7-9E5E-BAD50833CF33}" sibTransId="{3C7DE7D8-F027-4533-8708-E199097001DD}"/>
    <dgm:cxn modelId="{242AC0D1-5AC7-4A42-955D-A5CE65C3567D}" srcId="{441FB8FA-784E-4A65-8F41-E29918727E8D}" destId="{C71EF975-7EC5-4E6E-BA60-1A560E207300}" srcOrd="1" destOrd="0" parTransId="{86BA5D02-B8A5-46A6-9046-7E3E9ED4BAA1}" sibTransId="{3F83CE86-4CE9-45C2-B8D4-AC548C00F67D}"/>
    <dgm:cxn modelId="{05620262-3979-474B-8266-F53E256071B3}" srcId="{441FB8FA-784E-4A65-8F41-E29918727E8D}" destId="{AEDD0E3F-5F02-4FDF-9990-2D3C534420DA}" srcOrd="2" destOrd="0" parTransId="{15599A30-FE52-4C0F-A9AE-9D87711320BF}" sibTransId="{D4B08CB0-DC42-4860-8EAD-3E43844D3323}"/>
    <dgm:cxn modelId="{8D76D047-270A-4F3B-9BA2-AC532597DAA8}" srcId="{441FB8FA-784E-4A65-8F41-E29918727E8D}" destId="{BE18C0FE-E5F2-4F36-9111-8A6779BE5CEA}" srcOrd="3" destOrd="0" parTransId="{F8EE7901-71F9-4B4C-A139-3965456CC533}" sibTransId="{177A0FE6-D21C-4CD0-9923-D82E95BECC87}"/>
    <dgm:cxn modelId="{5565CC3F-4AC7-4413-B280-19147C959BD2}" srcId="{441FB8FA-784E-4A65-8F41-E29918727E8D}" destId="{E7260022-F59D-4B31-BDF5-F156E3EC6F46}" srcOrd="4" destOrd="0" parTransId="{80E7FCFA-0DDB-4427-9BA3-B914F4C97B63}" sibTransId="{BBF4DFD5-0203-42AE-9455-A6338DCC3960}"/>
    <dgm:cxn modelId="{4B71834E-08CC-46F6-AC03-250EA3E1DAB5}" srcId="{441FB8FA-784E-4A65-8F41-E29918727E8D}" destId="{E7214379-2893-497F-BAAC-9FABFEA39E0C}" srcOrd="5" destOrd="0" parTransId="{E316EAE2-58E3-4FC0-A56B-1A4A26542DEC}" sibTransId="{2FFAF408-EAE5-4171-91B5-18E94161BB5C}"/>
    <dgm:cxn modelId="{A44D71B7-0B96-4E8C-A4D2-9ED24C3728CB}" type="presOf" srcId="{EABD1157-3891-4ED2-BBCD-AEC49E6F956E}" destId="{513BB315-5588-4350-805A-FE8CDA77EFB2}" srcOrd="0" destOrd="0" presId="urn:microsoft.com/office/officeart/2005/8/layout/radial1"/>
    <dgm:cxn modelId="{995E21C1-3808-4A70-80AF-BD4F57A876BC}" type="presParOf" srcId="{513BB315-5588-4350-805A-FE8CDA77EFB2}" destId="{6FFCA2BA-5892-41B4-9375-2167022A7DAF}" srcOrd="0" destOrd="0" presId="urn:microsoft.com/office/officeart/2005/8/layout/radial1"/>
    <dgm:cxn modelId="{6D427CD3-01C8-40D5-A2C0-4721448DFACC}" type="presOf" srcId="{441FB8FA-784E-4A65-8F41-E29918727E8D}" destId="{6FFCA2BA-5892-41B4-9375-2167022A7DAF}" srcOrd="0" destOrd="0" presId="urn:microsoft.com/office/officeart/2005/8/layout/radial1"/>
    <dgm:cxn modelId="{FA2E8C46-E0E2-413E-B171-F9F24A5DD908}" type="presParOf" srcId="{513BB315-5588-4350-805A-FE8CDA77EFB2}" destId="{C36DF2E4-8469-4435-8F7A-BD99E500FBB4}" srcOrd="1" destOrd="0" presId="urn:microsoft.com/office/officeart/2005/8/layout/radial1"/>
    <dgm:cxn modelId="{81BF63E6-BDB9-4FD6-8025-BEA35CA5881B}" type="presOf" srcId="{C2A2925C-40FB-4BC7-9E5E-BAD50833CF33}" destId="{C36DF2E4-8469-4435-8F7A-BD99E500FBB4}" srcOrd="0" destOrd="0" presId="urn:microsoft.com/office/officeart/2005/8/layout/radial1"/>
    <dgm:cxn modelId="{FEB01E44-648B-432F-BBD8-FF4C62F34193}" type="presParOf" srcId="{C36DF2E4-8469-4435-8F7A-BD99E500FBB4}" destId="{E5C7027B-693B-493C-B14E-EA9888672B8F}" srcOrd="0" destOrd="0" presId="urn:microsoft.com/office/officeart/2005/8/layout/radial1"/>
    <dgm:cxn modelId="{43C775D4-D466-4D9F-B300-64FB36403138}" type="presOf" srcId="{C2A2925C-40FB-4BC7-9E5E-BAD50833CF33}" destId="{E5C7027B-693B-493C-B14E-EA9888672B8F}" srcOrd="1" destOrd="0" presId="urn:microsoft.com/office/officeart/2005/8/layout/radial1"/>
    <dgm:cxn modelId="{4DF75785-316E-4859-BA33-916857977B34}" type="presParOf" srcId="{513BB315-5588-4350-805A-FE8CDA77EFB2}" destId="{33511A2F-5A0B-4EDA-8BAB-C348C3C21A96}" srcOrd="2" destOrd="0" presId="urn:microsoft.com/office/officeart/2005/8/layout/radial1"/>
    <dgm:cxn modelId="{BFC783A0-0DCB-4523-8D00-D9A50663EEB7}" type="presOf" srcId="{8A1D5847-77F2-4ACD-8AF8-899CAE5579FB}" destId="{33511A2F-5A0B-4EDA-8BAB-C348C3C21A96}" srcOrd="0" destOrd="0" presId="urn:microsoft.com/office/officeart/2005/8/layout/radial1"/>
    <dgm:cxn modelId="{09BB6306-BF20-4D18-A0BB-5464F54FE142}" type="presParOf" srcId="{513BB315-5588-4350-805A-FE8CDA77EFB2}" destId="{2EF578F7-58EF-47FD-8FD2-E323BDEA42B1}" srcOrd="3" destOrd="0" presId="urn:microsoft.com/office/officeart/2005/8/layout/radial1"/>
    <dgm:cxn modelId="{DE121A83-4559-48DB-A902-6B58CD616A3F}" type="presOf" srcId="{86BA5D02-B8A5-46A6-9046-7E3E9ED4BAA1}" destId="{2EF578F7-58EF-47FD-8FD2-E323BDEA42B1}" srcOrd="0" destOrd="0" presId="urn:microsoft.com/office/officeart/2005/8/layout/radial1"/>
    <dgm:cxn modelId="{CF29676D-9198-4CB0-BF5D-912D478FD998}" type="presParOf" srcId="{2EF578F7-58EF-47FD-8FD2-E323BDEA42B1}" destId="{40AFA089-1CE5-4AB7-9798-5041B1DD0088}" srcOrd="0" destOrd="0" presId="urn:microsoft.com/office/officeart/2005/8/layout/radial1"/>
    <dgm:cxn modelId="{242E238E-416D-47BA-BC3C-B5415F9C14BC}" type="presOf" srcId="{86BA5D02-B8A5-46A6-9046-7E3E9ED4BAA1}" destId="{40AFA089-1CE5-4AB7-9798-5041B1DD0088}" srcOrd="1" destOrd="0" presId="urn:microsoft.com/office/officeart/2005/8/layout/radial1"/>
    <dgm:cxn modelId="{1EC9CDA1-8F9E-4CD2-9CC3-55CB6FB22FE3}" type="presParOf" srcId="{513BB315-5588-4350-805A-FE8CDA77EFB2}" destId="{C15FC8D4-9108-41EB-A5D0-18EBD5C442F8}" srcOrd="4" destOrd="0" presId="urn:microsoft.com/office/officeart/2005/8/layout/radial1"/>
    <dgm:cxn modelId="{20CBD52E-A987-4D49-A9FF-611DF8B15A97}" type="presOf" srcId="{C71EF975-7EC5-4E6E-BA60-1A560E207300}" destId="{C15FC8D4-9108-41EB-A5D0-18EBD5C442F8}" srcOrd="0" destOrd="0" presId="urn:microsoft.com/office/officeart/2005/8/layout/radial1"/>
    <dgm:cxn modelId="{7C57182A-F425-4936-B666-6DC850727D01}" type="presParOf" srcId="{513BB315-5588-4350-805A-FE8CDA77EFB2}" destId="{93AE0D9B-F93A-4843-9CB9-C99DC6B2C97C}" srcOrd="5" destOrd="0" presId="urn:microsoft.com/office/officeart/2005/8/layout/radial1"/>
    <dgm:cxn modelId="{94ECF98A-5206-4324-A751-C7501792AA5D}" type="presOf" srcId="{15599A30-FE52-4C0F-A9AE-9D87711320BF}" destId="{93AE0D9B-F93A-4843-9CB9-C99DC6B2C97C}" srcOrd="0" destOrd="0" presId="urn:microsoft.com/office/officeart/2005/8/layout/radial1"/>
    <dgm:cxn modelId="{AC8E74F8-4F6F-4F70-9B06-30431C796A86}" type="presParOf" srcId="{93AE0D9B-F93A-4843-9CB9-C99DC6B2C97C}" destId="{76B993F9-FDDB-440C-82C7-9AA602D614C0}" srcOrd="0" destOrd="0" presId="urn:microsoft.com/office/officeart/2005/8/layout/radial1"/>
    <dgm:cxn modelId="{5A982326-BA3C-447E-AFDF-0965FC2D9DF6}" type="presOf" srcId="{15599A30-FE52-4C0F-A9AE-9D87711320BF}" destId="{76B993F9-FDDB-440C-82C7-9AA602D614C0}" srcOrd="1" destOrd="0" presId="urn:microsoft.com/office/officeart/2005/8/layout/radial1"/>
    <dgm:cxn modelId="{9BA009BB-ECB2-4A51-B571-F8CCAC8CEF98}" type="presParOf" srcId="{513BB315-5588-4350-805A-FE8CDA77EFB2}" destId="{33C899F1-073B-439B-AF6D-EA3874767543}" srcOrd="6" destOrd="0" presId="urn:microsoft.com/office/officeart/2005/8/layout/radial1"/>
    <dgm:cxn modelId="{24526EEC-1C39-4E85-AF15-F2190CDA8248}" type="presOf" srcId="{AEDD0E3F-5F02-4FDF-9990-2D3C534420DA}" destId="{33C899F1-073B-439B-AF6D-EA3874767543}" srcOrd="0" destOrd="0" presId="urn:microsoft.com/office/officeart/2005/8/layout/radial1"/>
    <dgm:cxn modelId="{7386AECF-D14B-4A2F-8474-8757992BD0F4}" type="presParOf" srcId="{513BB315-5588-4350-805A-FE8CDA77EFB2}" destId="{5773BCAD-85CD-4F8C-B9A8-B35E38383138}" srcOrd="7" destOrd="0" presId="urn:microsoft.com/office/officeart/2005/8/layout/radial1"/>
    <dgm:cxn modelId="{EF786E08-D29C-4BC0-B848-A307584D3A3F}" type="presOf" srcId="{F8EE7901-71F9-4B4C-A139-3965456CC533}" destId="{5773BCAD-85CD-4F8C-B9A8-B35E38383138}" srcOrd="0" destOrd="0" presId="urn:microsoft.com/office/officeart/2005/8/layout/radial1"/>
    <dgm:cxn modelId="{EE46A2E7-EFAE-416D-9EA0-8A970C037158}" type="presParOf" srcId="{5773BCAD-85CD-4F8C-B9A8-B35E38383138}" destId="{D15A7004-232B-46BD-BAA3-65F28F8EEEFC}" srcOrd="0" destOrd="0" presId="urn:microsoft.com/office/officeart/2005/8/layout/radial1"/>
    <dgm:cxn modelId="{1C36AB09-B639-4BC6-899D-F490B775B7C3}" type="presOf" srcId="{F8EE7901-71F9-4B4C-A139-3965456CC533}" destId="{D15A7004-232B-46BD-BAA3-65F28F8EEEFC}" srcOrd="1" destOrd="0" presId="urn:microsoft.com/office/officeart/2005/8/layout/radial1"/>
    <dgm:cxn modelId="{5C5359C9-FA86-41E2-BB8A-D35C75DF43B7}" type="presParOf" srcId="{513BB315-5588-4350-805A-FE8CDA77EFB2}" destId="{4BD87BF1-6418-4B28-B650-3F2746B8787F}" srcOrd="8" destOrd="0" presId="urn:microsoft.com/office/officeart/2005/8/layout/radial1"/>
    <dgm:cxn modelId="{24831379-737B-4B51-B19E-3557CA144DD3}" type="presOf" srcId="{BE18C0FE-E5F2-4F36-9111-8A6779BE5CEA}" destId="{4BD87BF1-6418-4B28-B650-3F2746B8787F}" srcOrd="0" destOrd="0" presId="urn:microsoft.com/office/officeart/2005/8/layout/radial1"/>
    <dgm:cxn modelId="{F2376ED0-C813-4BDC-9F08-97CE4B890C33}" type="presParOf" srcId="{513BB315-5588-4350-805A-FE8CDA77EFB2}" destId="{57F3E66B-321A-4EE0-8B88-56C1D1BC851B}" srcOrd="9" destOrd="0" presId="urn:microsoft.com/office/officeart/2005/8/layout/radial1"/>
    <dgm:cxn modelId="{7199C923-55BE-40EC-BF4B-521765098E5C}" type="presOf" srcId="{80E7FCFA-0DDB-4427-9BA3-B914F4C97B63}" destId="{57F3E66B-321A-4EE0-8B88-56C1D1BC851B}" srcOrd="0" destOrd="0" presId="urn:microsoft.com/office/officeart/2005/8/layout/radial1"/>
    <dgm:cxn modelId="{157DCFB2-C2D4-46AC-BCD6-E2B282D5F546}" type="presParOf" srcId="{57F3E66B-321A-4EE0-8B88-56C1D1BC851B}" destId="{72A99DB5-36C0-4ED0-8304-57DB70CA1D43}" srcOrd="0" destOrd="0" presId="urn:microsoft.com/office/officeart/2005/8/layout/radial1"/>
    <dgm:cxn modelId="{25B99FF8-B282-472E-8CF0-CAFCCDCD2169}" type="presOf" srcId="{80E7FCFA-0DDB-4427-9BA3-B914F4C97B63}" destId="{72A99DB5-36C0-4ED0-8304-57DB70CA1D43}" srcOrd="1" destOrd="0" presId="urn:microsoft.com/office/officeart/2005/8/layout/radial1"/>
    <dgm:cxn modelId="{A95ACD22-58CE-4B34-9643-DA2C9EB3AF9A}" type="presParOf" srcId="{513BB315-5588-4350-805A-FE8CDA77EFB2}" destId="{3F4C5D5A-E121-426E-96E7-C1A20E2040C8}" srcOrd="10" destOrd="0" presId="urn:microsoft.com/office/officeart/2005/8/layout/radial1"/>
    <dgm:cxn modelId="{D8F0AFC6-3AF5-4B9B-B493-5D3B0ADA3965}" type="presOf" srcId="{E7260022-F59D-4B31-BDF5-F156E3EC6F46}" destId="{3F4C5D5A-E121-426E-96E7-C1A20E2040C8}" srcOrd="0" destOrd="0" presId="urn:microsoft.com/office/officeart/2005/8/layout/radial1"/>
    <dgm:cxn modelId="{688DC46A-EA9F-43B7-9AEA-6D314655E9F6}" type="presParOf" srcId="{513BB315-5588-4350-805A-FE8CDA77EFB2}" destId="{0BED1CCB-2DE7-4AED-91B7-5A295399ECD3}" srcOrd="11" destOrd="0" presId="urn:microsoft.com/office/officeart/2005/8/layout/radial1"/>
    <dgm:cxn modelId="{22E03BE7-91D8-4515-A41F-3AC666B2B38E}" type="presOf" srcId="{E316EAE2-58E3-4FC0-A56B-1A4A26542DEC}" destId="{0BED1CCB-2DE7-4AED-91B7-5A295399ECD3}" srcOrd="0" destOrd="0" presId="urn:microsoft.com/office/officeart/2005/8/layout/radial1"/>
    <dgm:cxn modelId="{4751007C-06E9-42FD-B73A-E17382DBCDFC}" type="presParOf" srcId="{0BED1CCB-2DE7-4AED-91B7-5A295399ECD3}" destId="{0877CD63-3099-4BE8-95D7-E29E06216BF1}" srcOrd="0" destOrd="0" presId="urn:microsoft.com/office/officeart/2005/8/layout/radial1"/>
    <dgm:cxn modelId="{3E4C7FC6-38F7-40D9-87B3-43B2CA7D5D91}" type="presOf" srcId="{E316EAE2-58E3-4FC0-A56B-1A4A26542DEC}" destId="{0877CD63-3099-4BE8-95D7-E29E06216BF1}" srcOrd="1" destOrd="0" presId="urn:microsoft.com/office/officeart/2005/8/layout/radial1"/>
    <dgm:cxn modelId="{04A5442C-2B49-4D52-9CFE-62B888162448}" type="presParOf" srcId="{513BB315-5588-4350-805A-FE8CDA77EFB2}" destId="{EF805631-7B54-486A-A1BC-B3F2486CB97D}" srcOrd="12" destOrd="0" presId="urn:microsoft.com/office/officeart/2005/8/layout/radial1"/>
    <dgm:cxn modelId="{B82C0389-9E80-4A37-8D87-5E305D56F46E}" type="presOf" srcId="{E7214379-2893-497F-BAAC-9FABFEA39E0C}" destId="{EF805631-7B54-486A-A1BC-B3F2486CB97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0FA7A352-AD3F-4607-965C-E1AFDE58DFE6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A01AE396-FC73-47DD-B69A-E4B81B67BABA}" type="parTrans" cxnId="{F1098F63-1883-43E1-A8FA-3E341FBCD1DB}">
      <dgm:prSet/>
      <dgm:spPr/>
      <dgm:t>
        <a:bodyPr/>
        <a:lstStyle/>
        <a:p>
          <a:endParaRPr lang="zh-CN" altLang="en-US"/>
        </a:p>
      </dgm:t>
    </dgm:pt>
    <dgm:pt modelId="{BD00F172-7E3F-46E8-846F-34AE9A54AB48}">
      <dgm:prSet phldrT="[文本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314F"/>
        </a:solidFill>
        <a:ln>
          <a:solidFill>
            <a:schemeClr val="bg1"/>
          </a:solidFill>
        </a:ln>
      </dgm:spPr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关联公司</a:t>
          </a:r>
        </a:p>
      </dgm:t>
    </dgm:pt>
    <dgm:pt modelId="{79B0ABF7-2032-4F95-987A-0C311EA8E4A2}" type="sibTrans" cxnId="{F1098F63-1883-43E1-A8FA-3E341FBCD1DB}">
      <dgm:prSet/>
      <dgm:spPr/>
      <dgm:t>
        <a:bodyPr/>
        <a:lstStyle/>
        <a:p>
          <a:endParaRPr lang="zh-CN" altLang="en-US"/>
        </a:p>
      </dgm:t>
    </dgm:pt>
    <dgm:pt modelId="{EAB74E95-120F-47CA-BC57-9ED6906B0482}" type="parTrans" cxnId="{15AA4A5E-5097-4EA8-8D4F-A1A744AB0DB3}">
      <dgm:prSet/>
      <dgm:spPr/>
      <dgm:t>
        <a:bodyPr/>
        <a:lstStyle/>
        <a:p>
          <a:endParaRPr lang="zh-CN" altLang="en-US"/>
        </a:p>
      </dgm:t>
    </dgm:pt>
    <dgm:pt modelId="{0607F591-7FD5-4913-A640-6C529F8BB79F}">
      <dgm:prSet phldrT="[文本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71969F"/>
        </a:solidFill>
        <a:ln>
          <a:solidFill>
            <a:schemeClr val="bg1"/>
          </a:solidFill>
        </a:ln>
      </dgm:spPr>
      <dgm:t>
        <a:bodyPr/>
        <a:lstStyle/>
        <a:p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</a:rPr>
            <a:t>子公司</a:t>
          </a:r>
        </a:p>
      </dgm:t>
    </dgm:pt>
    <dgm:pt modelId="{056CA69F-A2EB-472B-AD0C-3DBE0EB59D97}" type="sibTrans" cxnId="{15AA4A5E-5097-4EA8-8D4F-A1A744AB0DB3}">
      <dgm:prSet/>
      <dgm:spPr/>
      <dgm:t>
        <a:bodyPr/>
        <a:lstStyle/>
        <a:p>
          <a:endParaRPr lang="zh-CN" altLang="en-US"/>
        </a:p>
      </dgm:t>
    </dgm:pt>
    <dgm:pt modelId="{EF19D6BA-5C4D-4EF9-B2FA-7339F3333B79}" type="parTrans" cxnId="{CB7758B4-37E0-43EF-8483-BDDE7190E4C0}">
      <dgm:prSet/>
      <dgm:spPr/>
      <dgm:t>
        <a:bodyPr/>
        <a:lstStyle/>
        <a:p>
          <a:endParaRPr lang="zh-CN" altLang="en-US"/>
        </a:p>
      </dgm:t>
    </dgm:pt>
    <dgm:pt modelId="{C3D3C4CC-34B0-42C3-B8F9-CEE3A4C4FA21}">
      <dgm:prSet phldrT="[文本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BA161E"/>
        </a:solidFill>
        <a:ln>
          <a:solidFill>
            <a:schemeClr val="bg1"/>
          </a:solidFill>
        </a:ln>
      </dgm:spPr>
      <dgm:t>
        <a:bodyPr/>
        <a:lstStyle/>
        <a:p>
          <a:r>
            <a:rPr lang="zh-CN" altLang="en-US" sz="2100">
              <a:latin typeface="微软雅黑" panose="020b0503020204020204" pitchFamily="34" charset="-122"/>
              <a:ea typeface="微软雅黑" panose="020b0503020204020204" pitchFamily="34" charset="-122"/>
            </a:rPr>
            <a:t>母公司</a:t>
          </a:r>
        </a:p>
      </dgm:t>
    </dgm:pt>
    <dgm:pt modelId="{AB1F9813-0389-4C1D-A32B-A7079933B68D}" type="sibTrans" cxnId="{CB7758B4-37E0-43EF-8483-BDDE7190E4C0}">
      <dgm:prSet/>
      <dgm:spPr/>
      <dgm:t>
        <a:bodyPr/>
        <a:lstStyle/>
        <a:p>
          <a:endParaRPr lang="zh-CN" altLang="en-US"/>
        </a:p>
      </dgm:t>
    </dgm:pt>
    <dgm:pt modelId="{96E1A890-4A41-4D97-AF2A-BDCA8F07D14F}" type="pres">
      <dgm:prSet presAssocID="{0FA7A352-AD3F-4607-965C-E1AFDE58DFE6}" presName="Name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6B3FC2-99B6-4F19-B680-9F41432FCE1D}" type="pres">
      <dgm:prSet presAssocID="{0FA7A352-AD3F-4607-965C-E1AFDE58DFE6}" presName="comp1"/>
      <dgm:spPr/>
      <dgm:t>
        <a:bodyPr/>
        <a:lstStyle/>
        <a:p/>
      </dgm:t>
    </dgm:pt>
    <dgm:pt modelId="{059635CC-E92E-408F-87D3-BF175DEA4776}" type="pres">
      <dgm:prSet presAssocID="{0FA7A352-AD3F-4607-965C-E1AFDE58DFE6}" presName="circle1" presStyleLbl="node1" presStyleCnt="3"/>
      <dgm:spPr/>
      <dgm:t>
        <a:bodyPr/>
        <a:lstStyle/>
        <a:p>
          <a:endParaRPr lang="zh-CN" altLang="en-US"/>
        </a:p>
      </dgm:t>
    </dgm:pt>
    <dgm:pt modelId="{B5936724-CF14-4640-A4DD-5AC3D3FFF3EB}" type="pres">
      <dgm:prSet presAssocID="{0FA7A352-AD3F-4607-965C-E1AFDE58DFE6}" presName="c1text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AD8CB3-AB2F-4961-85BB-EBD93E2AC77F}" type="pres">
      <dgm:prSet presAssocID="{0FA7A352-AD3F-4607-965C-E1AFDE58DFE6}" presName="comp2"/>
      <dgm:spPr/>
      <dgm:t>
        <a:bodyPr/>
        <a:lstStyle/>
        <a:p/>
      </dgm:t>
    </dgm:pt>
    <dgm:pt modelId="{8B277023-FA52-4570-AD9B-945632C0BB76}" type="pres">
      <dgm:prSet presAssocID="{0FA7A352-AD3F-4607-965C-E1AFDE58DFE6}" presName="circle2" presStyleLbl="node1" presStyleIdx="1" presStyleCnt="3"/>
      <dgm:spPr/>
      <dgm:t>
        <a:bodyPr/>
        <a:lstStyle/>
        <a:p>
          <a:endParaRPr lang="zh-CN" altLang="en-US"/>
        </a:p>
      </dgm:t>
    </dgm:pt>
    <dgm:pt modelId="{8D303BEB-5DCF-4D4A-8930-680E5EB54E84}" type="pres">
      <dgm:prSet presAssocID="{0FA7A352-AD3F-4607-965C-E1AFDE58DFE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150714-7A71-4EF5-893D-F25097391F3A}" type="pres">
      <dgm:prSet presAssocID="{0FA7A352-AD3F-4607-965C-E1AFDE58DFE6}" presName="comp3"/>
      <dgm:spPr/>
      <dgm:t>
        <a:bodyPr/>
        <a:lstStyle/>
        <a:p/>
      </dgm:t>
    </dgm:pt>
    <dgm:pt modelId="{5CE8903E-019D-4E51-900A-B5D70B3C560E}" type="pres">
      <dgm:prSet presAssocID="{0FA7A352-AD3F-4607-965C-E1AFDE58DFE6}" presName="circle3" presStyleLbl="node1" presStyleIdx="2" presStyleCnt="3"/>
      <dgm:spPr/>
      <dgm:t>
        <a:bodyPr/>
        <a:lstStyle/>
        <a:p>
          <a:endParaRPr lang="zh-CN" altLang="en-US"/>
        </a:p>
      </dgm:t>
    </dgm:pt>
    <dgm:pt modelId="{654C369D-00E7-4A95-A052-19418EE87FF4}" type="pres">
      <dgm:prSet presAssocID="{0FA7A352-AD3F-4607-965C-E1AFDE58DFE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098F63-1883-43E1-A8FA-3E341FBCD1DB}" srcId="{0FA7A352-AD3F-4607-965C-E1AFDE58DFE6}" destId="{BD00F172-7E3F-46E8-846F-34AE9A54AB48}" srcOrd="0" destOrd="0" parTransId="{A01AE396-FC73-47DD-B69A-E4B81B67BABA}" sibTransId="{79B0ABF7-2032-4F95-987A-0C311EA8E4A2}"/>
    <dgm:cxn modelId="{15AA4A5E-5097-4EA8-8D4F-A1A744AB0DB3}" srcId="{0FA7A352-AD3F-4607-965C-E1AFDE58DFE6}" destId="{0607F591-7FD5-4913-A640-6C529F8BB79F}" srcOrd="1" destOrd="0" parTransId="{EAB74E95-120F-47CA-BC57-9ED6906B0482}" sibTransId="{056CA69F-A2EB-472B-AD0C-3DBE0EB59D97}"/>
    <dgm:cxn modelId="{CB7758B4-37E0-43EF-8483-BDDE7190E4C0}" srcId="{0FA7A352-AD3F-4607-965C-E1AFDE58DFE6}" destId="{C3D3C4CC-34B0-42C3-B8F9-CEE3A4C4FA21}" srcOrd="2" destOrd="0" parTransId="{EF19D6BA-5C4D-4EF9-B2FA-7339F3333B79}" sibTransId="{AB1F9813-0389-4C1D-A32B-A7079933B68D}"/>
    <dgm:cxn modelId="{2A9E50F0-DB5B-4A93-B0D5-86A2165389DD}" type="presOf" srcId="{0FA7A352-AD3F-4607-965C-E1AFDE58DFE6}" destId="{96E1A890-4A41-4D97-AF2A-BDCA8F07D14F}" srcOrd="0" destOrd="0" presId="urn:microsoft.com/office/officeart/2005/8/layout/venn2"/>
    <dgm:cxn modelId="{72FB0363-C373-4039-A736-AE3A72E63606}" type="presParOf" srcId="{96E1A890-4A41-4D97-AF2A-BDCA8F07D14F}" destId="{EA6B3FC2-99B6-4F19-B680-9F41432FCE1D}" srcOrd="0" destOrd="0" presId="urn:microsoft.com/office/officeart/2005/8/layout/venn2"/>
    <dgm:cxn modelId="{F9953DF0-02F2-4E4B-B025-085463034A9B}" type="presParOf" srcId="{EA6B3FC2-99B6-4F19-B680-9F41432FCE1D}" destId="{059635CC-E92E-408F-87D3-BF175DEA4776}" srcOrd="0" destOrd="0" presId="urn:microsoft.com/office/officeart/2005/8/layout/venn2"/>
    <dgm:cxn modelId="{586A42CD-26CC-4844-9268-7008FB6EF245}" type="presOf" srcId="{BD00F172-7E3F-46E8-846F-34AE9A54AB48}" destId="{059635CC-E92E-408F-87D3-BF175DEA4776}" srcOrd="0" destOrd="0" presId="urn:microsoft.com/office/officeart/2005/8/layout/venn2"/>
    <dgm:cxn modelId="{4817023C-7EB8-4E6F-8258-D149EF26B292}" type="presParOf" srcId="{EA6B3FC2-99B6-4F19-B680-9F41432FCE1D}" destId="{B5936724-CF14-4640-A4DD-5AC3D3FFF3EB}" srcOrd="1" destOrd="0" presId="urn:microsoft.com/office/officeart/2005/8/layout/venn2"/>
    <dgm:cxn modelId="{588AEFCD-9B66-4850-B177-6A811451EDC0}" type="presOf" srcId="{BD00F172-7E3F-46E8-846F-34AE9A54AB48}" destId="{B5936724-CF14-4640-A4DD-5AC3D3FFF3EB}" srcOrd="1" destOrd="0" presId="urn:microsoft.com/office/officeart/2005/8/layout/venn2"/>
    <dgm:cxn modelId="{4763E269-6D28-4EFF-8AD3-055801781842}" type="presParOf" srcId="{96E1A890-4A41-4D97-AF2A-BDCA8F07D14F}" destId="{4AAD8CB3-AB2F-4961-85BB-EBD93E2AC77F}" srcOrd="1" destOrd="0" presId="urn:microsoft.com/office/officeart/2005/8/layout/venn2"/>
    <dgm:cxn modelId="{F879942B-B673-4172-A193-536B5426E35D}" type="presParOf" srcId="{4AAD8CB3-AB2F-4961-85BB-EBD93E2AC77F}" destId="{8B277023-FA52-4570-AD9B-945632C0BB76}" srcOrd="0" destOrd="0" presId="urn:microsoft.com/office/officeart/2005/8/layout/venn2"/>
    <dgm:cxn modelId="{36F3BBD1-291C-4D9B-B985-E1B6BAE315DC}" type="presOf" srcId="{0607F591-7FD5-4913-A640-6C529F8BB79F}" destId="{8B277023-FA52-4570-AD9B-945632C0BB76}" srcOrd="0" destOrd="0" presId="urn:microsoft.com/office/officeart/2005/8/layout/venn2"/>
    <dgm:cxn modelId="{743CA6EB-F818-441D-A432-707B747CDA13}" type="presParOf" srcId="{4AAD8CB3-AB2F-4961-85BB-EBD93E2AC77F}" destId="{8D303BEB-5DCF-4D4A-8930-680E5EB54E84}" srcOrd="1" destOrd="0" presId="urn:microsoft.com/office/officeart/2005/8/layout/venn2"/>
    <dgm:cxn modelId="{E9E577E3-6CD9-4655-B715-938F9BEECD26}" type="presOf" srcId="{0607F591-7FD5-4913-A640-6C529F8BB79F}" destId="{8D303BEB-5DCF-4D4A-8930-680E5EB54E84}" srcOrd="1" destOrd="0" presId="urn:microsoft.com/office/officeart/2005/8/layout/venn2"/>
    <dgm:cxn modelId="{B7265778-9B9E-47BC-AB08-947FD065081A}" type="presParOf" srcId="{96E1A890-4A41-4D97-AF2A-BDCA8F07D14F}" destId="{86150714-7A71-4EF5-893D-F25097391F3A}" srcOrd="2" destOrd="0" presId="urn:microsoft.com/office/officeart/2005/8/layout/venn2"/>
    <dgm:cxn modelId="{A526891D-5C5E-4315-8531-A2CCD7BCCB28}" type="presParOf" srcId="{86150714-7A71-4EF5-893D-F25097391F3A}" destId="{5CE8903E-019D-4E51-900A-B5D70B3C560E}" srcOrd="0" destOrd="0" presId="urn:microsoft.com/office/officeart/2005/8/layout/venn2"/>
    <dgm:cxn modelId="{C03EF651-1A89-461B-BB7F-0D15487EBCE5}" type="presOf" srcId="{C3D3C4CC-34B0-42C3-B8F9-CEE3A4C4FA21}" destId="{5CE8903E-019D-4E51-900A-B5D70B3C560E}" srcOrd="0" destOrd="0" presId="urn:microsoft.com/office/officeart/2005/8/layout/venn2"/>
    <dgm:cxn modelId="{93E4D134-05CA-486A-95A0-347D3E589C37}" type="presParOf" srcId="{86150714-7A71-4EF5-893D-F25097391F3A}" destId="{654C369D-00E7-4A95-A052-19418EE87FF4}" srcOrd="1" destOrd="0" presId="urn:microsoft.com/office/officeart/2005/8/layout/venn2"/>
    <dgm:cxn modelId="{B6323F22-B5EF-4B73-BF67-728DADEDB278}" type="presOf" srcId="{C3D3C4CC-34B0-42C3-B8F9-CEE3A4C4FA21}" destId="{654C369D-00E7-4A95-A052-19418EE87FF4}" srcOrd="1" destOrd="0" presId="urn:microsoft.com/office/officeart/2005/8/layout/venn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75" name=""/>
      <dsp:cNvGrpSpPr/>
    </dsp:nvGrpSpPr>
    <dsp:grpSpPr/>
    <dsp:sp modelId="{732539A1-B8A4-4940-933B-89178D911932}">
      <dsp:nvSpPr>
        <dsp:cNvPr id="76" name=""/>
        <dsp:cNvSpPr/>
      </dsp:nvSpPr>
      <dsp:spPr>
        <a:xfrm rot="5400000">
          <a:off x="308714" y="1936831"/>
          <a:ext cx="927544" cy="1543413"/>
        </a:xfrm>
        <a:prstGeom prst="corner">
          <a:avLst>
            <a:gd name="adj1" fmla="val 16120"/>
            <a:gd name="adj2" fmla="val 16110"/>
          </a:avLst>
        </a:prstGeom>
        <a:solidFill>
          <a:srgbClr val="0031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33BE838-633F-4FE3-8D8E-B15764CA1758}">
      <dsp:nvSpPr>
        <dsp:cNvPr id="77" name=""/>
        <dsp:cNvSpPr/>
      </dsp:nvSpPr>
      <dsp:spPr>
        <a:xfrm>
          <a:off x="153883" y="2397979"/>
          <a:ext cx="1393402" cy="122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指令</a:t>
          </a:r>
          <a:endParaRPr lang="zh-CN" altLang="en-US" sz="2400" kern="12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3883" y="2397979"/>
        <a:ext cx="1393402" cy="1221398"/>
      </dsp:txXfrm>
    </dsp:sp>
    <dsp:sp modelId="{86DA6A41-4647-43AA-A58E-21922A79F984}">
      <dsp:nvSpPr>
        <dsp:cNvPr id="78" name=""/>
        <dsp:cNvSpPr/>
      </dsp:nvSpPr>
      <dsp:spPr>
        <a:xfrm>
          <a:off x="1284380" y="1784656"/>
          <a:ext cx="262906" cy="262906"/>
        </a:xfrm>
        <a:prstGeom prst="triangle">
          <a:avLst>
            <a:gd name="adj" fmla="val 100000"/>
          </a:avLst>
        </a:prstGeom>
        <a:solidFill>
          <a:srgbClr val="D51A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ADDDEAF-1F97-4A06-96BA-3280ECB64290}">
      <dsp:nvSpPr>
        <dsp:cNvPr id="79" name=""/>
        <dsp:cNvSpPr/>
      </dsp:nvSpPr>
      <dsp:spPr>
        <a:xfrm rot="5400000">
          <a:off x="2014510" y="1476181"/>
          <a:ext cx="927544" cy="1543413"/>
        </a:xfrm>
        <a:prstGeom prst="corner">
          <a:avLst>
            <a:gd name="adj1" fmla="val 16120"/>
            <a:gd name="adj2" fmla="val 16110"/>
          </a:avLst>
        </a:prstGeom>
        <a:solidFill>
          <a:srgbClr val="0031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69C18DC-952D-44F4-9106-C37943E0C9E9}">
      <dsp:nvSpPr>
        <dsp:cNvPr id="80" name=""/>
        <dsp:cNvSpPr/>
      </dsp:nvSpPr>
      <dsp:spPr>
        <a:xfrm>
          <a:off x="1859680" y="1975878"/>
          <a:ext cx="1393402" cy="122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条规</a:t>
          </a:r>
          <a:endParaRPr lang="zh-CN" altLang="en-US" sz="2400" kern="12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59680" y="1975878"/>
        <a:ext cx="1393402" cy="1221398"/>
      </dsp:txXfrm>
    </dsp:sp>
    <dsp:sp modelId="{B9CD2B78-FC08-4636-BBA9-E1AECE206619}">
      <dsp:nvSpPr>
        <dsp:cNvPr id="81" name=""/>
        <dsp:cNvSpPr/>
      </dsp:nvSpPr>
      <dsp:spPr>
        <a:xfrm>
          <a:off x="2990177" y="1332909"/>
          <a:ext cx="262906" cy="262906"/>
        </a:xfrm>
        <a:prstGeom prst="triangle">
          <a:avLst>
            <a:gd name="adj" fmla="val 100000"/>
          </a:avLst>
        </a:prstGeom>
        <a:solidFill>
          <a:srgbClr val="D51A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96B366B-D614-4D21-B7C1-8573E1198B5E}">
      <dsp:nvSpPr>
        <dsp:cNvPr id="82" name=""/>
        <dsp:cNvSpPr/>
      </dsp:nvSpPr>
      <dsp:spPr>
        <a:xfrm rot="5400000">
          <a:off x="3720307" y="1024436"/>
          <a:ext cx="927544" cy="1543413"/>
        </a:xfrm>
        <a:prstGeom prst="corner">
          <a:avLst>
            <a:gd name="adj1" fmla="val 16120"/>
            <a:gd name="adj2" fmla="val 16110"/>
          </a:avLst>
        </a:prstGeom>
        <a:solidFill>
          <a:srgbClr val="0031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1D56709-35E3-439B-9CFB-2C4D1578400E}">
      <dsp:nvSpPr>
        <dsp:cNvPr id="83" name=""/>
        <dsp:cNvSpPr/>
      </dsp:nvSpPr>
      <dsp:spPr>
        <a:xfrm>
          <a:off x="3565477" y="1597039"/>
          <a:ext cx="1393402" cy="122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架构</a:t>
          </a:r>
          <a:endParaRPr lang="zh-CN" altLang="en-US" sz="2400" kern="12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65477" y="1597039"/>
        <a:ext cx="1393402" cy="1221398"/>
      </dsp:txXfrm>
    </dsp:sp>
    <dsp:sp modelId="{7FD395A1-CA50-429E-8F21-8C4F540BD1E4}">
      <dsp:nvSpPr>
        <dsp:cNvPr id="84" name=""/>
        <dsp:cNvSpPr/>
      </dsp:nvSpPr>
      <dsp:spPr>
        <a:xfrm>
          <a:off x="4695973" y="979001"/>
          <a:ext cx="262906" cy="262906"/>
        </a:xfrm>
        <a:prstGeom prst="triangle">
          <a:avLst>
            <a:gd name="adj" fmla="val 100000"/>
          </a:avLst>
        </a:prstGeom>
        <a:solidFill>
          <a:srgbClr val="D51A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0DB02E6-975D-4E85-9CB2-89A9D20B5E00}">
      <dsp:nvSpPr>
        <dsp:cNvPr id="85" name=""/>
        <dsp:cNvSpPr/>
      </dsp:nvSpPr>
      <dsp:spPr>
        <a:xfrm rot="5400000">
          <a:off x="5426104" y="670528"/>
          <a:ext cx="927544" cy="1543413"/>
        </a:xfrm>
        <a:prstGeom prst="corner">
          <a:avLst>
            <a:gd name="adj1" fmla="val 16120"/>
            <a:gd name="adj2" fmla="val 16110"/>
          </a:avLst>
        </a:prstGeom>
        <a:solidFill>
          <a:srgbClr val="0031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FDAB3EA-F69F-416A-954B-74AEC1C921ED}">
      <dsp:nvSpPr>
        <dsp:cNvPr id="86" name=""/>
        <dsp:cNvSpPr/>
      </dsp:nvSpPr>
      <dsp:spPr>
        <a:xfrm>
          <a:off x="5271274" y="1131676"/>
          <a:ext cx="1393402" cy="122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</a:t>
          </a:r>
          <a:endParaRPr lang="zh-CN" altLang="en-US" sz="2400" kern="12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271274" y="1131676"/>
        <a:ext cx="1393402" cy="1221398"/>
      </dsp:txXfrm>
    </dsp:sp>
    <dsp:sp modelId="{3F565B28-F586-4A10-862B-CE1E9707905E}">
      <dsp:nvSpPr>
        <dsp:cNvPr id="87" name=""/>
        <dsp:cNvSpPr/>
      </dsp:nvSpPr>
      <dsp:spPr>
        <a:xfrm>
          <a:off x="6401770" y="556900"/>
          <a:ext cx="262906" cy="262906"/>
        </a:xfrm>
        <a:prstGeom prst="triangle">
          <a:avLst>
            <a:gd name="adj" fmla="val 100000"/>
          </a:avLst>
        </a:prstGeom>
        <a:solidFill>
          <a:srgbClr val="D51A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DFCF64A-1B7F-4130-8AB8-2FEC88230EFC}">
      <dsp:nvSpPr>
        <dsp:cNvPr id="88" name=""/>
        <dsp:cNvSpPr/>
      </dsp:nvSpPr>
      <dsp:spPr>
        <a:xfrm rot="5400000">
          <a:off x="7131901" y="248427"/>
          <a:ext cx="927544" cy="1543413"/>
        </a:xfrm>
        <a:prstGeom prst="corner">
          <a:avLst>
            <a:gd name="adj1" fmla="val 16120"/>
            <a:gd name="adj2" fmla="val 16110"/>
          </a:avLst>
        </a:prstGeom>
        <a:solidFill>
          <a:srgbClr val="0031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8DDAF57-50F1-4488-8B51-FE1833D216D4}">
      <dsp:nvSpPr>
        <dsp:cNvPr id="89" name=""/>
        <dsp:cNvSpPr/>
      </dsp:nvSpPr>
      <dsp:spPr>
        <a:xfrm>
          <a:off x="6977071" y="709575"/>
          <a:ext cx="1393402" cy="122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战略</a:t>
          </a:r>
          <a:endParaRPr lang="zh-CN" altLang="en-US" sz="2400" kern="12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77071" y="709575"/>
        <a:ext cx="1393402" cy="1221398"/>
      </dsp:txXfrm>
    </dsp:sp>
    <dsp:sp modelId="{444A3F8F-0E39-47F4-BEAD-DB9A451B80F4}">
      <dsp:nvSpPr>
        <dsp:cNvPr id="90" name=""/>
        <dsp:cNvSpPr/>
      </dsp:nvSpPr>
      <dsp:spPr>
        <a:xfrm>
          <a:off x="8107567" y="134799"/>
          <a:ext cx="262906" cy="262906"/>
        </a:xfrm>
        <a:prstGeom prst="triangle">
          <a:avLst>
            <a:gd name="adj" fmla="val 100000"/>
          </a:avLst>
        </a:prstGeom>
        <a:solidFill>
          <a:srgbClr val="D51A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B6AAF57-D3CB-4E05-B920-3F7DED4D7D8A}">
      <dsp:nvSpPr>
        <dsp:cNvPr id="91" name=""/>
        <dsp:cNvSpPr/>
      </dsp:nvSpPr>
      <dsp:spPr>
        <a:xfrm rot="5400000">
          <a:off x="8837698" y="-173674"/>
          <a:ext cx="927544" cy="1543413"/>
        </a:xfrm>
        <a:prstGeom prst="corner">
          <a:avLst>
            <a:gd name="adj1" fmla="val 16120"/>
            <a:gd name="adj2" fmla="val 16110"/>
          </a:avLst>
        </a:prstGeom>
        <a:solidFill>
          <a:srgbClr val="00314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1A8E44B-3D2A-4112-BF23-E752C168DD71}">
      <dsp:nvSpPr>
        <dsp:cNvPr id="92" name=""/>
        <dsp:cNvSpPr/>
      </dsp:nvSpPr>
      <dsp:spPr>
        <a:xfrm>
          <a:off x="8682867" y="287474"/>
          <a:ext cx="1393402" cy="122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smtClean="0">
              <a:solidFill>
                <a:srgbClr val="00314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文化</a:t>
          </a:r>
          <a:endParaRPr lang="zh-CN" altLang="en-US" sz="2400" kern="1200">
            <a:solidFill>
              <a:srgbClr val="00314F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682867" y="287474"/>
        <a:ext cx="1393402" cy="1221398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7415" name=""/>
      <dsp:cNvGrpSpPr/>
    </dsp:nvGrpSpPr>
    <dsp:grpSpPr/>
    <dsp:sp modelId="{23775994-08FF-4809-9039-3467118B0BD2}">
      <dsp:nvSpPr>
        <dsp:cNvPr id="17416" name=""/>
        <dsp:cNvSpPr/>
      </dsp:nvSpPr>
      <dsp:spPr>
        <a:xfrm>
          <a:off x="7940850" y="457950"/>
          <a:ext cx="1206404" cy="1206035"/>
        </a:xfrm>
        <a:prstGeom prst="ellipse">
          <a:avLst/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BE36274-8529-4286-B626-9D09E96AEA98}">
      <dsp:nvSpPr>
        <dsp:cNvPr id="17417" name=""/>
        <dsp:cNvSpPr/>
      </dsp:nvSpPr>
      <dsp:spPr>
        <a:xfrm>
          <a:off x="8022572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售后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71340" y="688094"/>
        <a:ext cx="745489" cy="745746"/>
      </dsp:txXfrm>
    </dsp:sp>
    <dsp:sp modelId="{5CC9BD09-6ABB-47B3-8370-E89F593A7595}">
      <dsp:nvSpPr>
        <dsp:cNvPr id="17418" name=""/>
        <dsp:cNvSpPr/>
      </dsp:nvSpPr>
      <dsp:spPr>
        <a:xfrm rot="2700000">
          <a:off x="6694951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8775CBE-2C5E-42EF-9C82-EA6B9FED713A}">
      <dsp:nvSpPr>
        <dsp:cNvPr id="17419" name=""/>
        <dsp:cNvSpPr/>
      </dsp:nvSpPr>
      <dsp:spPr>
        <a:xfrm>
          <a:off x="6776073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销售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24840" y="688094"/>
        <a:ext cx="745489" cy="745746"/>
      </dsp:txXfrm>
    </dsp:sp>
    <dsp:sp modelId="{71AC5104-4B95-4540-AA2E-0BC492D400FC}">
      <dsp:nvSpPr>
        <dsp:cNvPr id="17420" name=""/>
        <dsp:cNvSpPr/>
      </dsp:nvSpPr>
      <dsp:spPr>
        <a:xfrm rot="2700000">
          <a:off x="5449342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4E74820-2EC7-4254-9190-439C2CCE37ED}">
      <dsp:nvSpPr>
        <dsp:cNvPr id="17421" name=""/>
        <dsp:cNvSpPr/>
      </dsp:nvSpPr>
      <dsp:spPr>
        <a:xfrm>
          <a:off x="5529573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仓储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保管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79167" y="688094"/>
        <a:ext cx="745489" cy="745746"/>
      </dsp:txXfrm>
    </dsp:sp>
    <dsp:sp modelId="{377EEE96-DC21-420A-B9EE-3CFB99D9EBD6}">
      <dsp:nvSpPr>
        <dsp:cNvPr id="17422" name=""/>
        <dsp:cNvSpPr/>
      </dsp:nvSpPr>
      <dsp:spPr>
        <a:xfrm rot="2700000">
          <a:off x="4202843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D54DA51-B715-4509-9D71-3D3AEF043756}">
      <dsp:nvSpPr>
        <dsp:cNvPr id="17423" name=""/>
        <dsp:cNvSpPr/>
      </dsp:nvSpPr>
      <dsp:spPr>
        <a:xfrm>
          <a:off x="4283965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制造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32732" y="688094"/>
        <a:ext cx="745489" cy="745746"/>
      </dsp:txXfrm>
    </dsp:sp>
    <dsp:sp modelId="{0398CC9E-DB5B-42A5-80F0-5A71D560ABC2}">
      <dsp:nvSpPr>
        <dsp:cNvPr id="17424" name=""/>
        <dsp:cNvSpPr/>
      </dsp:nvSpPr>
      <dsp:spPr>
        <a:xfrm rot="2700000">
          <a:off x="2956343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6B0CBC2-20BD-4FF3-828A-373BCFB24D46}">
      <dsp:nvSpPr>
        <dsp:cNvPr id="17425" name=""/>
        <dsp:cNvSpPr/>
      </dsp:nvSpPr>
      <dsp:spPr>
        <a:xfrm>
          <a:off x="3037465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原材料采购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86232" y="688094"/>
        <a:ext cx="745489" cy="745746"/>
      </dsp:txXfrm>
    </dsp:sp>
    <dsp:sp modelId="{12880019-4332-44F6-BA9D-A953FA4C263E}">
      <dsp:nvSpPr>
        <dsp:cNvPr id="17426" name=""/>
        <dsp:cNvSpPr/>
      </dsp:nvSpPr>
      <dsp:spPr>
        <a:xfrm rot="2700000">
          <a:off x="1710734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9AB496-3660-475E-91E4-EE628E821396}">
      <dsp:nvSpPr>
        <dsp:cNvPr id="17427" name=""/>
        <dsp:cNvSpPr/>
      </dsp:nvSpPr>
      <dsp:spPr>
        <a:xfrm>
          <a:off x="1790965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40559" y="688094"/>
        <a:ext cx="745489" cy="745746"/>
      </dsp:txXfrm>
    </dsp:sp>
    <dsp:sp modelId="{B8EE9613-1FBD-4D98-BAEF-FCFE23D331F1}">
      <dsp:nvSpPr>
        <dsp:cNvPr id="17428" name=""/>
        <dsp:cNvSpPr/>
      </dsp:nvSpPr>
      <dsp:spPr>
        <a:xfrm rot="2700000">
          <a:off x="464235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C608C9E-A05C-4E5F-9D14-8C3D4C8BE06D}">
      <dsp:nvSpPr>
        <dsp:cNvPr id="17429" name=""/>
        <dsp:cNvSpPr/>
      </dsp:nvSpPr>
      <dsp:spPr>
        <a:xfrm>
          <a:off x="529962" y="538906"/>
          <a:ext cx="1074639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研发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3118" y="688094"/>
        <a:ext cx="767478" cy="745746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8439" name=""/>
      <dsp:cNvGrpSpPr/>
    </dsp:nvGrpSpPr>
    <dsp:grpSpPr/>
    <dsp:sp modelId="{23775994-08FF-4809-9039-3467118B0BD2}">
      <dsp:nvSpPr>
        <dsp:cNvPr id="18440" name=""/>
        <dsp:cNvSpPr/>
      </dsp:nvSpPr>
      <dsp:spPr>
        <a:xfrm>
          <a:off x="7940850" y="457950"/>
          <a:ext cx="1206404" cy="1206035"/>
        </a:xfrm>
        <a:prstGeom prst="ellipse">
          <a:avLst/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BE36274-8529-4286-B626-9D09E96AEA98}">
      <dsp:nvSpPr>
        <dsp:cNvPr id="18441" name=""/>
        <dsp:cNvSpPr/>
      </dsp:nvSpPr>
      <dsp:spPr>
        <a:xfrm>
          <a:off x="8022572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售后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服务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71340" y="688094"/>
        <a:ext cx="745489" cy="745746"/>
      </dsp:txXfrm>
    </dsp:sp>
    <dsp:sp modelId="{5CC9BD09-6ABB-47B3-8370-E89F593A7595}">
      <dsp:nvSpPr>
        <dsp:cNvPr id="18442" name=""/>
        <dsp:cNvSpPr/>
      </dsp:nvSpPr>
      <dsp:spPr>
        <a:xfrm rot="2700000">
          <a:off x="6694951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8775CBE-2C5E-42EF-9C82-EA6B9FED713A}">
      <dsp:nvSpPr>
        <dsp:cNvPr id="18443" name=""/>
        <dsp:cNvSpPr/>
      </dsp:nvSpPr>
      <dsp:spPr>
        <a:xfrm>
          <a:off x="6776073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销售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24840" y="688094"/>
        <a:ext cx="745489" cy="745746"/>
      </dsp:txXfrm>
    </dsp:sp>
    <dsp:sp modelId="{71AC5104-4B95-4540-AA2E-0BC492D400FC}">
      <dsp:nvSpPr>
        <dsp:cNvPr id="18444" name=""/>
        <dsp:cNvSpPr/>
      </dsp:nvSpPr>
      <dsp:spPr>
        <a:xfrm rot="2700000">
          <a:off x="5449342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4E74820-2EC7-4254-9190-439C2CCE37ED}">
      <dsp:nvSpPr>
        <dsp:cNvPr id="18445" name=""/>
        <dsp:cNvSpPr/>
      </dsp:nvSpPr>
      <dsp:spPr>
        <a:xfrm>
          <a:off x="5529573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仓储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保管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79167" y="688094"/>
        <a:ext cx="745489" cy="745746"/>
      </dsp:txXfrm>
    </dsp:sp>
    <dsp:sp modelId="{377EEE96-DC21-420A-B9EE-3CFB99D9EBD6}">
      <dsp:nvSpPr>
        <dsp:cNvPr id="18446" name=""/>
        <dsp:cNvSpPr/>
      </dsp:nvSpPr>
      <dsp:spPr>
        <a:xfrm rot="2700000">
          <a:off x="4202843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D54DA51-B715-4509-9D71-3D3AEF043756}">
      <dsp:nvSpPr>
        <dsp:cNvPr id="18447" name=""/>
        <dsp:cNvSpPr/>
      </dsp:nvSpPr>
      <dsp:spPr>
        <a:xfrm>
          <a:off x="4283965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制造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32732" y="688094"/>
        <a:ext cx="745489" cy="745746"/>
      </dsp:txXfrm>
    </dsp:sp>
    <dsp:sp modelId="{0398CC9E-DB5B-42A5-80F0-5A71D560ABC2}">
      <dsp:nvSpPr>
        <dsp:cNvPr id="18448" name=""/>
        <dsp:cNvSpPr/>
      </dsp:nvSpPr>
      <dsp:spPr>
        <a:xfrm rot="2700000">
          <a:off x="2956343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6B0CBC2-20BD-4FF3-828A-373BCFB24D46}">
      <dsp:nvSpPr>
        <dsp:cNvPr id="18449" name=""/>
        <dsp:cNvSpPr/>
      </dsp:nvSpPr>
      <dsp:spPr>
        <a:xfrm>
          <a:off x="3037465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原材料采购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86232" y="688094"/>
        <a:ext cx="745489" cy="745746"/>
      </dsp:txXfrm>
    </dsp:sp>
    <dsp:sp modelId="{12880019-4332-44F6-BA9D-A953FA4C263E}">
      <dsp:nvSpPr>
        <dsp:cNvPr id="18450" name=""/>
        <dsp:cNvSpPr/>
      </dsp:nvSpPr>
      <dsp:spPr>
        <a:xfrm rot="2700000">
          <a:off x="1710734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69AB496-3660-475E-91E4-EE628E821396}">
      <dsp:nvSpPr>
        <dsp:cNvPr id="18451" name=""/>
        <dsp:cNvSpPr/>
      </dsp:nvSpPr>
      <dsp:spPr>
        <a:xfrm>
          <a:off x="1790965" y="538906"/>
          <a:ext cx="1043851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设计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40559" y="688094"/>
        <a:ext cx="745489" cy="745746"/>
      </dsp:txXfrm>
    </dsp:sp>
    <dsp:sp modelId="{B8EE9613-1FBD-4D98-BAEF-FCFE23D331F1}">
      <dsp:nvSpPr>
        <dsp:cNvPr id="18452" name=""/>
        <dsp:cNvSpPr/>
      </dsp:nvSpPr>
      <dsp:spPr>
        <a:xfrm rot="2700000">
          <a:off x="464235" y="457815"/>
          <a:ext cx="1206094" cy="1206094"/>
        </a:xfrm>
        <a:prstGeom prst="teardrop">
          <a:avLst>
            <a:gd name="adj" fmla="val 100000"/>
          </a:avLst>
        </a:prstGeom>
        <a:solidFill>
          <a:srgbClr val="003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C608C9E-A05C-4E5F-9D14-8C3D4C8BE06D}">
      <dsp:nvSpPr>
        <dsp:cNvPr id="18453" name=""/>
        <dsp:cNvSpPr/>
      </dsp:nvSpPr>
      <dsp:spPr>
        <a:xfrm>
          <a:off x="529962" y="538906"/>
          <a:ext cx="1074639" cy="1044124"/>
        </a:xfrm>
        <a:prstGeom prst="ellipse">
          <a:avLst/>
        </a:prstGeom>
        <a:solidFill>
          <a:srgbClr val="BA161E"/>
        </a:solidFill>
        <a:ln w="25400" cap="flat" cmpd="sng" algn="ctr">
          <a:solidFill>
            <a:srgbClr val="FEFEFE">
              <a:alpha val="6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en-US" altLang="zh-CN" sz="18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研发</a:t>
          </a:r>
          <a:endParaRPr lang="zh-CN" altLang="en-US" sz="18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3118" y="688094"/>
        <a:ext cx="767478" cy="745746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1511" name=""/>
      <dsp:cNvGrpSpPr/>
    </dsp:nvGrpSpPr>
    <dsp:grpSpPr/>
    <dsp:sp modelId="{EB4FFAF9-E455-4908-9928-8DEFA78DDD16}">
      <dsp:nvSpPr>
        <dsp:cNvPr id="21512" name=""/>
        <dsp:cNvSpPr/>
      </dsp:nvSpPr>
      <dsp:spPr>
        <a:xfrm rot="18000000">
          <a:off x="3475" y="2365663"/>
          <a:ext cx="1741579" cy="1132026"/>
        </a:xfrm>
        <a:prstGeom prst="round2SameRect">
          <a:avLst/>
        </a:prstGeom>
        <a:solidFill>
          <a:srgbClr val="00314F"/>
        </a:solidFill>
        <a:ln w="38100" cap="flat" cmpd="sng" algn="ctr">
          <a:solidFill>
            <a:srgbClr val="7196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组织</a:t>
          </a:r>
          <a:endParaRPr lang="en-US" altLang="zh-CN" sz="21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结构图</a:t>
          </a:r>
          <a:endParaRPr lang="zh-CN" altLang="en-US" sz="21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2665" y="2407109"/>
        <a:ext cx="1631057" cy="1076765"/>
      </dsp:txXfrm>
    </dsp:sp>
    <dsp:sp modelId="{C57A8A4E-1F59-4CCD-810A-B119DA81EA02}">
      <dsp:nvSpPr>
        <dsp:cNvPr id="21513" name=""/>
        <dsp:cNvSpPr/>
      </dsp:nvSpPr>
      <dsp:spPr>
        <a:xfrm rot="19800000">
          <a:off x="1452408" y="916730"/>
          <a:ext cx="1741579" cy="1132026"/>
        </a:xfrm>
        <a:prstGeom prst="round2SameRect">
          <a:avLst/>
        </a:prstGeom>
        <a:solidFill>
          <a:srgbClr val="00314F"/>
        </a:solidFill>
        <a:ln w="38100" cap="flat" cmpd="sng" algn="ctr">
          <a:solidFill>
            <a:srgbClr val="7196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职能</a:t>
          </a:r>
          <a:endParaRPr lang="en-US" altLang="zh-CN" sz="21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分解表</a:t>
          </a:r>
          <a:endParaRPr lang="zh-CN" altLang="en-US" sz="21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21484" y="968289"/>
        <a:ext cx="1631057" cy="1076765"/>
      </dsp:txXfrm>
    </dsp:sp>
    <dsp:sp modelId="{3680820F-FFF2-4C00-8B9C-8F59DFFDE912}">
      <dsp:nvSpPr>
        <dsp:cNvPr id="21514" name=""/>
        <dsp:cNvSpPr/>
      </dsp:nvSpPr>
      <dsp:spPr>
        <a:xfrm>
          <a:off x="3431688" y="386383"/>
          <a:ext cx="1741579" cy="1132026"/>
        </a:xfrm>
        <a:prstGeom prst="round2SameRect">
          <a:avLst/>
        </a:prstGeom>
        <a:solidFill>
          <a:srgbClr val="00314F"/>
        </a:solidFill>
        <a:ln w="38100" cap="flat" cmpd="sng" algn="ctr">
          <a:solidFill>
            <a:srgbClr val="7196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职位</a:t>
          </a:r>
          <a:endParaRPr lang="en-US" altLang="zh-CN" sz="21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分解表</a:t>
          </a:r>
          <a:endParaRPr lang="zh-CN" altLang="en-US" sz="21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86949" y="441644"/>
        <a:ext cx="1631057" cy="1076765"/>
      </dsp:txXfrm>
    </dsp:sp>
    <dsp:sp modelId="{B3BDF391-59CB-4B6B-A1FF-EB53166BDABE}">
      <dsp:nvSpPr>
        <dsp:cNvPr id="21515" name=""/>
        <dsp:cNvSpPr/>
      </dsp:nvSpPr>
      <dsp:spPr>
        <a:xfrm rot="1800000">
          <a:off x="5410968" y="916730"/>
          <a:ext cx="1741579" cy="1132026"/>
        </a:xfrm>
        <a:prstGeom prst="round2SameRect">
          <a:avLst/>
        </a:prstGeom>
        <a:solidFill>
          <a:srgbClr val="00314F"/>
        </a:solidFill>
        <a:ln w="38100" cap="flat" cmpd="sng" algn="ctr">
          <a:solidFill>
            <a:srgbClr val="7196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主导业务</a:t>
          </a:r>
          <a:endParaRPr lang="en-US" altLang="zh-CN" sz="21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流程图</a:t>
          </a:r>
          <a:endParaRPr lang="zh-CN" altLang="en-US" sz="21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52414" y="968289"/>
        <a:ext cx="1631057" cy="1076765"/>
      </dsp:txXfrm>
    </dsp:sp>
    <dsp:sp modelId="{06CF0FE4-E50B-47A9-BA7E-D30F40771F3F}">
      <dsp:nvSpPr>
        <dsp:cNvPr id="21516" name=""/>
        <dsp:cNvSpPr/>
      </dsp:nvSpPr>
      <dsp:spPr>
        <a:xfrm rot="3600000">
          <a:off x="6859901" y="2365663"/>
          <a:ext cx="1741579" cy="1132026"/>
        </a:xfrm>
        <a:prstGeom prst="round2SameRect">
          <a:avLst/>
        </a:prstGeom>
        <a:solidFill>
          <a:srgbClr val="00314F"/>
        </a:solidFill>
        <a:ln w="38100" cap="flat" cmpd="sng" algn="ctr">
          <a:solidFill>
            <a:srgbClr val="7196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重要管理</a:t>
          </a:r>
          <a:endParaRPr lang="en-US" altLang="zh-CN" sz="2100" kern="1200" smtClean="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smtClean="0">
              <a:solidFill>
                <a:srgbClr val="FEFEF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原则</a:t>
          </a:r>
          <a:endParaRPr lang="zh-CN" altLang="en-US" sz="2100" kern="1200">
            <a:solidFill>
              <a:srgbClr val="FEFEF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91233" y="2407109"/>
        <a:ext cx="1631057" cy="1076765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39" name=""/>
      <dsp:cNvGrpSpPr/>
    </dsp:nvGrpSpPr>
    <dsp:grpSpPr/>
  </dsp:spTree>
</dsp:drawing>
</file>

<file path=ppt/diagrams/drawing8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2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11/layout/CircleProcess#1">
  <dgm:title val="循环流程"/>
  <dgm:desc val="用于显示流程中的顺序步骤。级别 1 形状限于 11 个，级别 2 形状数不限。最适合少量文字。未使用的图片不显示，但在切换布局时仍可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43" axis="ch" ptType="node" st="10" cnt="1">
      <dgm:layoutNode name="Accent10">
        <dgm:alg type="sp"/>
        <dgm:shape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49" axis="ch" ptType="node" st="9" cnt="1">
      <dgm:layoutNode name="Accent9">
        <dgm:alg type="sp"/>
        <dgm:shape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55" axis="ch" ptType="node" st="8" cnt="1">
      <dgm:layoutNode name="Accent8">
        <dgm:alg type="sp"/>
        <dgm:shape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61" axis="ch" ptType="node" st="7" cnt="1">
      <dgm:layoutNode name="Accent7">
        <dgm:alg type="sp"/>
        <dgm:shape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67" axis="ch" ptType="node" st="6" cnt="1">
      <dgm:layoutNode name="Accent6">
        <dgm:alg type="sp"/>
        <dgm:shape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73" axis="ch" ptType="node" st="5" cnt="1">
      <dgm:layoutNode name="Accent5">
        <dgm:alg type="sp"/>
        <dgm:shape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79" axis="ch" ptType="node" st="4" cnt="1">
      <dgm:layoutNode name="Accent4">
        <dgm:alg type="sp"/>
        <dgm:shape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85" axis="ch" ptType="node" st="3" cnt="1">
      <dgm:layoutNode name="Accent3">
        <dgm:alg type="sp"/>
        <dgm:shape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91" axis="ch" ptType="node" st="2" cnt="1">
      <dgm:layoutNode name="Accent2">
        <dgm:alg type="sp"/>
        <dgm:shape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97" axis="ch" ptType="node" cnt="1">
      <dgm:layoutNode name="Accent1">
        <dgm:alg type="sp"/>
        <dgm:shape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/>
        </dgm:ruleLst>
      </dgm:layoutNode>
      <dgm:forEach name="Name6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"/>
                    </dgm:adjLst>
                  </dgm:shape>
                </dgm:if>
                <dgm:else name="Name13">
                  <dgm:shape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11/layout/CircleProcess#2">
  <dgm:title val="循环流程"/>
  <dgm:desc val="用于显示流程中的顺序步骤。级别 1 形状限于 11 个，级别 2 形状数不限。最适合少量文字。未使用的图片不显示，但在切换布局时仍可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43" axis="ch" ptType="node" st="10" cnt="1">
      <dgm:layoutNode name="Accent10">
        <dgm:alg type="sp"/>
        <dgm:shape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49" axis="ch" ptType="node" st="9" cnt="1">
      <dgm:layoutNode name="Accent9">
        <dgm:alg type="sp"/>
        <dgm:shape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55" axis="ch" ptType="node" st="8" cnt="1">
      <dgm:layoutNode name="Accent8">
        <dgm:alg type="sp"/>
        <dgm:shape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61" axis="ch" ptType="node" st="7" cnt="1">
      <dgm:layoutNode name="Accent7">
        <dgm:alg type="sp"/>
        <dgm:shape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67" axis="ch" ptType="node" st="6" cnt="1">
      <dgm:layoutNode name="Accent6">
        <dgm:alg type="sp"/>
        <dgm:shape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73" axis="ch" ptType="node" st="5" cnt="1">
      <dgm:layoutNode name="Accent5">
        <dgm:alg type="sp"/>
        <dgm:shape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79" axis="ch" ptType="node" st="4" cnt="1">
      <dgm:layoutNode name="Accent4">
        <dgm:alg type="sp"/>
        <dgm:shape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85" axis="ch" ptType="node" st="3" cnt="1">
      <dgm:layoutNode name="Accent3">
        <dgm:alg type="sp"/>
        <dgm:shape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91" axis="ch" ptType="node" st="2" cnt="1">
      <dgm:layoutNode name="Accent2">
        <dgm:alg type="sp"/>
        <dgm:shape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97" axis="ch" ptType="node" cnt="1">
      <dgm:layoutNode name="Accent1">
        <dgm:alg type="sp"/>
        <dgm:shape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11/layout/CircleProcess#3">
  <dgm:title val="循环流程"/>
  <dgm:desc val="用于显示流程中的顺序步骤。级别 1 形状限于 11 个，级别 2 形状数不限。最适合少量文字。未使用的图片不显示，但在切换布局时仍可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43" axis="ch" ptType="node" st="10" cnt="1">
      <dgm:layoutNode name="Accent10">
        <dgm:alg type="sp"/>
        <dgm:shape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49" axis="ch" ptType="node" st="9" cnt="1">
      <dgm:layoutNode name="Accent9">
        <dgm:alg type="sp"/>
        <dgm:shape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55" axis="ch" ptType="node" st="8" cnt="1">
      <dgm:layoutNode name="Accent8">
        <dgm:alg type="sp"/>
        <dgm:shape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61" axis="ch" ptType="node" st="7" cnt="1">
      <dgm:layoutNode name="Accent7">
        <dgm:alg type="sp"/>
        <dgm:shape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67" axis="ch" ptType="node" st="6" cnt="1">
      <dgm:layoutNode name="Accent6">
        <dgm:alg type="sp"/>
        <dgm:shape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73" axis="ch" ptType="node" st="5" cnt="1">
      <dgm:layoutNode name="Accent5">
        <dgm:alg type="sp"/>
        <dgm:shape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79" axis="ch" ptType="node" st="4" cnt="1">
      <dgm:layoutNode name="Accent4">
        <dgm:alg type="sp"/>
        <dgm:shape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85" axis="ch" ptType="node" st="3" cnt="1">
      <dgm:layoutNode name="Accent3">
        <dgm:alg type="sp"/>
        <dgm:shape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91" axis="ch" ptType="node" st="2" cnt="1">
      <dgm:layoutNode name="Accent2">
        <dgm:alg type="sp"/>
        <dgm:shape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  <dgm:forEach name="Name97" axis="ch" ptType="node" cnt="1">
      <dgm:layoutNode name="Accent1">
        <dgm:alg type="sp"/>
        <dgm:shape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diagrams.loki3.com/TabbedArc+Icon">
  <dgm:title val="拱状"/>
  <dgm:desc val="用于显示一组以拱状跨在共同区域之上的相关项。最适合少量文字。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/>
            </dgm:ruleLst>
          </dgm:layoutNode>
        </dgm:else>
      </dgm:choose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fact="0.8"/>
                <dgm:rule type="h" fact="1"/>
                <dgm:rule type="primFontSz" val="5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1 1" cnt="1 0"/>
            <dgm:constrLst/>
            <dgm:ruleLst>
              <dgm:rule type="primFontSz" val="5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2 1" cnt="1 0"/>
            <dgm:constrLst/>
            <dgm:ruleLst>
              <dgm:rule type="primFontSz" val="5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3 1" cnt="1 0"/>
            <dgm:constrLst/>
            <dgm:ruleLst>
              <dgm:rule type="primFontSz" val="5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4 1" cnt="1 0"/>
            <dgm:constrLst/>
            <dgm:ruleLst>
              <dgm:rule type="primFontSz" val="5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5 1" cnt="1 0"/>
            <dgm:constrLst/>
            <dgm:ruleLst>
              <dgm:rule type="primFontSz" val="5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6 1" cnt="1 0"/>
            <dgm:constrLst/>
            <dgm:ruleLst>
              <dgm:rule type="primFontSz" val="5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7 1" cnt="1 0"/>
            <dgm:constrLst/>
            <dgm:ruleLst>
              <dgm:rule type="primFontSz" val="5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3725-0D92-49D9-88BD-0A725DCC5ECA}" type="datetimeFigureOut">
              <a:rPr lang="zh-CN" altLang="en-US" smtClean="0"/>
              <a:t>2017/2/21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A8C6-1B8B-494C-881B-33C94A7D20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96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4892-2594-4348-9B59-391C3F1BE7C4}" type="datetimeFigureOut">
              <a:rPr lang="zh-CN" altLang="en-US" smtClean="0"/>
              <a:t>2017/2/21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31C7-A97A-4B3D-B11F-B8701A7D07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422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209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632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2310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978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5839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8351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763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6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038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119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907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5182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873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683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164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70647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6"/>
          <p:cNvSpPr/>
          <p:nvPr userDrawn="1"/>
        </p:nvSpPr>
        <p:spPr>
          <a:xfrm>
            <a:off x="775" y="0"/>
            <a:ext cx="12196800" cy="4866468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9555559" y="372021"/>
            <a:ext cx="237778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2000" b="0" smtClean="0">
                <a:solidFill>
                  <a:srgbClr val="FFF8F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佛山广播电视大学</a:t>
            </a:r>
            <a:endParaRPr lang="en-US" altLang="zh-CN" sz="2000" b="0" baseline="0" smtClean="0">
              <a:solidFill>
                <a:srgbClr val="FFF8F8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  <a:p>
            <a:pPr algn="dist"/>
            <a:r>
              <a:rPr lang="zh-CN" altLang="en-US" sz="2000" b="0" baseline="0" smtClean="0">
                <a:solidFill>
                  <a:srgbClr val="FFF8F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佛山社区大学</a:t>
            </a:r>
            <a:endParaRPr lang="zh-CN" altLang="en-US" sz="2000" b="0">
              <a:solidFill>
                <a:srgbClr val="FFF8F8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8738" y="3533483"/>
            <a:ext cx="94329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lang="zh-CN" altLang="en-US" sz="6600" b="0" cap="none" spc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sz="6600" b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架构强而有力的组织</a:t>
            </a:r>
            <a:endParaRPr lang="zh-CN" altLang="en-US" sz="6600" b="1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1130623" y="5079872"/>
            <a:ext cx="5040313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1800">
                <a:solidFill>
                  <a:srgbClr val="D51A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defRPr>
            </a:lvl1pPr>
          </a:lstStyle>
          <a:p>
            <a:pPr marL="0" lvl="0"/>
            <a:r>
              <a:rPr lang="zh-CN" altLang="en-US" sz="1800" smtClean="0">
                <a:solidFill>
                  <a:srgbClr val="D51A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rPr>
              <a:t>管理案例分析第四章：组织结构设计</a:t>
            </a:r>
            <a:endParaRPr lang="zh-CN" altLang="en-US" sz="1800">
              <a:solidFill>
                <a:srgbClr val="D51A2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</p:txBody>
      </p:sp>
      <p:sp>
        <p:nvSpPr>
          <p:cNvPr id="11" name="Designed by @Larrywang"/>
          <p:cNvSpPr>
            <a:spLocks noGrp="1"/>
          </p:cNvSpPr>
          <p:nvPr>
            <p:ph type="body" sz="quarter" idx="12" hasCustomPrompt="1"/>
          </p:nvPr>
        </p:nvSpPr>
        <p:spPr>
          <a:xfrm>
            <a:off x="1130870" y="5466710"/>
            <a:ext cx="5040313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eaLnBrk="1" hangingPunct="1">
              <a:buNone/>
              <a:defRPr lang="zh-CN" altLang="en-US" sz="1800">
                <a:solidFill>
                  <a:srgbClr val="D51A2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经典繁仿黑" pitchFamily="49" charset="-122"/>
              </a:defRPr>
            </a:lvl1pPr>
          </a:lstStyle>
          <a:p>
            <a:pPr algn="l" eaLnBrk="1" hangingPunct="1"/>
            <a:r>
              <a:rPr lang="en-US" altLang="zh-CN" sz="1600" smtClean="0">
                <a:solidFill>
                  <a:srgbClr val="71969F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Designed by @Larrywang</a:t>
            </a:r>
            <a:endParaRPr lang="zh-CN" altLang="en-US" sz="1600">
              <a:solidFill>
                <a:srgbClr val="71969F"/>
              </a:solidFill>
              <a:effectLst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val="422380777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章节目录标题（可修改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914326"/>
            <a:ext cx="12198350" cy="108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410743" y="68326"/>
            <a:ext cx="1800000" cy="1800000"/>
            <a:chOff x="925401" y="3148271"/>
            <a:chExt cx="1800000" cy="1800000"/>
          </a:xfrm>
        </p:grpSpPr>
        <p:sp>
          <p:nvSpPr>
            <p:cNvPr id="6" name="椭圆 5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/>
        </p:nvSpPr>
        <p:spPr>
          <a:xfrm>
            <a:off x="10693812" y="467380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54759" y="404664"/>
            <a:ext cx="8137525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20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smtClean="0"/>
              <a:t>请输入章节标题</a:t>
            </a:r>
            <a:endParaRPr lang="zh-CN" altLang="en-US"/>
          </a:p>
        </p:txBody>
      </p:sp>
      <p:sp>
        <p:nvSpPr>
          <p:cNvPr id="16" name="红色矩形框"/>
          <p:cNvSpPr>
            <a:spLocks noGrp="1"/>
          </p:cNvSpPr>
          <p:nvPr>
            <p:ph type="body" sz="quarter" idx="11" hasCustomPrompt="1"/>
          </p:nvPr>
        </p:nvSpPr>
        <p:spPr>
          <a:xfrm>
            <a:off x="2354784" y="1124744"/>
            <a:ext cx="81375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8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90662" y="2133780"/>
            <a:ext cx="8567737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>
              <a:buNone/>
              <a:def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20000"/>
              </a:lnSpc>
              <a:spcAft>
                <a:spcPts val="500"/>
              </a:spcAft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</p:nvPr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altLang="zh-CN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mtClean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633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板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314473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2780928"/>
            <a:ext cx="9843591" cy="1610933"/>
            <a:chOff x="0" y="2931666"/>
            <a:chExt cx="3918962" cy="641350"/>
          </a:xfrm>
        </p:grpSpPr>
        <p:sp>
          <p:nvSpPr>
            <p:cNvPr id="23" name="任意多边形 22"/>
            <p:cNvSpPr/>
            <p:nvPr userDrawn="1"/>
          </p:nvSpPr>
          <p:spPr>
            <a:xfrm>
              <a:off x="154627" y="2931666"/>
              <a:ext cx="3764335" cy="641350"/>
            </a:xfrm>
            <a:custGeom>
              <a:gdLst>
                <a:gd name="connsiteX0" fmla="*/ 0 w 3762375"/>
                <a:gd name="connsiteY0" fmla="*/ 0 h 641350"/>
                <a:gd name="connsiteX1" fmla="*/ 3699045 w 3762375"/>
                <a:gd name="connsiteY1" fmla="*/ 0 h 641350"/>
                <a:gd name="connsiteX2" fmla="*/ 3744959 w 3762375"/>
                <a:gd name="connsiteY2" fmla="*/ 147909 h 641350"/>
                <a:gd name="connsiteX3" fmla="*/ 3762375 w 3762375"/>
                <a:gd name="connsiteY3" fmla="*/ 320675 h 641350"/>
                <a:gd name="connsiteX4" fmla="*/ 3744959 w 3762375"/>
                <a:gd name="connsiteY4" fmla="*/ 493441 h 641350"/>
                <a:gd name="connsiteX5" fmla="*/ 3699045 w 3762375"/>
                <a:gd name="connsiteY5" fmla="*/ 641350 h 641350"/>
                <a:gd name="connsiteX6" fmla="*/ 0 w 3762375"/>
                <a:gd name="connsiteY6" fmla="*/ 641350 h 6413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2375" h="641350">
                  <a:moveTo>
                    <a:pt x="0" y="0"/>
                  </a:moveTo>
                  <a:lnTo>
                    <a:pt x="3699045" y="0"/>
                  </a:lnTo>
                  <a:lnTo>
                    <a:pt x="3744959" y="147909"/>
                  </a:lnTo>
                  <a:cubicBezTo>
                    <a:pt x="3756378" y="203714"/>
                    <a:pt x="3762375" y="261494"/>
                    <a:pt x="3762375" y="320675"/>
                  </a:cubicBezTo>
                  <a:cubicBezTo>
                    <a:pt x="3762375" y="379856"/>
                    <a:pt x="3756378" y="437636"/>
                    <a:pt x="3744959" y="493441"/>
                  </a:cubicBezTo>
                  <a:lnTo>
                    <a:pt x="3699045" y="641350"/>
                  </a:lnTo>
                  <a:lnTo>
                    <a:pt x="0" y="641350"/>
                  </a:lnTo>
                  <a:close/>
                </a:path>
              </a:pathLst>
            </a:custGeom>
            <a:solidFill>
              <a:srgbClr val="FB524B"/>
            </a:solidFill>
            <a:ln>
              <a:solidFill>
                <a:srgbClr val="FB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60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谢谢各位的聆听</a:t>
              </a:r>
              <a:endPara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0" y="2931666"/>
              <a:ext cx="154626" cy="641350"/>
            </a:xfrm>
            <a:prstGeom prst="rect">
              <a:avLst/>
            </a:prstGeom>
            <a:solidFill>
              <a:srgbClr val="59595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111031352"/>
      </p:ext>
    </p:extLst>
  </p:cSld>
  <p:clrMapOvr>
    <a:masterClrMapping/>
  </p:clrMapOvr>
  <p:transition/>
  <p:timing/>
  <p:extLst mod="1">
    <p:ext uri="{DCECCB84-F9BA-43D5-87BE-67443E8EF086}">
      <p15:sldGuideLst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979" userDrawn="1">
          <p15:clr>
            <a:srgbClr val="FBAE40"/>
          </p15:clr>
        </p15:guide>
        <p15:guide id="4" orient="horz" pos="33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794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01790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269236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83" y="1709739"/>
            <a:ext cx="1052107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83" y="4589464"/>
            <a:ext cx="105210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169275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636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415" y="1825625"/>
            <a:ext cx="518429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57042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5" y="365126"/>
            <a:ext cx="10521077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226" y="1681163"/>
            <a:ext cx="51604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226" y="2505075"/>
            <a:ext cx="516047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14" y="1681163"/>
            <a:ext cx="51858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14" y="2505075"/>
            <a:ext cx="51858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97926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13295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08362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 userDrawn="1"/>
        </p:nvSpPr>
        <p:spPr>
          <a:xfrm>
            <a:off x="0" y="0"/>
            <a:ext cx="12199975" cy="6858000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2"/>
          <p:cNvSpPr/>
          <p:nvPr userDrawn="1"/>
        </p:nvSpPr>
        <p:spPr>
          <a:xfrm>
            <a:off x="9555559" y="0"/>
            <a:ext cx="1851025" cy="117476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2"/>
          <p:cNvSpPr/>
          <p:nvPr userDrawn="1"/>
        </p:nvSpPr>
        <p:spPr>
          <a:xfrm>
            <a:off x="596380" y="2276872"/>
            <a:ext cx="3627083" cy="54000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架构组织的理念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2"/>
          <p:cNvSpPr/>
          <p:nvPr userDrawn="1"/>
        </p:nvSpPr>
        <p:spPr>
          <a:xfrm>
            <a:off x="4300866" y="2276872"/>
            <a:ext cx="3627083" cy="54000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02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架构组织的方法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2"/>
          <p:cNvSpPr/>
          <p:nvPr userDrawn="1"/>
        </p:nvSpPr>
        <p:spPr>
          <a:xfrm>
            <a:off x="8005353" y="2276872"/>
            <a:ext cx="3627083" cy="54000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03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案例分享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"/>
          <p:cNvSpPr txBox="1"/>
          <p:nvPr userDrawn="1"/>
        </p:nvSpPr>
        <p:spPr>
          <a:xfrm>
            <a:off x="698575" y="9172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rgbClr val="71969F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>
              <a:solidFill>
                <a:srgbClr val="71969F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53" name="文本框 52"/>
          <p:cNvSpPr txBox="1"/>
          <p:nvPr userDrawn="1"/>
        </p:nvSpPr>
        <p:spPr>
          <a:xfrm>
            <a:off x="698575" y="4766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0314F"/>
                </a:solidFill>
                <a:ea typeface="微软雅黑"/>
              </a:rPr>
              <a:t>目    录</a:t>
            </a:r>
            <a:endParaRPr lang="zh-CN" altLang="en-US" sz="2400">
              <a:solidFill>
                <a:srgbClr val="00314F"/>
              </a:solidFill>
              <a:ea typeface="微软雅黑"/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9934074" y="186656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9555559" y="555988"/>
            <a:ext cx="1851025" cy="0"/>
          </a:xfrm>
          <a:prstGeom prst="line">
            <a:avLst/>
          </a:prstGeom>
          <a:ln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1077773" y="3202999"/>
            <a:ext cx="2664296" cy="2664296"/>
            <a:chOff x="925401" y="3148271"/>
            <a:chExt cx="2664296" cy="2664296"/>
          </a:xfrm>
        </p:grpSpPr>
        <p:sp>
          <p:nvSpPr>
            <p:cNvPr id="3" name="椭圆 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00314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4782260" y="3202999"/>
            <a:ext cx="2664296" cy="2664296"/>
            <a:chOff x="925401" y="3148271"/>
            <a:chExt cx="2664296" cy="2664296"/>
          </a:xfrm>
        </p:grpSpPr>
        <p:sp>
          <p:nvSpPr>
            <p:cNvPr id="23" name="椭圆 2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00314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8486746" y="3202999"/>
            <a:ext cx="2664296" cy="2664296"/>
            <a:chOff x="925401" y="3148271"/>
            <a:chExt cx="2664296" cy="2664296"/>
          </a:xfrm>
        </p:grpSpPr>
        <p:sp>
          <p:nvSpPr>
            <p:cNvPr id="26" name="椭圆 25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00314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9921" y="3815147"/>
            <a:ext cx="1440000" cy="1440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596380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>
            <a:off x="4300867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8005353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98894" y="3815146"/>
            <a:ext cx="1440000" cy="144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4408" y="38151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val="269246937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87" y="987426"/>
            <a:ext cx="6175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939229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26" y="457200"/>
            <a:ext cx="39342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5887" y="987426"/>
            <a:ext cx="61754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226" y="2057400"/>
            <a:ext cx="393428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252990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797188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9444" y="365125"/>
            <a:ext cx="2630269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637" y="365125"/>
            <a:ext cx="773832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80297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矩形 42"/>
          <p:cNvSpPr/>
          <p:nvPr userDrawn="1"/>
        </p:nvSpPr>
        <p:spPr>
          <a:xfrm>
            <a:off x="9555559" y="0"/>
            <a:ext cx="1851025" cy="117476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2"/>
          <p:cNvSpPr/>
          <p:nvPr userDrawn="1"/>
        </p:nvSpPr>
        <p:spPr>
          <a:xfrm>
            <a:off x="596380" y="2276872"/>
            <a:ext cx="3627083" cy="54000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架构组织的理念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2"/>
          <p:cNvSpPr/>
          <p:nvPr userDrawn="1"/>
        </p:nvSpPr>
        <p:spPr>
          <a:xfrm>
            <a:off x="4300866" y="2276872"/>
            <a:ext cx="3627083" cy="540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02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架构组织的方法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2"/>
          <p:cNvSpPr/>
          <p:nvPr userDrawn="1"/>
        </p:nvSpPr>
        <p:spPr>
          <a:xfrm>
            <a:off x="8005353" y="2276872"/>
            <a:ext cx="3627083" cy="540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03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案例分享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"/>
          <p:cNvSpPr txBox="1"/>
          <p:nvPr userDrawn="1"/>
        </p:nvSpPr>
        <p:spPr>
          <a:xfrm>
            <a:off x="698575" y="9172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rgbClr val="71969F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>
              <a:solidFill>
                <a:srgbClr val="71969F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53" name="文本框 52"/>
          <p:cNvSpPr txBox="1"/>
          <p:nvPr userDrawn="1"/>
        </p:nvSpPr>
        <p:spPr>
          <a:xfrm>
            <a:off x="698575" y="4766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0314F"/>
                </a:solidFill>
                <a:ea typeface="微软雅黑"/>
              </a:rPr>
              <a:t>目    录</a:t>
            </a:r>
            <a:endParaRPr lang="zh-CN" altLang="en-US" sz="2400">
              <a:solidFill>
                <a:srgbClr val="00314F"/>
              </a:solidFill>
              <a:ea typeface="微软雅黑"/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9934074" y="186656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9555559" y="555988"/>
            <a:ext cx="1851025" cy="0"/>
          </a:xfrm>
          <a:prstGeom prst="line">
            <a:avLst/>
          </a:prstGeom>
          <a:ln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1077773" y="3202999"/>
            <a:ext cx="2664296" cy="2664296"/>
            <a:chOff x="925401" y="3148271"/>
            <a:chExt cx="2664296" cy="2664296"/>
          </a:xfrm>
        </p:grpSpPr>
        <p:sp>
          <p:nvSpPr>
            <p:cNvPr id="3" name="椭圆 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00314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4782260" y="3202999"/>
            <a:ext cx="2664296" cy="2664296"/>
            <a:chOff x="925401" y="3148271"/>
            <a:chExt cx="2664296" cy="2664296"/>
          </a:xfrm>
        </p:grpSpPr>
        <p:sp>
          <p:nvSpPr>
            <p:cNvPr id="23" name="椭圆 2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71969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8486746" y="3202999"/>
            <a:ext cx="2664296" cy="2664296"/>
            <a:chOff x="925401" y="3148271"/>
            <a:chExt cx="2664296" cy="2664296"/>
          </a:xfrm>
        </p:grpSpPr>
        <p:sp>
          <p:nvSpPr>
            <p:cNvPr id="26" name="椭圆 25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71969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9921" y="3815147"/>
            <a:ext cx="1440000" cy="1440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596380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>
            <a:off x="4300867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8005353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98894" y="3815146"/>
            <a:ext cx="1440000" cy="144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4408" y="38151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val="4154657565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 userDrawn="1"/>
        </p:nvSpPr>
        <p:spPr>
          <a:xfrm>
            <a:off x="0" y="0"/>
            <a:ext cx="12199975" cy="6858000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2"/>
          <p:cNvSpPr/>
          <p:nvPr userDrawn="1"/>
        </p:nvSpPr>
        <p:spPr>
          <a:xfrm>
            <a:off x="9555559" y="0"/>
            <a:ext cx="1851025" cy="117476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2"/>
          <p:cNvSpPr/>
          <p:nvPr userDrawn="1"/>
        </p:nvSpPr>
        <p:spPr>
          <a:xfrm>
            <a:off x="596380" y="2276872"/>
            <a:ext cx="3627083" cy="540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架构组织的理念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2"/>
          <p:cNvSpPr/>
          <p:nvPr userDrawn="1"/>
        </p:nvSpPr>
        <p:spPr>
          <a:xfrm>
            <a:off x="4300866" y="2276872"/>
            <a:ext cx="3627083" cy="54000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02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架构组织的方法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2"/>
          <p:cNvSpPr/>
          <p:nvPr userDrawn="1"/>
        </p:nvSpPr>
        <p:spPr>
          <a:xfrm>
            <a:off x="8005353" y="2276872"/>
            <a:ext cx="3627083" cy="540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03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案例分享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"/>
          <p:cNvSpPr txBox="1"/>
          <p:nvPr userDrawn="1"/>
        </p:nvSpPr>
        <p:spPr>
          <a:xfrm>
            <a:off x="698575" y="9172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rgbClr val="71969F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>
              <a:solidFill>
                <a:srgbClr val="71969F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53" name="文本框 52"/>
          <p:cNvSpPr txBox="1"/>
          <p:nvPr userDrawn="1"/>
        </p:nvSpPr>
        <p:spPr>
          <a:xfrm>
            <a:off x="698575" y="4766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0314F"/>
                </a:solidFill>
                <a:ea typeface="微软雅黑"/>
              </a:rPr>
              <a:t>目    录</a:t>
            </a:r>
            <a:endParaRPr lang="zh-CN" altLang="en-US" sz="2400">
              <a:solidFill>
                <a:srgbClr val="00314F"/>
              </a:solidFill>
              <a:ea typeface="微软雅黑"/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9934074" y="186656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9555559" y="555988"/>
            <a:ext cx="1851025" cy="0"/>
          </a:xfrm>
          <a:prstGeom prst="line">
            <a:avLst/>
          </a:prstGeom>
          <a:ln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1077773" y="3202999"/>
            <a:ext cx="2664296" cy="2664296"/>
            <a:chOff x="925401" y="3148271"/>
            <a:chExt cx="2664296" cy="2664296"/>
          </a:xfrm>
        </p:grpSpPr>
        <p:sp>
          <p:nvSpPr>
            <p:cNvPr id="3" name="椭圆 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71969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4782260" y="3202999"/>
            <a:ext cx="2664296" cy="2664296"/>
            <a:chOff x="925401" y="3148271"/>
            <a:chExt cx="2664296" cy="2664296"/>
          </a:xfrm>
        </p:grpSpPr>
        <p:sp>
          <p:nvSpPr>
            <p:cNvPr id="23" name="椭圆 2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00314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8486746" y="3202999"/>
            <a:ext cx="2664296" cy="2664296"/>
            <a:chOff x="925401" y="3148271"/>
            <a:chExt cx="2664296" cy="2664296"/>
          </a:xfrm>
        </p:grpSpPr>
        <p:sp>
          <p:nvSpPr>
            <p:cNvPr id="26" name="椭圆 25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71969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9921" y="3815147"/>
            <a:ext cx="1440000" cy="1440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596380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>
            <a:off x="4300867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8005353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98894" y="3815146"/>
            <a:ext cx="1440000" cy="144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4408" y="38151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val="124153751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/>
          <p:cNvSpPr/>
          <p:nvPr userDrawn="1"/>
        </p:nvSpPr>
        <p:spPr>
          <a:xfrm>
            <a:off x="0" y="0"/>
            <a:ext cx="12199975" cy="6858000"/>
          </a:xfrm>
          <a:prstGeom prst="rect">
            <a:avLst/>
          </a:prstGeom>
          <a:solidFill>
            <a:srgbClr val="FF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2"/>
          <p:cNvSpPr/>
          <p:nvPr userDrawn="1"/>
        </p:nvSpPr>
        <p:spPr>
          <a:xfrm>
            <a:off x="9555559" y="0"/>
            <a:ext cx="1851025" cy="117476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2"/>
          <p:cNvSpPr/>
          <p:nvPr userDrawn="1"/>
        </p:nvSpPr>
        <p:spPr>
          <a:xfrm>
            <a:off x="596380" y="2276872"/>
            <a:ext cx="3627083" cy="540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01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架构组织的理念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2"/>
          <p:cNvSpPr/>
          <p:nvPr userDrawn="1"/>
        </p:nvSpPr>
        <p:spPr>
          <a:xfrm>
            <a:off x="4300866" y="2276872"/>
            <a:ext cx="3627083" cy="540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02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架构组织的方法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2"/>
          <p:cNvSpPr/>
          <p:nvPr userDrawn="1"/>
        </p:nvSpPr>
        <p:spPr>
          <a:xfrm>
            <a:off x="8005353" y="2276872"/>
            <a:ext cx="3627083" cy="54000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kern="1200" smtClean="0">
                <a:solidFill>
                  <a:schemeClr val="bg1"/>
                </a:solidFill>
                <a:latin typeface="Impact" panose="020b0806030902050204" pitchFamily="34" charset="0"/>
                <a:ea typeface="Adobe 宋体 Std L" pitchFamily="18" charset="-122"/>
                <a:cs typeface="+mn-cs"/>
              </a:rPr>
              <a:t>03</a:t>
            </a:r>
            <a:r>
              <a:rPr lang="en-US" altLang="zh-CN" sz="2800" smtClean="0"/>
              <a:t>  </a:t>
            </a:r>
            <a:r>
              <a:rPr lang="zh-CN" altLang="en-US" sz="2800" b="1" smtClean="0"/>
              <a:t>案例分享</a:t>
            </a:r>
            <a:endParaRPr lang="zh-CN" altLang="en-US" sz="28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"/>
          <p:cNvSpPr txBox="1"/>
          <p:nvPr userDrawn="1"/>
        </p:nvSpPr>
        <p:spPr>
          <a:xfrm>
            <a:off x="698575" y="9172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rgbClr val="71969F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  <a:endParaRPr lang="zh-CN" altLang="en-US" sz="1600">
              <a:solidFill>
                <a:srgbClr val="71969F"/>
              </a:solidFill>
              <a:latin typeface="Agency FB" panose="020b0503020202020204" pitchFamily="34" charset="0"/>
              <a:ea typeface="Adobe 宋体 Std L" pitchFamily="18" charset="-122"/>
            </a:endParaRPr>
          </a:p>
        </p:txBody>
      </p:sp>
      <p:sp>
        <p:nvSpPr>
          <p:cNvPr id="53" name="文本框 52"/>
          <p:cNvSpPr txBox="1"/>
          <p:nvPr userDrawn="1"/>
        </p:nvSpPr>
        <p:spPr>
          <a:xfrm>
            <a:off x="698575" y="4766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rgbClr val="00314F"/>
                </a:solidFill>
                <a:ea typeface="微软雅黑"/>
              </a:rPr>
              <a:t>目    录</a:t>
            </a:r>
            <a:endParaRPr lang="zh-CN" altLang="en-US" sz="2400">
              <a:solidFill>
                <a:srgbClr val="00314F"/>
              </a:solidFill>
              <a:ea typeface="微软雅黑"/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9934074" y="186656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9555559" y="555988"/>
            <a:ext cx="1851025" cy="0"/>
          </a:xfrm>
          <a:prstGeom prst="line">
            <a:avLst/>
          </a:prstGeom>
          <a:ln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1077773" y="3202999"/>
            <a:ext cx="2664296" cy="2664296"/>
            <a:chOff x="925401" y="3148271"/>
            <a:chExt cx="2664296" cy="2664296"/>
          </a:xfrm>
        </p:grpSpPr>
        <p:sp>
          <p:nvSpPr>
            <p:cNvPr id="3" name="椭圆 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71969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4782260" y="3202999"/>
            <a:ext cx="2664296" cy="2664296"/>
            <a:chOff x="925401" y="3148271"/>
            <a:chExt cx="2664296" cy="2664296"/>
          </a:xfrm>
        </p:grpSpPr>
        <p:sp>
          <p:nvSpPr>
            <p:cNvPr id="23" name="椭圆 22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71969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8486746" y="3202999"/>
            <a:ext cx="2664296" cy="2664296"/>
            <a:chOff x="925401" y="3148271"/>
            <a:chExt cx="2664296" cy="2664296"/>
          </a:xfrm>
        </p:grpSpPr>
        <p:sp>
          <p:nvSpPr>
            <p:cNvPr id="26" name="椭圆 25"/>
            <p:cNvSpPr/>
            <p:nvPr userDrawn="1"/>
          </p:nvSpPr>
          <p:spPr>
            <a:xfrm>
              <a:off x="925401" y="3148271"/>
              <a:ext cx="2664296" cy="266429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1069417" y="3292287"/>
              <a:ext cx="2376264" cy="2376264"/>
            </a:xfrm>
            <a:prstGeom prst="ellipse">
              <a:avLst/>
            </a:prstGeom>
            <a:solidFill>
              <a:srgbClr val="00314F"/>
            </a:solidFill>
            <a:ln>
              <a:solidFill>
                <a:srgbClr val="719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9921" y="3815147"/>
            <a:ext cx="1440000" cy="1440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596380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>
            <a:off x="4300867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8005353" y="2204864"/>
            <a:ext cx="3627083" cy="0"/>
          </a:xfrm>
          <a:prstGeom prst="line">
            <a:avLst/>
          </a:prstGeom>
          <a:ln w="19050">
            <a:solidFill>
              <a:srgbClr val="7196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98894" y="3815146"/>
            <a:ext cx="1440000" cy="144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4408" y="38151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val="2427148090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914326"/>
            <a:ext cx="12198350" cy="108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10743" y="68326"/>
            <a:ext cx="1800000" cy="1800000"/>
            <a:chOff x="925401" y="3148271"/>
            <a:chExt cx="1800000" cy="1800000"/>
          </a:xfrm>
        </p:grpSpPr>
        <p:sp>
          <p:nvSpPr>
            <p:cNvPr id="4" name="椭圆 3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</a:p>
            <a:p>
              <a:pPr algn="ctr"/>
              <a:r>
                <a:rPr lang="zh-CN" altLang="en-US" sz="1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架构组</a:t>
              </a:r>
              <a:endParaRPr lang="en-US" altLang="zh-CN" sz="1800" b="1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织的理念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页码"/>
          <p:cNvSpPr/>
          <p:nvPr userDrawn="1"/>
        </p:nvSpPr>
        <p:spPr>
          <a:xfrm>
            <a:off x="10693812" y="467380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9" name="小标题"/>
          <p:cNvSpPr>
            <a:spLocks noGrp="1"/>
          </p:cNvSpPr>
          <p:nvPr>
            <p:ph type="body" sz="quarter" idx="11" hasCustomPrompt="1"/>
          </p:nvPr>
        </p:nvSpPr>
        <p:spPr>
          <a:xfrm>
            <a:off x="2354784" y="1124744"/>
            <a:ext cx="8137500" cy="452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zh-CN" altLang="en-US" sz="18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  <p:sp>
        <p:nvSpPr>
          <p:cNvPr id="10" name="大标题"/>
          <p:cNvSpPr>
            <a:spLocks noGrp="1"/>
          </p:cNvSpPr>
          <p:nvPr>
            <p:ph type="body" sz="quarter" idx="10" hasCustomPrompt="1"/>
          </p:nvPr>
        </p:nvSpPr>
        <p:spPr>
          <a:xfrm>
            <a:off x="2354759" y="404664"/>
            <a:ext cx="8137525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20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en-US" altLang="zh-CN" smtClean="0"/>
              <a:t>1.</a:t>
            </a:r>
            <a:r>
              <a:rPr lang="zh-CN" altLang="en-US" smtClean="0"/>
              <a:t>只有建立合适的理念才能架构合适的组织</a:t>
            </a:r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2" userDrawn="1">
          <p15:clr>
            <a:srgbClr val="FBAE40"/>
          </p15:clr>
        </p15:guide>
        <p15:guide id="3" pos="633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914326"/>
            <a:ext cx="12198350" cy="108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10743" y="68326"/>
            <a:ext cx="1800000" cy="1800000"/>
            <a:chOff x="925401" y="3148271"/>
            <a:chExt cx="1800000" cy="1800000"/>
          </a:xfrm>
        </p:grpSpPr>
        <p:sp>
          <p:nvSpPr>
            <p:cNvPr id="4" name="椭圆 3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</a:p>
            <a:p>
              <a:pPr algn="ctr"/>
              <a:r>
                <a:rPr lang="zh-CN" altLang="en-US" sz="1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架构组</a:t>
              </a:r>
              <a:endParaRPr lang="en-US" altLang="zh-CN" sz="1800" b="1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织的理念</a:t>
              </a:r>
              <a:endPara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页码"/>
          <p:cNvSpPr/>
          <p:nvPr userDrawn="1"/>
        </p:nvSpPr>
        <p:spPr>
          <a:xfrm>
            <a:off x="10693812" y="467380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9" name="小标题"/>
          <p:cNvSpPr>
            <a:spLocks noGrp="1"/>
          </p:cNvSpPr>
          <p:nvPr>
            <p:ph type="body" sz="quarter" idx="11" hasCustomPrompt="1"/>
          </p:nvPr>
        </p:nvSpPr>
        <p:spPr>
          <a:xfrm>
            <a:off x="2354784" y="1124744"/>
            <a:ext cx="81375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8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  <p:sp>
        <p:nvSpPr>
          <p:cNvPr id="10" name="大标题"/>
          <p:cNvSpPr>
            <a:spLocks noGrp="1"/>
          </p:cNvSpPr>
          <p:nvPr>
            <p:ph type="body" sz="quarter" idx="10" hasCustomPrompt="1"/>
          </p:nvPr>
        </p:nvSpPr>
        <p:spPr>
          <a:xfrm>
            <a:off x="2354759" y="404664"/>
            <a:ext cx="8137525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20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en-US" altLang="zh-CN" smtClean="0"/>
              <a:t>1.</a:t>
            </a:r>
            <a:r>
              <a:rPr lang="zh-CN" altLang="en-US" smtClean="0"/>
              <a:t>只有建立合适的理念才能架构合适的组织</a:t>
            </a:r>
            <a:endParaRPr lang="zh-CN" altLang="en-US"/>
          </a:p>
        </p:txBody>
      </p:sp>
      <p:sp>
        <p:nvSpPr>
          <p:cNvPr id="11" name="文本占位符 13"/>
          <p:cNvSpPr>
            <a:spLocks noGrp="1"/>
          </p:cNvSpPr>
          <p:nvPr>
            <p:ph type="body" sz="quarter" idx="12" hasCustomPrompt="1"/>
          </p:nvPr>
        </p:nvSpPr>
        <p:spPr>
          <a:xfrm>
            <a:off x="1490663" y="2133780"/>
            <a:ext cx="8137500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>
              <a:buNone/>
              <a:def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20000"/>
              </a:lnSpc>
              <a:spcAft>
                <a:spcPts val="500"/>
              </a:spcAft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  <p:sp>
        <p:nvSpPr>
          <p:cNvPr id="12" name="文本占位符 18"/>
          <p:cNvSpPr>
            <a:spLocks noGrp="1"/>
          </p:cNvSpPr>
          <p:nvPr>
            <p:ph type="body" sz="quarter" idx="13" hasCustomPrompt="1"/>
          </p:nvPr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altLang="zh-CN" smtClean="0">
                <a:solidFill>
                  <a:schemeClr val="bg1"/>
                </a:solidFill>
                <a:latin typeface="Impact" panose="020b0806030902050204" pitchFamily="34" charset="0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smtClean="0">
              <a:solidFill>
                <a:schemeClr val="bg1"/>
              </a:solidFill>
              <a:latin typeface="Impact" panose="020b080603090205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val="3871421908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  <p:extLst mod="1">
    <p:ext uri="{DCECCB84-F9BA-43D5-87BE-67443E8EF086}">
      <p15:sldGuideLst>
        <p15:guide id="1" orient="horz" pos="2160" userDrawn="1">
          <p15:clr>
            <a:srgbClr val="FBAE40"/>
          </p15:clr>
        </p15:guide>
        <p15:guide id="2" pos="38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914326"/>
            <a:ext cx="12198350" cy="108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10743" y="68326"/>
            <a:ext cx="1800000" cy="1800000"/>
            <a:chOff x="925401" y="3148271"/>
            <a:chExt cx="1800000" cy="1800000"/>
          </a:xfrm>
        </p:grpSpPr>
        <p:sp>
          <p:nvSpPr>
            <p:cNvPr id="4" name="椭圆 3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1200" smtClean="0">
                  <a:solidFill>
                    <a:schemeClr val="bg1"/>
                  </a:solidFill>
                  <a:latin typeface="Impact" panose="020b0806030902050204" pitchFamily="34" charset="0"/>
                  <a:ea typeface="Adobe 宋体 Std L" pitchFamily="18" charset="-122"/>
                  <a:cs typeface="+mn-cs"/>
                </a:rPr>
                <a:t>02</a:t>
              </a:r>
              <a:r>
                <a:rPr lang="en-US" altLang="zh-CN" sz="1800" smtClean="0"/>
                <a:t> 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架构组织的方法</a:t>
              </a:r>
            </a:p>
            <a:p>
              <a:pPr algn="ctr"/>
              <a:endParaRPr lang="zh-CN" altLang="en-US"/>
            </a:p>
          </p:txBody>
        </p:sp>
      </p:grpSp>
      <p:sp>
        <p:nvSpPr>
          <p:cNvPr id="6" name="页码框"/>
          <p:cNvSpPr/>
          <p:nvPr userDrawn="1"/>
        </p:nvSpPr>
        <p:spPr>
          <a:xfrm>
            <a:off x="10693812" y="467380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9" name="小标题"/>
          <p:cNvSpPr>
            <a:spLocks noGrp="1"/>
          </p:cNvSpPr>
          <p:nvPr>
            <p:ph type="body" sz="quarter" idx="11" hasCustomPrompt="1"/>
          </p:nvPr>
        </p:nvSpPr>
        <p:spPr>
          <a:xfrm>
            <a:off x="2354784" y="1124744"/>
            <a:ext cx="8137500" cy="452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buNone/>
              <a:defRPr lang="zh-CN" altLang="en-US" sz="18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  <p:sp>
        <p:nvSpPr>
          <p:cNvPr id="10" name="大标题"/>
          <p:cNvSpPr>
            <a:spLocks noGrp="1"/>
          </p:cNvSpPr>
          <p:nvPr>
            <p:ph type="body" sz="quarter" idx="10" hasCustomPrompt="1"/>
          </p:nvPr>
        </p:nvSpPr>
        <p:spPr>
          <a:xfrm>
            <a:off x="2354759" y="404664"/>
            <a:ext cx="8137525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20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smtClean="0"/>
              <a:t>请输入章节标题</a:t>
            </a:r>
            <a:endParaRPr lang="zh-CN" altLang="en-US"/>
          </a:p>
        </p:txBody>
      </p:sp>
    </p:spTree>
    <p:extLst>
      <p:ext uri="{BB962C8B-B14F-4D97-AF65-F5344CB8AC3E}">
        <p14:creationId val="353305464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914326"/>
            <a:ext cx="12198350" cy="108000"/>
          </a:xfrm>
          <a:prstGeom prst="rect">
            <a:avLst/>
          </a:prstGeom>
          <a:solidFill>
            <a:srgbClr val="71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10743" y="68326"/>
            <a:ext cx="1800000" cy="1800000"/>
            <a:chOff x="925401" y="3148271"/>
            <a:chExt cx="1800000" cy="1800000"/>
          </a:xfrm>
        </p:grpSpPr>
        <p:sp>
          <p:nvSpPr>
            <p:cNvPr id="4" name="椭圆 3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1200" smtClean="0">
                  <a:solidFill>
                    <a:schemeClr val="bg1"/>
                  </a:solidFill>
                  <a:latin typeface="Impact" panose="020b0806030902050204" pitchFamily="34" charset="0"/>
                  <a:ea typeface="Adobe 宋体 Std L" pitchFamily="18" charset="-122"/>
                  <a:cs typeface="+mn-cs"/>
                </a:rPr>
                <a:t>03</a:t>
              </a:r>
              <a:r>
                <a:rPr lang="en-US" altLang="zh-CN" sz="3600" smtClean="0">
                  <a:latin typeface="Impact" panose="020b0806030902050204" pitchFamily="34" charset="0"/>
                </a:rPr>
                <a:t>  </a:t>
              </a: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案例分享</a:t>
              </a:r>
            </a:p>
            <a:p>
              <a:pPr algn="ctr"/>
              <a:endParaRPr lang="zh-CN" altLang="en-US"/>
            </a:p>
          </p:txBody>
        </p:sp>
      </p:grpSp>
      <p:sp>
        <p:nvSpPr>
          <p:cNvPr id="6" name="页码框"/>
          <p:cNvSpPr/>
          <p:nvPr userDrawn="1"/>
        </p:nvSpPr>
        <p:spPr>
          <a:xfrm>
            <a:off x="10693812" y="467380"/>
            <a:ext cx="1093995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ctr">
                <a:defRPr/>
              </a:pPr>
              <a:t>‹#›</a:t>
            </a:fld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13" name="大标题"/>
          <p:cNvSpPr>
            <a:spLocks noGrp="1"/>
          </p:cNvSpPr>
          <p:nvPr>
            <p:ph type="body" sz="quarter" idx="10" hasCustomPrompt="1"/>
          </p:nvPr>
        </p:nvSpPr>
        <p:spPr>
          <a:xfrm>
            <a:off x="2354759" y="404664"/>
            <a:ext cx="8137525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20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smtClean="0"/>
              <a:t>请输入章节标题</a:t>
            </a:r>
            <a:endParaRPr lang="zh-CN" altLang="en-US"/>
          </a:p>
        </p:txBody>
      </p:sp>
      <p:sp>
        <p:nvSpPr>
          <p:cNvPr id="14" name="小标题"/>
          <p:cNvSpPr>
            <a:spLocks noGrp="1"/>
          </p:cNvSpPr>
          <p:nvPr>
            <p:ph type="body" sz="quarter" idx="11" hasCustomPrompt="1"/>
          </p:nvPr>
        </p:nvSpPr>
        <p:spPr>
          <a:xfrm>
            <a:off x="2354784" y="1124744"/>
            <a:ext cx="81375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8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>
              <a:lnSpc>
                <a:spcPct val="130000"/>
              </a:lnSpc>
            </a:pPr>
            <a:r>
              <a:rPr lang="zh-CN" altLang="en-US" smtClean="0"/>
              <a:t>请输入小标题</a:t>
            </a:r>
            <a:endParaRPr lang="zh-CN" altLang="en-US"/>
          </a:p>
        </p:txBody>
      </p:sp>
    </p:spTree>
    <p:extLst>
      <p:ext uri="{BB962C8B-B14F-4D97-AF65-F5344CB8AC3E}">
        <p14:creationId val="4182232982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6" r:id="rId4"/>
    <p:sldLayoutId id="2147483667" r:id="rId5"/>
    <p:sldLayoutId id="2147483656" r:id="rId6"/>
    <p:sldLayoutId id="2147483668" r:id="rId7"/>
    <p:sldLayoutId id="2147483663" r:id="rId8"/>
    <p:sldLayoutId id="2147483664" r:id="rId9"/>
    <p:sldLayoutId id="2147483655" r:id="rId10"/>
    <p:sldLayoutId id="2147483662" r:id="rId11"/>
    <p:sldLayoutId id="2147483669" r:id="rId12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637" y="365126"/>
            <a:ext cx="10521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637" y="1825625"/>
            <a:ext cx="10521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636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085" y="6356351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7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Relationship Id="rId3" Target="../media/image5.wdp" Type="http://schemas.microsoft.com/office/2007/relationships/hdphoto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Relationship Id="rId3" Target="../media/image12.wdp" Type="http://schemas.microsoft.com/office/2007/relationships/hdphoto"/><Relationship Id="rId4" Target="../diagrams/drawing1.xml" Type="http://schemas.microsoft.com/office/2007/relationships/diagramDrawing"/><Relationship Id="rId5" Target="../diagrams/data1.xml" Type="http://schemas.openxmlformats.org/officeDocument/2006/relationships/diagramData"/><Relationship Id="rId6" Target="../diagrams/layout1.xml" Type="http://schemas.openxmlformats.org/officeDocument/2006/relationships/diagramLayout"/><Relationship Id="rId7" Target="../diagrams/quickStyle1.xml" Type="http://schemas.openxmlformats.org/officeDocument/2006/relationships/diagramQuickStyle"/><Relationship Id="rId8" Target="../diagrams/colors1.xml" Type="http://schemas.openxmlformats.org/officeDocument/2006/relationships/diagramColors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diagrams/drawing2.xml" Type="http://schemas.microsoft.com/office/2007/relationships/diagramDrawing"/><Relationship Id="rId4" Target="../diagrams/data2.xml" Type="http://schemas.openxmlformats.org/officeDocument/2006/relationships/diagramData"/><Relationship Id="rId5" Target="../diagrams/layout2.xml" Type="http://schemas.openxmlformats.org/officeDocument/2006/relationships/diagramLayout"/><Relationship Id="rId6" Target="../diagrams/quickStyle2.xml" Type="http://schemas.openxmlformats.org/officeDocument/2006/relationships/diagramQuickStyle"/><Relationship Id="rId7" Target="../diagrams/colors2.xml" Type="http://schemas.openxmlformats.org/officeDocument/2006/relationships/diagramColors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diagrams/drawing3.xml" Type="http://schemas.microsoft.com/office/2007/relationships/diagramDrawing"/><Relationship Id="rId4" Target="../diagrams/data3.xml" Type="http://schemas.openxmlformats.org/officeDocument/2006/relationships/diagramData"/><Relationship Id="rId5" Target="../diagrams/layout3.xml" Type="http://schemas.openxmlformats.org/officeDocument/2006/relationships/diagramLayout"/><Relationship Id="rId6" Target="../diagrams/quickStyle3.xml" Type="http://schemas.openxmlformats.org/officeDocument/2006/relationships/diagramQuickStyle"/><Relationship Id="rId7" Target="../diagrams/colors3.xml" Type="http://schemas.openxmlformats.org/officeDocument/2006/relationships/diagramColors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6.png" Type="http://schemas.openxmlformats.org/officeDocument/2006/relationships/image"/><Relationship Id="rId4" Target="../media/image7.wdp" Type="http://schemas.microsoft.com/office/2007/relationships/hdphoto"/></Relationships>
</file>

<file path=ppt/slides/_rels/slide20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diagrams/drawing4.xml" Type="http://schemas.microsoft.com/office/2007/relationships/diagramDrawing"/><Relationship Id="rId4" Target="../diagrams/data4.xml" Type="http://schemas.openxmlformats.org/officeDocument/2006/relationships/diagramData"/><Relationship Id="rId5" Target="../diagrams/layout4.xml" Type="http://schemas.openxmlformats.org/officeDocument/2006/relationships/diagramLayout"/><Relationship Id="rId6" Target="../diagrams/quickStyle4.xml" Type="http://schemas.openxmlformats.org/officeDocument/2006/relationships/diagramQuickStyle"/><Relationship Id="rId7" Target="../diagrams/colors4.xml" Type="http://schemas.openxmlformats.org/officeDocument/2006/relationships/diagramColors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diagrams/drawing5.xml" Type="http://schemas.microsoft.com/office/2007/relationships/diagramDrawing"/><Relationship Id="rId4" Target="../diagrams/data5.xml" Type="http://schemas.openxmlformats.org/officeDocument/2006/relationships/diagramData"/><Relationship Id="rId5" Target="../diagrams/layout5.xml" Type="http://schemas.openxmlformats.org/officeDocument/2006/relationships/diagramLayout"/><Relationship Id="rId6" Target="../diagrams/quickStyle5.xml" Type="http://schemas.openxmlformats.org/officeDocument/2006/relationships/diagramQuickStyle"/><Relationship Id="rId7" Target="../diagrams/colors5.xml" Type="http://schemas.openxmlformats.org/officeDocument/2006/relationships/diagramColors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diagrams/drawing6.xml" Type="http://schemas.microsoft.com/office/2007/relationships/diagramDrawing"/><Relationship Id="rId4" Target="../diagrams/data6.xml" Type="http://schemas.openxmlformats.org/officeDocument/2006/relationships/diagramData"/><Relationship Id="rId5" Target="../diagrams/layout6.xml" Type="http://schemas.openxmlformats.org/officeDocument/2006/relationships/diagramLayout"/><Relationship Id="rId6" Target="../diagrams/quickStyle6.xml" Type="http://schemas.openxmlformats.org/officeDocument/2006/relationships/diagramQuickStyle"/><Relationship Id="rId7" Target="../diagrams/colors6.xml" Type="http://schemas.openxmlformats.org/officeDocument/2006/relationships/diagramColors"/></Relationships>
</file>

<file path=ppt/slides/_rels/slide2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2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diagrams/drawing7.xml" Type="http://schemas.microsoft.com/office/2007/relationships/diagramDrawing"/><Relationship Id="rId3" Target="../diagrams/data7.xml" Type="http://schemas.openxmlformats.org/officeDocument/2006/relationships/diagramData"/><Relationship Id="rId4" Target="../diagrams/layout7.xml" Type="http://schemas.openxmlformats.org/officeDocument/2006/relationships/diagramLayout"/><Relationship Id="rId5" Target="../diagrams/quickStyle7.xml" Type="http://schemas.openxmlformats.org/officeDocument/2006/relationships/diagramQuickStyle"/><Relationship Id="rId6" Target="../diagrams/colors7.xml" Type="http://schemas.openxmlformats.org/officeDocument/2006/relationships/diagramColors"/></Relationships>
</file>

<file path=ppt/slides/_rels/slide3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diagrams/drawing8.xml" Type="http://schemas.microsoft.com/office/2007/relationships/diagramDrawing"/><Relationship Id="rId3" Target="../diagrams/data8.xml" Type="http://schemas.openxmlformats.org/officeDocument/2006/relationships/diagramData"/><Relationship Id="rId4" Target="../diagrams/layout8.xml" Type="http://schemas.openxmlformats.org/officeDocument/2006/relationships/diagramLayout"/><Relationship Id="rId5" Target="../diagrams/quickStyle8.xml" Type="http://schemas.openxmlformats.org/officeDocument/2006/relationships/diagramQuickStyle"/><Relationship Id="rId6" Target="../diagrams/colors8.xml" Type="http://schemas.openxmlformats.org/officeDocument/2006/relationships/diagramColors"/></Relationships>
</file>

<file path=ppt/slides/_rels/slide3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7.png" Type="http://schemas.openxmlformats.org/officeDocument/2006/relationships/image"/><Relationship Id="rId3" Target="../media/image18.wdp" Type="http://schemas.microsoft.com/office/2007/relationships/hdphoto"/></Relationships>
</file>

<file path=ppt/slides/_rels/slide3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8.png" Type="http://schemas.openxmlformats.org/officeDocument/2006/relationships/image"/><Relationship Id="rId3" Target="../media/image9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-5953" y="-8484"/>
            <a:ext cx="12198350" cy="4869160"/>
            <a:chOff x="-5953" y="-8484"/>
            <a:chExt cx="12198350" cy="48691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953" y="-8484"/>
              <a:ext cx="12198350" cy="486916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-1759" y="-8484"/>
              <a:ext cx="12189963" cy="4869160"/>
            </a:xfrm>
            <a:prstGeom prst="rect">
              <a:avLst/>
            </a:prstGeom>
            <a:solidFill>
              <a:srgbClr val="264863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058738" y="3533484"/>
            <a:ext cx="9432925" cy="1097280"/>
          </a:xfrm>
        </p:spPr>
        <p:txBody>
          <a:bodyPr/>
          <a:lstStyle/>
          <a:p>
            <a:pPr lvl="0"/>
            <a:r>
              <a:rPr altLang="en-US" lang="zh-CN"/>
              <a:t>架构强而有力的组织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1130623" y="5081658"/>
            <a:ext cx="5040313" cy="365760"/>
          </a:xfrm>
        </p:spPr>
        <p:txBody>
          <a:bodyPr/>
          <a:lstStyle/>
          <a:p>
            <a:pPr lvl="0"/>
            <a:r>
              <a:rPr altLang="en-US" lang="zh-CN"/>
              <a:t>管理案例分析第四章：组织结构设计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2" sz="quarter" type="body"/>
          </p:nvPr>
        </p:nvSpPr>
        <p:spPr>
          <a:xfrm>
            <a:off x="1130870" y="5453107"/>
            <a:ext cx="5040313" cy="365760"/>
          </a:xfrm>
        </p:spPr>
        <p:txBody>
          <a:bodyPr/>
          <a:lstStyle/>
          <a:p>
            <a:r>
              <a:rPr altLang="zh-CN" lang="en-US">
                <a:solidFill>
                  <a:srgbClr val="71969F"/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Designed by ：fslarry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9555559" y="375444"/>
            <a:ext cx="2377782" cy="701040"/>
          </a:xfrm>
          <a:prstGeom prst="rect">
            <a:avLst/>
          </a:prstGeom>
          <a:noFill/>
          <a:effectLst>
            <a:reflection algn="bl" blurRad="6350" dir="5400000" dist="50800" endA="300" endPos="38500" rotWithShape="0" stA="50000" sy="-100000"/>
          </a:effectLst>
        </p:spPr>
        <p:txBody>
          <a:bodyPr anchor="ctr" rtlCol="0" wrap="square">
            <a:spAutoFit/>
          </a:bodyPr>
          <a:lstStyle/>
          <a:p>
            <a:pPr algn="dist"/>
            <a:r>
              <a:rPr altLang="en-US" b="0" lang="zh-CN" smtClean="0" sz="2000">
                <a:solidFill>
                  <a:srgbClr val="FFF8F8"/>
                </a:solidFill>
                <a:effectLst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2" pitchFamily="49" typeface="经典繁仿黑"/>
              </a:rPr>
              <a:t>佛山广播电视大学</a:t>
            </a:r>
          </a:p>
          <a:p>
            <a:pPr algn="dist"/>
            <a:r>
              <a:rPr altLang="en-US" b="0" lang="zh-CN" smtClean="0" sz="2000">
                <a:solidFill>
                  <a:srgbClr val="FFF8F8"/>
                </a:solidFill>
                <a:effectLst>
                  <a:reflection algn="bl" blurRad="6350" dir="5400000" endA="300" endPos="45500" rotWithShape="0" stA="55000" sy="-100000"/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2" pitchFamily="49" typeface="经典繁仿黑"/>
              </a:rPr>
              <a:t>佛山社区大学</a:t>
            </a:r>
          </a:p>
        </p:txBody>
      </p:sp>
    </p:spTree>
    <p:extLst>
      <p:ext uri="{BB962C8B-B14F-4D97-AF65-F5344CB8AC3E}">
        <p14:creationId val="195068529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" name="组合 34"/>
          <p:cNvGrpSpPr/>
          <p:nvPr/>
        </p:nvGrpSpPr>
        <p:grpSpPr>
          <a:xfrm>
            <a:off x="769420" y="2214156"/>
            <a:ext cx="10659511" cy="4383196"/>
            <a:chOff x="914400" y="2454275"/>
            <a:chExt cx="8099425" cy="3908425"/>
          </a:xfrm>
        </p:grpSpPr>
        <p:sp>
          <p:nvSpPr>
            <p:cNvPr descr="20%" id="3" name="Arc 3"/>
            <p:cNvSpPr/>
            <p:nvPr/>
          </p:nvSpPr>
          <p:spPr bwMode="auto">
            <a:xfrm flipH="1">
              <a:off x="5926138" y="5659275"/>
              <a:ext cx="3087687" cy="244607"/>
            </a:xfrm>
            <a:custGeom>
              <a:gdLst>
                <a:gd fmla="+- 0 0 0" name="G0"/>
                <a:gd fmla="+- 21600 0 0" name="G1"/>
                <a:gd fmla="+- 21600 0 0" name="G2"/>
                <a:gd fmla="*/ 0 w 21600" name="T0"/>
                <a:gd fmla="*/ 0 h 21600" name="T1"/>
                <a:gd fmla="*/ 21600 w 21600" name="T2"/>
                <a:gd fmla="*/ 21511 h 21600" name="T3"/>
                <a:gd fmla="*/ 0 w 21600" name="T4"/>
                <a:gd fmla="*/ 21600 h 216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extrusionOk="0" fill="none" h="21600" w="21600">
                  <a:moveTo>
                    <a:pt x="-1" y="0"/>
                  </a:moveTo>
                  <a:cubicBezTo>
                    <a:pt x="11894" y="0"/>
                    <a:pt x="21550" y="9616"/>
                    <a:pt x="21599" y="21511"/>
                  </a:cubicBezTo>
                </a:path>
                <a:path extrusionOk="0" h="21600" stroke="0" w="21600">
                  <a:moveTo>
                    <a:pt x="-1" y="0"/>
                  </a:moveTo>
                  <a:cubicBezTo>
                    <a:pt x="11894" y="0"/>
                    <a:pt x="21550" y="9616"/>
                    <a:pt x="21599" y="21511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1969F"/>
            </a:solidFill>
            <a:ln w="57150">
              <a:solidFill>
                <a:srgbClr val="00314F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33534" y="5226050"/>
              <a:ext cx="1328667" cy="5048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(1)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简单组织 松散不规范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973388" y="5226050"/>
              <a:ext cx="1409700" cy="568325"/>
            </a:xfrm>
            <a:prstGeom prst="roundRect">
              <a:avLst>
                <a:gd fmla="val 16667" name="adj"/>
              </a:avLst>
            </a:prstGeom>
            <a:solidFill>
              <a:srgbClr val="00314F"/>
            </a:solidFill>
            <a:ln w="6350">
              <a:solidFill>
                <a:schemeClr val="tx1"/>
              </a:solidFill>
              <a:round/>
            </a:ln>
            <a:effectLst>
              <a:outerShdw algn="ctr" dir="2700000" dist="71842" rotWithShape="0">
                <a:schemeClr val="bg2"/>
              </a:outerShdw>
            </a:effectLst>
          </p:spPr>
          <p:txBody>
            <a:bodyPr anchor="ctr" bIns="0" lIns="0" rIns="0" tIns="0"/>
            <a:lstStyle/>
            <a:p>
              <a:pPr algn="ctr" eaLnBrk="1" hangingPunct="1"/>
              <a:r>
                <a:rPr altLang="en-US" b="1" kumimoji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领导危机</a:t>
              </a:r>
            </a:p>
            <a:p>
              <a:pPr algn="ctr" eaLnBrk="1" hangingPunct="1"/>
              <a:r>
                <a:rPr altLang="en-US" b="1" kumimoji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内部秩序危机</a:t>
              </a:r>
            </a:p>
          </p:txBody>
        </p:sp>
        <p:sp>
          <p:nvSpPr>
            <p:cNvPr descr="20%" id="6" name="Arc 6"/>
            <p:cNvSpPr/>
            <p:nvPr/>
          </p:nvSpPr>
          <p:spPr bwMode="auto">
            <a:xfrm flipH="1" rot="10800000">
              <a:off x="914400" y="2939985"/>
              <a:ext cx="3227388" cy="244607"/>
            </a:xfrm>
            <a:custGeom>
              <a:gdLst>
                <a:gd fmla="+- 0 0 0" name="G0"/>
                <a:gd fmla="+- 21600 0 0" name="G1"/>
                <a:gd fmla="+- 21600 0 0" name="G2"/>
                <a:gd fmla="*/ 0 w 21600" name="T0"/>
                <a:gd fmla="*/ 0 h 21793" name="T1"/>
                <a:gd fmla="*/ 21599 w 21600" name="T2"/>
                <a:gd fmla="*/ 21793 h 21793" name="T3"/>
                <a:gd fmla="*/ 0 w 21600" name="T4"/>
                <a:gd fmla="*/ 21600 h 21793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extrusionOk="0" fill="none" h="21793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64"/>
                    <a:pt x="21599" y="21728"/>
                    <a:pt x="21599" y="21793"/>
                  </a:cubicBezTo>
                </a:path>
                <a:path extrusionOk="0" h="21793" stroke="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664"/>
                    <a:pt x="21599" y="21728"/>
                    <a:pt x="21599" y="21793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1969F"/>
            </a:solidFill>
            <a:ln w="57150">
              <a:solidFill>
                <a:srgbClr val="00314F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362200" y="5462588"/>
              <a:ext cx="5921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192838" y="4168775"/>
              <a:ext cx="590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8270875" y="3443288"/>
              <a:ext cx="590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3563938" y="4895850"/>
              <a:ext cx="228600" cy="31432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5449887" y="4295775"/>
              <a:ext cx="266701" cy="3556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7448948" y="3632200"/>
              <a:ext cx="250427" cy="34607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2400300" y="3775075"/>
              <a:ext cx="1482258" cy="595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4840288" y="2898774"/>
              <a:ext cx="1924050" cy="572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438400" y="6123704"/>
              <a:ext cx="947831" cy="99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154489" y="5597525"/>
              <a:ext cx="1333500" cy="468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6059488" y="4992688"/>
              <a:ext cx="1123950" cy="438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square">
              <a:spAutoFit/>
            </a:bodyPr>
            <a:lstStyle/>
            <a:p>
              <a:endParaRPr altLang="en-US" lang="zh-CN" sz="1200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150114" y="2845987"/>
              <a:ext cx="1682251" cy="380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altLang="en-US" b="1" kumimoji="1" lang="zh-CN" sz="28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企业战略变化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7127876" y="5794376"/>
              <a:ext cx="1733549" cy="380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altLang="en-US" b="1" kumimoji="1" lang="zh-CN" sz="28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经营环境变化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030537" y="4389438"/>
              <a:ext cx="1295400" cy="50641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(2)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功能型组织 规范集权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781551" y="3775075"/>
              <a:ext cx="1392237" cy="5048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(3)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事业部型组织授权、协调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497638" y="3116585"/>
              <a:ext cx="1773237" cy="5048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(4)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altLang="en-US" b="1" kumimoji="1" lang="zh-CN" sz="1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创新部型组织优化、协作</a:t>
              </a: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4840288" y="4641850"/>
              <a:ext cx="1409700" cy="568325"/>
            </a:xfrm>
            <a:prstGeom prst="roundRect">
              <a:avLst>
                <a:gd fmla="val 16667" name="adj"/>
              </a:avLst>
            </a:prstGeom>
            <a:solidFill>
              <a:srgbClr val="00314F"/>
            </a:solidFill>
            <a:ln w="6350">
              <a:solidFill>
                <a:schemeClr val="tx1"/>
              </a:solidFill>
              <a:round/>
            </a:ln>
            <a:effectLst>
              <a:outerShdw algn="ctr" dir="2700000" dist="71842" rotWithShape="0">
                <a:schemeClr val="bg2"/>
              </a:outerShdw>
            </a:effectLst>
          </p:spPr>
          <p:txBody>
            <a:bodyPr anchor="ctr" bIns="0" lIns="0" rIns="0" tIns="0"/>
            <a:lstStyle/>
            <a:p>
              <a:pPr algn="ctr" eaLnBrk="1" hangingPunct="1"/>
              <a:r>
                <a:rPr altLang="en-US" b="1" kumimoji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专制危机   </a:t>
              </a:r>
            </a:p>
            <a:p>
              <a:pPr algn="ctr" eaLnBrk="1" hangingPunct="1"/>
              <a:r>
                <a:rPr altLang="en-US" b="1" kumimoji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控制危机</a:t>
              </a: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6783388" y="3979863"/>
              <a:ext cx="1411287" cy="568325"/>
            </a:xfrm>
            <a:prstGeom prst="roundRect">
              <a:avLst>
                <a:gd fmla="val 16667" name="adj"/>
              </a:avLst>
            </a:prstGeom>
            <a:solidFill>
              <a:srgbClr val="00314F"/>
            </a:solidFill>
            <a:ln w="6350">
              <a:solidFill>
                <a:schemeClr val="tx1"/>
              </a:solidFill>
              <a:round/>
            </a:ln>
            <a:effectLst>
              <a:outerShdw algn="ctr" dir="2700000" dist="71842" rotWithShape="0">
                <a:schemeClr val="bg2"/>
              </a:outerShdw>
            </a:effectLst>
          </p:spPr>
          <p:txBody>
            <a:bodyPr anchor="ctr" bIns="0" lIns="0" rIns="0" tIns="0"/>
            <a:lstStyle/>
            <a:p>
              <a:pPr algn="ctr" eaLnBrk="1" hangingPunct="1"/>
              <a:r>
                <a:rPr altLang="en-US" b="1" kumimoji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失去活力的危机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131065" y="4451906"/>
              <a:ext cx="1366072" cy="21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altLang="en-US" b="1" kumimoji="1" lang="zh-CN" sz="16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单一产品 /区域市场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530865" y="3532406"/>
              <a:ext cx="1812396" cy="21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altLang="en-US" b="1" kumimoji="1" lang="zh-CN" sz="16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多元产品 /跨地区市场</a:t>
              </a: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6500999" y="2628483"/>
              <a:ext cx="1976065" cy="217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altLang="en-US" b="1" kumimoji="1" lang="zh-CN" sz="16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跨领域(行业) 跨地区(国家)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932176" y="6027842"/>
              <a:ext cx="495300" cy="24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altLang="en-US" b="1" kumimoji="1" lang="zh-CN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幼 小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544887" y="5976003"/>
              <a:ext cx="495300" cy="24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altLang="en-US" b="1" kumimoji="1" lang="zh-CN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 长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564188" y="5418138"/>
              <a:ext cx="495300" cy="24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altLang="en-US" b="1" kumimoji="1" lang="zh-CN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 熟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7354888" y="4787900"/>
              <a:ext cx="496887" cy="24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 lIns="0" rIns="0" t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altLang="en-US" b="1" kumimoji="1" lang="zh-CN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再 兴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flipH="1">
              <a:off x="914400" y="4287772"/>
              <a:ext cx="0" cy="244607"/>
            </a:xfrm>
            <a:prstGeom prst="rect">
              <a:avLst/>
            </a:prstGeom>
            <a:noFill/>
            <a:ln w="2857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0" lIns="0" rIns="0" tIns="0" wrap="none">
              <a:spAutoFit/>
            </a:bodyPr>
            <a:lstStyle/>
            <a:p>
              <a:endParaRPr altLang="en-US" lang="zh-CN"/>
            </a:p>
          </p:txBody>
        </p:sp>
      </p:grpSp>
      <p:sp>
        <p:nvSpPr>
          <p:cNvPr id="36" name="文本占位符 35"/>
          <p:cNvSpPr>
            <a:spLocks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</p:spPr>
        <p:txBody>
          <a:bodyPr/>
          <a:lstStyle/>
          <a:p>
            <a:r>
              <a:rPr altLang="zh-CN" lang="en-US"/>
              <a:t>1.1 不同的企业生命周期需要不同的组织架构</a:t>
            </a:r>
          </a:p>
        </p:txBody>
      </p:sp>
      <p:sp>
        <p:nvSpPr>
          <p:cNvPr id="37" name="文本占位符 36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 1.2 企业组织架构随着企业发展壮大而不断发展</a:t>
            </a:r>
          </a:p>
        </p:txBody>
      </p:sp>
      <p:cxnSp>
        <p:nvCxnSpPr>
          <p:cNvPr id="34" name="直接箭头连接符 33"/>
          <p:cNvCxnSpPr>
            <a:stCxn id="21" idx="3"/>
            <a:endCxn id="24" idx="1"/>
          </p:cNvCxnSpPr>
          <p:nvPr/>
        </p:nvCxnSpPr>
        <p:spPr>
          <a:xfrm>
            <a:off x="5259284" y="4668354"/>
            <a:ext cx="676929" cy="31779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tailEnd len="med" type="triangle" w="med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val="28768996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4744"/>
            <a:ext cx="8137500" cy="365760"/>
          </a:xfrm>
        </p:spPr>
        <p:txBody>
          <a:bodyPr/>
          <a:lstStyle/>
          <a:p>
            <a:r>
              <a:rPr altLang="zh-CN" lang="en-US" smtClean="0"/>
              <a:t>1.1.3 不同时期获得成功需要不同的关键因素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1.1 不同的企业生命周期需要不同的组织架构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2" sz="quarter" type="body"/>
          </p:nvPr>
        </p:nvSpPr>
        <p:spPr>
          <a:xfrm>
            <a:off x="1490663" y="2133780"/>
            <a:ext cx="9577064" cy="414576"/>
          </a:xfrm>
        </p:spPr>
        <p:txBody>
          <a:bodyPr/>
          <a:lstStyle/>
          <a:p>
            <a:r>
              <a:rPr altLang="en-US" lang="zh-CN"/>
              <a:t>德勤咨询对全球500多家持续增长的企业进行了长达20年的追踪研究，得出三个结论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554559" y="3188059"/>
            <a:ext cx="10920490" cy="3428018"/>
            <a:chOff x="634809" y="3188059"/>
            <a:chExt cx="10920490" cy="3428018"/>
          </a:xfrm>
        </p:grpSpPr>
        <p:grpSp>
          <p:nvGrpSpPr>
            <p:cNvPr id="7" name="组合 6"/>
            <p:cNvGrpSpPr/>
            <p:nvPr/>
          </p:nvGrpSpPr>
          <p:grpSpPr>
            <a:xfrm>
              <a:off x="634809" y="3188059"/>
              <a:ext cx="3439900" cy="3428018"/>
              <a:chOff x="974216" y="3192810"/>
              <a:chExt cx="3439900" cy="3428018"/>
            </a:xfrm>
          </p:grpSpPr>
          <p:sp>
            <p:nvSpPr>
              <p:cNvPr id="47" name="文本占位符 4"/>
              <p:cNvSpPr txBox="1"/>
              <p:nvPr/>
            </p:nvSpPr>
            <p:spPr>
              <a:xfrm>
                <a:off x="974216" y="5978049"/>
                <a:ext cx="3439899" cy="642779"/>
              </a:xfrm>
              <a:prstGeom prst="rect">
                <a:avLst/>
              </a:prstGeom>
              <a:solidFill>
                <a:srgbClr val="D51A21"/>
              </a:solidFill>
              <a:ln>
                <a:noFill/>
              </a:ln>
            </p:spPr>
            <p:txBody>
              <a:bodyPr anchor="ctr" wrap="square">
                <a:noAutofit/>
              </a:bodyPr>
              <a:lstStyle>
                <a:lvl1pPr algn="l" defTabSz="914400" eaLnBrk="1" hangingPunct="1" indent="0" latinLnBrk="0" marL="0" rtl="0">
                  <a:spcBef>
                    <a:spcPct val="20000"/>
                  </a:spcBef>
                  <a:buFont charset="0" pitchFamily="34" typeface="Arial"/>
                  <a:buNone/>
                  <a:defRPr altLang="en-US" kern="1200" lang="zh-CN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lang="zh-CN" smtClean="0" sz="2200"/>
                  <a:t>创业时期：个人能力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974217" y="3192810"/>
                <a:ext cx="3439899" cy="2788316"/>
              </a:xfrm>
              <a:prstGeom prst="rect">
                <a:avLst/>
              </a:prstGeom>
              <a:solidFill>
                <a:srgbClr val="00314F"/>
              </a:solidFill>
            </p:spPr>
            <p:txBody>
              <a:bodyPr anchor="ctr" rtlCol="0" wrap="square">
                <a:noAutofit/>
              </a:bodyPr>
              <a:lstStyle/>
              <a:p>
                <a:pPr algn="ctr"/>
                <a:r>
                  <a:rPr altLang="zh-CN" b="1" lang="en-US" smtClean="0" sz="14200">
                    <a:solidFill>
                      <a:srgbClr val="FEFEF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A bility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375104" y="3188059"/>
              <a:ext cx="3439900" cy="3428018"/>
              <a:chOff x="4459472" y="3192810"/>
              <a:chExt cx="3439900" cy="3428018"/>
            </a:xfrm>
          </p:grpSpPr>
          <p:sp>
            <p:nvSpPr>
              <p:cNvPr id="48" name="文本占位符 4"/>
              <p:cNvSpPr txBox="1"/>
              <p:nvPr/>
            </p:nvSpPr>
            <p:spPr>
              <a:xfrm>
                <a:off x="4459473" y="5978050"/>
                <a:ext cx="3439899" cy="642778"/>
              </a:xfrm>
              <a:prstGeom prst="rect">
                <a:avLst/>
              </a:prstGeom>
              <a:solidFill>
                <a:srgbClr val="D51A21"/>
              </a:solidFill>
              <a:ln>
                <a:noFill/>
              </a:ln>
            </p:spPr>
            <p:txBody>
              <a:bodyPr anchor="ctr" wrap="square">
                <a:noAutofit/>
              </a:bodyPr>
              <a:lstStyle>
                <a:lvl1pPr algn="l" defTabSz="914400" eaLnBrk="1" hangingPunct="1" indent="0" latinLnBrk="0" marL="0" rtl="0">
                  <a:spcBef>
                    <a:spcPct val="20000"/>
                  </a:spcBef>
                  <a:buFont charset="0" pitchFamily="34" typeface="Arial"/>
                  <a:buNone/>
                  <a:defRPr altLang="en-US" kern="1200" lang="zh-CN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lang="zh-CN" smtClean="0" sz="2200"/>
                  <a:t>高速成长：战略执行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459472" y="3192810"/>
                <a:ext cx="3439900" cy="2788316"/>
              </a:xfrm>
              <a:prstGeom prst="rect">
                <a:avLst/>
              </a:prstGeom>
              <a:solidFill>
                <a:srgbClr val="00314F"/>
              </a:solidFill>
            </p:spPr>
            <p:txBody>
              <a:bodyPr anchor="ctr" rtlCol="0" wrap="square">
                <a:noAutofit/>
              </a:bodyPr>
              <a:lstStyle/>
              <a:p>
                <a:pPr algn="ctr"/>
                <a:r>
                  <a:rPr altLang="zh-CN" b="1" lang="en-US" smtClean="0" sz="14200">
                    <a:solidFill>
                      <a:srgbClr val="FEFEF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Execution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115399" y="3188059"/>
              <a:ext cx="3439900" cy="3428018"/>
              <a:chOff x="8691463" y="3192810"/>
              <a:chExt cx="3439900" cy="3428018"/>
            </a:xfrm>
          </p:grpSpPr>
          <p:sp>
            <p:nvSpPr>
              <p:cNvPr id="49" name="文本占位符 4"/>
              <p:cNvSpPr txBox="1"/>
              <p:nvPr/>
            </p:nvSpPr>
            <p:spPr>
              <a:xfrm>
                <a:off x="8691463" y="5978050"/>
                <a:ext cx="3439900" cy="642778"/>
              </a:xfrm>
              <a:prstGeom prst="rect">
                <a:avLst/>
              </a:prstGeom>
              <a:solidFill>
                <a:srgbClr val="D51A21"/>
              </a:solidFill>
              <a:ln>
                <a:noFill/>
              </a:ln>
            </p:spPr>
            <p:txBody>
              <a:bodyPr anchor="ctr" wrap="square">
                <a:noAutofit/>
              </a:bodyPr>
              <a:lstStyle>
                <a:lvl1pPr algn="l" defTabSz="914400" eaLnBrk="1" hangingPunct="1" indent="0" latinLnBrk="0" marL="0" rtl="0">
                  <a:spcBef>
                    <a:spcPct val="20000"/>
                  </a:spcBef>
                  <a:buFont charset="0" pitchFamily="34" typeface="Arial"/>
                  <a:buNone/>
                  <a:defRPr altLang="en-US" kern="1200" lang="zh-CN" sz="20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itchFamily="34" typeface="Arial"/>
                  <a:buChar char="–"/>
                  <a:defRPr kern="1200"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itchFamily="34" typeface="Arial"/>
                  <a:buChar char="•"/>
                  <a:defRPr kern="1200"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itchFamily="34" typeface="Arial"/>
                  <a:buChar char="–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itchFamily="34" typeface="Arial"/>
                  <a:buChar char="»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lang="zh-CN" smtClean="0" sz="2200"/>
                  <a:t>持续发展：制度创新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691463" y="3192810"/>
                <a:ext cx="3439900" cy="2788315"/>
              </a:xfrm>
              <a:prstGeom prst="rect">
                <a:avLst/>
              </a:prstGeom>
              <a:solidFill>
                <a:srgbClr val="00314F"/>
              </a:solidFill>
            </p:spPr>
            <p:txBody>
              <a:bodyPr anchor="ctr" rtlCol="0" wrap="square">
                <a:noAutofit/>
              </a:bodyPr>
              <a:lstStyle/>
              <a:p>
                <a:pPr algn="ctr"/>
                <a:r>
                  <a:rPr altLang="zh-CN" b="1" lang="en-US" smtClean="0" sz="14200">
                    <a:solidFill>
                      <a:srgbClr val="FEFEFE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Innovation</a:t>
                </a:r>
              </a:p>
            </p:txBody>
          </p:sp>
        </p:grpSp>
      </p:grpSp>
    </p:spTree>
    <p:extLst>
      <p:ext uri="{BB962C8B-B14F-4D97-AF65-F5344CB8AC3E}">
        <p14:creationId val="3427341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4744"/>
            <a:ext cx="8137500" cy="365760"/>
          </a:xfrm>
        </p:spPr>
        <p:txBody>
          <a:bodyPr/>
          <a:lstStyle/>
          <a:p>
            <a:r>
              <a:rPr altLang="zh-CN" lang="en-US" smtClean="0"/>
              <a:t>1.1.4 任何时期的企业发展都离不开企业核心能力的锻造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1.1 不同的企业生命周期需要不同的组织架构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2" sz="quarter" type="body"/>
          </p:nvPr>
        </p:nvSpPr>
        <p:spPr>
          <a:xfrm>
            <a:off x="1490663" y="2133780"/>
            <a:ext cx="9577064" cy="414576"/>
          </a:xfrm>
        </p:spPr>
        <p:txBody>
          <a:bodyPr/>
          <a:lstStyle/>
          <a:p>
            <a:r>
              <a:rPr altLang="en-US" lang="zh-CN" smtClean="0"/>
              <a:t>企业的“核心能力”是由多种能力有机组合起来的——组织能力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idx="13" sz="quarter" type="body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91723" y="3985489"/>
            <a:ext cx="863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1pPr>
            <a:lvl2pPr eaLnBrk="0" hangingPunct="0" indent="-285750" marL="74295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2pPr>
            <a:lvl3pPr eaLnBrk="0" hangingPunct="0" indent="-228600" marL="114300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3pPr>
            <a:lvl4pPr eaLnBrk="0" hangingPunct="0" indent="-228600" marL="160020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4pPr>
            <a:lvl5pPr eaLnBrk="0" hangingPunct="0" indent="-228600" marL="205740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5pPr>
            <a:lvl6pPr eaLnBrk="0" fontAlgn="b" hangingPunct="0" indent="-228600" marL="25146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6pPr>
            <a:lvl7pPr eaLnBrk="0" fontAlgn="b" hangingPunct="0" indent="-228600" marL="29718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7pPr>
            <a:lvl8pPr eaLnBrk="0" fontAlgn="b" hangingPunct="0" indent="-228600" marL="34290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8pPr>
            <a:lvl9pPr eaLnBrk="0" fontAlgn="b" hangingPunct="0" indent="-228600" marL="38862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zh-CN" lang="en-US" sz="6600">
                <a:solidFill>
                  <a:srgbClr val="00314F"/>
                </a:solidFill>
                <a:latin charset="0" pitchFamily="34" typeface="Arial"/>
                <a:ea charset="-122" pitchFamily="49" typeface="楷体_GB2312"/>
              </a:rPr>
              <a:t>X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88729" y="3418751"/>
            <a:ext cx="747044" cy="2232025"/>
            <a:chOff x="3984153" y="3112423"/>
            <a:chExt cx="747044" cy="2232025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4370835" y="3112423"/>
              <a:ext cx="0" cy="2232025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4370661" y="3140968"/>
              <a:ext cx="360362" cy="0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3984153" y="4193510"/>
              <a:ext cx="747044" cy="0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370661" y="5313908"/>
              <a:ext cx="360362" cy="0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98698" y="3896869"/>
            <a:ext cx="1929799" cy="1275789"/>
            <a:chOff x="994122" y="3882624"/>
            <a:chExt cx="1929799" cy="1275789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994122" y="3882624"/>
              <a:ext cx="1929799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en-US" lang="zh-CN" sz="40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领导力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149546" y="4696747"/>
              <a:ext cx="1584325" cy="457200"/>
            </a:xfrm>
            <a:prstGeom prst="rect">
              <a:avLst/>
            </a:prstGeom>
            <a:solidFill>
              <a:srgbClr val="D51A21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altLang="en-US" lang="zh-CN" smtClean="0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灵  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01327" y="3190727"/>
            <a:ext cx="1584325" cy="2688072"/>
            <a:chOff x="7537897" y="2927898"/>
            <a:chExt cx="1584325" cy="2688072"/>
          </a:xfrm>
          <a:solidFill>
            <a:srgbClr val="00314F"/>
          </a:solidFill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7537896" y="2927898"/>
              <a:ext cx="1584325" cy="39624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defRPr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（基因）</a:t>
              </a: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7537896" y="4071879"/>
              <a:ext cx="1584325" cy="39624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defRPr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（肌体）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537896" y="5215860"/>
              <a:ext cx="1584325" cy="396240"/>
            </a:xfrm>
            <a:prstGeom prst="rect">
              <a:avLst/>
            </a:prstGeom>
            <a:grp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  <a:defRPr/>
              </a:pPr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（血脉）</a:t>
              </a:r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0296749" y="3437321"/>
            <a:ext cx="1402080" cy="219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1pPr>
            <a:lvl2pPr eaLnBrk="0" hangingPunct="0" indent="-285750" marL="74295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2pPr>
            <a:lvl3pPr eaLnBrk="0" hangingPunct="0" indent="-228600" marL="114300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3pPr>
            <a:lvl4pPr eaLnBrk="0" hangingPunct="0" indent="-228600" marL="160020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4pPr>
            <a:lvl5pPr eaLnBrk="0" hangingPunct="0" indent="-228600" marL="2057400"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5pPr>
            <a:lvl6pPr eaLnBrk="0" fontAlgn="b" hangingPunct="0" indent="-228600" marL="25146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6pPr>
            <a:lvl7pPr eaLnBrk="0" fontAlgn="b" hangingPunct="0" indent="-228600" marL="29718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7pPr>
            <a:lvl8pPr eaLnBrk="0" fontAlgn="b" hangingPunct="0" indent="-228600" marL="34290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8pPr>
            <a:lvl9pPr eaLnBrk="0" fontAlgn="b" hangingPunct="0" indent="-228600" marL="3886200">
              <a:spcBef>
                <a:spcPct val="0"/>
              </a:spcBef>
              <a:spcAft>
                <a:spcPct val="0"/>
              </a:spcAft>
              <a:defRPr b="1" kumimoji="1">
                <a:solidFill>
                  <a:schemeClr val="tx1"/>
                </a:solidFill>
                <a:latin charset="0" panose="020b0604030504040204" pitchFamily="34" typeface="Verdana"/>
                <a:ea charset="-120" panose="02020500000000000000" pitchFamily="18" typeface="PMingLiU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lang="zh-CN" sz="40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组织能力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098999" y="3188060"/>
            <a:ext cx="2339102" cy="2693407"/>
            <a:chOff x="5017320" y="2928040"/>
            <a:chExt cx="2339102" cy="2693407"/>
          </a:xfrm>
        </p:grpSpPr>
        <p:sp>
          <p:nvSpPr>
            <p:cNvPr id="4" name="矩形 3"/>
            <p:cNvSpPr/>
            <p:nvPr/>
          </p:nvSpPr>
          <p:spPr>
            <a:xfrm>
              <a:off x="5017320" y="2928040"/>
              <a:ext cx="2316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商业模式创新力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017320" y="4043911"/>
              <a:ext cx="2316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rgbClr val="D51A2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管理制度创新力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017320" y="5159782"/>
              <a:ext cx="23164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核心技术创新力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380665" y="3418751"/>
            <a:ext cx="667502" cy="2232025"/>
            <a:chOff x="4014314" y="3112423"/>
            <a:chExt cx="667502" cy="2232025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4370835" y="3112423"/>
              <a:ext cx="0" cy="2232025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4014314" y="3140968"/>
              <a:ext cx="360362" cy="0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4014488" y="4193510"/>
              <a:ext cx="667328" cy="0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4014314" y="5313908"/>
              <a:ext cx="360362" cy="0"/>
            </a:xfrm>
            <a:prstGeom prst="line">
              <a:avLst/>
            </a:prstGeom>
            <a:noFill/>
            <a:ln w="5715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64837184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1.2 现代企业组织架构设计的基石——流程管理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1.2.1 为顾客创造价值的过程就是企业的业务活动的流程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70583" y="2276872"/>
            <a:ext cx="2857500" cy="4084082"/>
            <a:chOff x="926009" y="2420888"/>
            <a:chExt cx="2857500" cy="408408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26009" y="2420888"/>
              <a:ext cx="2857500" cy="371475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26009" y="6135638"/>
              <a:ext cx="2857500" cy="365760"/>
            </a:xfrm>
            <a:prstGeom prst="rect">
              <a:avLst/>
            </a:prstGeom>
            <a:solidFill>
              <a:srgbClr val="D51A2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>
                  <a:solidFill>
                    <a:srgbClr val="FEFEF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迈克尔· 哈默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082951" y="2276872"/>
            <a:ext cx="7632848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marL="0">
              <a:lnSpc>
                <a:spcPct val="150000"/>
              </a:lnSpc>
            </a:pPr>
            <a:r>
              <a:rPr altLang="en-US" lang="zh-CN" sz="20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业务流程是把一个或多个输入转化为对顾客有价值的输出的活动。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val="237095235"/>
              </p:ext>
            </p:extLst>
          </p:nvPr>
        </p:nvGraphicFramePr>
        <p:xfrm>
          <a:off x="3661222" y="2956302"/>
          <a:ext cx="7632848" cy="3219986"/>
        </p:xfrm>
        <a:graphic>
          <a:graphicData uri="http://schemas.openxmlformats.org/drawingml/2006/diagram">
            <dgm:relIds xmlns:dgm="http://schemas.openxmlformats.org/drawingml/2006/diagram" r:cs="rId8" r:dm="rId5" r:lo="rId6" r:qs="rId7"/>
          </a:graphicData>
        </a:graphic>
      </p:graphicFrame>
    </p:spTree>
    <p:extLst>
      <p:ext uri="{BB962C8B-B14F-4D97-AF65-F5344CB8AC3E}">
        <p14:creationId val="36986201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1.2 现代企业组织架构设计的基石——流程管理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1.2.2 优秀的流程使企业形成竞争优势同时与企业企业区别开来</a:t>
            </a:r>
          </a:p>
        </p:txBody>
      </p:sp>
      <p:sp>
        <p:nvSpPr>
          <p:cNvPr id="14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/>
              <a:t>迈克尔· 哈默：优秀的流程将使成功的企业与其他竞争者区分开来</a:t>
            </a:r>
          </a:p>
        </p:txBody>
      </p:sp>
      <p:sp>
        <p:nvSpPr>
          <p:cNvPr id="15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  <p:grpSp>
        <p:nvGrpSpPr>
          <p:cNvPr id="27" name="组合 26"/>
          <p:cNvGrpSpPr/>
          <p:nvPr/>
        </p:nvGrpSpPr>
        <p:grpSpPr>
          <a:xfrm>
            <a:off x="1869993" y="2956813"/>
            <a:ext cx="8404902" cy="3116461"/>
            <a:chOff x="1519652" y="2927469"/>
            <a:chExt cx="8404902" cy="3116461"/>
          </a:xfrm>
        </p:grpSpPr>
        <p:grpSp>
          <p:nvGrpSpPr>
            <p:cNvPr id="16" name="Group 3"/>
            <p:cNvGrpSpPr>
              <a:grpSpLocks noChangeAspect="1"/>
            </p:cNvGrpSpPr>
            <p:nvPr/>
          </p:nvGrpSpPr>
          <p:grpSpPr>
            <a:xfrm>
              <a:off x="3071490" y="3429000"/>
              <a:ext cx="5334000" cy="1981200"/>
              <a:chOff x="1296" y="1584"/>
              <a:chExt cx="3360" cy="1056"/>
            </a:xfrm>
          </p:grpSpPr>
          <p:sp>
            <p:nvSpPr>
              <p:cNvPr id="17" name="AutoShape 4"/>
              <p:cNvSpPr>
                <a:spLocks noChangeArrowheads="1" noChangeAspect="1"/>
              </p:cNvSpPr>
              <p:nvPr/>
            </p:nvSpPr>
            <p:spPr bwMode="auto">
              <a:xfrm>
                <a:off x="2976" y="1584"/>
                <a:ext cx="1680" cy="528"/>
              </a:xfrm>
              <a:prstGeom prst="rtTriangle">
                <a:avLst/>
              </a:prstGeom>
              <a:solidFill>
                <a:srgbClr val="00314F"/>
              </a:solidFill>
              <a:ln w="38100">
                <a:solidFill>
                  <a:srgbClr val="FEFEFE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18900000" dist="107763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8" name="AutoShape 5"/>
              <p:cNvSpPr>
                <a:spLocks noChangeArrowheads="1" noChangeAspect="1"/>
              </p:cNvSpPr>
              <p:nvPr/>
            </p:nvSpPr>
            <p:spPr bwMode="auto">
              <a:xfrm flipH="1">
                <a:off x="1296" y="1584"/>
                <a:ext cx="1680" cy="528"/>
              </a:xfrm>
              <a:prstGeom prst="rtTriangle">
                <a:avLst/>
              </a:prstGeom>
              <a:solidFill>
                <a:srgbClr val="00314F"/>
              </a:solidFill>
              <a:ln w="38100">
                <a:solidFill>
                  <a:srgbClr val="FEFEFE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18900000" dist="107763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19" name="AutoShape 6"/>
              <p:cNvSpPr>
                <a:spLocks noChangeArrowheads="1" noChangeAspect="1"/>
              </p:cNvSpPr>
              <p:nvPr/>
            </p:nvSpPr>
            <p:spPr bwMode="auto">
              <a:xfrm flipH="1" flipV="1">
                <a:off x="1296" y="2112"/>
                <a:ext cx="1680" cy="528"/>
              </a:xfrm>
              <a:prstGeom prst="rtTriangle">
                <a:avLst/>
              </a:prstGeom>
              <a:solidFill>
                <a:srgbClr val="00314F"/>
              </a:solidFill>
              <a:ln w="38100">
                <a:solidFill>
                  <a:srgbClr val="FEFEFE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18900000" dist="107763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  <p:sp>
            <p:nvSpPr>
              <p:cNvPr id="20" name="AutoShape 7"/>
              <p:cNvSpPr>
                <a:spLocks noChangeArrowheads="1" noChangeAspect="1"/>
              </p:cNvSpPr>
              <p:nvPr/>
            </p:nvSpPr>
            <p:spPr bwMode="auto">
              <a:xfrm flipV="1">
                <a:off x="2976" y="2112"/>
                <a:ext cx="1680" cy="528"/>
              </a:xfrm>
              <a:prstGeom prst="rtTriangle">
                <a:avLst/>
              </a:prstGeom>
              <a:solidFill>
                <a:srgbClr val="00314F"/>
              </a:solidFill>
              <a:ln w="38100">
                <a:solidFill>
                  <a:srgbClr val="FEFEFE"/>
                </a:solidFill>
                <a:miter lim="800000"/>
              </a:ln>
              <a:effectLst/>
              <a:extLst>
                <a:ext uri="{AF507438-7753-43E0-B8FC-AC1667EBCBE1}">
                  <a14:hiddenEffects>
                    <a:effectLst>
                      <a:outerShdw algn="ctr" dir="18900000" dist="107763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519652" y="4234934"/>
              <a:ext cx="152400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00008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00314F"/>
                  </a:solidFill>
                </a:rPr>
                <a:t>正确（Right）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095368" y="2927469"/>
              <a:ext cx="129540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00008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00314F"/>
                  </a:solidFill>
                </a:rPr>
                <a:t>快（FAST）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629153" y="4204463"/>
              <a:ext cx="129540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00008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00314F"/>
                  </a:solidFill>
                </a:rPr>
                <a:t>容易（Easy）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759299" y="5674597"/>
              <a:ext cx="195838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000080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altLang="en-US" b="1" lang="zh-CN">
                  <a:solidFill>
                    <a:srgbClr val="00314F"/>
                  </a:solidFill>
                </a:rPr>
                <a:t>便宜（Cheap）</a:t>
              </a: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5257676" y="3970536"/>
              <a:ext cx="961628" cy="961628"/>
            </a:xfrm>
            <a:prstGeom prst="ellipse">
              <a:avLst/>
            </a:prstGeom>
            <a:solidFill>
              <a:srgbClr val="BA161E"/>
            </a:solidFill>
            <a:ln w="38100">
              <a:solidFill>
                <a:srgbClr val="FEFEFE"/>
              </a:solidFill>
              <a:round/>
            </a:ln>
            <a:effectLst/>
            <a:extLst>
              <a:ext uri="{AF507438-7753-43E0-B8FC-AC1667EBCBE1}">
                <a14:hiddenEffects>
                  <a:effectLst>
                    <a:outerShdw algn="ctr" dir="18900000" dist="107763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>
                <a:spcBef>
                  <a:spcPct val="50000"/>
                </a:spcBef>
                <a:buClr>
                  <a:schemeClr val="accent2"/>
                </a:buClr>
                <a:buFont charset="2" panose="05000000000000000000" pitchFamily="2" typeface="Wingdings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流程</a:t>
              </a:r>
            </a:p>
          </p:txBody>
        </p:sp>
      </p:grpSp>
    </p:spTree>
    <p:extLst>
      <p:ext uri="{BB962C8B-B14F-4D97-AF65-F5344CB8AC3E}">
        <p14:creationId val="123340328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1.2 现代企业组织架构设计的基石——流程管理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1.2.3 清晰明确的业务流程更容易理清企业的组织架构和信息流程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val="476345716"/>
              </p:ext>
            </p:extLst>
          </p:nvPr>
        </p:nvGraphicFramePr>
        <p:xfrm>
          <a:off x="1845926" y="3573016"/>
          <a:ext cx="8506499" cy="1944216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sp>
        <p:nvSpPr>
          <p:cNvPr id="8" name="文本占位符 13"/>
          <p:cNvSpPr txBox="1"/>
          <p:nvPr/>
        </p:nvSpPr>
        <p:spPr>
          <a:xfrm>
            <a:off x="1490663" y="2133780"/>
            <a:ext cx="8568952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清晰的业务流程能理清组织架构关系和理顺信息流程，为架构组织奠定基础</a:t>
            </a:r>
          </a:p>
        </p:txBody>
      </p:sp>
      <p:sp>
        <p:nvSpPr>
          <p:cNvPr id="9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80042805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1.3 优异的组织架构离不开制度，而制度绝非条规而是原则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1.3.1 循序渐进地开展制度建设，适应不同时期对于组织的要求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1274639" y="2564904"/>
            <a:ext cx="10083150" cy="4138593"/>
            <a:chOff x="478359" y="2019142"/>
            <a:chExt cx="11237391" cy="4612347"/>
          </a:xfrm>
        </p:grpSpPr>
        <p:graphicFrame>
          <p:nvGraphicFramePr>
            <p:cNvPr id="33" name="图示 32"/>
            <p:cNvGraphicFramePr/>
            <p:nvPr>
              <p:extLst>
                <p:ext uri="{D42A27DB-BD31-4B8C-83A1-F6EECF244321}">
                  <p14:modId val="1692965848"/>
                </p:ext>
              </p:extLst>
            </p:nvPr>
          </p:nvGraphicFramePr>
          <p:xfrm>
            <a:off x="485157" y="2448163"/>
            <a:ext cx="11230593" cy="4183326"/>
          </p:xfrm>
          <a:graphic>
            <a:graphicData uri="http://schemas.openxmlformats.org/drawingml/2006/diagram">
              <dgm:relIds xmlns:dgm="http://schemas.openxmlformats.org/drawingml/2006/diagram" r:cs="rId7" r:dm="rId4" r:lo="rId5" r:qs="rId6"/>
            </a:graphicData>
          </a:graphic>
        </p:graphicFrame>
        <p:grpSp>
          <p:nvGrpSpPr>
            <p:cNvPr id="62" name="组合 61"/>
            <p:cNvGrpSpPr/>
            <p:nvPr/>
          </p:nvGrpSpPr>
          <p:grpSpPr>
            <a:xfrm>
              <a:off x="478359" y="2019142"/>
              <a:ext cx="11212908" cy="3930138"/>
              <a:chOff x="478359" y="2019142"/>
              <a:chExt cx="11212908" cy="3930138"/>
            </a:xfrm>
          </p:grpSpPr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10438296" y="2132856"/>
                <a:ext cx="817357" cy="4440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bIns="46800" lIns="90000" rIns="90000" tIns="46800" wrap="square">
                <a:spAutoFit/>
              </a:bodyPr>
              <a:lstStyle>
                <a:lvl1pPr eaLnBrk="0" hangingPunct="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1pPr>
                <a:lvl2pPr eaLnBrk="0" hangingPunct="0" indent="-285750" marL="74295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2pPr>
                <a:lvl3pPr eaLnBrk="0" hangingPunct="0" indent="-228600" marL="11430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3pPr>
                <a:lvl4pPr eaLnBrk="0" hangingPunct="0" indent="-228600" marL="16002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4pPr>
                <a:lvl5pPr eaLnBrk="0" hangingPunct="0" indent="-228600" marL="20574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5pPr>
                <a:lvl6pPr eaLnBrk="0" fontAlgn="b" hangingPunct="0" indent="-228600" marL="25146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6pPr>
                <a:lvl7pPr eaLnBrk="0" fontAlgn="b" hangingPunct="0" indent="-228600" marL="29718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7pPr>
                <a:lvl8pPr eaLnBrk="0" fontAlgn="b" hangingPunct="0" indent="-228600" marL="34290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8pPr>
                <a:lvl9pPr eaLnBrk="0" fontAlgn="b" hangingPunct="0" indent="-228600" marL="38862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</a:pPr>
                <a:r>
                  <a:rPr altLang="en-US" lang="zh-CN" sz="2000">
                    <a:solidFill>
                      <a:srgbClr val="BA161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文治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5290084" y="2132856"/>
                <a:ext cx="934414" cy="4440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bIns="46800" lIns="90000" rIns="90000" tIns="46800" wrap="square">
                <a:spAutoFit/>
              </a:bodyPr>
              <a:lstStyle>
                <a:lvl1pPr eaLnBrk="0" hangingPunct="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1pPr>
                <a:lvl2pPr eaLnBrk="0" hangingPunct="0" indent="-285750" marL="74295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2pPr>
                <a:lvl3pPr eaLnBrk="0" hangingPunct="0" indent="-228600" marL="11430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3pPr>
                <a:lvl4pPr eaLnBrk="0" hangingPunct="0" indent="-228600" marL="16002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4pPr>
                <a:lvl5pPr eaLnBrk="0" hangingPunct="0" indent="-228600" marL="20574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5pPr>
                <a:lvl6pPr eaLnBrk="0" fontAlgn="b" hangingPunct="0" indent="-228600" marL="25146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6pPr>
                <a:lvl7pPr eaLnBrk="0" fontAlgn="b" hangingPunct="0" indent="-228600" marL="29718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7pPr>
                <a:lvl8pPr eaLnBrk="0" fontAlgn="b" hangingPunct="0" indent="-228600" marL="34290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8pPr>
                <a:lvl9pPr eaLnBrk="0" fontAlgn="b" hangingPunct="0" indent="-228600" marL="38862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9pPr>
              </a:lstStyle>
              <a:p>
                <a:pPr algn="ctr" eaLnBrk="1" fontAlgn="base" hangingPunct="1">
                  <a:spcBef>
                    <a:spcPct val="50000"/>
                  </a:spcBef>
                </a:pPr>
                <a:r>
                  <a:rPr altLang="en-US" lang="zh-CN" sz="2000">
                    <a:solidFill>
                      <a:srgbClr val="BA161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法治</a:t>
                </a: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955552" y="2132856"/>
                <a:ext cx="831794" cy="4440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bIns="46800" lIns="90000" rIns="90000" tIns="46800" wrap="square">
                <a:spAutoFit/>
              </a:bodyPr>
              <a:lstStyle>
                <a:lvl1pPr eaLnBrk="0" hangingPunct="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1pPr>
                <a:lvl2pPr eaLnBrk="0" hangingPunct="0" indent="-285750" marL="74295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2pPr>
                <a:lvl3pPr eaLnBrk="0" hangingPunct="0" indent="-228600" marL="11430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3pPr>
                <a:lvl4pPr eaLnBrk="0" hangingPunct="0" indent="-228600" marL="16002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4pPr>
                <a:lvl5pPr eaLnBrk="0" hangingPunct="0" indent="-228600" marL="2057400"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5pPr>
                <a:lvl6pPr eaLnBrk="0" fontAlgn="b" hangingPunct="0" indent="-228600" marL="25146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6pPr>
                <a:lvl7pPr eaLnBrk="0" fontAlgn="b" hangingPunct="0" indent="-228600" marL="29718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7pPr>
                <a:lvl8pPr eaLnBrk="0" fontAlgn="b" hangingPunct="0" indent="-228600" marL="34290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8pPr>
                <a:lvl9pPr eaLnBrk="0" fontAlgn="b" hangingPunct="0" indent="-228600" marL="3886200">
                  <a:spcBef>
                    <a:spcPct val="0"/>
                  </a:spcBef>
                  <a:spcAft>
                    <a:spcPct val="0"/>
                  </a:spcAft>
                  <a:defRPr b="1" kumimoji="1">
                    <a:solidFill>
                      <a:schemeClr val="tx1"/>
                    </a:solidFill>
                    <a:latin charset="0" panose="020b0604030504040204" pitchFamily="34" typeface="Verdana"/>
                    <a:ea charset="-120" panose="02020500000000000000" pitchFamily="18" typeface="PMingLiU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</a:pPr>
                <a:r>
                  <a:rPr altLang="en-US" lang="zh-CN" sz="2000">
                    <a:solidFill>
                      <a:srgbClr val="BA161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人治</a:t>
                </a: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flipH="1" flipV="1">
                <a:off x="2373809" y="2060576"/>
                <a:ext cx="16665" cy="3384648"/>
              </a:xfrm>
              <a:prstGeom prst="line">
                <a:avLst/>
              </a:prstGeom>
              <a:ln w="3810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 flipV="1">
                <a:off x="10013007" y="2019142"/>
                <a:ext cx="0" cy="1553874"/>
              </a:xfrm>
              <a:prstGeom prst="line">
                <a:avLst/>
              </a:prstGeom>
              <a:ln w="3810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/>
            </p:nvCxnSpPr>
            <p:spPr>
              <a:xfrm flipH="1">
                <a:off x="2390474" y="2348880"/>
                <a:ext cx="2736304" cy="0"/>
              </a:xfrm>
              <a:prstGeom prst="straightConnector1">
                <a:avLst/>
              </a:prstGeom>
              <a:ln w="38100">
                <a:solidFill>
                  <a:srgbClr val="0031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/>
              <p:cNvCxnSpPr/>
              <p:nvPr/>
            </p:nvCxnSpPr>
            <p:spPr>
              <a:xfrm>
                <a:off x="6428283" y="2348880"/>
                <a:ext cx="3564086" cy="0"/>
              </a:xfrm>
              <a:prstGeom prst="straightConnector1">
                <a:avLst/>
              </a:prstGeom>
              <a:ln w="38100">
                <a:solidFill>
                  <a:srgbClr val="0031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478359" y="2060576"/>
                <a:ext cx="0" cy="3888704"/>
              </a:xfrm>
              <a:prstGeom prst="line">
                <a:avLst/>
              </a:prstGeom>
              <a:ln w="3810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 flipH="1">
                <a:off x="498426" y="2348721"/>
                <a:ext cx="470148" cy="0"/>
              </a:xfrm>
              <a:prstGeom prst="straightConnector1">
                <a:avLst/>
              </a:prstGeom>
              <a:ln w="38100">
                <a:solidFill>
                  <a:srgbClr val="0031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/>
              <p:nvPr/>
            </p:nvCxnSpPr>
            <p:spPr>
              <a:xfrm>
                <a:off x="1757266" y="2348880"/>
                <a:ext cx="595114" cy="0"/>
              </a:xfrm>
              <a:prstGeom prst="straightConnector1">
                <a:avLst/>
              </a:prstGeom>
              <a:ln w="38100">
                <a:solidFill>
                  <a:srgbClr val="0031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/>
              <p:nvPr/>
            </p:nvCxnSpPr>
            <p:spPr>
              <a:xfrm flipH="1">
                <a:off x="10028397" y="2348721"/>
                <a:ext cx="397193" cy="0"/>
              </a:xfrm>
              <a:prstGeom prst="straightConnector1">
                <a:avLst/>
              </a:prstGeom>
              <a:ln w="38100">
                <a:solidFill>
                  <a:srgbClr val="0031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/>
              <p:cNvCxnSpPr/>
              <p:nvPr/>
            </p:nvCxnSpPr>
            <p:spPr>
              <a:xfrm>
                <a:off x="11240893" y="2348721"/>
                <a:ext cx="432048" cy="159"/>
              </a:xfrm>
              <a:prstGeom prst="straightConnector1">
                <a:avLst/>
              </a:prstGeom>
              <a:ln w="38100">
                <a:solidFill>
                  <a:srgbClr val="0031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11691267" y="2019143"/>
                <a:ext cx="0" cy="689777"/>
              </a:xfrm>
              <a:prstGeom prst="line">
                <a:avLst/>
              </a:prstGeom>
              <a:ln w="3810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19008983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1.3 优异的组织架构离不开制度，而制度绝非条规而是原则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1.3.2 正大集团的标志很好地诠释了原则的作用，正所谓“无规矩不成方圆”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0701" t="31499"/>
          <a:stretch>
            <a:fillRect/>
          </a:stretch>
        </p:blipFill>
        <p:spPr>
          <a:xfrm>
            <a:off x="1130623" y="3513308"/>
            <a:ext cx="3429000" cy="129614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005476" y="3021552"/>
            <a:ext cx="4198155" cy="2279656"/>
            <a:chOff x="6005476" y="3021552"/>
            <a:chExt cx="4198155" cy="2279656"/>
          </a:xfrm>
        </p:grpSpPr>
        <p:grpSp>
          <p:nvGrpSpPr>
            <p:cNvPr id="9" name="组合 8"/>
            <p:cNvGrpSpPr/>
            <p:nvPr/>
          </p:nvGrpSpPr>
          <p:grpSpPr>
            <a:xfrm>
              <a:off x="6005476" y="3021552"/>
              <a:ext cx="4198155" cy="864096"/>
              <a:chOff x="5451103" y="2815112"/>
              <a:chExt cx="4198155" cy="86409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603232" y="3016327"/>
                <a:ext cx="3016567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z="2400">
                    <a:solidFill>
                      <a:srgbClr val="00314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方形代表坚定的原则 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451103" y="2815112"/>
                <a:ext cx="864096" cy="864096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FBD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005476" y="4437112"/>
              <a:ext cx="4198155" cy="864096"/>
              <a:chOff x="5451103" y="4227319"/>
              <a:chExt cx="4198155" cy="86409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603232" y="4428534"/>
                <a:ext cx="304602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en-US" b="1" lang="zh-CN" smtClean="0" sz="2400">
                    <a:solidFill>
                      <a:srgbClr val="00314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圆形代表灵活的策略 </a:t>
                </a: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451103" y="4227319"/>
                <a:ext cx="864096" cy="864096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FBDA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32889953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 smtClean="0"/>
              <a:t>1.4 优秀的组织文化系统是提高组织效率的粘合剂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3" y="1104747"/>
            <a:ext cx="8568927" cy="91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altLang="zh-CN" lang="en-US" smtClean="0"/>
              <a:t>1.4.1 组织文化系统是组织活动的基础，将长期影响组织效率，而文化中的外化制度总要与内化规则高度和谐才有效用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265765" y="2462056"/>
            <a:ext cx="2438400" cy="1981200"/>
          </a:xfrm>
          <a:prstGeom prst="rect">
            <a:avLst/>
          </a:prstGeom>
          <a:solidFill>
            <a:srgbClr val="00314F"/>
          </a:solidFill>
          <a:ln w="9525">
            <a:solidFill>
              <a:srgbClr val="FEFEFE"/>
            </a:solidFill>
            <a:miter lim="800000"/>
          </a:ln>
          <a:effectLst/>
          <a:extLst/>
        </p:spPr>
        <p:txBody>
          <a:bodyPr anchor="ctr" wrap="none"/>
          <a:lstStyle/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内化规则</a:t>
            </a:r>
          </a:p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约定俗成</a:t>
            </a:r>
          </a:p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长期有效</a:t>
            </a:r>
          </a:p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实行成本低</a:t>
            </a:r>
          </a:p>
        </p:txBody>
      </p:sp>
      <p:grpSp>
        <p:nvGrpSpPr>
          <p:cNvPr id="13" name="Group 4"/>
          <p:cNvGrpSpPr/>
          <p:nvPr/>
        </p:nvGrpSpPr>
        <p:grpSpPr>
          <a:xfrm>
            <a:off x="1130623" y="2462056"/>
            <a:ext cx="6401718" cy="3883026"/>
            <a:chOff x="384" y="1056"/>
            <a:chExt cx="3360" cy="2736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296" y="2424"/>
              <a:ext cx="1520" cy="214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00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制度层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296" y="2638"/>
              <a:ext cx="1520" cy="470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00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对行动的限制与鼓励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821" y="2424"/>
              <a:ext cx="923" cy="684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99CC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经营策略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296" y="3108"/>
              <a:ext cx="1520" cy="214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9900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物质层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296" y="3322"/>
              <a:ext cx="1520" cy="470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9900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fr-FR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具体做事的方法</a:t>
              </a:r>
            </a:p>
            <a:p>
              <a:pPr algn="ctr" eaLnBrk="0" hangingPunct="0"/>
              <a:r>
                <a:rPr altLang="fr-FR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留给别人的印象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821" y="3108"/>
              <a:ext cx="923" cy="684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6699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经营手段</a:t>
              </a: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96" y="1056"/>
              <a:ext cx="1520" cy="214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CC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核心层（精神层）</a:t>
              </a:r>
            </a:p>
          </p:txBody>
        </p:sp>
        <p:grpSp>
          <p:nvGrpSpPr>
            <p:cNvPr id="22" name="Group 12"/>
            <p:cNvGrpSpPr/>
            <p:nvPr/>
          </p:nvGrpSpPr>
          <p:grpSpPr>
            <a:xfrm>
              <a:off x="384" y="1056"/>
              <a:ext cx="912" cy="2736"/>
              <a:chOff x="624" y="1056"/>
              <a:chExt cx="1520" cy="2736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624" y="2424"/>
                <a:ext cx="1520" cy="684"/>
              </a:xfrm>
              <a:prstGeom prst="rect">
                <a:avLst/>
              </a:prstGeom>
              <a:noFill/>
              <a:ln w="9525">
                <a:solidFill>
                  <a:srgbClr val="00314F"/>
                </a:solidFill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rgbClr val="66FF66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BI</a:t>
                </a:r>
              </a:p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Behavior</a:t>
                </a:r>
              </a:p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 Identification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624" y="3108"/>
                <a:ext cx="1520" cy="684"/>
              </a:xfrm>
              <a:prstGeom prst="rect">
                <a:avLst/>
              </a:prstGeom>
              <a:noFill/>
              <a:ln w="9525">
                <a:solidFill>
                  <a:srgbClr val="00314F"/>
                </a:solidFill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VI</a:t>
                </a:r>
              </a:p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Vision</a:t>
                </a:r>
              </a:p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 Identification</a:t>
                </a: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/>
            </p:nvSpPr>
            <p:spPr bwMode="auto">
              <a:xfrm>
                <a:off x="624" y="1056"/>
                <a:ext cx="1520" cy="1368"/>
              </a:xfrm>
              <a:prstGeom prst="rect">
                <a:avLst/>
              </a:prstGeom>
              <a:noFill/>
              <a:ln w="9525">
                <a:solidFill>
                  <a:srgbClr val="00314F"/>
                </a:solidFill>
                <a:miter lim="800000"/>
              </a:ln>
              <a:effectLst/>
              <a:extLst>
                <a:ext uri="{909E8E84-426E-40DD-AFC4-6F175D3DCCD1}">
                  <a14:hiddenFill>
                    <a:solidFill>
                      <a:srgbClr val="99FF99"/>
                    </a:solidFill>
                  </a14:hiddenFill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MI</a:t>
                </a:r>
              </a:p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Mind </a:t>
                </a:r>
              </a:p>
              <a:p>
                <a:pPr algn="ctr" eaLnBrk="0" hangingPunct="0"/>
                <a:r>
                  <a:rPr altLang="zh-CN" b="1" kumimoji="1" lang="en-US" sz="1600">
                    <a:latin charset="-122" pitchFamily="34" typeface="Arial Unicode MS"/>
                    <a:ea charset="-122" pitchFamily="34" typeface="Arial Unicode MS"/>
                    <a:cs charset="-122" pitchFamily="34" typeface="Arial Unicode MS"/>
                  </a:rPr>
                  <a:t>Identification</a:t>
                </a:r>
              </a:p>
            </p:txBody>
          </p:sp>
        </p:grp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296" y="1270"/>
              <a:ext cx="1520" cy="470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CC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我们的组织应遵循</a:t>
              </a:r>
            </a:p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什么样的价值观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296" y="1740"/>
              <a:ext cx="1520" cy="214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66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政策层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296" y="1954"/>
              <a:ext cx="1520" cy="470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FFFF66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fr-FR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我们组织的方向</a:t>
              </a:r>
            </a:p>
            <a:p>
              <a:pPr algn="ctr" eaLnBrk="0" hangingPunct="0"/>
              <a:r>
                <a:rPr altLang="fr-FR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为谁服务，为谁负责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821" y="1056"/>
              <a:ext cx="923" cy="1368"/>
            </a:xfrm>
            <a:prstGeom prst="rect">
              <a:avLst/>
            </a:prstGeom>
            <a:noFill/>
            <a:ln w="9525">
              <a:solidFill>
                <a:srgbClr val="00314F"/>
              </a:solidFill>
              <a:miter lim="800000"/>
            </a:ln>
            <a:effectLst/>
            <a:extLst>
              <a:ext uri="{909E8E84-426E-40DD-AFC4-6F175D3DCCD1}">
                <a14:hiddenFill>
                  <a:solidFill>
                    <a:srgbClr val="CCEC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 eaLnBrk="0" hangingPunct="0"/>
              <a:r>
                <a:rPr altLang="en-US" kumimoji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战略决策</a:t>
              </a:r>
            </a:p>
          </p:txBody>
        </p:sp>
      </p:grp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265765" y="4440081"/>
            <a:ext cx="2438400" cy="1905000"/>
          </a:xfrm>
          <a:prstGeom prst="rect">
            <a:avLst/>
          </a:prstGeom>
          <a:solidFill>
            <a:srgbClr val="00314F"/>
          </a:solidFill>
          <a:ln w="9525">
            <a:solidFill>
              <a:srgbClr val="FEFEFE"/>
            </a:solidFill>
            <a:miter lim="800000"/>
          </a:ln>
          <a:effectLst/>
          <a:extLst/>
        </p:spPr>
        <p:txBody>
          <a:bodyPr anchor="ctr" wrap="none"/>
          <a:lstStyle/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外化制度</a:t>
            </a:r>
          </a:p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代表制定</a:t>
            </a:r>
          </a:p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经常修订</a:t>
            </a:r>
          </a:p>
          <a:p>
            <a:pPr eaLnBrk="0" hangingPunct="0">
              <a:spcBef>
                <a:spcPct val="50000"/>
              </a:spcBef>
            </a:pPr>
            <a:r>
              <a:rPr altLang="en-US" b="1" kumimoji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实行成本高</a:t>
            </a: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auto">
          <a:xfrm rot="5400000">
            <a:off x="7071171" y="4291650"/>
            <a:ext cx="1655763" cy="288925"/>
          </a:xfrm>
          <a:prstGeom prst="triangle">
            <a:avLst>
              <a:gd fmla="val 50000" name="adj"/>
            </a:avLst>
          </a:prstGeom>
          <a:solidFill>
            <a:srgbClr val="BA161E"/>
          </a:solidFill>
          <a:ln w="9525">
            <a:solidFill>
              <a:srgbClr val="FEFEFE"/>
            </a:solidFill>
            <a:miter lim="800000"/>
          </a:ln>
          <a:effectLst/>
          <a:extLst/>
        </p:spPr>
        <p:txBody>
          <a:bodyPr anchor="ctr" wrap="non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59733680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113603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52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75781" l="9961" r="89844" t="286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7551" l="23625" r="28252"/>
          <a:stretch>
            <a:fillRect/>
          </a:stretch>
        </p:blipFill>
        <p:spPr>
          <a:xfrm>
            <a:off x="6531223" y="459107"/>
            <a:ext cx="5667127" cy="639889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70583" y="1008112"/>
            <a:ext cx="6912768" cy="4006838"/>
            <a:chOff x="626567" y="1008112"/>
            <a:chExt cx="6912768" cy="4006838"/>
          </a:xfrm>
        </p:grpSpPr>
        <p:sp>
          <p:nvSpPr>
            <p:cNvPr id="8" name="文本框 7"/>
            <p:cNvSpPr txBox="1"/>
            <p:nvPr/>
          </p:nvSpPr>
          <p:spPr>
            <a:xfrm>
              <a:off x="626567" y="1008112"/>
              <a:ext cx="504056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i="1" lang="zh-CN" smtClean="0" sz="2000">
                  <a:solidFill>
                    <a:srgbClr val="FFF8F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伟大发明家爱迪生说过：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26567" y="1854548"/>
              <a:ext cx="6912768" cy="2286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mtClean="0" sz="6000">
                  <a:solidFill>
                    <a:srgbClr val="FFF8F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天才就是1%的灵感加上99%的汗水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26567" y="4515326"/>
              <a:ext cx="6415405" cy="548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altLang="en-US" lang="zh-CN" sz="2000">
                  <a:solidFill>
                    <a:srgbClr val="FFF8F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但那1%的灵感是最重要的，甚至比那99%的汗水都重要</a:t>
              </a:r>
            </a:p>
          </p:txBody>
        </p:sp>
      </p:grpSp>
    </p:spTree>
    <p:extLst>
      <p:ext uri="{BB962C8B-B14F-4D97-AF65-F5344CB8AC3E}">
        <p14:creationId val="41027233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685633" y="1062608"/>
            <a:ext cx="4814142" cy="3401764"/>
            <a:chOff x="7229798" y="1062608"/>
            <a:chExt cx="5035619" cy="3401764"/>
          </a:xfrm>
        </p:grpSpPr>
        <p:sp>
          <p:nvSpPr>
            <p:cNvPr id="4" name="文本框 3"/>
            <p:cNvSpPr txBox="1"/>
            <p:nvPr/>
          </p:nvSpPr>
          <p:spPr>
            <a:xfrm>
              <a:off x="7229798" y="1062608"/>
              <a:ext cx="465901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600">
                  <a:solidFill>
                    <a:srgbClr val="BA161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组织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229797" y="3941152"/>
              <a:ext cx="503561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z="28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确保我们的执行力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70583" y="4928340"/>
            <a:ext cx="1036915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合适的组织和恰当的分工保证我们正确地做事，并且把事情做好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0583" y="1062608"/>
            <a:ext cx="4824536" cy="363406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0" y="0"/>
            <a:ext cx="12198350" cy="59864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6592636"/>
            <a:ext cx="12198350" cy="265363"/>
          </a:xfrm>
          <a:prstGeom prst="rect">
            <a:avLst/>
          </a:prstGeom>
          <a:solidFill>
            <a:srgbClr val="26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0419892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>
          <a:xfrm>
            <a:off x="2354784" y="1127869"/>
            <a:ext cx="8568928" cy="640080"/>
          </a:xfrm>
        </p:spPr>
        <p:txBody>
          <a:bodyPr/>
          <a:lstStyle/>
          <a:p>
            <a:r>
              <a:rPr altLang="en-US" b="0" lang="zh-CN" smtClean="0"/>
              <a:t>根据企业战略的不同，企业的关键业务流程也会不同，只有支持战略的关键流程得到切实高效地执行，才能有力支撑企业战略的实施</a:t>
            </a:r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</p:spPr>
        <p:txBody>
          <a:bodyPr/>
          <a:lstStyle/>
          <a:p>
            <a:r>
              <a:rPr altLang="zh-CN" lang="en-US" smtClean="0"/>
              <a:t>2.1 据企业战略识别关键流程，保证有力支持企业战略实施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30624" y="2911060"/>
            <a:ext cx="9793088" cy="3686291"/>
            <a:chOff x="1130624" y="2911060"/>
            <a:chExt cx="9793088" cy="3686291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130624" y="2911060"/>
              <a:ext cx="9793088" cy="3686291"/>
            </a:xfrm>
            <a:prstGeom prst="rect">
              <a:avLst/>
            </a:prstGeom>
            <a:noFill/>
            <a:ln w="28575">
              <a:solidFill>
                <a:srgbClr val="00314F"/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>
              <a:lvl1pPr>
                <a:spcBef>
                  <a:spcPct val="20000"/>
                </a:spcBef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3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6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3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3pPr>
              <a:lvl4pPr indent="-228600" marL="1600200">
                <a:spcBef>
                  <a:spcPct val="20000"/>
                </a:spcBef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4pPr>
              <a:lvl5pPr indent="-228600" marL="2057400">
                <a:spcBef>
                  <a:spcPct val="25000"/>
                </a:spcBef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5pPr>
              <a:lvl6pPr eaLnBrk="0" fontAlgn="base" hangingPunct="0" indent="-228600" marL="251460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6pPr>
              <a:lvl7pPr eaLnBrk="0" fontAlgn="base" hangingPunct="0" indent="-228600" marL="297180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7pPr>
              <a:lvl8pPr eaLnBrk="0" fontAlgn="base" hangingPunct="0" indent="-228600" marL="342900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8pPr>
              <a:lvl9pPr eaLnBrk="0" fontAlgn="base" hangingPunct="0" indent="-228600" marL="388620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charset="2" panose="05000000000000000000" pitchFamily="2" typeface="Wingdings"/>
                <a:buChar char="q"/>
                <a:defRPr b="1" kumimoji="1" sz="2000">
                  <a:solidFill>
                    <a:schemeClr val="tx1"/>
                  </a:solidFill>
                  <a:latin charset="0" pitchFamily="34" typeface="Arial"/>
                  <a:ea charset="-122" pitchFamily="49" typeface="楷体_GB2312"/>
                </a:defRPr>
              </a:lvl9pPr>
            </a:lstStyle>
            <a:p>
              <a:pPr eaLnBrk="1" fontAlgn="b" hangingPunct="1">
                <a:spcBef>
                  <a:spcPct val="0"/>
                </a:spcBef>
                <a:buClrTx/>
                <a:buFontTx/>
                <a:buNone/>
              </a:pPr>
              <a:endParaRPr altLang="en-US" lang="zh-CN" sz="18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906360" y="3003691"/>
              <a:ext cx="8228917" cy="3501029"/>
              <a:chOff x="1621177" y="2993801"/>
              <a:chExt cx="8228917" cy="3501029"/>
            </a:xfrm>
          </p:grpSpPr>
          <p:sp>
            <p:nvSpPr>
              <p:cNvPr id="8" name="Arc 3"/>
              <p:cNvSpPr/>
              <p:nvPr/>
            </p:nvSpPr>
            <p:spPr bwMode="auto">
              <a:xfrm flipH="1" rot="16200000">
                <a:off x="7817498" y="3501208"/>
                <a:ext cx="2122488" cy="1942705"/>
              </a:xfrm>
              <a:custGeom>
                <a:gdLst>
                  <a:gd fmla="*/ 2147483646 w 43200" name="T0"/>
                  <a:gd fmla="*/ 39948903 h 37144" name="T1"/>
                  <a:gd fmla="*/ 782996239 w 43200" name="T2"/>
                  <a:gd fmla="*/ 0 h 37144" name="T3"/>
                  <a:gd fmla="*/ 2147483646 w 43200" name="T4"/>
                  <a:gd fmla="*/ 2147483646 h 37144" name="T5"/>
                  <a:gd fmla="*/ 0 60000 65536" name="T6"/>
                  <a:gd fmla="*/ 0 60000 65536" name="T7"/>
                  <a:gd fmla="*/ 0 60000 65536" name="T8"/>
                  <a:gd fmla="*/ 0 w 43200" name="T9"/>
                  <a:gd fmla="*/ 0 h 37144" name="T10"/>
                  <a:gd fmla="*/ 43200 w 43200" name="T11"/>
                  <a:gd fmla="*/ 37144 h 37144" name="T12"/>
                  <a:gd fmla="*/ 36865 w 43200" name="connsiteX0"/>
                  <a:gd fmla="*/ 262 h 37145" name="connsiteY0"/>
                  <a:gd fmla="*/ 43200 w 43200" name="connsiteX1"/>
                  <a:gd fmla="*/ 15545 h 37145" name="connsiteY1"/>
                  <a:gd fmla="*/ 21600 w 43200" name="connsiteX2"/>
                  <a:gd fmla="*/ 37145 h 37145" name="connsiteY2"/>
                  <a:gd fmla="*/ 0 w 43200" name="connsiteX3"/>
                  <a:gd fmla="*/ 15545 h 37145" name="connsiteY3"/>
                  <a:gd fmla="*/ 6601 w 43200" name="connsiteX4"/>
                  <a:gd fmla="*/ 0 h 37145" name="connsiteY4"/>
                  <a:gd fmla="*/ 36865 w 43200" name="connsiteX5"/>
                  <a:gd fmla="*/ 262 h 3714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extrusionOk="0" fill="none" h="37145" w="43200">
                    <a:moveTo>
                      <a:pt x="36865" y="262"/>
                    </a:moveTo>
                    <a:cubicBezTo>
                      <a:pt x="40920" y="4314"/>
                      <a:pt x="43200" y="9812"/>
                      <a:pt x="43200" y="15545"/>
                    </a:cubicBezTo>
                    <a:cubicBezTo>
                      <a:pt x="43200" y="27474"/>
                      <a:pt x="33529" y="37145"/>
                      <a:pt x="21600" y="37145"/>
                    </a:cubicBezTo>
                    <a:cubicBezTo>
                      <a:pt x="9670" y="37145"/>
                      <a:pt x="0" y="27474"/>
                      <a:pt x="0" y="15545"/>
                    </a:cubicBezTo>
                    <a:cubicBezTo>
                      <a:pt x="-1" y="9682"/>
                      <a:pt x="2383" y="4071"/>
                      <a:pt x="6601" y="0"/>
                    </a:cubicBezTo>
                  </a:path>
                  <a:path extrusionOk="0" h="37145" stroke="0" w="43200">
                    <a:moveTo>
                      <a:pt x="36865" y="262"/>
                    </a:moveTo>
                    <a:cubicBezTo>
                      <a:pt x="40920" y="4314"/>
                      <a:pt x="43200" y="9812"/>
                      <a:pt x="43200" y="15545"/>
                    </a:cubicBezTo>
                    <a:cubicBezTo>
                      <a:pt x="43200" y="27474"/>
                      <a:pt x="33529" y="37145"/>
                      <a:pt x="21600" y="37145"/>
                    </a:cubicBezTo>
                    <a:cubicBezTo>
                      <a:pt x="9670" y="37145"/>
                      <a:pt x="0" y="27474"/>
                      <a:pt x="0" y="15545"/>
                    </a:cubicBezTo>
                    <a:cubicBezTo>
                      <a:pt x="-1" y="9682"/>
                      <a:pt x="2383" y="4071"/>
                      <a:pt x="6601" y="0"/>
                    </a:cubicBezTo>
                    <a:lnTo>
                      <a:pt x="36865" y="262"/>
                    </a:lnTo>
                    <a:close/>
                  </a:path>
                </a:pathLst>
              </a:custGeom>
              <a:solidFill>
                <a:srgbClr val="71969F"/>
              </a:solidFill>
              <a:ln w="38100">
                <a:solidFill>
                  <a:srgbClr val="00314F"/>
                </a:solidFill>
                <a:round/>
              </a:ln>
            </p:spPr>
            <p:txBody>
              <a:bodyPr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" name="Text Box 4"/>
              <p:cNvSpPr txBox="1">
                <a:spLocks noChangeArrowheads="1"/>
              </p:cNvSpPr>
              <p:nvPr/>
            </p:nvSpPr>
            <p:spPr bwMode="auto">
              <a:xfrm flipH="1">
                <a:off x="8319149" y="4170932"/>
                <a:ext cx="1144587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lang="zh-CN" sz="36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客户</a:t>
                </a: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6482780" y="3016026"/>
                <a:ext cx="673100" cy="2789238"/>
              </a:xfrm>
              <a:prstGeom prst="rect">
                <a:avLst/>
              </a:prstGeom>
              <a:solidFill>
                <a:srgbClr val="00314F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6516118" y="2993801"/>
                <a:ext cx="606425" cy="365760"/>
              </a:xfrm>
              <a:prstGeom prst="rect">
                <a:avLst/>
              </a:prstGeom>
              <a:noFill/>
              <a:ln algn="ctr"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销售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473130" y="3016026"/>
                <a:ext cx="673100" cy="2789238"/>
              </a:xfrm>
              <a:prstGeom prst="rect">
                <a:avLst/>
              </a:prstGeom>
              <a:solidFill>
                <a:srgbClr val="00314F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4496818" y="3016026"/>
                <a:ext cx="673100" cy="2789238"/>
              </a:xfrm>
              <a:prstGeom prst="rect">
                <a:avLst/>
              </a:prstGeom>
              <a:solidFill>
                <a:srgbClr val="00314F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Arc 9"/>
              <p:cNvSpPr/>
              <p:nvPr/>
            </p:nvSpPr>
            <p:spPr bwMode="auto">
              <a:xfrm rot="5400000">
                <a:off x="1593424" y="3439068"/>
                <a:ext cx="2141538" cy="2086031"/>
              </a:xfrm>
              <a:custGeom>
                <a:gdLst>
                  <a:gd fmla="*/ 2147483646 w 43200" name="T0"/>
                  <a:gd fmla="*/ 46405699 h 37144" name="T1"/>
                  <a:gd fmla="*/ 804270657 w 43200" name="T2"/>
                  <a:gd fmla="*/ 0 h 37144" name="T3"/>
                  <a:gd fmla="*/ 2147483646 w 43200" name="T4"/>
                  <a:gd fmla="*/ 2147483646 h 37144" name="T5"/>
                  <a:gd fmla="*/ 0 60000 65536" name="T6"/>
                  <a:gd fmla="*/ 0 60000 65536" name="T7"/>
                  <a:gd fmla="*/ 0 60000 65536" name="T8"/>
                  <a:gd fmla="*/ 0 w 43200" name="T9"/>
                  <a:gd fmla="*/ 0 h 37144" name="T10"/>
                  <a:gd fmla="*/ 43200 w 43200" name="T11"/>
                  <a:gd fmla="*/ 37144 h 37144" name="T12"/>
                  <a:gd fmla="*/ 36865 w 43200" name="connsiteX0"/>
                  <a:gd fmla="*/ 262 h 37145" name="connsiteY0"/>
                  <a:gd fmla="*/ 43200 w 43200" name="connsiteX1"/>
                  <a:gd fmla="*/ 15545 h 37145" name="connsiteY1"/>
                  <a:gd fmla="*/ 21600 w 43200" name="connsiteX2"/>
                  <a:gd fmla="*/ 37145 h 37145" name="connsiteY2"/>
                  <a:gd fmla="*/ 0 w 43200" name="connsiteX3"/>
                  <a:gd fmla="*/ 15545 h 37145" name="connsiteY3"/>
                  <a:gd fmla="*/ 6601 w 43200" name="connsiteX4"/>
                  <a:gd fmla="*/ 0 h 37145" name="connsiteY4"/>
                  <a:gd fmla="*/ 36865 w 43200" name="connsiteX5"/>
                  <a:gd fmla="*/ 262 h 37145" name="connsiteY5"/>
                  <a:gd fmla="*/ 36865 w 43200" name="connsiteX6"/>
                  <a:gd fmla="*/ 1494 h 38377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extrusionOk="0" fill="none" h="37145" w="43200">
                    <a:moveTo>
                      <a:pt x="36865" y="262"/>
                    </a:moveTo>
                    <a:cubicBezTo>
                      <a:pt x="40920" y="4314"/>
                      <a:pt x="43200" y="9812"/>
                      <a:pt x="43200" y="15545"/>
                    </a:cubicBezTo>
                    <a:cubicBezTo>
                      <a:pt x="43200" y="27474"/>
                      <a:pt x="33529" y="37145"/>
                      <a:pt x="21600" y="37145"/>
                    </a:cubicBezTo>
                    <a:cubicBezTo>
                      <a:pt x="9670" y="37145"/>
                      <a:pt x="0" y="27474"/>
                      <a:pt x="0" y="15545"/>
                    </a:cubicBezTo>
                    <a:cubicBezTo>
                      <a:pt x="-1" y="9682"/>
                      <a:pt x="2383" y="4071"/>
                      <a:pt x="6601" y="0"/>
                    </a:cubicBezTo>
                  </a:path>
                  <a:path extrusionOk="0" h="37145" stroke="0" w="43200">
                    <a:moveTo>
                      <a:pt x="36865" y="262"/>
                    </a:moveTo>
                    <a:cubicBezTo>
                      <a:pt x="40920" y="4314"/>
                      <a:pt x="43200" y="9812"/>
                      <a:pt x="43200" y="15545"/>
                    </a:cubicBezTo>
                    <a:cubicBezTo>
                      <a:pt x="43200" y="27474"/>
                      <a:pt x="33529" y="37145"/>
                      <a:pt x="21600" y="37145"/>
                    </a:cubicBezTo>
                    <a:cubicBezTo>
                      <a:pt x="9670" y="37145"/>
                      <a:pt x="0" y="27474"/>
                      <a:pt x="0" y="15545"/>
                    </a:cubicBezTo>
                    <a:cubicBezTo>
                      <a:pt x="-1" y="9682"/>
                      <a:pt x="2383" y="4071"/>
                      <a:pt x="6601" y="0"/>
                    </a:cubicBezTo>
                    <a:lnTo>
                      <a:pt x="36865" y="262"/>
                    </a:lnTo>
                    <a:close/>
                  </a:path>
                </a:pathLst>
              </a:custGeom>
              <a:solidFill>
                <a:srgbClr val="71969F"/>
              </a:solidFill>
              <a:ln w="38100">
                <a:solidFill>
                  <a:srgbClr val="00314F"/>
                </a:solidFill>
                <a:round/>
              </a:ln>
            </p:spPr>
            <p:txBody>
              <a:bodyPr/>
              <a:lstStyle/>
              <a:p>
                <a:endParaRPr altLang="en-US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719986" y="3411314"/>
                <a:ext cx="4179390" cy="423862"/>
              </a:xfrm>
              <a:prstGeom prst="rect">
                <a:avLst/>
              </a:prstGeom>
              <a:solidFill>
                <a:srgbClr val="BA161E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b="0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719986" y="3922489"/>
                <a:ext cx="4179390" cy="423862"/>
              </a:xfrm>
              <a:prstGeom prst="rect">
                <a:avLst/>
              </a:prstGeom>
              <a:solidFill>
                <a:srgbClr val="BA161E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b="0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4530155" y="2993801"/>
                <a:ext cx="606425" cy="3657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研发</a:t>
                </a:r>
              </a:p>
            </p:txBody>
          </p: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>
                <a:off x="5522344" y="2993801"/>
                <a:ext cx="606425" cy="365760"/>
              </a:xfrm>
              <a:prstGeom prst="rect">
                <a:avLst/>
              </a:prstGeom>
              <a:noFill/>
              <a:ln algn="ctr"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制造</a:t>
                </a:r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1859573" y="4170932"/>
                <a:ext cx="1609241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lang="zh-CN" sz="36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供应商</a:t>
                </a: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4058669" y="3425601"/>
                <a:ext cx="3365500" cy="3657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b="0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  核心流程1：新产品开发</a:t>
                </a:r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4076131" y="3987576"/>
                <a:ext cx="3365500" cy="3657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b="0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核心流程2：订单处理</a:t>
                </a: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3719986" y="4474939"/>
                <a:ext cx="4179390" cy="425450"/>
              </a:xfrm>
              <a:prstGeom prst="rect">
                <a:avLst/>
              </a:prstGeom>
              <a:solidFill>
                <a:srgbClr val="BA161E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b="0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3719986" y="4986114"/>
                <a:ext cx="4179390" cy="425450"/>
              </a:xfrm>
              <a:prstGeom prst="rect">
                <a:avLst/>
              </a:prstGeom>
              <a:solidFill>
                <a:srgbClr val="BA161E"/>
              </a:solidFill>
              <a:ln w="12700">
                <a:solidFill>
                  <a:srgbClr val="FEFEFE"/>
                </a:solidFill>
                <a:miter lim="800000"/>
              </a:ln>
            </p:spPr>
            <p:txBody>
              <a:bodyPr anchor="ctr" wrap="none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eaLnBrk="1" fontAlgn="b" hangingPunct="1">
                  <a:spcBef>
                    <a:spcPct val="0"/>
                  </a:spcBef>
                  <a:buClrTx/>
                  <a:buFontTx/>
                  <a:buNone/>
                </a:pPr>
                <a:endParaRPr altLang="en-US" b="0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4058669" y="4490814"/>
                <a:ext cx="3365500" cy="3657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b="0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核心流程3：整合物流</a:t>
                </a:r>
              </a:p>
            </p:txBody>
          </p: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4076131" y="5049614"/>
                <a:ext cx="3365500" cy="365760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3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1pPr>
                <a:lvl2pPr indent="-285750" marL="74295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6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2pPr>
                <a:lvl3pPr indent="-228600" marL="11430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3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3pPr>
                <a:lvl4pPr indent="-228600" marL="1600200">
                  <a:spcBef>
                    <a:spcPct val="20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4pPr>
                <a:lvl5pPr indent="-228600" marL="2057400">
                  <a:spcBef>
                    <a:spcPct val="25000"/>
                  </a:spcBef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5pPr>
                <a:lvl6pPr eaLnBrk="0" fontAlgn="base" hangingPunct="0" indent="-228600" marL="25146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6pPr>
                <a:lvl7pPr eaLnBrk="0" fontAlgn="base" hangingPunct="0" indent="-228600" marL="29718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7pPr>
                <a:lvl8pPr eaLnBrk="0" fontAlgn="base" hangingPunct="0" indent="-228600" marL="34290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8pPr>
                <a:lvl9pPr eaLnBrk="0" fontAlgn="base" hangingPunct="0" indent="-228600" marL="388620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charset="2" panose="05000000000000000000" pitchFamily="2" typeface="Wingdings"/>
                  <a:buChar char="q"/>
                  <a:defRPr b="1" kumimoji="1" sz="2000">
                    <a:solidFill>
                      <a:schemeClr val="tx1"/>
                    </a:solidFill>
                    <a:latin charset="0" pitchFamily="34" typeface="Arial"/>
                    <a:ea charset="-122" pitchFamily="49" typeface="楷体_GB231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altLang="en-US" b="0" lang="zh-CN" sz="1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核心流程4：客户服务</a:t>
                </a:r>
              </a:p>
            </p:txBody>
          </p:sp>
          <p:grpSp>
            <p:nvGrpSpPr>
              <p:cNvPr id="27" name="Group 22"/>
              <p:cNvGrpSpPr/>
              <p:nvPr/>
            </p:nvGrpSpPr>
            <p:grpSpPr>
              <a:xfrm>
                <a:off x="4193605" y="5802552"/>
                <a:ext cx="3365500" cy="692278"/>
                <a:chOff x="1776" y="3555"/>
                <a:chExt cx="2400" cy="528"/>
              </a:xfrm>
            </p:grpSpPr>
            <p:sp>
              <p:nvSpPr>
                <p:cNvPr id="28" name="AutoShape 23"/>
                <p:cNvSpPr>
                  <a:spLocks noChangeArrowheads="1"/>
                </p:cNvSpPr>
                <p:nvPr/>
              </p:nvSpPr>
              <p:spPr bwMode="auto">
                <a:xfrm flipV="1">
                  <a:off x="1884" y="3555"/>
                  <a:ext cx="2112" cy="528"/>
                </a:xfrm>
                <a:custGeom>
                  <a:gdLst>
                    <a:gd fmla="*/ 18 w 21600" name="T0"/>
                    <a:gd fmla="*/ 0 h 21600" name="T1"/>
                    <a:gd fmla="*/ 10 w 21600" name="T2"/>
                    <a:gd fmla="*/ 0 h 21600" name="T3"/>
                    <a:gd fmla="*/ 3 w 21600" name="T4"/>
                    <a:gd fmla="*/ 0 h 21600" name="T5"/>
                    <a:gd fmla="*/ 10 w 21600" name="T6"/>
                    <a:gd fmla="*/ 0 h 2160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4500 w 21600" name="T12"/>
                    <a:gd fmla="*/ 4500 h 21600" name="T13"/>
                    <a:gd fmla="*/ 17100 w 21600" name="T14"/>
                    <a:gd fmla="*/ 17100 h 21600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21600" w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</a:ln>
              </p:spPr>
              <p:txBody>
                <a:bodyPr anchor="b" wrap="none"/>
                <a:lstStyle/>
                <a:p>
                  <a:endParaRPr altLang="en-US" lang="zh-CN" sz="1600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grpSp>
              <p:nvGrpSpPr>
                <p:cNvPr id="29" name="Group 24"/>
                <p:cNvGrpSpPr/>
                <p:nvPr/>
              </p:nvGrpSpPr>
              <p:grpSpPr>
                <a:xfrm>
                  <a:off x="1776" y="3577"/>
                  <a:ext cx="2400" cy="441"/>
                  <a:chOff x="1776" y="3577"/>
                  <a:chExt cx="2400" cy="441"/>
                </a:xfrm>
              </p:grpSpPr>
              <p:sp>
                <p:nvSpPr>
                  <p:cNvPr id="3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8" y="3577"/>
                    <a:ext cx="1056" cy="2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3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1pPr>
                    <a:lvl2pPr indent="-285750" marL="742950"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6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2pPr>
                    <a:lvl3pPr indent="-228600" marL="1143000"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3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3pPr>
                    <a:lvl4pPr indent="-228600" marL="1600200"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4pPr>
                    <a:lvl5pPr indent="-228600" marL="2057400">
                      <a:spcBef>
                        <a:spcPct val="25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5pPr>
                    <a:lvl6pPr eaLnBrk="0" fontAlgn="base" hangingPunct="0" indent="-228600" marL="25146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6pPr>
                    <a:lvl7pPr eaLnBrk="0" fontAlgn="base" hangingPunct="0" indent="-228600" marL="29718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7pPr>
                    <a:lvl8pPr eaLnBrk="0" fontAlgn="base" hangingPunct="0" indent="-228600" marL="34290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8pPr>
                    <a:lvl9pPr eaLnBrk="0" fontAlgn="base" hangingPunct="0" indent="-228600" marL="38862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altLang="en-US" lang="zh-CN" sz="1800">
                        <a:solidFill>
                          <a:srgbClr val="0000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支持功能块</a:t>
                    </a:r>
                  </a:p>
                </p:txBody>
              </p:sp>
              <p:sp>
                <p:nvSpPr>
                  <p:cNvPr id="31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6" y="3820"/>
                    <a:ext cx="2400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3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1pPr>
                    <a:lvl2pPr indent="-285750" marL="742950"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6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2pPr>
                    <a:lvl3pPr indent="-228600" marL="1143000"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3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3pPr>
                    <a:lvl4pPr indent="-228600" marL="1600200">
                      <a:spcBef>
                        <a:spcPct val="20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4pPr>
                    <a:lvl5pPr indent="-228600" marL="2057400">
                      <a:spcBef>
                        <a:spcPct val="25000"/>
                      </a:spcBef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5pPr>
                    <a:lvl6pPr eaLnBrk="0" fontAlgn="base" hangingPunct="0" indent="-228600" marL="25146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6pPr>
                    <a:lvl7pPr eaLnBrk="0" fontAlgn="base" hangingPunct="0" indent="-228600" marL="29718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7pPr>
                    <a:lvl8pPr eaLnBrk="0" fontAlgn="base" hangingPunct="0" indent="-228600" marL="34290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8pPr>
                    <a:lvl9pPr eaLnBrk="0" fontAlgn="base" hangingPunct="0" indent="-228600" marL="3886200">
                      <a:spcBef>
                        <a:spcPct val="25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Font charset="2" panose="05000000000000000000" pitchFamily="2" typeface="Wingdings"/>
                      <a:buChar char="q"/>
                      <a:defRPr b="1" kumimoji="1" sz="2000">
                        <a:solidFill>
                          <a:schemeClr val="tx1"/>
                        </a:solidFill>
                        <a:latin charset="0" pitchFamily="34" typeface="Arial"/>
                        <a:ea charset="-122" pitchFamily="49" typeface="楷体_GB2312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altLang="en-US" lang="zh-CN" sz="1400">
                        <a:solidFill>
                          <a:srgbClr val="000000"/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rPr>
                      <a:t>人力资源、财务、行政、IT、 </a:t>
                    </a:r>
                  </a:p>
                </p:txBody>
              </p:sp>
            </p:grpSp>
          </p:grpSp>
        </p:grpSp>
      </p:grpSp>
      <p:sp>
        <p:nvSpPr>
          <p:cNvPr id="32" name="文本占位符 13"/>
          <p:cNvSpPr txBox="1"/>
          <p:nvPr/>
        </p:nvSpPr>
        <p:spPr>
          <a:xfrm>
            <a:off x="1490663" y="2133780"/>
            <a:ext cx="8568952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大家思考一下：苹果公司的关键流程和顺丰快递的会一样吗？</a:t>
            </a:r>
          </a:p>
        </p:txBody>
      </p:sp>
      <p:sp>
        <p:nvSpPr>
          <p:cNvPr id="33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55162462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7869"/>
            <a:ext cx="8137500" cy="640080"/>
          </a:xfrm>
        </p:spPr>
        <p:txBody>
          <a:bodyPr/>
          <a:lstStyle/>
          <a:p>
            <a:r>
              <a:rPr altLang="en-US" lang="zh-CN" smtClean="0"/>
              <a:t>根据关键业务流程，兼顾管理人员的知识、体力、精力和下级工作人员的素质和专业技能的前提下，确定管理层次和管理幅度</a:t>
            </a:r>
          </a:p>
        </p:txBody>
      </p:sp>
      <p:sp>
        <p:nvSpPr>
          <p:cNvPr id="15366" name="Rectangle 3"/>
          <p:cNvSpPr>
            <a:spLocks noChangeArrowheads="1"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  <a:noFill/>
        </p:spPr>
        <p:txBody>
          <a:bodyPr rtlCol="0" wrap="square">
            <a:spAutoFit/>
          </a:bodyPr>
          <a:lstStyle/>
          <a:p>
            <a:r>
              <a:rPr altLang="zh-CN" lang="en-US" smtClean="0"/>
              <a:t>2.2 合理的管理层次与管理幅度是保证管理有序运转的基础</a:t>
            </a:r>
          </a:p>
        </p:txBody>
      </p:sp>
      <p:sp>
        <p:nvSpPr>
          <p:cNvPr id="6" name="文本占位符 13"/>
          <p:cNvSpPr txBox="1"/>
          <p:nvPr/>
        </p:nvSpPr>
        <p:spPr>
          <a:xfrm>
            <a:off x="1490662" y="2133780"/>
            <a:ext cx="9222521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管理层次和管理幅度是相互制约的两个因素</a:t>
            </a:r>
          </a:p>
        </p:txBody>
      </p:sp>
      <p:sp>
        <p:nvSpPr>
          <p:cNvPr id="7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994121" y="5333840"/>
            <a:ext cx="431296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fontAlgn="base" marL="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fontAlgn="base" marL="9144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fontAlgn="base" marL="1371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fontAlgn="base" marL="1828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又称管理宽度，是指在一个组织结构中，管理人员所能直接管理或控制的部属数目</a:t>
            </a:r>
          </a:p>
        </p:txBody>
      </p:sp>
      <p:sp>
        <p:nvSpPr>
          <p:cNvPr id="45" name="矩形 44"/>
          <p:cNvSpPr/>
          <p:nvPr/>
        </p:nvSpPr>
        <p:spPr>
          <a:xfrm>
            <a:off x="994122" y="3621036"/>
            <a:ext cx="431296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就是在职权等级链上所设置的管理职位的级数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032639" y="3180008"/>
            <a:ext cx="4680544" cy="3024590"/>
            <a:chOff x="6979647" y="2700134"/>
            <a:chExt cx="4680544" cy="302459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25939" y="2700134"/>
              <a:ext cx="1080000" cy="108000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979647" y="5256724"/>
              <a:ext cx="468000" cy="46800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13811" y="4185184"/>
              <a:ext cx="900000" cy="900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15939" y="4112413"/>
              <a:ext cx="900000" cy="90000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418067" y="4096294"/>
              <a:ext cx="900000" cy="900000"/>
            </a:xfrm>
            <a:prstGeom prst="rect">
              <a:avLst/>
            </a:prstGeom>
          </p:spPr>
        </p:pic>
        <p:cxnSp>
          <p:nvCxnSpPr>
            <p:cNvPr id="46" name="肘形连接符 45"/>
            <p:cNvCxnSpPr>
              <a:stCxn id="35" idx="2"/>
              <a:endCxn id="38" idx="0"/>
            </p:cNvCxnSpPr>
            <p:nvPr/>
          </p:nvCxnSpPr>
          <p:spPr>
            <a:xfrm rot="5400000">
              <a:off x="9099800" y="3946273"/>
              <a:ext cx="332279" cy="12700"/>
            </a:xfrm>
            <a:prstGeom prst="bentConnector3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肘形连接符 50"/>
            <p:cNvCxnSpPr>
              <a:stCxn id="35" idx="2"/>
              <a:endCxn id="43" idx="0"/>
            </p:cNvCxnSpPr>
            <p:nvPr/>
          </p:nvCxnSpPr>
          <p:spPr>
            <a:xfrm flipH="1" rot="16200000">
              <a:off x="9908923" y="3137150"/>
              <a:ext cx="316160" cy="1602128"/>
            </a:xfrm>
            <a:prstGeom prst="bentConnector3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65739" y="5256724"/>
              <a:ext cx="468000" cy="468000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51831" y="5256724"/>
              <a:ext cx="468000" cy="46800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599879" y="5256724"/>
              <a:ext cx="468000" cy="46800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85971" y="5256724"/>
              <a:ext cx="468000" cy="468000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572063" y="5256724"/>
              <a:ext cx="468000" cy="468000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220007" y="5256724"/>
              <a:ext cx="468000" cy="46800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706099" y="5256724"/>
              <a:ext cx="468000" cy="46800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192191" y="5256724"/>
              <a:ext cx="468000" cy="468000"/>
            </a:xfrm>
            <a:prstGeom prst="rect">
              <a:avLst/>
            </a:prstGeom>
          </p:spPr>
        </p:pic>
        <p:cxnSp>
          <p:nvCxnSpPr>
            <p:cNvPr id="60" name="肘形连接符 59"/>
            <p:cNvCxnSpPr>
              <a:stCxn id="35" idx="2"/>
              <a:endCxn id="37" idx="0"/>
            </p:cNvCxnSpPr>
            <p:nvPr/>
          </p:nvCxnSpPr>
          <p:spPr>
            <a:xfrm rot="5400000">
              <a:off x="8262350" y="3181595"/>
              <a:ext cx="405050" cy="1602128"/>
            </a:xfrm>
            <a:prstGeom prst="bentConnector3">
              <a:avLst>
                <a:gd fmla="val 40461" name="adj1"/>
              </a:avLst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994120" y="4839136"/>
            <a:ext cx="4312965" cy="502920"/>
          </a:xfrm>
          <a:prstGeom prst="rect">
            <a:avLst/>
          </a:prstGeom>
          <a:solidFill>
            <a:srgbClr val="00314F"/>
          </a:solidFill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管理幅度（横向）：</a:t>
            </a:r>
          </a:p>
        </p:txBody>
      </p:sp>
      <p:sp>
        <p:nvSpPr>
          <p:cNvPr id="4" name="矩形 3"/>
          <p:cNvSpPr/>
          <p:nvPr/>
        </p:nvSpPr>
        <p:spPr>
          <a:xfrm>
            <a:off x="994119" y="3124535"/>
            <a:ext cx="4312965" cy="502920"/>
          </a:xfrm>
          <a:prstGeom prst="rect">
            <a:avLst/>
          </a:prstGeom>
          <a:solidFill>
            <a:srgbClr val="00314F"/>
          </a:solidFill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管理层次（纵向）：</a:t>
            </a:r>
          </a:p>
        </p:txBody>
      </p:sp>
    </p:spTree>
    <p:extLst>
      <p:ext uri="{BB962C8B-B14F-4D97-AF65-F5344CB8AC3E}">
        <p14:creationId val="362278844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7869"/>
            <a:ext cx="8137500" cy="640080"/>
          </a:xfrm>
        </p:spPr>
        <p:txBody>
          <a:bodyPr/>
          <a:lstStyle/>
          <a:p>
            <a:r>
              <a:rPr altLang="en-US" lang="zh-CN" smtClean="0"/>
              <a:t>根据关键业务流程，兼顾管理人员的知识、体力、精力和下级工作人员的素质和专业技能的前提下，确定管理层次和管理幅度</a:t>
            </a:r>
          </a:p>
        </p:txBody>
      </p:sp>
      <p:sp>
        <p:nvSpPr>
          <p:cNvPr id="15366" name="Rectangle 3"/>
          <p:cNvSpPr>
            <a:spLocks noChangeArrowheads="1"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  <a:noFill/>
        </p:spPr>
        <p:txBody>
          <a:bodyPr rtlCol="0" wrap="square">
            <a:spAutoFit/>
          </a:bodyPr>
          <a:lstStyle/>
          <a:p>
            <a:r>
              <a:rPr altLang="zh-CN" lang="en-US" smtClean="0"/>
              <a:t>2.2 合理的管理层次与管理幅度是保证管理有序运转的基础</a:t>
            </a:r>
          </a:p>
        </p:txBody>
      </p:sp>
      <p:sp>
        <p:nvSpPr>
          <p:cNvPr id="6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管理层次和管理幅度是相互制约的两个因素</a:t>
            </a:r>
          </a:p>
        </p:txBody>
      </p:sp>
      <p:sp>
        <p:nvSpPr>
          <p:cNvPr id="7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  <p:grpSp>
        <p:nvGrpSpPr>
          <p:cNvPr id="11" name="组合 10"/>
          <p:cNvGrpSpPr/>
          <p:nvPr/>
        </p:nvGrpSpPr>
        <p:grpSpPr>
          <a:xfrm>
            <a:off x="994122" y="3149837"/>
            <a:ext cx="3663446" cy="2644898"/>
            <a:chOff x="994122" y="3149837"/>
            <a:chExt cx="3663446" cy="2644898"/>
          </a:xfrm>
        </p:grpSpPr>
        <p:grpSp>
          <p:nvGrpSpPr>
            <p:cNvPr id="41" name="组合 40"/>
            <p:cNvGrpSpPr/>
            <p:nvPr/>
          </p:nvGrpSpPr>
          <p:grpSpPr>
            <a:xfrm>
              <a:off x="2249781" y="3149837"/>
              <a:ext cx="1152128" cy="1431291"/>
              <a:chOff x="2598738" y="1787524"/>
              <a:chExt cx="3946525" cy="3282951"/>
            </a:xfrm>
          </p:grpSpPr>
          <p:sp>
            <p:nvSpPr>
              <p:cNvPr id="42" name="任意多边形 41"/>
              <p:cNvSpPr/>
              <p:nvPr/>
            </p:nvSpPr>
            <p:spPr bwMode="auto">
              <a:xfrm>
                <a:off x="2598738" y="3669103"/>
                <a:ext cx="3946525" cy="1401372"/>
              </a:xfrm>
              <a:custGeom>
                <a:gdLst>
                  <a:gd fmla="*/ 0 w 3787517" name="connsiteX0"/>
                  <a:gd fmla="*/ 562062 h 1344399" name="connsiteY0"/>
                  <a:gd fmla="*/ 1906115 w 3787517" name="connsiteX1"/>
                  <a:gd fmla="*/ 0 h 1344399" name="connsiteY1"/>
                  <a:gd fmla="*/ 3787517 w 3787517" name="connsiteX2"/>
                  <a:gd fmla="*/ 609343 h 1344399" name="connsiteY2"/>
                  <a:gd fmla="*/ 1905772 w 3787517" name="connsiteX3"/>
                  <a:gd fmla="*/ 1344399 h 1344399" name="connsiteY3"/>
                  <a:gd fmla="*/ 0 w 3787517" name="connsiteX4"/>
                  <a:gd fmla="*/ 562062 h 134439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44399" w="3787516">
                    <a:moveTo>
                      <a:pt x="0" y="562062"/>
                    </a:moveTo>
                    <a:lnTo>
                      <a:pt x="1906115" y="0"/>
                    </a:lnTo>
                    <a:lnTo>
                      <a:pt x="3787517" y="609343"/>
                    </a:lnTo>
                    <a:lnTo>
                      <a:pt x="1905772" y="1344399"/>
                    </a:lnTo>
                    <a:lnTo>
                      <a:pt x="0" y="562062"/>
                    </a:lnTo>
                    <a:close/>
                  </a:path>
                </a:pathLst>
              </a:custGeom>
              <a:solidFill>
                <a:srgbClr val="172C3D"/>
              </a:solidFill>
              <a:ln algn="ctr" cap="flat" cmpd="sng" w="3175">
                <a:solidFill>
                  <a:schemeClr val="bg1"/>
                </a:solidFill>
                <a:prstDash val="solid"/>
              </a:ln>
              <a:effectLst>
                <a:outerShdw algn="t" blurRad="63500" dir="2640000" dist="88900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 bwMode="auto">
              <a:xfrm>
                <a:off x="2603378" y="1787524"/>
                <a:ext cx="1987183" cy="3282951"/>
              </a:xfrm>
              <a:custGeom>
                <a:gdLst>
                  <a:gd fmla="*/ 1908474 w 1908474" name="connsiteX0"/>
                  <a:gd fmla="*/ 0 h 3150973" name="connsiteY0"/>
                  <a:gd fmla="*/ 1908474 w 1908474" name="connsiteX1"/>
                  <a:gd fmla="*/ 3150973 h 3150973" name="connsiteY1"/>
                  <a:gd fmla="*/ 0 w 1908474" name="connsiteX2"/>
                  <a:gd fmla="*/ 2371597 h 3150973" name="connsiteY2"/>
                  <a:gd fmla="*/ 1908474 w 1908474" name="connsiteX3"/>
                  <a:gd fmla="*/ 0 h 315097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150973" w="1908474">
                    <a:moveTo>
                      <a:pt x="1908474" y="0"/>
                    </a:moveTo>
                    <a:lnTo>
                      <a:pt x="1908474" y="3150973"/>
                    </a:lnTo>
                    <a:lnTo>
                      <a:pt x="0" y="2371597"/>
                    </a:lnTo>
                    <a:lnTo>
                      <a:pt x="1908474" y="0"/>
                    </a:lnTo>
                    <a:close/>
                  </a:path>
                </a:pathLst>
              </a:custGeom>
              <a:solidFill>
                <a:srgbClr val="71969F">
                  <a:alpha val="69804"/>
                </a:srgbClr>
              </a:solidFill>
              <a:ln algn="ctr" cap="flat" cmpd="sng" w="3175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 bwMode="auto">
              <a:xfrm flipH="1">
                <a:off x="4583602" y="1787524"/>
                <a:ext cx="1959342" cy="3282951"/>
              </a:xfrm>
              <a:custGeom>
                <a:gdLst>
                  <a:gd fmla="*/ 1879900 w 1879900" name="connsiteX0"/>
                  <a:gd fmla="*/ 0 h 3150973" name="connsiteY0"/>
                  <a:gd fmla="*/ 1879900 w 1879900" name="connsiteX1"/>
                  <a:gd fmla="*/ 3150973 h 3150973" name="connsiteY1"/>
                  <a:gd fmla="*/ 0 w 1879900" name="connsiteX2"/>
                  <a:gd fmla="*/ 2414459 h 3150973" name="connsiteY2"/>
                  <a:gd fmla="*/ 1879900 w 1879900" name="connsiteX3"/>
                  <a:gd fmla="*/ 0 h 315097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150973" w="1879900">
                    <a:moveTo>
                      <a:pt x="1879900" y="0"/>
                    </a:moveTo>
                    <a:lnTo>
                      <a:pt x="1879900" y="3150973"/>
                    </a:lnTo>
                    <a:lnTo>
                      <a:pt x="0" y="2414459"/>
                    </a:lnTo>
                    <a:lnTo>
                      <a:pt x="1879900" y="0"/>
                    </a:lnTo>
                    <a:close/>
                  </a:path>
                </a:pathLst>
              </a:custGeom>
              <a:solidFill>
                <a:srgbClr val="172C3D">
                  <a:alpha val="70000"/>
                </a:srgbClr>
              </a:solidFill>
              <a:ln algn="ctr" cap="flat" cmpd="sng" w="3175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50" name="TextBox 6"/>
            <p:cNvSpPr txBox="1"/>
            <p:nvPr/>
          </p:nvSpPr>
          <p:spPr>
            <a:xfrm>
              <a:off x="994122" y="4941168"/>
              <a:ext cx="3663446" cy="853567"/>
            </a:xfrm>
            <a:prstGeom prst="rect">
              <a:avLst/>
            </a:prstGeom>
            <a:noFill/>
          </p:spPr>
          <p:txBody>
            <a:bodyPr lIns="0" rtlCol="0"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高耸型组织是指管理幅度窄</a:t>
              </a:r>
              <a:br>
                <a:rPr altLang="en-US" b="1" lang="zh-CN" sz="2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</a:br>
              <a:r>
                <a:rPr altLang="en-US" b="1" lang="zh-CN" sz="2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管理层次多的高而瘦的组织形式。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4126" y="3506435"/>
            <a:ext cx="3553521" cy="2288300"/>
            <a:chOff x="6794126" y="3506435"/>
            <a:chExt cx="3553521" cy="2288300"/>
          </a:xfrm>
        </p:grpSpPr>
        <p:grpSp>
          <p:nvGrpSpPr>
            <p:cNvPr id="32" name="组合 31"/>
            <p:cNvGrpSpPr/>
            <p:nvPr/>
          </p:nvGrpSpPr>
          <p:grpSpPr>
            <a:xfrm>
              <a:off x="7743126" y="3506435"/>
              <a:ext cx="1655521" cy="718093"/>
              <a:chOff x="2598738" y="2942861"/>
              <a:chExt cx="3999395" cy="2046182"/>
            </a:xfrm>
          </p:grpSpPr>
          <p:sp>
            <p:nvSpPr>
              <p:cNvPr id="33" name="任意多边形 32"/>
              <p:cNvSpPr/>
              <p:nvPr/>
            </p:nvSpPr>
            <p:spPr bwMode="auto">
              <a:xfrm>
                <a:off x="2598738" y="4096866"/>
                <a:ext cx="3946525" cy="892177"/>
              </a:xfrm>
              <a:custGeom>
                <a:gdLst>
                  <a:gd fmla="*/ 0 w 3787517" name="connsiteX0"/>
                  <a:gd fmla="*/ 562062 h 1344399" name="connsiteY0"/>
                  <a:gd fmla="*/ 1906115 w 3787517" name="connsiteX1"/>
                  <a:gd fmla="*/ 0 h 1344399" name="connsiteY1"/>
                  <a:gd fmla="*/ 3787517 w 3787517" name="connsiteX2"/>
                  <a:gd fmla="*/ 609343 h 1344399" name="connsiteY2"/>
                  <a:gd fmla="*/ 1905772 w 3787517" name="connsiteX3"/>
                  <a:gd fmla="*/ 1344399 h 1344399" name="connsiteY3"/>
                  <a:gd fmla="*/ 0 w 3787517" name="connsiteX4"/>
                  <a:gd fmla="*/ 562062 h 134439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44399" w="3787516">
                    <a:moveTo>
                      <a:pt x="0" y="562062"/>
                    </a:moveTo>
                    <a:lnTo>
                      <a:pt x="1906115" y="0"/>
                    </a:lnTo>
                    <a:lnTo>
                      <a:pt x="3787517" y="609343"/>
                    </a:lnTo>
                    <a:lnTo>
                      <a:pt x="1905772" y="1344399"/>
                    </a:lnTo>
                    <a:lnTo>
                      <a:pt x="0" y="562062"/>
                    </a:lnTo>
                    <a:close/>
                  </a:path>
                </a:pathLst>
              </a:custGeom>
              <a:solidFill>
                <a:srgbClr val="172C3D"/>
              </a:solidFill>
              <a:ln algn="ctr" cap="flat" cmpd="sng" w="3175">
                <a:solidFill>
                  <a:schemeClr val="bg1"/>
                </a:solidFill>
                <a:prstDash val="solid"/>
              </a:ln>
              <a:effectLst>
                <a:outerShdw algn="t" blurRad="63500" dir="2640000" dist="88900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 bwMode="auto">
              <a:xfrm>
                <a:off x="2653927" y="2947403"/>
                <a:ext cx="1987182" cy="2038281"/>
              </a:xfrm>
              <a:custGeom>
                <a:gdLst>
                  <a:gd fmla="*/ 1908474 w 1908474" name="connsiteX0"/>
                  <a:gd fmla="*/ 0 h 3150973" name="connsiteY0"/>
                  <a:gd fmla="*/ 1908474 w 1908474" name="connsiteX1"/>
                  <a:gd fmla="*/ 3150973 h 3150973" name="connsiteY1"/>
                  <a:gd fmla="*/ 0 w 1908474" name="connsiteX2"/>
                  <a:gd fmla="*/ 2371597 h 3150973" name="connsiteY2"/>
                  <a:gd fmla="*/ 1908474 w 1908474" name="connsiteX3"/>
                  <a:gd fmla="*/ 0 h 315097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150973" w="1908474">
                    <a:moveTo>
                      <a:pt x="1908474" y="0"/>
                    </a:moveTo>
                    <a:lnTo>
                      <a:pt x="1908474" y="3150973"/>
                    </a:lnTo>
                    <a:lnTo>
                      <a:pt x="0" y="2371597"/>
                    </a:lnTo>
                    <a:lnTo>
                      <a:pt x="1908474" y="0"/>
                    </a:lnTo>
                    <a:close/>
                  </a:path>
                </a:pathLst>
              </a:custGeom>
              <a:solidFill>
                <a:srgbClr val="71969F">
                  <a:alpha val="69804"/>
                </a:srgbClr>
              </a:solidFill>
              <a:ln algn="ctr" cap="flat" cmpd="sng" w="3175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 bwMode="auto">
              <a:xfrm flipH="1">
                <a:off x="4638790" y="2942861"/>
                <a:ext cx="1959343" cy="2038281"/>
              </a:xfrm>
              <a:custGeom>
                <a:gdLst>
                  <a:gd fmla="*/ 1879900 w 1879900" name="connsiteX0"/>
                  <a:gd fmla="*/ 0 h 3150973" name="connsiteY0"/>
                  <a:gd fmla="*/ 1879900 w 1879900" name="connsiteX1"/>
                  <a:gd fmla="*/ 3150973 h 3150973" name="connsiteY1"/>
                  <a:gd fmla="*/ 0 w 1879900" name="connsiteX2"/>
                  <a:gd fmla="*/ 2414459 h 3150973" name="connsiteY2"/>
                  <a:gd fmla="*/ 1879900 w 1879900" name="connsiteX3"/>
                  <a:gd fmla="*/ 0 h 315097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150973" w="1879900">
                    <a:moveTo>
                      <a:pt x="1879900" y="0"/>
                    </a:moveTo>
                    <a:lnTo>
                      <a:pt x="1879900" y="3150973"/>
                    </a:lnTo>
                    <a:lnTo>
                      <a:pt x="0" y="2414459"/>
                    </a:lnTo>
                    <a:lnTo>
                      <a:pt x="1879900" y="0"/>
                    </a:lnTo>
                    <a:close/>
                  </a:path>
                </a:pathLst>
              </a:custGeom>
              <a:solidFill>
                <a:srgbClr val="172C3D">
                  <a:alpha val="70000"/>
                </a:srgbClr>
              </a:solidFill>
              <a:ln algn="ctr" cap="flat" cmpd="sng" w="3175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FFFFFF" val="window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61" name="TextBox 6"/>
            <p:cNvSpPr txBox="1"/>
            <p:nvPr/>
          </p:nvSpPr>
          <p:spPr>
            <a:xfrm>
              <a:off x="6794127" y="4902183"/>
              <a:ext cx="3553521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扁平型组织是指管理幅度宽</a:t>
              </a:r>
            </a:p>
            <a:p>
              <a:pPr>
                <a:lnSpc>
                  <a:spcPct val="130000"/>
                </a:lnSpc>
              </a:pPr>
              <a:r>
                <a:rPr altLang="en-US" b="1" lang="zh-CN" sz="2000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管理层次少的扁而平组织形式。 </a:t>
              </a:r>
            </a:p>
          </p:txBody>
        </p:sp>
      </p:grpSp>
    </p:spTree>
    <p:extLst>
      <p:ext uri="{BB962C8B-B14F-4D97-AF65-F5344CB8AC3E}">
        <p14:creationId val="236724091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en-US" lang="zh-CN" smtClean="0"/>
              <a:t>从关键流程中找出核心要素，并组织成主要职能管理部门</a:t>
            </a:r>
          </a:p>
        </p:txBody>
      </p:sp>
      <p:sp>
        <p:nvSpPr>
          <p:cNvPr id="17414" name="Rectangle 3"/>
          <p:cNvSpPr>
            <a:spLocks noChangeArrowheads="1" noGrp="1"/>
          </p:cNvSpPr>
          <p:nvPr>
            <p:ph idx="10" sz="quarter" type="body"/>
          </p:nvPr>
        </p:nvSpPr>
        <p:spPr>
          <a:noFill/>
        </p:spPr>
        <p:txBody>
          <a:bodyPr rtlCol="0" wrap="square">
            <a:spAutoFit/>
          </a:bodyPr>
          <a:lstStyle/>
          <a:p>
            <a:r>
              <a:rPr altLang="zh-CN" lang="en-US" smtClean="0"/>
              <a:t>2.3 从关键业务流程上划分企业的各种职能管理部门</a:t>
            </a:r>
          </a:p>
        </p:txBody>
      </p:sp>
      <p:sp>
        <p:nvSpPr>
          <p:cNvPr id="11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以工业制造企业通用流程为例设计职能管理部门（可据需要合并或拆分）</a:t>
            </a:r>
          </a:p>
        </p:txBody>
      </p:sp>
      <p:sp>
        <p:nvSpPr>
          <p:cNvPr id="12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  <p:grpSp>
        <p:nvGrpSpPr>
          <p:cNvPr id="19" name="组合 18"/>
          <p:cNvGrpSpPr/>
          <p:nvPr/>
        </p:nvGrpSpPr>
        <p:grpSpPr>
          <a:xfrm>
            <a:off x="698575" y="2812823"/>
            <a:ext cx="9361412" cy="3064452"/>
            <a:chOff x="698575" y="2812823"/>
            <a:chExt cx="9361412" cy="3064452"/>
          </a:xfrm>
        </p:grpSpPr>
        <p:grpSp>
          <p:nvGrpSpPr>
            <p:cNvPr id="13" name="组合 12"/>
            <p:cNvGrpSpPr/>
            <p:nvPr/>
          </p:nvGrpSpPr>
          <p:grpSpPr>
            <a:xfrm>
              <a:off x="698575" y="2812823"/>
              <a:ext cx="9361412" cy="3064452"/>
              <a:chOff x="698575" y="3188060"/>
              <a:chExt cx="9361412" cy="2689212"/>
            </a:xfrm>
            <a:solidFill>
              <a:srgbClr val="002B46"/>
            </a:solidFill>
          </p:grpSpPr>
          <p:grpSp>
            <p:nvGrpSpPr>
              <p:cNvPr id="10" name="组合 9"/>
              <p:cNvGrpSpPr/>
              <p:nvPr/>
            </p:nvGrpSpPr>
            <p:grpSpPr>
              <a:xfrm>
                <a:off x="994122" y="3188060"/>
                <a:ext cx="9065865" cy="2689212"/>
                <a:chOff x="994122" y="3188060"/>
                <a:chExt cx="9065865" cy="2689212"/>
              </a:xfrm>
              <a:grpFill/>
            </p:grpSpPr>
            <p:sp>
              <p:nvSpPr>
                <p:cNvPr id="9" name="矩形 8"/>
                <p:cNvSpPr/>
                <p:nvPr/>
              </p:nvSpPr>
              <p:spPr>
                <a:xfrm>
                  <a:off x="994122" y="3188060"/>
                  <a:ext cx="2584774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产品研发与设计部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3578896" y="3188060"/>
                  <a:ext cx="1283718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采购部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862613" y="3188060"/>
                  <a:ext cx="1308570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制造部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6171183" y="3188060"/>
                  <a:ext cx="1283717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仓管部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7454900" y="3188060"/>
                  <a:ext cx="2605087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销售与售后部</a:t>
                  </a:r>
                </a:p>
              </p:txBody>
            </p:sp>
          </p:grpSp>
          <p:graphicFrame>
            <p:nvGraphicFramePr>
              <p:cNvPr id="8" name="图示 7"/>
              <p:cNvGraphicFramePr/>
              <p:nvPr>
                <p:extLst>
                  <p:ext uri="{D42A27DB-BD31-4B8C-83A1-F6EECF244321}">
                    <p14:modId val="3963991768"/>
                  </p:ext>
                </p:extLst>
              </p:nvPr>
            </p:nvGraphicFramePr>
            <p:xfrm>
              <a:off x="698575" y="3193869"/>
              <a:ext cx="9361412" cy="1861921"/>
            </p:xfrm>
            <a:graphic>
              <a:graphicData uri="http://schemas.openxmlformats.org/drawingml/2006/diagram">
                <dgm:relIds xmlns:dgm="http://schemas.openxmlformats.org/drawingml/2006/diagram" r:cs="rId7" r:dm="rId4" r:lo="rId5" r:qs="rId6"/>
              </a:graphicData>
            </a:graphic>
          </p:graphicFrame>
        </p:grpSp>
        <p:sp>
          <p:nvSpPr>
            <p:cNvPr id="14" name="右箭头 13"/>
            <p:cNvSpPr/>
            <p:nvPr/>
          </p:nvSpPr>
          <p:spPr>
            <a:xfrm>
              <a:off x="994122" y="4725144"/>
              <a:ext cx="9065493" cy="216024"/>
            </a:xfrm>
            <a:prstGeom prst="rightArrow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6836122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>
          <a:xfrm>
            <a:off x="2354784" y="1127869"/>
            <a:ext cx="8137500" cy="640080"/>
          </a:xfrm>
        </p:spPr>
        <p:txBody>
          <a:bodyPr/>
          <a:lstStyle/>
          <a:p>
            <a:r>
              <a:rPr altLang="en-US" lang="zh-CN" smtClean="0"/>
              <a:t>企业辅助职能部门不是创造价值的核心部门，却是有力支持主要职能部门运作的辅助组织</a:t>
            </a:r>
          </a:p>
        </p:txBody>
      </p:sp>
      <p:sp>
        <p:nvSpPr>
          <p:cNvPr id="18438" name="Rectangle 3"/>
          <p:cNvSpPr>
            <a:spLocks noChangeArrowheads="1"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2.4  为确保关键业务流程运作设置企业辅助职能部门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98575" y="2348880"/>
            <a:ext cx="9361412" cy="3960440"/>
            <a:chOff x="698575" y="2812823"/>
            <a:chExt cx="9361412" cy="3960440"/>
          </a:xfrm>
        </p:grpSpPr>
        <p:grpSp>
          <p:nvGrpSpPr>
            <p:cNvPr id="11" name="组合 10"/>
            <p:cNvGrpSpPr/>
            <p:nvPr/>
          </p:nvGrpSpPr>
          <p:grpSpPr>
            <a:xfrm>
              <a:off x="698575" y="2812823"/>
              <a:ext cx="9361412" cy="3960440"/>
              <a:chOff x="698575" y="3188060"/>
              <a:chExt cx="9361412" cy="3475487"/>
            </a:xfrm>
            <a:solidFill>
              <a:srgbClr val="002B46"/>
            </a:solidFill>
          </p:grpSpPr>
          <p:grpSp>
            <p:nvGrpSpPr>
              <p:cNvPr id="13" name="组合 12"/>
              <p:cNvGrpSpPr/>
              <p:nvPr/>
            </p:nvGrpSpPr>
            <p:grpSpPr>
              <a:xfrm>
                <a:off x="994121" y="3188060"/>
                <a:ext cx="9065866" cy="3475487"/>
                <a:chOff x="994121" y="3188060"/>
                <a:chExt cx="9065866" cy="3475487"/>
              </a:xfrm>
              <a:grpFill/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994121" y="5877272"/>
                  <a:ext cx="9065493" cy="786275"/>
                </a:xfrm>
                <a:prstGeom prst="rect">
                  <a:avLst/>
                </a:prstGeom>
                <a:solidFill>
                  <a:srgbClr val="5A7C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b="1" lang="zh-CN" smtClean="0">
                      <a:solidFill>
                        <a:schemeClr val="bg1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财务管理  人力资源管理  后勤保障管理  安全管理  办公事务管理……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994122" y="3188060"/>
                  <a:ext cx="2584774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产品研发与设计部</a:t>
                  </a: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3578896" y="3188060"/>
                  <a:ext cx="1283718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采购部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4862613" y="3188060"/>
                  <a:ext cx="1308570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制造部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171183" y="3188060"/>
                  <a:ext cx="1283717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仓管部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7454900" y="3188060"/>
                  <a:ext cx="2605087" cy="2689212"/>
                </a:xfrm>
                <a:prstGeom prst="rect">
                  <a:avLst/>
                </a:prstGeom>
                <a:grpFill/>
                <a:ln>
                  <a:solidFill>
                    <a:srgbClr val="FEFEFE">
                      <a:alpha val="4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b" rtlCol="0"/>
                <a:lstStyle/>
                <a:p>
                  <a:pPr algn="ctr"/>
                  <a:r>
                    <a:rPr altLang="en-US" lang="zh-CN" smtClean="0"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销售与售后部</a:t>
                  </a:r>
                </a:p>
              </p:txBody>
            </p:sp>
          </p:grpSp>
          <p:graphicFrame>
            <p:nvGraphicFramePr>
              <p:cNvPr id="14" name="图示 13"/>
              <p:cNvGraphicFramePr/>
              <p:nvPr>
                <p:extLst>
                  <p:ext uri="{D42A27DB-BD31-4B8C-83A1-F6EECF244321}">
                    <p14:modId val="546259573"/>
                  </p:ext>
                </p:extLst>
              </p:nvPr>
            </p:nvGraphicFramePr>
            <p:xfrm>
              <a:off x="698575" y="3193869"/>
              <a:ext cx="9361412" cy="1861921"/>
            </p:xfrm>
            <a:graphic>
              <a:graphicData uri="http://schemas.openxmlformats.org/drawingml/2006/diagram">
                <dgm:relIds xmlns:dgm="http://schemas.openxmlformats.org/drawingml/2006/diagram" r:cs="rId7" r:dm="rId4" r:lo="rId5" r:qs="rId6"/>
              </a:graphicData>
            </a:graphic>
          </p:graphicFrame>
        </p:grpSp>
        <p:sp>
          <p:nvSpPr>
            <p:cNvPr id="12" name="右箭头 11"/>
            <p:cNvSpPr/>
            <p:nvPr/>
          </p:nvSpPr>
          <p:spPr>
            <a:xfrm>
              <a:off x="994122" y="4725144"/>
              <a:ext cx="9065493" cy="216024"/>
            </a:xfrm>
            <a:prstGeom prst="rightArrow">
              <a:avLst/>
            </a:prstGeom>
            <a:solidFill>
              <a:srgbClr val="C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62200398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 anchor="ctr"/>
          <a:lstStyle/>
          <a:p>
            <a:r>
              <a:rPr altLang="en-US" lang="zh-CN" smtClean="0"/>
              <a:t>遵照主导业务流程确定部门的上下游关系，必须保证各部门之间通力合作</a:t>
            </a:r>
          </a:p>
        </p:txBody>
      </p:sp>
      <p:sp>
        <p:nvSpPr>
          <p:cNvPr id="19462" name="Rectangle 3"/>
          <p:cNvSpPr>
            <a:spLocks noChangeArrowheads="1"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  <a:noFill/>
        </p:spPr>
        <p:txBody>
          <a:bodyPr rtlCol="0" wrap="square">
            <a:spAutoFit/>
          </a:bodyPr>
          <a:lstStyle/>
          <a:p>
            <a:r>
              <a:rPr altLang="zh-CN" lang="en-US" smtClean="0"/>
              <a:t>2.5 从管理流程上确定各部门之间的协作关系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94122" y="3146510"/>
            <a:ext cx="9065865" cy="3090802"/>
            <a:chOff x="2946400" y="3670300"/>
            <a:chExt cx="4802188" cy="2058988"/>
          </a:xfrm>
        </p:grpSpPr>
        <p:sp>
          <p:nvSpPr>
            <p:cNvPr id="10" name="Freeform 11"/>
            <p:cNvSpPr/>
            <p:nvPr/>
          </p:nvSpPr>
          <p:spPr bwMode="auto">
            <a:xfrm>
              <a:off x="2946400" y="4577966"/>
              <a:ext cx="96872" cy="243657"/>
            </a:xfrm>
            <a:custGeom>
              <a:gdLst>
                <a:gd fmla="*/ 0 w 1513" name="T0"/>
                <a:gd fmla="*/ 216 h 1297" name="T1"/>
                <a:gd fmla="*/ 1080 w 1513" name="T2"/>
                <a:gd fmla="*/ 1296 h 1297" name="T3"/>
                <a:gd fmla="*/ 1512 w 1513" name="T4"/>
                <a:gd fmla="*/ 864 h 1297" name="T5"/>
                <a:gd fmla="*/ 1296 w 1513" name="T6"/>
                <a:gd fmla="*/ 648 h 1297" name="T7"/>
                <a:gd fmla="*/ 1080 w 1513" name="T8"/>
                <a:gd fmla="*/ 864 h 1297" name="T9"/>
                <a:gd fmla="*/ 216 w 1513" name="T10"/>
                <a:gd fmla="*/ 0 h 1297" name="T11"/>
                <a:gd fmla="*/ 0 w 1513" name="T12"/>
                <a:gd fmla="*/ 216 h 1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7" w="1513">
                  <a:moveTo>
                    <a:pt x="0" y="216"/>
                  </a:moveTo>
                  <a:lnTo>
                    <a:pt x="1080" y="1296"/>
                  </a:lnTo>
                  <a:lnTo>
                    <a:pt x="1512" y="864"/>
                  </a:lnTo>
                  <a:lnTo>
                    <a:pt x="1296" y="648"/>
                  </a:lnTo>
                  <a:lnTo>
                    <a:pt x="1080" y="864"/>
                  </a:lnTo>
                  <a:lnTo>
                    <a:pt x="216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314F"/>
            </a:solidFill>
            <a:ln cap="flat" w="6350">
              <a:solidFill>
                <a:srgbClr val="000000"/>
              </a:solidFill>
              <a:prstDash val="solid"/>
              <a:round/>
            </a:ln>
            <a:effectLst>
              <a:outerShdw algn="ctr" dir="2700000" dist="57150" rotWithShape="0">
                <a:srgbClr val="888888">
                  <a:alpha val="50000"/>
                </a:srgbClr>
              </a:outerShdw>
            </a:effec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5346700" y="4577966"/>
              <a:ext cx="96872" cy="243657"/>
            </a:xfrm>
            <a:custGeom>
              <a:gdLst>
                <a:gd fmla="*/ 1512 w 1513" name="T0"/>
                <a:gd fmla="*/ 1080 h 1297" name="T1"/>
                <a:gd fmla="*/ 432 w 1513" name="T2"/>
                <a:gd fmla="*/ 0 h 1297" name="T3"/>
                <a:gd fmla="*/ 0 w 1513" name="T4"/>
                <a:gd fmla="*/ 432 h 1297" name="T5"/>
                <a:gd fmla="*/ 216 w 1513" name="T6"/>
                <a:gd fmla="*/ 648 h 1297" name="T7"/>
                <a:gd fmla="*/ 432 w 1513" name="T8"/>
                <a:gd fmla="*/ 432 h 1297" name="T9"/>
                <a:gd fmla="*/ 1296 w 1513" name="T10"/>
                <a:gd fmla="*/ 1296 h 1297" name="T11"/>
                <a:gd fmla="*/ 1512 w 1513" name="T12"/>
                <a:gd fmla="*/ 1080 h 129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97" w="1513">
                  <a:moveTo>
                    <a:pt x="1512" y="1080"/>
                  </a:moveTo>
                  <a:lnTo>
                    <a:pt x="432" y="0"/>
                  </a:lnTo>
                  <a:lnTo>
                    <a:pt x="0" y="432"/>
                  </a:lnTo>
                  <a:lnTo>
                    <a:pt x="216" y="648"/>
                  </a:lnTo>
                  <a:lnTo>
                    <a:pt x="432" y="432"/>
                  </a:lnTo>
                  <a:lnTo>
                    <a:pt x="1296" y="1296"/>
                  </a:lnTo>
                  <a:lnTo>
                    <a:pt x="1512" y="1080"/>
                  </a:lnTo>
                  <a:close/>
                </a:path>
              </a:pathLst>
            </a:custGeom>
            <a:solidFill>
              <a:srgbClr val="00314F"/>
            </a:solidFill>
            <a:ln cap="flat" w="6350">
              <a:solidFill>
                <a:srgbClr val="000000"/>
              </a:solidFill>
              <a:prstDash val="solid"/>
              <a:round/>
            </a:ln>
            <a:effectLst>
              <a:outerShdw algn="ctr" dir="2700000" dist="57150" rotWithShape="0">
                <a:srgbClr val="888888">
                  <a:alpha val="50000"/>
                </a:srgbClr>
              </a:outerShdw>
            </a:effec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946400" y="5092316"/>
              <a:ext cx="96872" cy="243657"/>
            </a:xfrm>
            <a:custGeom>
              <a:gdLst>
                <a:gd fmla="*/ 0 w 649" name="T0"/>
                <a:gd fmla="*/ 432 h 649" name="T1"/>
                <a:gd fmla="*/ 432 w 649" name="T2"/>
                <a:gd fmla="*/ 0 h 649" name="T3"/>
                <a:gd fmla="*/ 648 w 649" name="T4"/>
                <a:gd fmla="*/ 216 h 649" name="T5"/>
                <a:gd fmla="*/ 216 w 649" name="T6"/>
                <a:gd fmla="*/ 648 h 649" name="T7"/>
                <a:gd fmla="*/ 0 w 649" name="T8"/>
                <a:gd fmla="*/ 432 h 6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9" w="649">
                  <a:moveTo>
                    <a:pt x="0" y="432"/>
                  </a:moveTo>
                  <a:lnTo>
                    <a:pt x="432" y="0"/>
                  </a:lnTo>
                  <a:lnTo>
                    <a:pt x="648" y="216"/>
                  </a:lnTo>
                  <a:lnTo>
                    <a:pt x="216" y="64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5A7C84"/>
            </a:solidFill>
            <a:ln cap="flat" w="6350">
              <a:solidFill>
                <a:srgbClr val="000000"/>
              </a:solidFill>
              <a:prstDash val="solid"/>
              <a:round/>
            </a:ln>
            <a:effectLst>
              <a:outerShdw algn="ctr" dir="2700000" dist="57150" rotWithShape="0">
                <a:srgbClr val="888888">
                  <a:alpha val="50000"/>
                </a:srgbClr>
              </a:outerShdw>
            </a:effec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3975100" y="4577966"/>
              <a:ext cx="96872" cy="243657"/>
            </a:xfrm>
            <a:custGeom>
              <a:gdLst>
                <a:gd fmla="*/ 1728 w 1729" name="T0"/>
                <a:gd fmla="*/ 864 h 1297" name="T1"/>
                <a:gd fmla="*/ 1512 w 1729" name="T2"/>
                <a:gd fmla="*/ 648 h 1297" name="T3"/>
                <a:gd fmla="*/ 1296 w 1729" name="T4"/>
                <a:gd fmla="*/ 864 h 1297" name="T5"/>
                <a:gd fmla="*/ 432 w 1729" name="T6"/>
                <a:gd fmla="*/ 0 h 1297" name="T7"/>
                <a:gd fmla="*/ 0 w 1729" name="T8"/>
                <a:gd fmla="*/ 432 h 1297" name="T9"/>
                <a:gd fmla="*/ 216 w 1729" name="T10"/>
                <a:gd fmla="*/ 648 h 1297" name="T11"/>
                <a:gd fmla="*/ 432 w 1729" name="T12"/>
                <a:gd fmla="*/ 432 h 1297" name="T13"/>
                <a:gd fmla="*/ 1296 w 1729" name="T14"/>
                <a:gd fmla="*/ 1296 h 1297" name="T15"/>
                <a:gd fmla="*/ 1728 w 1729" name="T16"/>
                <a:gd fmla="*/ 864 h 129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97" w="1729">
                  <a:moveTo>
                    <a:pt x="1728" y="864"/>
                  </a:moveTo>
                  <a:lnTo>
                    <a:pt x="1512" y="648"/>
                  </a:lnTo>
                  <a:lnTo>
                    <a:pt x="1296" y="864"/>
                  </a:lnTo>
                  <a:lnTo>
                    <a:pt x="432" y="0"/>
                  </a:lnTo>
                  <a:lnTo>
                    <a:pt x="0" y="432"/>
                  </a:lnTo>
                  <a:lnTo>
                    <a:pt x="216" y="648"/>
                  </a:lnTo>
                  <a:lnTo>
                    <a:pt x="432" y="432"/>
                  </a:lnTo>
                  <a:lnTo>
                    <a:pt x="1296" y="1296"/>
                  </a:lnTo>
                  <a:lnTo>
                    <a:pt x="1728" y="864"/>
                  </a:lnTo>
                  <a:close/>
                </a:path>
              </a:pathLst>
            </a:custGeom>
            <a:solidFill>
              <a:srgbClr val="5A7C84"/>
            </a:solidFill>
            <a:ln cap="flat" w="6350">
              <a:solidFill>
                <a:srgbClr val="000000"/>
              </a:solidFill>
              <a:prstDash val="solid"/>
              <a:round/>
            </a:ln>
            <a:effectLst>
              <a:outerShdw algn="ctr" dir="2700000" dist="57150" rotWithShape="0">
                <a:srgbClr val="888888">
                  <a:alpha val="50000"/>
                </a:srgbClr>
              </a:outerShdw>
            </a:effec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6718301" y="4063616"/>
              <a:ext cx="96872" cy="243657"/>
            </a:xfrm>
            <a:custGeom>
              <a:gdLst>
                <a:gd fmla="*/ 648 w 649" name="T0"/>
                <a:gd fmla="*/ 216 h 649" name="T1"/>
                <a:gd fmla="*/ 216 w 649" name="T2"/>
                <a:gd fmla="*/ 648 h 649" name="T3"/>
                <a:gd fmla="*/ 0 w 649" name="T4"/>
                <a:gd fmla="*/ 432 h 649" name="T5"/>
                <a:gd fmla="*/ 432 w 649" name="T6"/>
                <a:gd fmla="*/ 0 h 649" name="T7"/>
                <a:gd fmla="*/ 648 w 649" name="T8"/>
                <a:gd fmla="*/ 216 h 6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9" w="649">
                  <a:moveTo>
                    <a:pt x="648" y="216"/>
                  </a:moveTo>
                  <a:lnTo>
                    <a:pt x="216" y="648"/>
                  </a:lnTo>
                  <a:lnTo>
                    <a:pt x="0" y="432"/>
                  </a:lnTo>
                  <a:lnTo>
                    <a:pt x="432" y="0"/>
                  </a:lnTo>
                  <a:lnTo>
                    <a:pt x="648" y="216"/>
                  </a:lnTo>
                  <a:close/>
                </a:path>
              </a:pathLst>
            </a:custGeom>
            <a:solidFill>
              <a:srgbClr val="5A7C84"/>
            </a:solidFill>
            <a:ln cap="flat" w="6350">
              <a:solidFill>
                <a:srgbClr val="000000"/>
              </a:solidFill>
              <a:prstDash val="solid"/>
              <a:round/>
            </a:ln>
            <a:effectLst>
              <a:outerShdw algn="ctr" dir="2700000" dist="57150" rotWithShape="0">
                <a:srgbClr val="888888">
                  <a:alpha val="50000"/>
                </a:srgbClr>
              </a:outerShdw>
            </a:effec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289300" y="4577966"/>
              <a:ext cx="96872" cy="243657"/>
            </a:xfrm>
            <a:custGeom>
              <a:gdLst>
                <a:gd fmla="*/ 0 w 1153" name="T0"/>
                <a:gd fmla="*/ 0 h 865" name="T1"/>
                <a:gd fmla="*/ 720 w 1153" name="T2"/>
                <a:gd fmla="*/ 720 h 865" name="T3"/>
                <a:gd fmla="*/ 864 w 1153" name="T4"/>
                <a:gd fmla="*/ 864 h 865" name="T5"/>
                <a:gd fmla="*/ 1008 w 1153" name="T6"/>
                <a:gd fmla="*/ 720 h 865" name="T7"/>
                <a:gd fmla="*/ 1152 w 1153" name="T8"/>
                <a:gd fmla="*/ 576 h 8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5" w="1153">
                  <a:moveTo>
                    <a:pt x="0" y="0"/>
                  </a:moveTo>
                  <a:lnTo>
                    <a:pt x="720" y="720"/>
                  </a:lnTo>
                  <a:lnTo>
                    <a:pt x="864" y="864"/>
                  </a:lnTo>
                  <a:lnTo>
                    <a:pt x="1008" y="720"/>
                  </a:lnTo>
                  <a:lnTo>
                    <a:pt x="1152" y="576"/>
                  </a:lnTo>
                </a:path>
              </a:pathLst>
            </a:custGeom>
            <a:noFill/>
            <a:ln cap="flat" w="38100">
              <a:solidFill>
                <a:srgbClr val="FEFEFE"/>
              </a:solidFill>
              <a:prstDash val="solid"/>
              <a:round/>
              <a:tailEnd len="med" type="arrow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5575300" y="4577966"/>
              <a:ext cx="96872" cy="243657"/>
            </a:xfrm>
            <a:custGeom>
              <a:gdLst>
                <a:gd fmla="*/ 0 w 1153" name="T0"/>
                <a:gd fmla="*/ 288 h 865" name="T1"/>
                <a:gd fmla="*/ 144 w 1153" name="T2"/>
                <a:gd fmla="*/ 144 h 865" name="T3"/>
                <a:gd fmla="*/ 288 w 1153" name="T4"/>
                <a:gd fmla="*/ 0 h 865" name="T5"/>
                <a:gd fmla="*/ 432 w 1153" name="T6"/>
                <a:gd fmla="*/ 144 h 865" name="T7"/>
                <a:gd fmla="*/ 1152 w 1153" name="T8"/>
                <a:gd fmla="*/ 864 h 8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5" w="1153">
                  <a:moveTo>
                    <a:pt x="0" y="288"/>
                  </a:moveTo>
                  <a:lnTo>
                    <a:pt x="144" y="144"/>
                  </a:lnTo>
                  <a:lnTo>
                    <a:pt x="288" y="0"/>
                  </a:lnTo>
                  <a:lnTo>
                    <a:pt x="432" y="144"/>
                  </a:lnTo>
                  <a:lnTo>
                    <a:pt x="1152" y="864"/>
                  </a:lnTo>
                </a:path>
              </a:pathLst>
            </a:custGeom>
            <a:noFill/>
            <a:ln cap="flat" w="38100">
              <a:solidFill>
                <a:srgbClr val="FEFEFE"/>
              </a:solidFill>
              <a:prstDash val="solid"/>
              <a:round/>
              <a:tailEnd len="med" type="arrow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7061200" y="4013200"/>
              <a:ext cx="342900" cy="342900"/>
            </a:xfrm>
            <a:prstGeom prst="line">
              <a:avLst/>
            </a:prstGeom>
            <a:noFill/>
            <a:ln w="28575">
              <a:solidFill>
                <a:srgbClr val="FEFEFE"/>
              </a:solidFill>
              <a:round/>
              <a:headEnd len="sm" type="stealth" w="med"/>
              <a:tailEnd len="med" type="non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3289300" y="5041900"/>
              <a:ext cx="342900" cy="342900"/>
            </a:xfrm>
            <a:prstGeom prst="line">
              <a:avLst/>
            </a:prstGeom>
            <a:noFill/>
            <a:ln w="28575">
              <a:solidFill>
                <a:srgbClr val="FEFEFE"/>
              </a:solidFill>
              <a:round/>
              <a:headEnd len="lg" type="stealth" w="med"/>
              <a:tailEnd len="med" type="non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203700" y="4577966"/>
              <a:ext cx="96872" cy="243657"/>
            </a:xfrm>
            <a:custGeom>
              <a:gdLst>
                <a:gd fmla="*/ 1440 w 1441" name="T0"/>
                <a:gd fmla="*/ 576 h 865" name="T1"/>
                <a:gd fmla="*/ 1296 w 1441" name="T2"/>
                <a:gd fmla="*/ 720 h 865" name="T3"/>
                <a:gd fmla="*/ 1152 w 1441" name="T4"/>
                <a:gd fmla="*/ 864 h 865" name="T5"/>
                <a:gd fmla="*/ 1008 w 1441" name="T6"/>
                <a:gd fmla="*/ 720 h 865" name="T7"/>
                <a:gd fmla="*/ 432 w 1441" name="T8"/>
                <a:gd fmla="*/ 144 h 865" name="T9"/>
                <a:gd fmla="*/ 288 w 1441" name="T10"/>
                <a:gd fmla="*/ 0 h 865" name="T11"/>
                <a:gd fmla="*/ 144 w 1441" name="T12"/>
                <a:gd fmla="*/ 144 h 865" name="T13"/>
                <a:gd fmla="*/ 0 w 1441" name="T14"/>
                <a:gd fmla="*/ 288 h 86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65" w="1441">
                  <a:moveTo>
                    <a:pt x="1440" y="576"/>
                  </a:moveTo>
                  <a:lnTo>
                    <a:pt x="1296" y="720"/>
                  </a:lnTo>
                  <a:lnTo>
                    <a:pt x="1152" y="864"/>
                  </a:lnTo>
                  <a:lnTo>
                    <a:pt x="1008" y="720"/>
                  </a:lnTo>
                  <a:lnTo>
                    <a:pt x="432" y="144"/>
                  </a:lnTo>
                  <a:lnTo>
                    <a:pt x="288" y="0"/>
                  </a:lnTo>
                  <a:lnTo>
                    <a:pt x="144" y="144"/>
                  </a:lnTo>
                  <a:lnTo>
                    <a:pt x="0" y="288"/>
                  </a:lnTo>
                </a:path>
              </a:pathLst>
            </a:custGeom>
            <a:noFill/>
            <a:ln cap="flat" w="28575">
              <a:solidFill>
                <a:srgbClr val="FEFEFE"/>
              </a:solidFill>
              <a:prstDash val="solid"/>
              <a:round/>
              <a:headEnd len="sm" type="triangle" w="med"/>
              <a:tailEnd len="med" type="none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/>
            <a:p>
              <a:endParaRPr altLang="en-US" lang="zh-CN"/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通过制定各种子流程，确保各部门之间能够顺畅地沟通各种讯息</a:t>
            </a:r>
          </a:p>
        </p:txBody>
      </p:sp>
      <p:sp>
        <p:nvSpPr>
          <p:cNvPr id="24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202799016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>
          <a:xfrm>
            <a:off x="2378848" y="1200100"/>
            <a:ext cx="8137500" cy="640080"/>
          </a:xfrm>
        </p:spPr>
        <p:txBody>
          <a:bodyPr/>
          <a:lstStyle/>
          <a:p>
            <a:r>
              <a:rPr altLang="en-US" lang="zh-CN" smtClean="0"/>
              <a:t>“组织手册”就是企业的组织关系图和工作职能表，能给员工一个整体的感觉，根据手册，可以按事找合适的人</a:t>
            </a:r>
          </a:p>
        </p:txBody>
      </p:sp>
      <p:sp>
        <p:nvSpPr>
          <p:cNvPr id="21510" name="Rectangle 3"/>
          <p:cNvSpPr>
            <a:spLocks noChangeArrowheads="1"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2.6 制定企业“组织手册”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887328" y="2276872"/>
            <a:ext cx="8604956" cy="3888432"/>
            <a:chOff x="1346647" y="2276872"/>
            <a:chExt cx="8604956" cy="3888432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0" name="组合 9"/>
            <p:cNvGrpSpPr/>
            <p:nvPr/>
          </p:nvGrpSpPr>
          <p:grpSpPr>
            <a:xfrm>
              <a:off x="1346647" y="2276872"/>
              <a:ext cx="8604956" cy="3888432"/>
              <a:chOff x="1346647" y="2276872"/>
              <a:chExt cx="8604956" cy="3888432"/>
            </a:xfrm>
          </p:grpSpPr>
          <p:graphicFrame>
            <p:nvGraphicFramePr>
              <p:cNvPr id="4" name="图示 3"/>
              <p:cNvGraphicFramePr/>
              <p:nvPr>
                <p:extLst>
                  <p:ext uri="{D42A27DB-BD31-4B8C-83A1-F6EECF244321}">
                    <p14:modId val="3056368441"/>
                  </p:ext>
                </p:extLst>
              </p:nvPr>
            </p:nvGraphicFramePr>
            <p:xfrm>
              <a:off x="1346647" y="2276872"/>
              <a:ext cx="8604956" cy="3884074"/>
            </p:xfrm>
            <a:graphic>
              <a:graphicData uri="http://schemas.openxmlformats.org/drawingml/2006/diagram">
                <dgm:relIds xmlns:dgm="http://schemas.openxmlformats.org/drawingml/2006/diagram" r:cs="rId7" r:dm="rId4" r:lo="rId5" r:qs="rId6"/>
              </a:graphicData>
            </a:graphic>
          </p:graphicFrame>
          <p:sp>
            <p:nvSpPr>
              <p:cNvPr id="9" name="椭圆 8"/>
              <p:cNvSpPr/>
              <p:nvPr/>
            </p:nvSpPr>
            <p:spPr>
              <a:xfrm>
                <a:off x="4821033" y="4509120"/>
                <a:ext cx="1656184" cy="1656184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rgbClr val="0031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en-US" b="1" lang="zh-CN" smtClean="0" sz="3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组织</a:t>
                </a:r>
              </a:p>
              <a:p>
                <a:pPr algn="ctr"/>
                <a:r>
                  <a:rPr altLang="en-US" b="1" lang="zh-CN" smtClean="0" sz="36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手册</a:t>
                </a:r>
              </a:p>
            </p:txBody>
          </p:sp>
        </p:grpSp>
        <p:cxnSp>
          <p:nvCxnSpPr>
            <p:cNvPr id="12" name="直接箭头连接符 11"/>
            <p:cNvCxnSpPr>
              <a:stCxn id="9" idx="0"/>
            </p:cNvCxnSpPr>
            <p:nvPr/>
          </p:nvCxnSpPr>
          <p:spPr>
            <a:xfrm flipH="1" flipV="1">
              <a:off x="5649125" y="3789040"/>
              <a:ext cx="0" cy="720080"/>
            </a:xfrm>
            <a:prstGeom prst="straightConnector1">
              <a:avLst/>
            </a:prstGeom>
            <a:ln w="57150">
              <a:solidFill>
                <a:srgbClr val="00314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9" idx="1"/>
            </p:cNvCxnSpPr>
            <p:nvPr/>
          </p:nvCxnSpPr>
          <p:spPr>
            <a:xfrm flipH="1" flipV="1">
              <a:off x="4010943" y="4221088"/>
              <a:ext cx="1052633" cy="530575"/>
            </a:xfrm>
            <a:prstGeom prst="straightConnector1">
              <a:avLst/>
            </a:prstGeom>
            <a:ln w="57150">
              <a:solidFill>
                <a:srgbClr val="00314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2"/>
            </p:cNvCxnSpPr>
            <p:nvPr/>
          </p:nvCxnSpPr>
          <p:spPr>
            <a:xfrm flipH="1">
              <a:off x="2786807" y="5337212"/>
              <a:ext cx="2034226" cy="0"/>
            </a:xfrm>
            <a:prstGeom prst="straightConnector1">
              <a:avLst/>
            </a:prstGeom>
            <a:ln w="57150">
              <a:solidFill>
                <a:srgbClr val="00314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9" idx="7"/>
            </p:cNvCxnSpPr>
            <p:nvPr/>
          </p:nvCxnSpPr>
          <p:spPr>
            <a:xfrm flipV="1">
              <a:off x="6234674" y="4149080"/>
              <a:ext cx="872613" cy="602583"/>
            </a:xfrm>
            <a:prstGeom prst="straightConnector1">
              <a:avLst/>
            </a:prstGeom>
            <a:ln w="57150">
              <a:solidFill>
                <a:srgbClr val="00314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9" idx="6"/>
            </p:cNvCxnSpPr>
            <p:nvPr/>
          </p:nvCxnSpPr>
          <p:spPr>
            <a:xfrm>
              <a:off x="6477217" y="5337212"/>
              <a:ext cx="1998222" cy="0"/>
            </a:xfrm>
            <a:prstGeom prst="straightConnector1">
              <a:avLst/>
            </a:prstGeom>
            <a:ln w="57150">
              <a:solidFill>
                <a:srgbClr val="00314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69371014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组织结构是否合理需要通过外部和内部员工进行验证</a:t>
            </a:r>
          </a:p>
        </p:txBody>
      </p:sp>
      <p:sp>
        <p:nvSpPr>
          <p:cNvPr id="22534" name="Rectangle 3"/>
          <p:cNvSpPr>
            <a:spLocks noChangeArrowheads="1" noGrp="1"/>
          </p:cNvSpPr>
          <p:nvPr>
            <p:ph idx="10" sz="quarter" type="body"/>
          </p:nvPr>
        </p:nvSpPr>
        <p:spPr>
          <a:xfrm>
            <a:off x="2354759" y="404664"/>
            <a:ext cx="8137525" cy="426720"/>
          </a:xfr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2.7  以操作的顺畅性和客户满意度来验证组织结构设计的正确性</a:t>
            </a:r>
          </a:p>
        </p:txBody>
      </p:sp>
      <p:sp>
        <p:nvSpPr>
          <p:cNvPr id="14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组织结构的制定是否成功的标准必须依靠外、内部的实际运作进行检验</a:t>
            </a:r>
          </a:p>
        </p:txBody>
      </p:sp>
      <p:sp>
        <p:nvSpPr>
          <p:cNvPr id="15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  <p:grpSp>
        <p:nvGrpSpPr>
          <p:cNvPr id="25" name="组合 24"/>
          <p:cNvGrpSpPr/>
          <p:nvPr/>
        </p:nvGrpSpPr>
        <p:grpSpPr>
          <a:xfrm>
            <a:off x="1058615" y="2924944"/>
            <a:ext cx="9145016" cy="3456384"/>
            <a:chOff x="1058615" y="2924944"/>
            <a:chExt cx="9145016" cy="3456384"/>
          </a:xfrm>
        </p:grpSpPr>
        <p:grpSp>
          <p:nvGrpSpPr>
            <p:cNvPr id="17" name="组合 16"/>
            <p:cNvGrpSpPr/>
            <p:nvPr/>
          </p:nvGrpSpPr>
          <p:grpSpPr>
            <a:xfrm>
              <a:off x="4370983" y="3429000"/>
              <a:ext cx="5689004" cy="1296144"/>
              <a:chOff x="4370983" y="3429000"/>
              <a:chExt cx="5689004" cy="1296144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4370983" y="3429000"/>
                <a:ext cx="1080120" cy="1296144"/>
              </a:xfrm>
              <a:prstGeom prst="line">
                <a:avLst/>
              </a:prstGeom>
              <a:ln w="3810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451103" y="3429000"/>
                <a:ext cx="4608884" cy="0"/>
              </a:xfrm>
              <a:prstGeom prst="line">
                <a:avLst/>
              </a:prstGeom>
              <a:ln w="3810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" name="图表 9"/>
            <p:cNvGraphicFramePr/>
            <p:nvPr>
              <p:extLst>
                <p:ext uri="{D42A27DB-BD31-4B8C-83A1-F6EECF244321}">
                  <p14:modId val="3656106692"/>
                </p:ext>
              </p:extLst>
            </p:nvPr>
          </p:nvGraphicFramePr>
          <p:xfrm>
            <a:off x="1058615" y="2924944"/>
            <a:ext cx="3960440" cy="345638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5451103" y="2961843"/>
              <a:ext cx="460888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内外部的满意度是否大于70%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455540" y="3615386"/>
              <a:ext cx="4748091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1600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满意度在70%以上，就可以不做大的调整，只对内、外部反映较大的问题做适当的调整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451104" y="4728625"/>
              <a:ext cx="460888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1600">
                  <a:solidFill>
                    <a:schemeClr val="tx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满意度在70%以下，则企业的领导就应根据内、外部的反映，重新考虑企业的主导业务流程是否有问题、组织结构是否要做大的调整</a:t>
              </a:r>
            </a:p>
          </p:txBody>
        </p:sp>
      </p:grpSp>
    </p:spTree>
    <p:extLst>
      <p:ext uri="{BB962C8B-B14F-4D97-AF65-F5344CB8AC3E}">
        <p14:creationId val="407986577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各种不同类型的组织结构将适应不同的组织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1.5 常见的组织类型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626567" y="3389990"/>
            <a:ext cx="5301953" cy="2121670"/>
            <a:chOff x="2577240" y="2557961"/>
            <a:chExt cx="5301953" cy="2121670"/>
          </a:xfrm>
        </p:grpSpPr>
        <p:sp>
          <p:nvSpPr>
            <p:cNvPr id="100" name="矩形 99"/>
            <p:cNvSpPr/>
            <p:nvPr/>
          </p:nvSpPr>
          <p:spPr>
            <a:xfrm>
              <a:off x="2577240" y="3437445"/>
              <a:ext cx="1583517" cy="424156"/>
            </a:xfrm>
            <a:prstGeom prst="rect">
              <a:avLst/>
            </a:prstGeom>
            <a:solidFill>
              <a:srgbClr val="821015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车间主任</a:t>
              </a: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368999" y="2557961"/>
              <a:ext cx="4510194" cy="2121670"/>
              <a:chOff x="3368999" y="2557961"/>
              <a:chExt cx="4510194" cy="2121670"/>
            </a:xfrm>
          </p:grpSpPr>
          <p:sp>
            <p:nvSpPr>
              <p:cNvPr id="99" name="文本框 1"/>
              <p:cNvSpPr txBox="1"/>
              <p:nvPr/>
            </p:nvSpPr>
            <p:spPr>
              <a:xfrm>
                <a:off x="4342617" y="2557961"/>
                <a:ext cx="1823872" cy="469468"/>
              </a:xfrm>
              <a:prstGeom prst="rect">
                <a:avLst/>
              </a:prstGeom>
              <a:solidFill>
                <a:srgbClr val="BB171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ct val="0"/>
                  </a:spcAft>
                </a:pPr>
                <a:r>
                  <a:rPr kern="100" lang="zh-CN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10600030101010101" pitchFamily="2" typeface="宋体"/>
                  </a:rPr>
                  <a:t>生产经理</a:t>
                </a: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462795" y="3437446"/>
                <a:ext cx="1583517" cy="424156"/>
              </a:xfrm>
              <a:prstGeom prst="rect">
                <a:avLst/>
              </a:prstGeom>
              <a:solidFill>
                <a:srgbClr val="821015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ern="100" lang="zh-CN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10600030101010101" pitchFamily="2" typeface="宋体"/>
                  </a:rPr>
                  <a:t>车间主任</a:t>
                </a: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6295676" y="3437445"/>
                <a:ext cx="1583517" cy="424156"/>
              </a:xfrm>
              <a:prstGeom prst="rect">
                <a:avLst/>
              </a:prstGeom>
              <a:solidFill>
                <a:srgbClr val="821015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ern="100" lang="zh-CN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10600030101010101" pitchFamily="2" typeface="宋体"/>
                  </a:rPr>
                  <a:t>车间主任</a:t>
                </a:r>
              </a:p>
            </p:txBody>
          </p:sp>
          <p:sp>
            <p:nvSpPr>
              <p:cNvPr id="103" name="文本框 9"/>
              <p:cNvSpPr txBox="1"/>
              <p:nvPr/>
            </p:nvSpPr>
            <p:spPr>
              <a:xfrm>
                <a:off x="3815724" y="4257479"/>
                <a:ext cx="897742" cy="422152"/>
              </a:xfrm>
              <a:prstGeom prst="rect">
                <a:avLst/>
              </a:prstGeom>
              <a:solidFill>
                <a:srgbClr val="00314F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ern="100" lang="zh-CN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10600030101010101" pitchFamily="2" typeface="宋体"/>
                  </a:rPr>
                  <a:t>班组长</a:t>
                </a:r>
              </a:p>
            </p:txBody>
          </p:sp>
          <p:sp>
            <p:nvSpPr>
              <p:cNvPr id="104" name="文本框 9"/>
              <p:cNvSpPr txBox="1"/>
              <p:nvPr/>
            </p:nvSpPr>
            <p:spPr>
              <a:xfrm>
                <a:off x="4805682" y="4255726"/>
                <a:ext cx="897742" cy="422152"/>
              </a:xfrm>
              <a:prstGeom prst="rect">
                <a:avLst/>
              </a:prstGeom>
              <a:solidFill>
                <a:srgbClr val="00314F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ct val="0"/>
                  </a:spcAft>
                </a:pPr>
                <a:r>
                  <a:rPr kern="100" lang="zh-CN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10600030101010101" pitchFamily="2" typeface="宋体"/>
                  </a:rPr>
                  <a:t>班组长</a:t>
                </a:r>
              </a:p>
            </p:txBody>
          </p:sp>
          <p:sp>
            <p:nvSpPr>
              <p:cNvPr id="105" name="文本框 9"/>
              <p:cNvSpPr txBox="1"/>
              <p:nvPr/>
            </p:nvSpPr>
            <p:spPr>
              <a:xfrm>
                <a:off x="5803878" y="4257479"/>
                <a:ext cx="897742" cy="422152"/>
              </a:xfrm>
              <a:prstGeom prst="rect">
                <a:avLst/>
              </a:prstGeom>
              <a:solidFill>
                <a:srgbClr val="00314F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kern="100" lang="zh-CN" sz="16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-122" panose="02010600030101010101" pitchFamily="2" typeface="宋体"/>
                  </a:rPr>
                  <a:t>班组长</a:t>
                </a:r>
              </a:p>
            </p:txBody>
          </p:sp>
          <p:cxnSp>
            <p:nvCxnSpPr>
              <p:cNvPr id="106" name="肘形连接符 105"/>
              <p:cNvCxnSpPr>
                <a:stCxn id="99" idx="2"/>
                <a:endCxn id="100" idx="0"/>
              </p:cNvCxnSpPr>
              <p:nvPr/>
            </p:nvCxnSpPr>
            <p:spPr>
              <a:xfrm rot="5400000">
                <a:off x="4106769" y="2289660"/>
                <a:ext cx="410016" cy="1885556"/>
              </a:xfrm>
              <a:prstGeom prst="bentConnector3">
                <a:avLst/>
              </a:prstGeom>
              <a:ln w="1905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肘形连接符 106"/>
              <p:cNvCxnSpPr>
                <a:stCxn id="99" idx="2"/>
                <a:endCxn id="101" idx="0"/>
              </p:cNvCxnSpPr>
              <p:nvPr/>
            </p:nvCxnSpPr>
            <p:spPr>
              <a:xfrm flipH="1" rot="16200000">
                <a:off x="5049545" y="3232436"/>
                <a:ext cx="410017" cy="1"/>
              </a:xfrm>
              <a:prstGeom prst="bentConnector3">
                <a:avLst/>
              </a:prstGeom>
              <a:ln w="1905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肘形连接符 107"/>
              <p:cNvCxnSpPr>
                <a:stCxn id="99" idx="2"/>
                <a:endCxn id="102" idx="0"/>
              </p:cNvCxnSpPr>
              <p:nvPr/>
            </p:nvCxnSpPr>
            <p:spPr>
              <a:xfrm flipH="1" rot="16200000">
                <a:off x="5965986" y="2315997"/>
                <a:ext cx="410016" cy="1832881"/>
              </a:xfrm>
              <a:prstGeom prst="bentConnector3">
                <a:avLst/>
              </a:prstGeom>
              <a:ln w="1905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肘形连接符 108"/>
              <p:cNvCxnSpPr>
                <a:stCxn id="101" idx="2"/>
                <a:endCxn id="104" idx="0"/>
              </p:cNvCxnSpPr>
              <p:nvPr/>
            </p:nvCxnSpPr>
            <p:spPr>
              <a:xfrm rot="5400000">
                <a:off x="5057492" y="4058664"/>
                <a:ext cx="394124" cy="1"/>
              </a:xfrm>
              <a:prstGeom prst="bentConnector3">
                <a:avLst/>
              </a:prstGeom>
              <a:ln w="1905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肘形连接符 109"/>
              <p:cNvCxnSpPr>
                <a:stCxn id="101" idx="2"/>
                <a:endCxn id="103" idx="0"/>
              </p:cNvCxnSpPr>
              <p:nvPr/>
            </p:nvCxnSpPr>
            <p:spPr>
              <a:xfrm rot="5400000">
                <a:off x="4561637" y="3564561"/>
                <a:ext cx="395877" cy="989959"/>
              </a:xfrm>
              <a:prstGeom prst="bentConnector3">
                <a:avLst/>
              </a:prstGeom>
              <a:ln w="1905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肘形连接符 110"/>
              <p:cNvCxnSpPr>
                <a:stCxn id="101" idx="2"/>
                <a:endCxn id="105" idx="0"/>
              </p:cNvCxnSpPr>
              <p:nvPr/>
            </p:nvCxnSpPr>
            <p:spPr>
              <a:xfrm flipH="1" rot="16200000">
                <a:off x="5555713" y="3560442"/>
                <a:ext cx="395877" cy="998195"/>
              </a:xfrm>
              <a:prstGeom prst="bentConnector3">
                <a:avLst/>
              </a:prstGeom>
              <a:ln w="19050">
                <a:solidFill>
                  <a:srgbClr val="003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矩形 112"/>
          <p:cNvSpPr/>
          <p:nvPr/>
        </p:nvSpPr>
        <p:spPr>
          <a:xfrm>
            <a:off x="6491911" y="2850387"/>
            <a:ext cx="5256584" cy="316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zh-CN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①含义：组织中各种职务按垂直系统直线排列，各级主管对下属拥有直接的领导权，每一职位只能向一个直线上级汇报，组织中不设专门的职能部门。</a:t>
            </a:r>
          </a:p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zh-CN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②优点：权力集中、权责分明、命令统一、行动快捷。</a:t>
            </a:r>
          </a:p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zh-CN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③缺点：缺乏分工，管理者负担过重，难以胜任复杂职能。</a:t>
            </a:r>
          </a:p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zh-CN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④适应：这种结构只适用于没有实行专业化管理的小型组织。</a:t>
            </a:r>
          </a:p>
        </p:txBody>
      </p:sp>
      <p:sp>
        <p:nvSpPr>
          <p:cNvPr id="116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直线型组织结构</a:t>
            </a:r>
          </a:p>
        </p:txBody>
      </p:sp>
      <p:sp>
        <p:nvSpPr>
          <p:cNvPr id="117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320296324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626567" y="1196603"/>
            <a:ext cx="10715276" cy="4392637"/>
            <a:chOff x="626567" y="1196603"/>
            <a:chExt cx="10715276" cy="4392637"/>
          </a:xfrm>
        </p:grpSpPr>
        <p:sp>
          <p:nvSpPr>
            <p:cNvPr id="4" name="文本框 3"/>
            <p:cNvSpPr txBox="1"/>
            <p:nvPr/>
          </p:nvSpPr>
          <p:spPr>
            <a:xfrm>
              <a:off x="626567" y="1196603"/>
              <a:ext cx="6912768" cy="3733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3900">
                  <a:solidFill>
                    <a:srgbClr val="BA161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502040204020203" pitchFamily="34" typeface="Segoe UI"/>
                  <a:ea charset="0" panose="020b0502040204020203" pitchFamily="34" typeface="Segoe UI"/>
                  <a:cs charset="0" panose="020b0502040204020203" pitchFamily="34" typeface="Segoe UI"/>
                </a:rPr>
                <a:t>70%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949356" y="3586198"/>
              <a:ext cx="439248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rgbClr val="00314F"/>
                  </a:solidFill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1991年的世界500强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000824" y="4665911"/>
              <a:ext cx="94157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54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在2000年从《财富》榜上消失</a:t>
              </a:r>
            </a:p>
          </p:txBody>
        </p:sp>
      </p:grpSp>
    </p:spTree>
    <p:extLst>
      <p:ext uri="{BB962C8B-B14F-4D97-AF65-F5344CB8AC3E}">
        <p14:creationId val="418478244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各种不同类型的组织结构将适应不同的组织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1.5 常见的组织类型</a:t>
            </a:r>
          </a:p>
        </p:txBody>
      </p:sp>
      <p:sp>
        <p:nvSpPr>
          <p:cNvPr id="21" name="矩形 20"/>
          <p:cNvSpPr/>
          <p:nvPr/>
        </p:nvSpPr>
        <p:spPr>
          <a:xfrm>
            <a:off x="5835055" y="2941448"/>
            <a:ext cx="5046338" cy="3169920"/>
          </a:xfrm>
          <a:prstGeom prst="rect">
            <a:avLst/>
          </a:prstGeom>
        </p:spPr>
        <p:txBody>
          <a:bodyPr anchor="ctr" wrap="square">
            <a:spAutoFit/>
          </a:bodyPr>
          <a:lstStyle/>
          <a:p>
            <a:pPr indent="267970">
              <a:lnSpc>
                <a:spcPct val="20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①含义：以直线制为基础，加上职能部门。</a:t>
            </a:r>
          </a:p>
          <a:p>
            <a:pPr indent="267970">
              <a:lnSpc>
                <a:spcPct val="20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②优点：这种组织形式保持了直线制集中统一指挥的优点，又具有职能分工专业化的长处。</a:t>
            </a:r>
          </a:p>
          <a:p>
            <a:pPr indent="267970">
              <a:lnSpc>
                <a:spcPct val="20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③缺点：部门自成体系，不重视信息的横向沟通；直线人员与参谋人员关系难协调。</a:t>
            </a:r>
          </a:p>
          <a:p>
            <a:pPr indent="267970">
              <a:lnSpc>
                <a:spcPct val="20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④适应：目前绝大多数组织均采用这种组织模式。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8575" y="3146510"/>
            <a:ext cx="4905253" cy="2636529"/>
            <a:chOff x="4871637" y="1955631"/>
            <a:chExt cx="4905253" cy="2636529"/>
          </a:xfrm>
        </p:grpSpPr>
        <p:sp>
          <p:nvSpPr>
            <p:cNvPr id="25" name="文本框 1"/>
            <p:cNvSpPr txBox="1"/>
            <p:nvPr/>
          </p:nvSpPr>
          <p:spPr>
            <a:xfrm>
              <a:off x="6496528" y="1955631"/>
              <a:ext cx="1678731" cy="432108"/>
            </a:xfrm>
            <a:prstGeom prst="rect">
              <a:avLst/>
            </a:prstGeom>
            <a:solidFill>
              <a:srgbClr val="172C3D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总经理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871637" y="2765127"/>
              <a:ext cx="1457503" cy="390403"/>
            </a:xfrm>
            <a:prstGeom prst="rect">
              <a:avLst/>
            </a:prstGeom>
            <a:solidFill>
              <a:srgbClr val="26486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财务部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607141" y="2765128"/>
              <a:ext cx="1457503" cy="390403"/>
            </a:xfrm>
            <a:prstGeom prst="rect">
              <a:avLst/>
            </a:prstGeom>
            <a:solidFill>
              <a:srgbClr val="26486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生产经理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8319387" y="2765127"/>
              <a:ext cx="1457503" cy="390403"/>
            </a:xfrm>
            <a:prstGeom prst="rect">
              <a:avLst/>
            </a:prstGeom>
            <a:solidFill>
              <a:srgbClr val="26486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销售部</a:t>
              </a: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5456410" y="3519904"/>
              <a:ext cx="1152000" cy="388558"/>
            </a:xfrm>
            <a:prstGeom prst="rect">
              <a:avLst/>
            </a:prstGeom>
            <a:solidFill>
              <a:srgbClr val="985054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车间主任</a:t>
              </a:r>
            </a:p>
          </p:txBody>
        </p:sp>
        <p:sp>
          <p:nvSpPr>
            <p:cNvPr id="30" name="文本框 9"/>
            <p:cNvSpPr txBox="1"/>
            <p:nvPr/>
          </p:nvSpPr>
          <p:spPr>
            <a:xfrm>
              <a:off x="6759892" y="3519904"/>
              <a:ext cx="1152000" cy="388558"/>
            </a:xfrm>
            <a:prstGeom prst="rect">
              <a:avLst/>
            </a:prstGeom>
            <a:solidFill>
              <a:srgbClr val="985054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车间主任</a:t>
              </a:r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8048827" y="3519904"/>
              <a:ext cx="1152000" cy="388558"/>
            </a:xfrm>
            <a:prstGeom prst="rect">
              <a:avLst/>
            </a:prstGeom>
            <a:solidFill>
              <a:srgbClr val="985054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车间主任</a:t>
              </a:r>
            </a:p>
          </p:txBody>
        </p:sp>
        <p:cxnSp>
          <p:nvCxnSpPr>
            <p:cNvPr id="32" name="肘形连接符 31"/>
            <p:cNvCxnSpPr>
              <a:stCxn id="25" idx="2"/>
              <a:endCxn id="27" idx="0"/>
            </p:cNvCxnSpPr>
            <p:nvPr/>
          </p:nvCxnSpPr>
          <p:spPr>
            <a:xfrm rot="5400000">
              <a:off x="7147199" y="2576433"/>
              <a:ext cx="377390" cy="12701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>
              <a:stCxn id="25" idx="2"/>
              <a:endCxn id="28" idx="0"/>
            </p:cNvCxnSpPr>
            <p:nvPr/>
          </p:nvCxnSpPr>
          <p:spPr>
            <a:xfrm flipH="1" rot="16200000">
              <a:off x="8003323" y="1720310"/>
              <a:ext cx="377388" cy="1712246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连接符 33"/>
            <p:cNvCxnSpPr>
              <a:stCxn id="27" idx="2"/>
              <a:endCxn id="30" idx="0"/>
            </p:cNvCxnSpPr>
            <p:nvPr/>
          </p:nvCxnSpPr>
          <p:spPr>
            <a:xfrm rot="5400000">
              <a:off x="7153708" y="3337717"/>
              <a:ext cx="364373" cy="1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27" idx="2"/>
              <a:endCxn id="29" idx="0"/>
            </p:cNvCxnSpPr>
            <p:nvPr/>
          </p:nvCxnSpPr>
          <p:spPr>
            <a:xfrm rot="5400000">
              <a:off x="6501966" y="2685974"/>
              <a:ext cx="364373" cy="1303484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stCxn id="27" idx="2"/>
              <a:endCxn id="31" idx="0"/>
            </p:cNvCxnSpPr>
            <p:nvPr/>
          </p:nvCxnSpPr>
          <p:spPr>
            <a:xfrm flipH="1" rot="16200000">
              <a:off x="7798173" y="2693249"/>
              <a:ext cx="364373" cy="1288933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9"/>
            <p:cNvSpPr txBox="1"/>
            <p:nvPr/>
          </p:nvSpPr>
          <p:spPr>
            <a:xfrm>
              <a:off x="5978860" y="4203602"/>
              <a:ext cx="826301" cy="388558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班组长</a:t>
              </a: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6922742" y="4203602"/>
              <a:ext cx="826301" cy="388558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班组长</a:t>
              </a:r>
            </a:p>
          </p:txBody>
        </p:sp>
        <p:sp>
          <p:nvSpPr>
            <p:cNvPr id="40" name="文本框 9"/>
            <p:cNvSpPr txBox="1"/>
            <p:nvPr/>
          </p:nvSpPr>
          <p:spPr>
            <a:xfrm>
              <a:off x="7872442" y="4203602"/>
              <a:ext cx="826301" cy="388558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kern="100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班组长</a:t>
              </a:r>
            </a:p>
          </p:txBody>
        </p:sp>
        <p:cxnSp>
          <p:nvCxnSpPr>
            <p:cNvPr id="41" name="肘形连接符 40"/>
            <p:cNvCxnSpPr>
              <a:stCxn id="30" idx="2"/>
              <a:endCxn id="39" idx="0"/>
            </p:cNvCxnSpPr>
            <p:nvPr/>
          </p:nvCxnSpPr>
          <p:spPr>
            <a:xfrm flipH="1" rot="16200000">
              <a:off x="7188323" y="4056030"/>
              <a:ext cx="295140" cy="1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30" idx="2"/>
              <a:endCxn id="38" idx="0"/>
            </p:cNvCxnSpPr>
            <p:nvPr/>
          </p:nvCxnSpPr>
          <p:spPr>
            <a:xfrm rot="5400000">
              <a:off x="6716383" y="3584092"/>
              <a:ext cx="295140" cy="943881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>
              <a:stCxn id="30" idx="2"/>
              <a:endCxn id="40" idx="0"/>
            </p:cNvCxnSpPr>
            <p:nvPr/>
          </p:nvCxnSpPr>
          <p:spPr>
            <a:xfrm flipH="1" rot="16200000">
              <a:off x="7663172" y="3581182"/>
              <a:ext cx="295140" cy="949699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/>
            <p:nvPr/>
          </p:nvCxnSpPr>
          <p:spPr>
            <a:xfrm rot="5400000">
              <a:off x="6279448" y="1708681"/>
              <a:ext cx="377388" cy="1735505"/>
            </a:xfrm>
            <a:prstGeom prst="bentConnector3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直线-职能型组织结构</a:t>
            </a:r>
          </a:p>
        </p:txBody>
      </p:sp>
      <p:sp>
        <p:nvSpPr>
          <p:cNvPr id="47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406341797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各种不同类型的组织结构将适应不同的组织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1.5 常见的组织类型</a:t>
            </a:r>
          </a:p>
        </p:txBody>
      </p:sp>
      <p:sp>
        <p:nvSpPr>
          <p:cNvPr id="44" name="矩形 43"/>
          <p:cNvSpPr/>
          <p:nvPr/>
        </p:nvSpPr>
        <p:spPr>
          <a:xfrm>
            <a:off x="7890685" y="2950708"/>
            <a:ext cx="3875531" cy="332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en-US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①含义：在总公司下按产品或地区设立独立核算，自主经营的多个事业部或分公司。</a:t>
            </a:r>
          </a:p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en-US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②优点：有利于发挥事业部积极性以适应市场；解放高层以思考战略问题；经理独立负责，有利于培养人才</a:t>
            </a:r>
          </a:p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en-US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③缺点：机构重叠，易造成浪费；各部门易产生本位主义，产生内耗。</a:t>
            </a:r>
          </a:p>
          <a:p>
            <a:pPr indent="267970">
              <a:lnSpc>
                <a:spcPct val="150000"/>
              </a:lnSpc>
              <a:spcAft>
                <a:spcPts val="420"/>
              </a:spcAft>
            </a:pPr>
            <a:r>
              <a:rPr altLang="en-US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④适应：规模较大、业务多样化、市场环境复杂的企业采用。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26567" y="2850059"/>
            <a:ext cx="7195794" cy="3044749"/>
            <a:chOff x="3156919" y="1540783"/>
            <a:chExt cx="7195794" cy="3044749"/>
          </a:xfrm>
        </p:grpSpPr>
        <p:sp>
          <p:nvSpPr>
            <p:cNvPr id="46" name="文本框 1"/>
            <p:cNvSpPr txBox="1"/>
            <p:nvPr/>
          </p:nvSpPr>
          <p:spPr>
            <a:xfrm>
              <a:off x="3442444" y="2462703"/>
              <a:ext cx="1659285" cy="358789"/>
            </a:xfrm>
            <a:prstGeom prst="rect">
              <a:avLst/>
            </a:prstGeom>
            <a:solidFill>
              <a:srgbClr val="264863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总部职能部门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024511" y="3061182"/>
              <a:ext cx="1440619" cy="324160"/>
            </a:xfrm>
            <a:prstGeom prst="rect">
              <a:avLst/>
            </a:prstGeom>
            <a:solidFill>
              <a:srgbClr val="98505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事业部</a:t>
              </a:r>
            </a:p>
          </p:txBody>
        </p:sp>
        <p:sp>
          <p:nvSpPr>
            <p:cNvPr id="48" name="文本框 9"/>
            <p:cNvSpPr txBox="1"/>
            <p:nvPr/>
          </p:nvSpPr>
          <p:spPr>
            <a:xfrm>
              <a:off x="5685312" y="3686839"/>
              <a:ext cx="972296" cy="322629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职能部门</a:t>
              </a:r>
            </a:p>
          </p:txBody>
        </p:sp>
        <p:sp>
          <p:nvSpPr>
            <p:cNvPr id="49" name="文本框 9"/>
            <p:cNvSpPr txBox="1"/>
            <p:nvPr/>
          </p:nvSpPr>
          <p:spPr>
            <a:xfrm>
              <a:off x="6852165" y="3686839"/>
              <a:ext cx="972296" cy="322629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职能部门</a:t>
              </a:r>
            </a:p>
          </p:txBody>
        </p:sp>
        <p:cxnSp>
          <p:nvCxnSpPr>
            <p:cNvPr id="50" name="肘形连接符 49"/>
            <p:cNvCxnSpPr>
              <a:stCxn id="47" idx="2"/>
              <a:endCxn id="48" idx="0"/>
            </p:cNvCxnSpPr>
            <p:nvPr/>
          </p:nvCxnSpPr>
          <p:spPr>
            <a:xfrm rot="5400000">
              <a:off x="6307393" y="3249410"/>
              <a:ext cx="301497" cy="573361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肘形连接符 50"/>
            <p:cNvCxnSpPr>
              <a:stCxn id="47" idx="2"/>
              <a:endCxn id="49" idx="0"/>
            </p:cNvCxnSpPr>
            <p:nvPr/>
          </p:nvCxnSpPr>
          <p:spPr>
            <a:xfrm flipH="1" rot="16200000">
              <a:off x="6890819" y="3239344"/>
              <a:ext cx="301497" cy="593492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9"/>
            <p:cNvSpPr txBox="1"/>
            <p:nvPr/>
          </p:nvSpPr>
          <p:spPr>
            <a:xfrm>
              <a:off x="5685171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sp>
          <p:nvSpPr>
            <p:cNvPr id="54" name="文本框 9"/>
            <p:cNvSpPr txBox="1"/>
            <p:nvPr/>
          </p:nvSpPr>
          <p:spPr>
            <a:xfrm>
              <a:off x="6436444" y="4252230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sp>
          <p:nvSpPr>
            <p:cNvPr id="55" name="文本框 9"/>
            <p:cNvSpPr txBox="1"/>
            <p:nvPr/>
          </p:nvSpPr>
          <p:spPr>
            <a:xfrm>
              <a:off x="7192469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cxnSp>
          <p:nvCxnSpPr>
            <p:cNvPr id="56" name="肘形连接符 55"/>
            <p:cNvCxnSpPr>
              <a:stCxn id="47" idx="2"/>
              <a:endCxn id="54" idx="0"/>
            </p:cNvCxnSpPr>
            <p:nvPr/>
          </p:nvCxnSpPr>
          <p:spPr>
            <a:xfrm flipH="1" rot="16200000">
              <a:off x="6315187" y="3814976"/>
              <a:ext cx="866888" cy="7620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肘形连接符 56"/>
            <p:cNvCxnSpPr>
              <a:stCxn id="47" idx="2"/>
              <a:endCxn id="53" idx="0"/>
            </p:cNvCxnSpPr>
            <p:nvPr/>
          </p:nvCxnSpPr>
          <p:spPr>
            <a:xfrm rot="5400000">
              <a:off x="5934215" y="3452296"/>
              <a:ext cx="877561" cy="743653"/>
            </a:xfrm>
            <a:prstGeom prst="bentConnector3">
              <a:avLst>
                <a:gd fmla="val 83864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连接符 57"/>
            <p:cNvCxnSpPr>
              <a:stCxn id="47" idx="2"/>
              <a:endCxn id="55" idx="0"/>
            </p:cNvCxnSpPr>
            <p:nvPr/>
          </p:nvCxnSpPr>
          <p:spPr>
            <a:xfrm flipH="1" rot="16200000">
              <a:off x="6687863" y="3442299"/>
              <a:ext cx="877561" cy="763645"/>
            </a:xfrm>
            <a:prstGeom prst="bentConnector3">
              <a:avLst>
                <a:gd fmla="val 83864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8552763" y="3056707"/>
              <a:ext cx="1440619" cy="324160"/>
            </a:xfrm>
            <a:prstGeom prst="rect">
              <a:avLst/>
            </a:prstGeom>
            <a:solidFill>
              <a:srgbClr val="98505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事业部</a:t>
              </a:r>
            </a:p>
          </p:txBody>
        </p:sp>
        <p:sp>
          <p:nvSpPr>
            <p:cNvPr id="60" name="文本框 9"/>
            <p:cNvSpPr txBox="1"/>
            <p:nvPr/>
          </p:nvSpPr>
          <p:spPr>
            <a:xfrm>
              <a:off x="8213563" y="3686839"/>
              <a:ext cx="972296" cy="322629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职能部门</a:t>
              </a:r>
            </a:p>
          </p:txBody>
        </p:sp>
        <p:sp>
          <p:nvSpPr>
            <p:cNvPr id="61" name="文本框 9"/>
            <p:cNvSpPr txBox="1"/>
            <p:nvPr/>
          </p:nvSpPr>
          <p:spPr>
            <a:xfrm>
              <a:off x="9380417" y="3686839"/>
              <a:ext cx="972296" cy="322629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职能部门</a:t>
              </a:r>
            </a:p>
          </p:txBody>
        </p:sp>
        <p:cxnSp>
          <p:nvCxnSpPr>
            <p:cNvPr id="62" name="肘形连接符 61"/>
            <p:cNvCxnSpPr>
              <a:stCxn id="59" idx="2"/>
              <a:endCxn id="60" idx="0"/>
            </p:cNvCxnSpPr>
            <p:nvPr/>
          </p:nvCxnSpPr>
          <p:spPr>
            <a:xfrm rot="5400000">
              <a:off x="8833407" y="3247174"/>
              <a:ext cx="305972" cy="573361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肘形连接符 62"/>
            <p:cNvCxnSpPr>
              <a:stCxn id="59" idx="2"/>
              <a:endCxn id="61" idx="0"/>
            </p:cNvCxnSpPr>
            <p:nvPr/>
          </p:nvCxnSpPr>
          <p:spPr>
            <a:xfrm flipH="1" rot="16200000">
              <a:off x="9416832" y="3237106"/>
              <a:ext cx="305972" cy="593492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9"/>
            <p:cNvSpPr txBox="1"/>
            <p:nvPr/>
          </p:nvSpPr>
          <p:spPr>
            <a:xfrm>
              <a:off x="8213423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8957076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9720720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cxnSp>
          <p:nvCxnSpPr>
            <p:cNvPr id="67" name="肘形连接符 66"/>
            <p:cNvCxnSpPr>
              <a:stCxn id="59" idx="2"/>
              <a:endCxn id="65" idx="0"/>
            </p:cNvCxnSpPr>
            <p:nvPr/>
          </p:nvCxnSpPr>
          <p:spPr>
            <a:xfrm flipH="1" rot="16200000">
              <a:off x="8832055" y="3821885"/>
              <a:ext cx="882036" cy="1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肘形连接符 67"/>
            <p:cNvCxnSpPr>
              <a:stCxn id="59" idx="2"/>
              <a:endCxn id="64" idx="0"/>
            </p:cNvCxnSpPr>
            <p:nvPr/>
          </p:nvCxnSpPr>
          <p:spPr>
            <a:xfrm rot="5400000">
              <a:off x="8460228" y="3450060"/>
              <a:ext cx="882036" cy="743652"/>
            </a:xfrm>
            <a:prstGeom prst="bentConnector3">
              <a:avLst>
                <a:gd fmla="val 83583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>
              <a:stCxn id="59" idx="2"/>
              <a:endCxn id="66" idx="0"/>
            </p:cNvCxnSpPr>
            <p:nvPr/>
          </p:nvCxnSpPr>
          <p:spPr>
            <a:xfrm flipH="1" rot="16200000">
              <a:off x="9213876" y="3440063"/>
              <a:ext cx="882036" cy="763644"/>
            </a:xfrm>
            <a:prstGeom prst="bentConnector3">
              <a:avLst>
                <a:gd fmla="val 83583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/>
            <p:cNvSpPr/>
            <p:nvPr/>
          </p:nvSpPr>
          <p:spPr>
            <a:xfrm>
              <a:off x="3496259" y="3056707"/>
              <a:ext cx="1440619" cy="324160"/>
            </a:xfrm>
            <a:prstGeom prst="rect">
              <a:avLst/>
            </a:prstGeom>
            <a:solidFill>
              <a:srgbClr val="98505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事业部</a:t>
              </a:r>
            </a:p>
          </p:txBody>
        </p:sp>
        <p:sp>
          <p:nvSpPr>
            <p:cNvPr id="71" name="文本框 9"/>
            <p:cNvSpPr txBox="1"/>
            <p:nvPr/>
          </p:nvSpPr>
          <p:spPr>
            <a:xfrm>
              <a:off x="3157060" y="3686839"/>
              <a:ext cx="972296" cy="322629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职能部门</a:t>
              </a:r>
            </a:p>
          </p:txBody>
        </p:sp>
        <p:sp>
          <p:nvSpPr>
            <p:cNvPr id="72" name="文本框 9"/>
            <p:cNvSpPr txBox="1"/>
            <p:nvPr/>
          </p:nvSpPr>
          <p:spPr>
            <a:xfrm>
              <a:off x="4323913" y="3686839"/>
              <a:ext cx="972296" cy="322629"/>
            </a:xfrm>
            <a:prstGeom prst="rect">
              <a:avLst/>
            </a:prstGeom>
            <a:solidFill>
              <a:srgbClr val="D9683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职能部门</a:t>
              </a:r>
            </a:p>
          </p:txBody>
        </p:sp>
        <p:cxnSp>
          <p:nvCxnSpPr>
            <p:cNvPr id="73" name="肘形连接符 72"/>
            <p:cNvCxnSpPr>
              <a:stCxn id="70" idx="2"/>
              <a:endCxn id="71" idx="0"/>
            </p:cNvCxnSpPr>
            <p:nvPr/>
          </p:nvCxnSpPr>
          <p:spPr>
            <a:xfrm rot="5400000">
              <a:off x="3776903" y="3247174"/>
              <a:ext cx="305972" cy="573361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肘形连接符 73"/>
            <p:cNvCxnSpPr>
              <a:stCxn id="70" idx="2"/>
              <a:endCxn id="72" idx="0"/>
            </p:cNvCxnSpPr>
            <p:nvPr/>
          </p:nvCxnSpPr>
          <p:spPr>
            <a:xfrm flipH="1" rot="16200000">
              <a:off x="4360328" y="3237106"/>
              <a:ext cx="305972" cy="593492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9"/>
            <p:cNvSpPr txBox="1"/>
            <p:nvPr/>
          </p:nvSpPr>
          <p:spPr>
            <a:xfrm>
              <a:off x="3156919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sp>
          <p:nvSpPr>
            <p:cNvPr id="76" name="文本框 9"/>
            <p:cNvSpPr txBox="1"/>
            <p:nvPr/>
          </p:nvSpPr>
          <p:spPr>
            <a:xfrm>
              <a:off x="3900572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sp>
          <p:nvSpPr>
            <p:cNvPr id="77" name="文本框 9"/>
            <p:cNvSpPr txBox="1"/>
            <p:nvPr/>
          </p:nvSpPr>
          <p:spPr>
            <a:xfrm>
              <a:off x="4664217" y="4262903"/>
              <a:ext cx="631993" cy="322629"/>
            </a:xfrm>
            <a:prstGeom prst="rect">
              <a:avLst/>
            </a:prstGeom>
            <a:solidFill>
              <a:srgbClr val="E6B33D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ct val="0"/>
                </a:spcAft>
              </a:pPr>
              <a:r>
                <a:rPr lang="zh-CN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工厂</a:t>
              </a:r>
            </a:p>
          </p:txBody>
        </p:sp>
        <p:cxnSp>
          <p:nvCxnSpPr>
            <p:cNvPr id="78" name="肘形连接符 77"/>
            <p:cNvCxnSpPr>
              <a:stCxn id="70" idx="2"/>
              <a:endCxn id="76" idx="0"/>
            </p:cNvCxnSpPr>
            <p:nvPr/>
          </p:nvCxnSpPr>
          <p:spPr>
            <a:xfrm flipH="1" rot="16200000">
              <a:off x="3775550" y="3821885"/>
              <a:ext cx="882036" cy="1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肘形连接符 78"/>
            <p:cNvCxnSpPr>
              <a:stCxn id="70" idx="2"/>
              <a:endCxn id="75" idx="0"/>
            </p:cNvCxnSpPr>
            <p:nvPr/>
          </p:nvCxnSpPr>
          <p:spPr>
            <a:xfrm rot="5400000">
              <a:off x="3403725" y="3450060"/>
              <a:ext cx="882036" cy="743652"/>
            </a:xfrm>
            <a:prstGeom prst="bentConnector3">
              <a:avLst>
                <a:gd fmla="val 82123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肘形连接符 79"/>
            <p:cNvCxnSpPr>
              <a:stCxn id="70" idx="2"/>
              <a:endCxn id="77" idx="0"/>
            </p:cNvCxnSpPr>
            <p:nvPr/>
          </p:nvCxnSpPr>
          <p:spPr>
            <a:xfrm flipH="1" rot="16200000">
              <a:off x="4157372" y="3440063"/>
              <a:ext cx="882036" cy="763644"/>
            </a:xfrm>
            <a:prstGeom prst="bentConnector3">
              <a:avLst>
                <a:gd fmla="val 80663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文本框 1"/>
            <p:cNvSpPr txBox="1"/>
            <p:nvPr/>
          </p:nvSpPr>
          <p:spPr>
            <a:xfrm>
              <a:off x="8407904" y="2462703"/>
              <a:ext cx="1659285" cy="358789"/>
            </a:xfrm>
            <a:prstGeom prst="rect">
              <a:avLst/>
            </a:prstGeom>
            <a:solidFill>
              <a:srgbClr val="264863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总部职能部门</a:t>
              </a:r>
            </a:p>
          </p:txBody>
        </p:sp>
        <p:sp>
          <p:nvSpPr>
            <p:cNvPr id="82" name="文本框 1"/>
            <p:cNvSpPr txBox="1"/>
            <p:nvPr/>
          </p:nvSpPr>
          <p:spPr>
            <a:xfrm>
              <a:off x="5915177" y="1540783"/>
              <a:ext cx="1659285" cy="561880"/>
            </a:xfrm>
            <a:prstGeom prst="rect">
              <a:avLst/>
            </a:prstGeom>
            <a:solidFill>
              <a:srgbClr val="172C3D"/>
            </a:solidFill>
            <a:ln>
              <a:solidFill>
                <a:srgbClr val="00314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b="1" kern="1200" lang="zh-CN">
                  <a:solidFill>
                    <a:srgbClr val="FFFFFF"/>
                  </a:solidFill>
                  <a:effectLst/>
                  <a:latin charset="-122" panose="02010600030101010101" pitchFamily="2" typeface="宋体"/>
                  <a:ea charset="-122" panose="020b0503020204020204" pitchFamily="34" typeface="微软雅黑"/>
                  <a:cs charset="-122" panose="02010600030101010101" pitchFamily="2" typeface="宋体"/>
                </a:rPr>
                <a:t>公司总部</a:t>
              </a:r>
            </a:p>
          </p:txBody>
        </p:sp>
        <p:cxnSp>
          <p:nvCxnSpPr>
            <p:cNvPr id="83" name="肘形连接符 82"/>
            <p:cNvCxnSpPr>
              <a:stCxn id="82" idx="2"/>
              <a:endCxn id="46" idx="0"/>
            </p:cNvCxnSpPr>
            <p:nvPr/>
          </p:nvCxnSpPr>
          <p:spPr>
            <a:xfrm rot="5400000">
              <a:off x="5328434" y="1046316"/>
              <a:ext cx="360040" cy="2472734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肘形连接符 83"/>
            <p:cNvCxnSpPr>
              <a:stCxn id="82" idx="2"/>
              <a:endCxn id="81" idx="0"/>
            </p:cNvCxnSpPr>
            <p:nvPr/>
          </p:nvCxnSpPr>
          <p:spPr>
            <a:xfrm flipH="1" rot="16200000">
              <a:off x="7811163" y="1036319"/>
              <a:ext cx="360040" cy="2492726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肘形连接符 84"/>
            <p:cNvCxnSpPr>
              <a:stCxn id="82" idx="2"/>
              <a:endCxn id="70" idx="0"/>
            </p:cNvCxnSpPr>
            <p:nvPr/>
          </p:nvCxnSpPr>
          <p:spPr>
            <a:xfrm rot="5400000">
              <a:off x="5003673" y="1315559"/>
              <a:ext cx="954045" cy="2528252"/>
            </a:xfrm>
            <a:prstGeom prst="bentConnector3">
              <a:avLst>
                <a:gd fmla="val 86448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肘形连接符 85"/>
            <p:cNvCxnSpPr>
              <a:stCxn id="82" idx="2"/>
              <a:endCxn id="47" idx="0"/>
            </p:cNvCxnSpPr>
            <p:nvPr/>
          </p:nvCxnSpPr>
          <p:spPr>
            <a:xfrm flipH="1" rot="16200000">
              <a:off x="6265561" y="2581921"/>
              <a:ext cx="958519" cy="1"/>
            </a:xfrm>
            <a:prstGeom prst="bentConnector3">
              <a:avLst/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肘形连接符 86"/>
            <p:cNvCxnSpPr>
              <a:stCxn id="82" idx="2"/>
              <a:endCxn id="59" idx="0"/>
            </p:cNvCxnSpPr>
            <p:nvPr/>
          </p:nvCxnSpPr>
          <p:spPr>
            <a:xfrm flipH="1" rot="16200000">
              <a:off x="7531925" y="1315559"/>
              <a:ext cx="954045" cy="2528252"/>
            </a:xfrm>
            <a:prstGeom prst="bentConnector3">
              <a:avLst>
                <a:gd fmla="val 87798" name="adj1"/>
              </a:avLst>
            </a:prstGeom>
            <a:ln w="19050">
              <a:solidFill>
                <a:srgbClr val="00314F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8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defPPr>
              <a:defRPr lang="zh-CN"/>
            </a:defPPr>
            <a:lvl1pPr indent="0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Font charset="0" pitchFamily="34" typeface="Arial"/>
              <a:buNone/>
              <a:defRPr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  <a:lvl2pPr indent="-285750" marL="742950">
              <a:spcBef>
                <a:spcPct val="20000"/>
              </a:spcBef>
              <a:buFont charset="0" pitchFamily="34" typeface="Arial"/>
              <a:buChar char="–"/>
              <a:defRPr sz="2800"/>
            </a:lvl2pPr>
            <a:lvl3pPr indent="-228600" marL="1143000">
              <a:spcBef>
                <a:spcPct val="20000"/>
              </a:spcBef>
              <a:buFont charset="0" pitchFamily="34" typeface="Arial"/>
              <a:buChar char="•"/>
              <a:defRPr sz="2400"/>
            </a:lvl3pPr>
            <a:lvl4pPr indent="-228600" marL="1600200">
              <a:spcBef>
                <a:spcPct val="20000"/>
              </a:spcBef>
              <a:buFont charset="0" pitchFamily="34" typeface="Arial"/>
              <a:buChar char="–"/>
              <a:defRPr sz="2000"/>
            </a:lvl4pPr>
            <a:lvl5pPr indent="-228600" marL="2057400">
              <a:spcBef>
                <a:spcPct val="20000"/>
              </a:spcBef>
              <a:buFont charset="0" pitchFamily="34" typeface="Arial"/>
              <a:buChar char="»"/>
              <a:defRPr sz="2000"/>
            </a:lvl5pPr>
            <a:lvl6pPr indent="-228600" marL="2514600">
              <a:spcBef>
                <a:spcPct val="20000"/>
              </a:spcBef>
              <a:buFont charset="0" pitchFamily="34" typeface="Arial"/>
              <a:buChar char="•"/>
              <a:defRPr sz="2000"/>
            </a:lvl6pPr>
            <a:lvl7pPr indent="-228600" marL="2971800">
              <a:spcBef>
                <a:spcPct val="20000"/>
              </a:spcBef>
              <a:buFont charset="0" pitchFamily="34" typeface="Arial"/>
              <a:buChar char="•"/>
              <a:defRPr sz="2000"/>
            </a:lvl7pPr>
            <a:lvl8pPr indent="-228600" marL="3429000">
              <a:spcBef>
                <a:spcPct val="20000"/>
              </a:spcBef>
              <a:buFont charset="0" pitchFamily="34" typeface="Arial"/>
              <a:buChar char="•"/>
              <a:defRPr sz="2000"/>
            </a:lvl8pPr>
            <a:lvl9pPr indent="-228600" marL="3886200">
              <a:spcBef>
                <a:spcPct val="20000"/>
              </a:spcBef>
              <a:buFont charset="0" pitchFamily="34" typeface="Arial"/>
              <a:buChar char="•"/>
              <a:defRPr sz="2000"/>
            </a:lvl9pPr>
          </a:lstStyle>
          <a:p>
            <a:r>
              <a:rPr altLang="zh-CN" lang="zh-CN"/>
              <a:t>事业部型组织结构</a:t>
            </a:r>
          </a:p>
        </p:txBody>
      </p:sp>
      <p:sp>
        <p:nvSpPr>
          <p:cNvPr id="89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145483514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各种不同类型的组织结构将适应不同的组织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1.5 常见的组织类型</a:t>
            </a:r>
          </a:p>
        </p:txBody>
      </p:sp>
      <p:sp>
        <p:nvSpPr>
          <p:cNvPr id="88" name="矩形 87"/>
          <p:cNvSpPr/>
          <p:nvPr/>
        </p:nvSpPr>
        <p:spPr>
          <a:xfrm>
            <a:off x="7026073" y="2924944"/>
            <a:ext cx="4767366" cy="291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①含义：由职能部门系列和为完成某一临时任务而组建的项目小组系列组成。这种结构打破了传统的一个员工只有一个上司的命令统一原则，使一个员工属于两个甚至两个以上的部门。</a:t>
            </a:r>
          </a:p>
          <a:p>
            <a:pPr indent="26797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②优点：纵横结合，有利于加强各职能部门之间的协作和配合。</a:t>
            </a:r>
          </a:p>
          <a:p>
            <a:pPr indent="26797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③缺点：破坏命令统一，双重职权关系容易引起冲突；组织结构稳定性较差，人员臃肿。</a:t>
            </a:r>
          </a:p>
          <a:p>
            <a:pPr indent="26797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5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④适应：要适用于突击性、临时性任务。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2551" y="3039086"/>
            <a:ext cx="6383814" cy="2898727"/>
            <a:chOff x="4394293" y="1508900"/>
            <a:chExt cx="6383814" cy="2898727"/>
          </a:xfrm>
        </p:grpSpPr>
        <p:sp>
          <p:nvSpPr>
            <p:cNvPr id="90" name="文本框 1"/>
            <p:cNvSpPr txBox="1"/>
            <p:nvPr/>
          </p:nvSpPr>
          <p:spPr>
            <a:xfrm>
              <a:off x="4394293" y="1508900"/>
              <a:ext cx="1097511" cy="433639"/>
            </a:xfrm>
            <a:prstGeom prst="rect">
              <a:avLst/>
            </a:prstGeom>
            <a:solidFill>
              <a:srgbClr val="BA161E"/>
            </a:solidFill>
            <a:ln>
              <a:solidFill>
                <a:srgbClr val="BA161E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b="1" kern="1200" lang="zh-CN" sz="1600">
                  <a:solidFill>
                    <a:srgbClr val="FFFFFF"/>
                  </a:solidFill>
                  <a:effectLst/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总经理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5138953" y="2633640"/>
              <a:ext cx="1268060" cy="391786"/>
            </a:xfrm>
            <a:prstGeom prst="rect">
              <a:avLst/>
            </a:prstGeom>
            <a:solidFill>
              <a:srgbClr val="5A7C8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项目小组A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5138953" y="3324741"/>
              <a:ext cx="1276881" cy="391786"/>
            </a:xfrm>
            <a:prstGeom prst="rect">
              <a:avLst/>
            </a:prstGeom>
            <a:solidFill>
              <a:srgbClr val="5A7C8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项目小组B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5138953" y="4015841"/>
              <a:ext cx="1276881" cy="391786"/>
            </a:xfrm>
            <a:prstGeom prst="rect">
              <a:avLst/>
            </a:prstGeom>
            <a:solidFill>
              <a:srgbClr val="5A7C8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项目小组C</a:t>
              </a:r>
            </a:p>
          </p:txBody>
        </p:sp>
        <p:sp>
          <p:nvSpPr>
            <p:cNvPr id="95" name="文本框 9"/>
            <p:cNvSpPr txBox="1"/>
            <p:nvPr/>
          </p:nvSpPr>
          <p:spPr>
            <a:xfrm>
              <a:off x="6256351" y="1906535"/>
              <a:ext cx="1010658" cy="389935"/>
            </a:xfrm>
            <a:prstGeom prst="rect">
              <a:avLst/>
            </a:prstGeom>
            <a:solidFill>
              <a:srgbClr val="00314F"/>
            </a:solidFill>
            <a:ln>
              <a:solidFill>
                <a:srgbClr val="00314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研发部</a:t>
              </a:r>
            </a:p>
          </p:txBody>
        </p:sp>
        <p:sp>
          <p:nvSpPr>
            <p:cNvPr id="96" name="文本框 9"/>
            <p:cNvSpPr txBox="1"/>
            <p:nvPr/>
          </p:nvSpPr>
          <p:spPr>
            <a:xfrm>
              <a:off x="7426717" y="1906535"/>
              <a:ext cx="1009070" cy="389935"/>
            </a:xfrm>
            <a:prstGeom prst="rect">
              <a:avLst/>
            </a:prstGeom>
            <a:solidFill>
              <a:srgbClr val="00314F"/>
            </a:solidFill>
            <a:ln>
              <a:solidFill>
                <a:srgbClr val="00314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生产部</a:t>
              </a:r>
            </a:p>
          </p:txBody>
        </p:sp>
        <p:sp>
          <p:nvSpPr>
            <p:cNvPr id="97" name="文本框 9"/>
            <p:cNvSpPr txBox="1"/>
            <p:nvPr/>
          </p:nvSpPr>
          <p:spPr>
            <a:xfrm>
              <a:off x="8597083" y="1906535"/>
              <a:ext cx="1010658" cy="389935"/>
            </a:xfrm>
            <a:prstGeom prst="rect">
              <a:avLst/>
            </a:prstGeom>
            <a:solidFill>
              <a:srgbClr val="00314F"/>
            </a:solidFill>
            <a:ln>
              <a:solidFill>
                <a:srgbClr val="00314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市场部</a:t>
              </a:r>
            </a:p>
          </p:txBody>
        </p:sp>
        <p:sp>
          <p:nvSpPr>
            <p:cNvPr id="98" name="文本框 9"/>
            <p:cNvSpPr txBox="1"/>
            <p:nvPr/>
          </p:nvSpPr>
          <p:spPr>
            <a:xfrm>
              <a:off x="9767449" y="1906147"/>
              <a:ext cx="1010658" cy="389935"/>
            </a:xfrm>
            <a:prstGeom prst="rect">
              <a:avLst/>
            </a:prstGeom>
            <a:solidFill>
              <a:srgbClr val="00314F"/>
            </a:solidFill>
            <a:ln>
              <a:solidFill>
                <a:srgbClr val="00314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anose="02010600030101010101" pitchFamily="2" typeface="宋体"/>
                </a:rPr>
                <a:t>销售部</a:t>
              </a:r>
            </a:p>
          </p:txBody>
        </p:sp>
        <p:cxnSp>
          <p:nvCxnSpPr>
            <p:cNvPr id="99" name="肘形连接符 98"/>
            <p:cNvCxnSpPr>
              <a:stCxn id="90" idx="2"/>
              <a:endCxn id="92" idx="1"/>
            </p:cNvCxnSpPr>
            <p:nvPr/>
          </p:nvCxnSpPr>
          <p:spPr>
            <a:xfrm flipH="1" rot="16200000">
              <a:off x="4597505" y="2288083"/>
              <a:ext cx="886994" cy="19590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肘形连接符 99"/>
            <p:cNvCxnSpPr>
              <a:stCxn id="90" idx="2"/>
              <a:endCxn id="93" idx="1"/>
            </p:cNvCxnSpPr>
            <p:nvPr/>
          </p:nvCxnSpPr>
          <p:spPr>
            <a:xfrm flipH="1" rot="16200000">
              <a:off x="4251954" y="2633633"/>
              <a:ext cx="1578094" cy="19590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肘形连接符 100"/>
            <p:cNvCxnSpPr>
              <a:stCxn id="90" idx="2"/>
              <a:endCxn id="94" idx="1"/>
            </p:cNvCxnSpPr>
            <p:nvPr/>
          </p:nvCxnSpPr>
          <p:spPr>
            <a:xfrm flipH="1" rot="16200000">
              <a:off x="3906404" y="2979183"/>
              <a:ext cx="2269195" cy="195904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肘形连接符 101"/>
            <p:cNvCxnSpPr>
              <a:stCxn id="90" idx="3"/>
              <a:endCxn id="95" idx="0"/>
            </p:cNvCxnSpPr>
            <p:nvPr/>
          </p:nvCxnSpPr>
          <p:spPr>
            <a:xfrm>
              <a:off x="5491805" y="1725720"/>
              <a:ext cx="1269876" cy="18081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肘形连接符 102"/>
            <p:cNvCxnSpPr>
              <a:stCxn id="90" idx="3"/>
              <a:endCxn id="96" idx="0"/>
            </p:cNvCxnSpPr>
            <p:nvPr/>
          </p:nvCxnSpPr>
          <p:spPr>
            <a:xfrm>
              <a:off x="5491805" y="1725720"/>
              <a:ext cx="2439448" cy="18081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肘形连接符 103"/>
            <p:cNvCxnSpPr>
              <a:stCxn id="90" idx="3"/>
              <a:endCxn id="97" idx="0"/>
            </p:cNvCxnSpPr>
            <p:nvPr/>
          </p:nvCxnSpPr>
          <p:spPr>
            <a:xfrm>
              <a:off x="5491805" y="1725720"/>
              <a:ext cx="3610607" cy="18081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肘形连接符 104"/>
            <p:cNvCxnSpPr>
              <a:stCxn id="90" idx="3"/>
              <a:endCxn id="98" idx="0"/>
            </p:cNvCxnSpPr>
            <p:nvPr/>
          </p:nvCxnSpPr>
          <p:spPr>
            <a:xfrm>
              <a:off x="5491805" y="1725720"/>
              <a:ext cx="4780973" cy="18042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肘形连接符 105"/>
            <p:cNvCxnSpPr>
              <a:stCxn id="92" idx="3"/>
              <a:endCxn id="95" idx="2"/>
            </p:cNvCxnSpPr>
            <p:nvPr/>
          </p:nvCxnSpPr>
          <p:spPr>
            <a:xfrm flipV="1">
              <a:off x="6407013" y="2296470"/>
              <a:ext cx="354667" cy="53306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肘形连接符 106"/>
            <p:cNvCxnSpPr>
              <a:stCxn id="92" idx="3"/>
              <a:endCxn id="96" idx="2"/>
            </p:cNvCxnSpPr>
            <p:nvPr/>
          </p:nvCxnSpPr>
          <p:spPr>
            <a:xfrm flipV="1">
              <a:off x="6407013" y="2296470"/>
              <a:ext cx="1524240" cy="53306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肘形连接符 107"/>
            <p:cNvCxnSpPr>
              <a:stCxn id="92" idx="3"/>
              <a:endCxn id="97" idx="2"/>
            </p:cNvCxnSpPr>
            <p:nvPr/>
          </p:nvCxnSpPr>
          <p:spPr>
            <a:xfrm flipV="1">
              <a:off x="6407013" y="2296470"/>
              <a:ext cx="2695399" cy="53306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肘形连接符 108"/>
            <p:cNvCxnSpPr>
              <a:stCxn id="92" idx="3"/>
              <a:endCxn id="98" idx="2"/>
            </p:cNvCxnSpPr>
            <p:nvPr/>
          </p:nvCxnSpPr>
          <p:spPr>
            <a:xfrm flipV="1">
              <a:off x="6407013" y="2296082"/>
              <a:ext cx="3865765" cy="533451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肘形连接符 109"/>
            <p:cNvCxnSpPr>
              <a:stCxn id="93" idx="3"/>
              <a:endCxn id="95" idx="2"/>
            </p:cNvCxnSpPr>
            <p:nvPr/>
          </p:nvCxnSpPr>
          <p:spPr>
            <a:xfrm flipV="1">
              <a:off x="6415834" y="2296470"/>
              <a:ext cx="345846" cy="122416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肘形连接符 110"/>
            <p:cNvCxnSpPr>
              <a:stCxn id="94" idx="3"/>
              <a:endCxn id="95" idx="2"/>
            </p:cNvCxnSpPr>
            <p:nvPr/>
          </p:nvCxnSpPr>
          <p:spPr>
            <a:xfrm flipV="1">
              <a:off x="6415834" y="2296470"/>
              <a:ext cx="345846" cy="1915264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肘形连接符 111"/>
            <p:cNvCxnSpPr>
              <a:stCxn id="93" idx="3"/>
              <a:endCxn id="96" idx="2"/>
            </p:cNvCxnSpPr>
            <p:nvPr/>
          </p:nvCxnSpPr>
          <p:spPr>
            <a:xfrm flipV="1">
              <a:off x="6415834" y="2296470"/>
              <a:ext cx="1515418" cy="122416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肘形连接符 112"/>
            <p:cNvCxnSpPr>
              <a:stCxn id="93" idx="3"/>
              <a:endCxn id="97" idx="2"/>
            </p:cNvCxnSpPr>
            <p:nvPr/>
          </p:nvCxnSpPr>
          <p:spPr>
            <a:xfrm flipV="1">
              <a:off x="6415834" y="2296470"/>
              <a:ext cx="2686578" cy="1224164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肘形连接符 113"/>
            <p:cNvCxnSpPr>
              <a:stCxn id="93" idx="3"/>
              <a:endCxn id="98" idx="2"/>
            </p:cNvCxnSpPr>
            <p:nvPr/>
          </p:nvCxnSpPr>
          <p:spPr>
            <a:xfrm flipV="1">
              <a:off x="6415834" y="2296082"/>
              <a:ext cx="3856944" cy="1224552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肘形连接符 114"/>
            <p:cNvCxnSpPr>
              <a:stCxn id="94" idx="3"/>
              <a:endCxn id="96" idx="2"/>
            </p:cNvCxnSpPr>
            <p:nvPr/>
          </p:nvCxnSpPr>
          <p:spPr>
            <a:xfrm flipV="1">
              <a:off x="6415834" y="2296470"/>
              <a:ext cx="1515418" cy="1915264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肘形连接符 115"/>
            <p:cNvCxnSpPr>
              <a:stCxn id="94" idx="3"/>
              <a:endCxn id="97" idx="2"/>
            </p:cNvCxnSpPr>
            <p:nvPr/>
          </p:nvCxnSpPr>
          <p:spPr>
            <a:xfrm flipV="1">
              <a:off x="6415834" y="2296470"/>
              <a:ext cx="2686578" cy="1915264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肘形连接符 116"/>
            <p:cNvCxnSpPr>
              <a:stCxn id="94" idx="3"/>
              <a:endCxn id="98" idx="2"/>
            </p:cNvCxnSpPr>
            <p:nvPr/>
          </p:nvCxnSpPr>
          <p:spPr>
            <a:xfrm flipV="1">
              <a:off x="6415834" y="2296082"/>
              <a:ext cx="3856944" cy="1915652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矩阵型组织结构</a:t>
            </a:r>
          </a:p>
        </p:txBody>
      </p:sp>
      <p:sp>
        <p:nvSpPr>
          <p:cNvPr id="119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319994374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各种不同类型的组织结构将适应不同的组织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1.5 常见的组织类型</a:t>
            </a:r>
          </a:p>
        </p:txBody>
      </p:sp>
      <p:sp>
        <p:nvSpPr>
          <p:cNvPr id="34" name="矩形 33"/>
          <p:cNvSpPr/>
          <p:nvPr/>
        </p:nvSpPr>
        <p:spPr>
          <a:xfrm>
            <a:off x="698575" y="2884706"/>
            <a:ext cx="6696744" cy="341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2120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①含义：是利用现代信息技术手段，适应与发展起来的一种新型的组织机构。组织的大部分职能从组织外“购买”，即管理当局将其经营的主要职能都外包出去。</a:t>
            </a:r>
          </a:p>
          <a:p>
            <a:pPr indent="42120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②优点：a、核心团队集中尽力做最擅长事；b、降低管理成本；提高管理效益；C、简化了机构和管理层次，组织结构可以进一步扁平化，效率也更高。</a:t>
            </a:r>
          </a:p>
          <a:p>
            <a:pPr indent="42120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③缺点：对外部资源依赖性较强，风险大。</a:t>
            </a:r>
          </a:p>
          <a:p>
            <a:pPr indent="421200">
              <a:lnSpc>
                <a:spcPct val="13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④适应：较适合于玩具和服装制造企业。它们需要相当大的灵活性以对时尚的变化做出迅速反应。网络组织也适合于那些制造活动需要低廉劳动力的公司。</a:t>
            </a:r>
          </a:p>
        </p:txBody>
      </p:sp>
      <p:graphicFrame>
        <p:nvGraphicFramePr>
          <p:cNvPr id="35" name="图示 34"/>
          <p:cNvGraphicFramePr/>
          <p:nvPr>
            <p:extLst>
              <p:ext uri="{D42A27DB-BD31-4B8C-83A1-F6EECF244321}">
                <p14:modId val="3058444403"/>
              </p:ext>
            </p:extLst>
          </p:nvPr>
        </p:nvGraphicFramePr>
        <p:xfrm>
          <a:off x="7827367" y="2805976"/>
          <a:ext cx="3446345" cy="325435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37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网络型组织结构</a:t>
            </a:r>
          </a:p>
        </p:txBody>
      </p:sp>
      <p:sp>
        <p:nvSpPr>
          <p:cNvPr id="38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346663887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1" sz="quarter" type="body"/>
          </p:nvPr>
        </p:nvSpPr>
        <p:spPr>
          <a:xfrm>
            <a:off x="2354784" y="1168080"/>
            <a:ext cx="8137500" cy="365760"/>
          </a:xfrm>
        </p:spPr>
        <p:txBody>
          <a:bodyPr/>
          <a:lstStyle/>
          <a:p>
            <a:r>
              <a:rPr altLang="en-US" lang="zh-CN" smtClean="0"/>
              <a:t>各种不同类型的组织结构将适应不同的组织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1.5 常见的组织类型</a:t>
            </a:r>
          </a:p>
        </p:txBody>
      </p:sp>
      <p:sp>
        <p:nvSpPr>
          <p:cNvPr id="7" name="矩形 6"/>
          <p:cNvSpPr/>
          <p:nvPr/>
        </p:nvSpPr>
        <p:spPr>
          <a:xfrm>
            <a:off x="960515" y="3146510"/>
            <a:ext cx="6722836" cy="2804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21200">
              <a:lnSpc>
                <a:spcPct val="15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①含义：即各个分部具有独立的法人资格，是总部下属的子公司，也是公司分权的一种组织形式。</a:t>
            </a:r>
          </a:p>
          <a:p>
            <a:pPr indent="421200">
              <a:lnSpc>
                <a:spcPct val="15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②优点：总公司对子公司具有有限的责任，风险得到控制。</a:t>
            </a:r>
          </a:p>
          <a:p>
            <a:pPr indent="421200">
              <a:lnSpc>
                <a:spcPct val="15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③缺点：战略协调、控制、监督困难，资源配置也较难，缺乏各公司的协调，管理变的间接。</a:t>
            </a:r>
          </a:p>
          <a:p>
            <a:pPr indent="421200">
              <a:lnSpc>
                <a:spcPct val="150000"/>
              </a:lnSpc>
              <a:spcAft>
                <a:spcPts val="420"/>
              </a:spcAft>
            </a:pPr>
            <a:r>
              <a:rPr altLang="en-US" b="1" lang="zh-CN" sz="16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④适应：是在非相关领域开展多种经营的企业所常用的一种组织结构形式。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val="1962907463"/>
              </p:ext>
            </p:extLst>
          </p:nvPr>
        </p:nvGraphicFramePr>
        <p:xfrm>
          <a:off x="8099677" y="3081350"/>
          <a:ext cx="3687511" cy="3227375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10" name="文本占位符 13"/>
          <p:cNvSpPr txBox="1"/>
          <p:nvPr/>
        </p:nvSpPr>
        <p:spPr>
          <a:xfrm>
            <a:off x="1490662" y="2133780"/>
            <a:ext cx="8569325" cy="414576"/>
          </a:xfrm>
          <a:prstGeom prst="rect">
            <a:avLst/>
          </a:prstGeom>
          <a:solidFill>
            <a:srgbClr val="D51A21"/>
          </a:solidFill>
          <a:ln>
            <a:noFill/>
          </a:ln>
        </p:spPr>
        <p:txBody>
          <a:bodyPr anchor="ctr" wrap="square">
            <a:no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itchFamily="34" typeface="Arial"/>
              <a:buNone/>
              <a:defRPr altLang="en-US" kern="1200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altLang="en-US" lang="zh-CN" smtClean="0"/>
              <a:t>集团控股型组织结构</a:t>
            </a:r>
          </a:p>
        </p:txBody>
      </p:sp>
      <p:sp>
        <p:nvSpPr>
          <p:cNvPr id="11" name="文本占位符 18"/>
          <p:cNvSpPr txBox="1"/>
          <p:nvPr/>
        </p:nvSpPr>
        <p:spPr>
          <a:xfrm>
            <a:off x="994122" y="2132519"/>
            <a:ext cx="486986" cy="415837"/>
          </a:xfrm>
          <a:prstGeom prst="rect">
            <a:avLst/>
          </a:prstGeom>
          <a:solidFill>
            <a:srgbClr val="00314F"/>
          </a:solidFill>
        </p:spPr>
        <p:txBody>
          <a:bodyPr anchor="ctr" rtlCol="0" wrap="square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0" pitchFamily="34" typeface="Arial"/>
              <a:buNone/>
              <a:defRPr altLang="en-US" kern="1200" lang="zh-CN" sz="1800">
                <a:solidFill>
                  <a:schemeClr val="bg1"/>
                </a:solidFill>
                <a:latin charset="0" panose="020b0806030902050204" pitchFamily="34" typeface="Impact"/>
                <a:ea charset="-122" pitchFamily="34" typeface="Arial Unicode MS"/>
                <a:cs charset="-122" pitchFamily="34" typeface="Arial Unicode M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mtClean="0"/>
          </a:p>
        </p:txBody>
      </p:sp>
    </p:spTree>
    <p:extLst>
      <p:ext uri="{BB962C8B-B14F-4D97-AF65-F5344CB8AC3E}">
        <p14:creationId val="16514345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148104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 smtClean="0"/>
              <a:t>3.从案例分析中学习经验</a:t>
            </a:r>
          </a:p>
        </p:txBody>
      </p:sp>
      <p:sp>
        <p:nvSpPr>
          <p:cNvPr id="5" name="文本占位符 4"/>
          <p:cNvSpPr>
            <a:spLocks noGrp="1"/>
          </p:cNvSpPr>
          <p:nvPr>
            <p:ph idx="11" sz="quarter" type="body"/>
          </p:nvPr>
        </p:nvSpPr>
        <p:spPr>
          <a:xfrm>
            <a:off x="2354784" y="1124744"/>
            <a:ext cx="8137500" cy="365760"/>
          </a:xfrm>
        </p:spPr>
        <p:txBody>
          <a:bodyPr/>
          <a:lstStyle/>
          <a:p>
            <a:r>
              <a:rPr altLang="en-US" lang="zh-CN" smtClean="0"/>
              <a:t>新东方的组织变革之路</a:t>
            </a:r>
          </a:p>
        </p:txBody>
      </p:sp>
      <p:sp>
        <p:nvSpPr>
          <p:cNvPr id="3" name="矩形 2"/>
          <p:cNvSpPr/>
          <p:nvPr/>
        </p:nvSpPr>
        <p:spPr>
          <a:xfrm>
            <a:off x="842591" y="2276872"/>
            <a:ext cx="655272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rgbClr val="BA161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俞敏洪：揉面定律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rgbClr val="BA161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人刚开始没有任何社会绎验，也没有任何痛苦，就像一堆面粉，手一拍，它就散了。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rgbClr val="BA161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可是你给面加点水，不断揉搓，它就有可能成为你需要的形状——虽然它还是面，却不会轻而易举地折断。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altLang="en-US" b="1" lang="zh-CN" smtClean="0" sz="2000">
                <a:solidFill>
                  <a:srgbClr val="BA161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不断被社会各种各样的苦难所搓揉，揉到最后，结果是你变得越来越有韧性。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259415" y="2276872"/>
            <a:ext cx="2857500" cy="3790950"/>
            <a:chOff x="7634784" y="2060848"/>
            <a:chExt cx="2857500" cy="3790950"/>
          </a:xfrm>
          <a:effectLst/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634784" y="2060848"/>
              <a:ext cx="2857500" cy="379095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矩形 5"/>
            <p:cNvSpPr/>
            <p:nvPr/>
          </p:nvSpPr>
          <p:spPr>
            <a:xfrm>
              <a:off x="7634784" y="5482466"/>
              <a:ext cx="2857500" cy="365760"/>
            </a:xfrm>
            <a:prstGeom prst="rect">
              <a:avLst/>
            </a:prstGeom>
            <a:solidFill>
              <a:srgbClr val="D51A21">
                <a:alpha val="60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>
                  <a:solidFill>
                    <a:srgbClr val="FEFEF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新东方创始人：俞敏洪</a:t>
              </a:r>
            </a:p>
          </p:txBody>
        </p:sp>
      </p:grpSp>
    </p:spTree>
    <p:extLst>
      <p:ext uri="{BB962C8B-B14F-4D97-AF65-F5344CB8AC3E}">
        <p14:creationId val="193995827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742572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18"/>
          <p:cNvSpPr>
            <a:spLocks noChangeArrowheads="1"/>
          </p:cNvSpPr>
          <p:nvPr/>
        </p:nvSpPr>
        <p:spPr bwMode="auto">
          <a:xfrm>
            <a:off x="144463" y="5994400"/>
            <a:ext cx="8999537" cy="3767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algn="ctr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indent="-192088" marL="192088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4000"/>
              </a:lnSpc>
              <a:spcBef>
                <a:spcPct val="5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</a:pPr>
            <a:endParaRPr altLang="en-US" lang="zh-CN">
              <a:cs charset="0" pitchFamily="34" typeface="Arial"/>
            </a:endParaRP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54559" y="0"/>
            <a:ext cx="8491538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5050892" y="3949504"/>
            <a:ext cx="714745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z="2400">
                <a:solidFill>
                  <a:srgbClr val="7196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今天很残酷 明天更残酷 后天很美好</a:t>
            </a:r>
          </a:p>
          <a:p>
            <a:pPr algn="r">
              <a:lnSpc>
                <a:spcPct val="150000"/>
              </a:lnSpc>
            </a:pPr>
            <a:r>
              <a:rPr altLang="en-US" lang="zh-CN" sz="2400">
                <a:solidFill>
                  <a:srgbClr val="71969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但是绝大部分是死在明天晚上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5050892" y="5167422"/>
            <a:ext cx="7147457" cy="822960"/>
          </a:xfrm>
          <a:prstGeom prst="rect">
            <a:avLst/>
          </a:prstGeom>
          <a:solidFill>
            <a:srgbClr val="00314F">
              <a:alpha val="50196"/>
            </a:srgbClr>
          </a:solidFill>
        </p:spPr>
        <p:txBody>
          <a:bodyPr anchor="ctr"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b="1" lang="zh-CN" smtClean="0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只有那些真正的英雄能见到后天的太阳</a:t>
            </a:r>
          </a:p>
        </p:txBody>
      </p:sp>
    </p:spTree>
    <p:extLst>
      <p:ext uri="{BB962C8B-B14F-4D97-AF65-F5344CB8AC3E}">
        <p14:creationId val="256849418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824589" y="2105561"/>
            <a:ext cx="10549172" cy="2646878"/>
            <a:chOff x="1022611" y="2060848"/>
            <a:chExt cx="10549172" cy="2646878"/>
          </a:xfrm>
        </p:grpSpPr>
        <p:sp>
          <p:nvSpPr>
            <p:cNvPr id="4" name="文本框 3"/>
            <p:cNvSpPr txBox="1"/>
            <p:nvPr/>
          </p:nvSpPr>
          <p:spPr>
            <a:xfrm>
              <a:off x="1022611" y="2060848"/>
              <a:ext cx="4968552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600">
                  <a:solidFill>
                    <a:srgbClr val="D51A2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理念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603232" y="2060848"/>
              <a:ext cx="4968552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600">
                  <a:solidFill>
                    <a:srgbClr val="D51A2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组织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01821" y="2276291"/>
              <a:ext cx="895375" cy="2194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3800">
                  <a:solidFill>
                    <a:srgbClr val="821015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Arial Unicode MS"/>
                  <a:ea charset="-122" pitchFamily="34" typeface="Arial Unicode MS"/>
                  <a:cs charset="-122" pitchFamily="34" typeface="Arial Unicode MS"/>
                </a:rPr>
                <a:t>+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24589" y="1520785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2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在残酷竞争时代立足需要：</a:t>
            </a:r>
          </a:p>
        </p:txBody>
      </p:sp>
    </p:spTree>
    <p:extLst>
      <p:ext uri="{BB962C8B-B14F-4D97-AF65-F5344CB8AC3E}">
        <p14:creationId val="398773624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291398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905933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685633" y="1062608"/>
            <a:ext cx="4454102" cy="3401764"/>
            <a:chOff x="7229798" y="1062608"/>
            <a:chExt cx="4659015" cy="3401764"/>
          </a:xfrm>
        </p:grpSpPr>
        <p:sp>
          <p:nvSpPr>
            <p:cNvPr id="4" name="文本框 3"/>
            <p:cNvSpPr txBox="1"/>
            <p:nvPr/>
          </p:nvSpPr>
          <p:spPr>
            <a:xfrm>
              <a:off x="7229799" y="1062608"/>
              <a:ext cx="4659015" cy="2621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600">
                  <a:solidFill>
                    <a:srgbClr val="BA161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理念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229799" y="3941152"/>
              <a:ext cx="46590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z="2800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适合的理念像北斗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26567" y="4928340"/>
            <a:ext cx="1051316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rgbClr val="00314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做正确的事，让我们不至于在荆棘遍地中失去方向，并坚定地坚持自己的方向，取到我们所需要的真经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70583" y="1062608"/>
            <a:ext cx="4824536" cy="3634066"/>
            <a:chOff x="770583" y="1062608"/>
            <a:chExt cx="4824536" cy="363406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0583" y="1062608"/>
              <a:ext cx="4824536" cy="3634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cap="sq" w="88900">
              <a:solidFill>
                <a:srgbClr val="FFFFFF"/>
              </a:solidFill>
              <a:miter lim="800000"/>
            </a:ln>
            <a:effectLst>
              <a:outerShdw algn="tl" blurRad="55000" dir="5400000" dist="18000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770583" y="4324049"/>
              <a:ext cx="4824536" cy="365760"/>
            </a:xfrm>
            <a:prstGeom prst="rect">
              <a:avLst/>
            </a:prstGeom>
            <a:solidFill>
              <a:srgbClr val="D51A21">
                <a:alpha val="60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FEFEF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徒弟们：向西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0"/>
            <a:ext cx="12198350" cy="598640"/>
          </a:xfrm>
          <a:prstGeom prst="rect">
            <a:avLst/>
          </a:prstGeom>
          <a:solidFill>
            <a:srgbClr val="00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6592636"/>
            <a:ext cx="12198350" cy="265363"/>
          </a:xfrm>
          <a:prstGeom prst="rect">
            <a:avLst/>
          </a:prstGeom>
          <a:solidFill>
            <a:srgbClr val="264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4767766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1" sz="quarter" type="body"/>
          </p:nvPr>
        </p:nvSpPr>
        <p:spPr>
          <a:xfrm>
            <a:off x="2354784" y="1126530"/>
            <a:ext cx="8137500" cy="365760"/>
          </a:xfrm>
        </p:spPr>
        <p:txBody>
          <a:bodyPr/>
          <a:lstStyle/>
          <a:p>
            <a:r>
              <a:rPr altLang="zh-CN" lang="en-US" smtClean="0"/>
              <a:t>1.1.1 典型的企业生命周期理论揭示了企业生命的发展过程</a:t>
            </a:r>
          </a:p>
        </p:txBody>
      </p:sp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1.1 不同的企业生命周期需要不同的组织架构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26567" y="2204864"/>
            <a:ext cx="10945216" cy="4225474"/>
            <a:chOff x="457200" y="1409294"/>
            <a:chExt cx="8534400" cy="4871486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457200" y="5853113"/>
              <a:ext cx="8534400" cy="0"/>
            </a:xfrm>
            <a:prstGeom prst="line">
              <a:avLst/>
            </a:prstGeom>
            <a:noFill/>
            <a:ln w="28575">
              <a:solidFill>
                <a:srgbClr val="00314F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4"/>
            <p:cNvSpPr/>
            <p:nvPr/>
          </p:nvSpPr>
          <p:spPr bwMode="auto">
            <a:xfrm>
              <a:off x="601663" y="2660650"/>
              <a:ext cx="8008937" cy="2735263"/>
            </a:xfrm>
            <a:custGeom>
              <a:gdLst>
                <a:gd fmla="*/ 0 w 2688" name="T0"/>
                <a:gd fmla="*/ 2735263 h 1464" name="T1"/>
                <a:gd fmla="*/ 715084 w 2688" name="T2"/>
                <a:gd fmla="*/ 2466221 h 1464" name="T3"/>
                <a:gd fmla="*/ 1573184 w 2688" name="T4"/>
                <a:gd fmla="*/ 1748775 h 1464" name="T5"/>
                <a:gd fmla="*/ 2145251 w 2688" name="T6"/>
                <a:gd fmla="*/ 1031329 h 1464" name="T7"/>
                <a:gd fmla="*/ 2860334 w 2688" name="T8"/>
                <a:gd fmla="*/ 224202 h 1464" name="T9"/>
                <a:gd fmla="*/ 3718435 w 2688" name="T10"/>
                <a:gd fmla="*/ 44840 h 1464" name="T11"/>
                <a:gd fmla="*/ 4719552 w 2688" name="T12"/>
                <a:gd fmla="*/ 493244 h 1464" name="T13"/>
                <a:gd fmla="*/ 5434635 w 2688" name="T14"/>
                <a:gd fmla="*/ 1300371 h 1464" name="T15"/>
                <a:gd fmla="*/ 6292737 w 2688" name="T16"/>
                <a:gd fmla="*/ 1838455 h 1464" name="T17"/>
                <a:gd fmla="*/ 6864804 w 2688" name="T18"/>
                <a:gd fmla="*/ 2197179 h 1464" name="T19"/>
                <a:gd fmla="*/ 8008937 w 2688" name="T20"/>
                <a:gd fmla="*/ 2735263 h 1464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w 2688" name="T33"/>
                <a:gd fmla="*/ 0 h 1464" name="T34"/>
                <a:gd fmla="*/ 2688 w 2688" name="T35"/>
                <a:gd fmla="*/ 1464 h 1464" name="T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T36" l="T33" r="T35" t="T34"/>
              <a:pathLst>
                <a:path h="1464" w="2688">
                  <a:moveTo>
                    <a:pt x="0" y="1464"/>
                  </a:moveTo>
                  <a:cubicBezTo>
                    <a:pt x="76" y="1436"/>
                    <a:pt x="152" y="1408"/>
                    <a:pt x="240" y="1320"/>
                  </a:cubicBezTo>
                  <a:cubicBezTo>
                    <a:pt x="328" y="1232"/>
                    <a:pt x="448" y="1064"/>
                    <a:pt x="528" y="936"/>
                  </a:cubicBezTo>
                  <a:cubicBezTo>
                    <a:pt x="608" y="808"/>
                    <a:pt x="648" y="688"/>
                    <a:pt x="720" y="552"/>
                  </a:cubicBezTo>
                  <a:cubicBezTo>
                    <a:pt x="792" y="416"/>
                    <a:pt x="872" y="208"/>
                    <a:pt x="960" y="120"/>
                  </a:cubicBezTo>
                  <a:cubicBezTo>
                    <a:pt x="1048" y="32"/>
                    <a:pt x="1144" y="0"/>
                    <a:pt x="1248" y="24"/>
                  </a:cubicBezTo>
                  <a:cubicBezTo>
                    <a:pt x="1352" y="48"/>
                    <a:pt x="1488" y="152"/>
                    <a:pt x="1584" y="264"/>
                  </a:cubicBezTo>
                  <a:cubicBezTo>
                    <a:pt x="1680" y="376"/>
                    <a:pt x="1736" y="576"/>
                    <a:pt x="1824" y="696"/>
                  </a:cubicBezTo>
                  <a:cubicBezTo>
                    <a:pt x="1912" y="816"/>
                    <a:pt x="2032" y="904"/>
                    <a:pt x="2112" y="984"/>
                  </a:cubicBezTo>
                  <a:cubicBezTo>
                    <a:pt x="2192" y="1064"/>
                    <a:pt x="2208" y="1096"/>
                    <a:pt x="2304" y="1176"/>
                  </a:cubicBezTo>
                  <a:cubicBezTo>
                    <a:pt x="2400" y="1256"/>
                    <a:pt x="2624" y="1416"/>
                    <a:pt x="2688" y="1464"/>
                  </a:cubicBezTo>
                </a:path>
              </a:pathLst>
            </a:custGeom>
            <a:noFill/>
            <a:ln w="7620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>
              <a:off x="4125913" y="2681288"/>
              <a:ext cx="0" cy="3171824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1143000" y="5242580"/>
              <a:ext cx="0" cy="610533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57200" y="5854700"/>
              <a:ext cx="685799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好想法</a:t>
              </a: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457200" y="1739900"/>
              <a:ext cx="0" cy="4113213"/>
            </a:xfrm>
            <a:prstGeom prst="line">
              <a:avLst/>
            </a:prstGeom>
            <a:noFill/>
            <a:ln w="28575">
              <a:solidFill>
                <a:srgbClr val="00314F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1676400" y="4890817"/>
              <a:ext cx="0" cy="962297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2286000" y="4291806"/>
              <a:ext cx="0" cy="1561305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2895600" y="3499224"/>
              <a:ext cx="0" cy="2353889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4800600" y="2898409"/>
              <a:ext cx="0" cy="2954703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5334000" y="3167157"/>
              <a:ext cx="0" cy="2685956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6019800" y="3396512"/>
              <a:ext cx="0" cy="2456601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3429000" y="2898409"/>
              <a:ext cx="0" cy="2954703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705600" y="3064444"/>
              <a:ext cx="0" cy="2788668"/>
            </a:xfrm>
            <a:prstGeom prst="line">
              <a:avLst/>
            </a:prstGeom>
            <a:noFill/>
            <a:ln w="12700">
              <a:solidFill>
                <a:srgbClr val="00314F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2" name="Arc 16"/>
            <p:cNvSpPr/>
            <p:nvPr/>
          </p:nvSpPr>
          <p:spPr bwMode="auto">
            <a:xfrm flipV="1" rot="10800000">
              <a:off x="4495800" y="2730500"/>
              <a:ext cx="3962400" cy="3122613"/>
            </a:xfrm>
            <a:custGeom>
              <a:gdLst>
                <a:gd fmla="*/ 24612882 w 21535" name="T0"/>
                <a:gd fmla="*/ 0 h 21588" name="T1"/>
                <a:gd fmla="*/ 729074160 w 21535" name="T2"/>
                <a:gd fmla="*/ 416669507 h 21588" name="T3"/>
                <a:gd fmla="*/ 0 w 21535" name="T4"/>
                <a:gd fmla="*/ 451672615 h 21588" name="T5"/>
                <a:gd fmla="*/ 0 60000 65536" name="T6"/>
                <a:gd fmla="*/ 0 60000 65536" name="T7"/>
                <a:gd fmla="*/ 0 60000 65536" name="T8"/>
                <a:gd fmla="*/ 0 w 21535" name="T9"/>
                <a:gd fmla="*/ 0 h 21588" name="T10"/>
                <a:gd fmla="*/ 21535 w 21535" name="T11"/>
                <a:gd fmla="*/ 21588 h 2158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21588" w="21535">
                  <a:moveTo>
                    <a:pt x="726" y="0"/>
                  </a:moveTo>
                  <a:cubicBezTo>
                    <a:pt x="11722" y="370"/>
                    <a:pt x="20682" y="8946"/>
                    <a:pt x="21535" y="19914"/>
                  </a:cubicBezTo>
                </a:path>
                <a:path extrusionOk="0" h="21588" stroke="0" w="21535">
                  <a:moveTo>
                    <a:pt x="726" y="0"/>
                  </a:moveTo>
                  <a:cubicBezTo>
                    <a:pt x="11722" y="370"/>
                    <a:pt x="20682" y="8946"/>
                    <a:pt x="21535" y="19914"/>
                  </a:cubicBezTo>
                  <a:lnTo>
                    <a:pt x="0" y="21588"/>
                  </a:lnTo>
                  <a:close/>
                </a:path>
              </a:pathLst>
            </a:custGeom>
            <a:noFill/>
            <a:ln w="53975">
              <a:solidFill>
                <a:srgbClr val="71969F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035447" y="5854700"/>
              <a:ext cx="696911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好产品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624806" y="5849649"/>
              <a:ext cx="712785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好团队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230038" y="5854983"/>
              <a:ext cx="773114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好机制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895600" y="5854700"/>
              <a:ext cx="702602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好文化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42583" y="5854700"/>
              <a:ext cx="720723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看不见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4788694" y="5854700"/>
              <a:ext cx="737393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看不起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5451476" y="5854700"/>
              <a:ext cx="728661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看不懂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6105524" y="5854700"/>
              <a:ext cx="750888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学不会</a:t>
              </a: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6781801" y="5854700"/>
              <a:ext cx="750887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algn="ctr" eaLnBrk="1" fontAlgn="base" hangingPunct="1"/>
              <a:r>
                <a:rPr altLang="en-US" lang="zh-CN">
                  <a:solidFill>
                    <a:srgbClr val="00314F"/>
                  </a:solidFill>
                  <a:latin charset="-122" pitchFamily="49" typeface="楷体_GB2312"/>
                  <a:ea charset="-122" pitchFamily="49" typeface="楷体_GB2312"/>
                </a:rPr>
                <a:t>挡不住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3085102" y="1947729"/>
              <a:ext cx="2248898" cy="57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</a:pPr>
              <a:r>
                <a:rPr altLang="en-US" lang="zh-CN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15-20年达到企业鼎盛期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7223776" y="2110023"/>
              <a:ext cx="1077542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</a:pPr>
              <a:r>
                <a:rPr altLang="en-US" lang="zh-CN">
                  <a:solidFill>
                    <a:srgbClr val="0031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挑战者崛起</a:t>
              </a:r>
            </a:p>
          </p:txBody>
        </p:sp>
        <p:sp>
          <p:nvSpPr>
            <p:cNvPr id="37" name="Arc 31"/>
            <p:cNvSpPr/>
            <p:nvPr/>
          </p:nvSpPr>
          <p:spPr bwMode="auto">
            <a:xfrm flipV="1">
              <a:off x="4103686" y="1703669"/>
              <a:ext cx="1981200" cy="990600"/>
            </a:xfrm>
            <a:custGeom>
              <a:gdLst>
                <a:gd fmla="*/ 2380834 w 21600" name="T0"/>
                <a:gd fmla="*/ 0 h 21598" name="T1"/>
                <a:gd fmla="*/ 181720047 w 21600" name="T2"/>
                <a:gd fmla="*/ 45434219 h 21598" name="T3"/>
                <a:gd fmla="*/ 0 w 21600" name="T4"/>
                <a:gd fmla="*/ 45434219 h 21598" name="T5"/>
                <a:gd fmla="*/ 0 60000 65536" name="T6"/>
                <a:gd fmla="*/ 0 60000 65536" name="T7"/>
                <a:gd fmla="*/ 0 60000 65536" name="T8"/>
                <a:gd fmla="*/ 0 w 21600" name="T9"/>
                <a:gd fmla="*/ 0 h 21598" name="T10"/>
                <a:gd fmla="*/ 21600 w 21600" name="T11"/>
                <a:gd fmla="*/ 21598 h 21598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extrusionOk="0" fill="none" h="21598" w="21600">
                  <a:moveTo>
                    <a:pt x="283" y="-1"/>
                  </a:moveTo>
                  <a:cubicBezTo>
                    <a:pt x="12100" y="154"/>
                    <a:pt x="21600" y="9779"/>
                    <a:pt x="21600" y="21598"/>
                  </a:cubicBezTo>
                </a:path>
                <a:path extrusionOk="0" h="21598" stroke="0" w="21600">
                  <a:moveTo>
                    <a:pt x="283" y="-1"/>
                  </a:moveTo>
                  <a:cubicBezTo>
                    <a:pt x="12100" y="154"/>
                    <a:pt x="21600" y="9779"/>
                    <a:pt x="21600" y="21598"/>
                  </a:cubicBezTo>
                  <a:lnTo>
                    <a:pt x="0" y="21598"/>
                  </a:lnTo>
                  <a:close/>
                </a:path>
              </a:pathLst>
            </a:custGeom>
            <a:noFill/>
            <a:ln w="53975">
              <a:solidFill>
                <a:srgbClr val="D51A21"/>
              </a:solidFill>
              <a:prstDash val="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6000313" y="1409294"/>
              <a:ext cx="1347431" cy="42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1pPr>
              <a:lvl2pPr eaLnBrk="0" hangingPunct="0" indent="-285750" marL="74295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2pPr>
              <a:lvl3pPr eaLnBrk="0" hangingPunct="0" indent="-228600" marL="11430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3pPr>
              <a:lvl4pPr eaLnBrk="0" hangingPunct="0" indent="-228600" marL="16002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4pPr>
              <a:lvl5pPr eaLnBrk="0" hangingPunct="0" indent="-228600" marL="2057400"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5pPr>
              <a:lvl6pPr eaLnBrk="0" fontAlgn="b" hangingPunct="0" indent="-228600" marL="25146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6pPr>
              <a:lvl7pPr eaLnBrk="0" fontAlgn="b" hangingPunct="0" indent="-228600" marL="29718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7pPr>
              <a:lvl8pPr eaLnBrk="0" fontAlgn="b" hangingPunct="0" indent="-228600" marL="34290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8pPr>
              <a:lvl9pPr eaLnBrk="0" fontAlgn="b" hangingPunct="0" indent="-228600" marL="3886200">
                <a:spcBef>
                  <a:spcPct val="0"/>
                </a:spcBef>
                <a:spcAft>
                  <a:spcPct val="0"/>
                </a:spcAft>
                <a:defRPr b="1" kumimoji="1">
                  <a:solidFill>
                    <a:schemeClr val="tx1"/>
                  </a:solidFill>
                  <a:latin charset="0" panose="020b0604030504040204" pitchFamily="34" typeface="Verdana"/>
                  <a:ea charset="-120" panose="02020500000000000000" pitchFamily="18" typeface="PMingLiU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</a:pPr>
              <a:r>
                <a:rPr altLang="en-US" lang="zh-CN">
                  <a:solidFill>
                    <a:srgbClr val="D51A2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再造辉煌？</a:t>
              </a:r>
            </a:p>
          </p:txBody>
        </p:sp>
      </p:grpSp>
    </p:spTree>
    <p:extLst>
      <p:ext uri="{BB962C8B-B14F-4D97-AF65-F5344CB8AC3E}">
        <p14:creationId val="425217427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357</Paragraphs>
  <Slides>37</Slides>
  <Notes>16</Notes>
  <TotalTime>8196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53">
      <vt:lpstr>Arial</vt:lpstr>
      <vt:lpstr>Calibri</vt:lpstr>
      <vt:lpstr>微软雅黑</vt:lpstr>
      <vt:lpstr>经典繁仿黑</vt:lpstr>
      <vt:lpstr>Arial Unicode MS</vt:lpstr>
      <vt:lpstr>Impact</vt:lpstr>
      <vt:lpstr>Adobe 宋体 Std L</vt:lpstr>
      <vt:lpstr>Agency FB</vt:lpstr>
      <vt:lpstr>Calibri Light</vt:lpstr>
      <vt:lpstr>Segoe UI</vt:lpstr>
      <vt:lpstr>宋体</vt:lpstr>
      <vt:lpstr>Wingdings</vt:lpstr>
      <vt:lpstr>Verdana</vt:lpstr>
      <vt:lpstr>PMingLiU</vt:lpstr>
      <vt:lpstr>楷体_GB2312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ypppt</cp:lastModifiedBy>
  <dcterms:modified xsi:type="dcterms:W3CDTF">2021-08-20T10:55:54Z</dcterms:modified>
  <cp:revision>1971</cp:revision>
  <dc:title>PowerPoint 演示文稿</dc:title>
</cp:coreProperties>
</file>