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87" r:id="rId1"/>
    <p:sldMasterId id="2147483696" r:id="rId2"/>
  </p:sldMasterIdLst>
  <p:notesMasterIdLst>
    <p:notesMasterId r:id="rId3"/>
  </p:notesMasterIdLst>
  <p:sldIdLst>
    <p:sldId id="1492" r:id="rId4"/>
    <p:sldId id="2005" r:id="rId5"/>
    <p:sldId id="2006" r:id="rId6"/>
    <p:sldId id="2010" r:id="rId7"/>
    <p:sldId id="1983" r:id="rId8"/>
    <p:sldId id="1984" r:id="rId9"/>
    <p:sldId id="1985" r:id="rId10"/>
    <p:sldId id="1986" r:id="rId11"/>
    <p:sldId id="1987" r:id="rId12"/>
    <p:sldId id="2007" r:id="rId13"/>
    <p:sldId id="2011" r:id="rId14"/>
    <p:sldId id="1997" r:id="rId15"/>
    <p:sldId id="1998" r:id="rId16"/>
    <p:sldId id="1999" r:id="rId17"/>
    <p:sldId id="2000" r:id="rId18"/>
    <p:sldId id="2001" r:id="rId19"/>
    <p:sldId id="2008" r:id="rId20"/>
    <p:sldId id="2012" r:id="rId21"/>
    <p:sldId id="1988" r:id="rId22"/>
    <p:sldId id="1990" r:id="rId23"/>
    <p:sldId id="1991" r:id="rId24"/>
    <p:sldId id="1992" r:id="rId25"/>
    <p:sldId id="1993" r:id="rId26"/>
    <p:sldId id="2009" r:id="rId27"/>
    <p:sldId id="2013" r:id="rId28"/>
    <p:sldId id="1996" r:id="rId29"/>
    <p:sldId id="2002" r:id="rId30"/>
    <p:sldId id="2003" r:id="rId31"/>
    <p:sldId id="2004" r:id="rId32"/>
    <p:sldId id="2014" r:id="rId33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3" autoAdjust="0"/>
    <p:restoredTop sz="95317" autoAdjust="0"/>
  </p:normalViewPr>
  <p:slideViewPr>
    <p:cSldViewPr>
      <p:cViewPr varScale="1">
        <p:scale>
          <a:sx n="107" d="100"/>
          <a:sy n="107" d="100"/>
        </p:scale>
        <p:origin x="516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33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3894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541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8102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166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581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8004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6345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2932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845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798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950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9669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4685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1182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9890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5819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7247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0194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8236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9059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0609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149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8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873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856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934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801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847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738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489697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7CD8-0880-4657-846F-DC4F2CBC496C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6E3-D6A6-442B-ADA0-DDC4ECA28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651370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99888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926088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46025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36502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00060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733164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955480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663823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210426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20685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25490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858642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7CD8-0880-4657-846F-DC4F2CBC496C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36E3-D6A6-442B-ADA0-DDC4ECA28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632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07007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tags/tag23.xml" Type="http://schemas.openxmlformats.org/officeDocument/2006/relationships/tags"/><Relationship Id="rId7" Target="../tags/tag24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tags/tag25.xml" Type="http://schemas.openxmlformats.org/officeDocument/2006/relationships/tags"/><Relationship Id="rId5" Target="../tags/tag26.xml" Type="http://schemas.openxmlformats.org/officeDocument/2006/relationships/tags"/><Relationship Id="rId6" Target="../tags/tag27.xml" Type="http://schemas.openxmlformats.org/officeDocument/2006/relationships/tags"/><Relationship Id="rId7" Target="../tags/tag28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tags/tag13.xml" Type="http://schemas.openxmlformats.org/officeDocument/2006/relationships/tags"/><Relationship Id="rId16" Target="../tags/tag14.xml" Type="http://schemas.openxmlformats.org/officeDocument/2006/relationships/tags"/><Relationship Id="rId17" Target="../tags/tag15.xml" Type="http://schemas.openxmlformats.org/officeDocument/2006/relationships/tags"/><Relationship Id="rId18" Target="../tags/tag16.xml" Type="http://schemas.openxmlformats.org/officeDocument/2006/relationships/tags"/><Relationship Id="rId2" Target="../notesSlides/notesSlide2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tags/tag29.xml" Type="http://schemas.openxmlformats.org/officeDocument/2006/relationships/tags"/><Relationship Id="rId5" Target="../tags/tag30.xml" Type="http://schemas.openxmlformats.org/officeDocument/2006/relationships/tags"/><Relationship Id="rId6" Target="../tags/tag31.xml" Type="http://schemas.openxmlformats.org/officeDocument/2006/relationships/tags"/><Relationship Id="rId7" Target="../tags/tag32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tags/tag19.xml" Type="http://schemas.openxmlformats.org/officeDocument/2006/relationships/tags"/><Relationship Id="rId7" Target="../tags/tag20.xml" Type="http://schemas.openxmlformats.org/officeDocument/2006/relationships/tags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584122" y="3296886"/>
            <a:ext cx="5690506" cy="609600"/>
          </a:xfrm>
          <a:prstGeom prst="rect">
            <a:avLst/>
          </a:prstGeom>
          <a:noFill/>
          <a:effectLst/>
        </p:spPr>
        <p:txBody>
          <a:bodyPr anchor="t" anchorCtr="0" bIns="0" lIns="0" rIns="0" rtlCol="0" tIns="0"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altLang="en-US" cap="all" lang="zh-CN" smtClean="0" sz="40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单击此处添加您的标题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032678" y="4465563"/>
            <a:ext cx="479339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汇报人：ABC  REPORT PERSON: BAOTUWANG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54796" y="3894700"/>
            <a:ext cx="4549158" cy="365760"/>
          </a:xfrm>
          <a:prstGeom prst="rect">
            <a:avLst/>
          </a:prstGeom>
          <a:noFill/>
          <a:effectLst/>
        </p:spPr>
        <p:txBody>
          <a:bodyPr anchor="t" anchorCtr="0" bIns="0" lIns="0" rIns="0" rtlCol="0" tIns="0"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THE YEAR-END SUMMARY AND PLAN PPT IN THE NEW YEAR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报告会议 工作总结 工作计划 年终总结 </a:t>
            </a:r>
          </a:p>
        </p:txBody>
      </p:sp>
    </p:spTree>
    <p:extLst>
      <p:ext uri="{BB962C8B-B14F-4D97-AF65-F5344CB8AC3E}">
        <p14:creationId val="3179110883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4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6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  <p:bldP grpId="2" spid="12"/>
      <p:bldP grpId="0" spid="13"/>
      <p:bldP grpId="0" spid="14"/>
      <p:bldP grpId="1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#wm#_48_07_*Z" id="77" name="MH_Others_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b="1" kern="0" lang="zh-CN" smtClean="0" sz="7593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章</a:t>
            </a:r>
          </a:p>
        </p:txBody>
      </p:sp>
      <p:sp>
        <p:nvSpPr>
          <p:cNvPr descr="#wm#_48_07_*Z" id="78" name="MH_Others_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mtClean="0" sz="4640">
                <a:ea charset="-122" panose="020b0503020204020204" pitchFamily="34" typeface="微软雅黑"/>
              </a:rPr>
              <a:t>节</a:t>
            </a:r>
          </a:p>
        </p:txBody>
      </p:sp>
      <p:sp>
        <p:nvSpPr>
          <p:cNvPr id="32" name="MH_Others_12"/>
          <p:cNvSpPr txBox="1"/>
          <p:nvPr>
            <p:custDataLst>
              <p:tags r:id="rId6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normAutofit fontScale="22500" lnSpcReduction="20000"/>
          </a:bodyPr>
          <a:lstStyle/>
          <a:p>
            <a:r>
              <a:rPr altLang="zh-CN" lang="en-US" smtClean="0" sz="3797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CHAPTER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37050" cy="73152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lvl="1" marL="0"/>
            <a:r>
              <a:rPr altLang="zh-CN" lang="en-US" smtClean="0" sz="4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02相关标题文字</a:t>
            </a: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明年工作计划</a:t>
            </a:r>
          </a:p>
        </p:txBody>
      </p:sp>
    </p:spTree>
    <p:custDataLst>
      <p:tags r:id="rId7"/>
    </p:custDataLst>
    <p:extLst>
      <p:ext uri="{BB962C8B-B14F-4D97-AF65-F5344CB8AC3E}">
        <p14:creationId val="339460031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"/>
      <p:bldP grpId="0" spid="77"/>
      <p:bldP grpId="0" spid="78"/>
      <p:bldP grpId="0" spid="32"/>
      <p:bldP grpId="0" spid="17"/>
      <p:bldP grpId="0" spid="18"/>
      <p:bldP grpId="0" spid="19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2"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2"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0" name="椭圆 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12" name="椭圆 1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462883680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3"/>
      <p:bldP grpId="0" spid="15"/>
      <p:bldP grpId="0" spid="16"/>
      <p:bldP grpId="0" spid="17"/>
      <p:bldP grpId="0" spid="1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Group 34"/>
          <p:cNvGrpSpPr/>
          <p:nvPr/>
        </p:nvGrpSpPr>
        <p:grpSpPr>
          <a:xfrm>
            <a:off x="4209099" y="1980609"/>
            <a:ext cx="4425183" cy="4408018"/>
            <a:chOff x="3990618" y="1932981"/>
            <a:chExt cx="4196189" cy="4179912"/>
          </a:xfrm>
        </p:grpSpPr>
        <p:sp>
          <p:nvSpPr>
            <p:cNvPr id="4" name="Oval 3"/>
            <p:cNvSpPr/>
            <p:nvPr/>
          </p:nvSpPr>
          <p:spPr>
            <a:xfrm>
              <a:off x="5717370" y="1932981"/>
              <a:ext cx="757260" cy="7572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976434" y="2479005"/>
              <a:ext cx="757260" cy="7572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29547" y="3653004"/>
              <a:ext cx="757260" cy="757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17370" y="5355633"/>
              <a:ext cx="757260" cy="757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39192" y="4827003"/>
              <a:ext cx="757260" cy="757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90618" y="3653004"/>
              <a:ext cx="757260" cy="757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13442" y="2466591"/>
              <a:ext cx="757260" cy="757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443264" y="4827003"/>
              <a:ext cx="757260" cy="757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96844" y="2832807"/>
              <a:ext cx="2398312" cy="2397654"/>
              <a:chOff x="2061526" y="2607724"/>
              <a:chExt cx="2398312" cy="2397654"/>
            </a:xfrm>
          </p:grpSpPr>
          <p:grpSp>
            <p:nvGrpSpPr>
              <p:cNvPr id="13" name="Group 131"/>
              <p:cNvGrpSpPr>
                <a:grpSpLocks noChangeAspect="1"/>
              </p:cNvGrpSpPr>
              <p:nvPr/>
            </p:nvGrpSpPr>
            <p:grpSpPr>
              <a:xfrm>
                <a:off x="2061526" y="2607724"/>
                <a:ext cx="2398312" cy="2397654"/>
                <a:chOff x="1674" y="335"/>
                <a:chExt cx="3649" cy="364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9" name="Freeform 132"/>
                <p:cNvSpPr/>
                <p:nvPr/>
              </p:nvSpPr>
              <p:spPr bwMode="auto">
                <a:xfrm>
                  <a:off x="3227" y="335"/>
                  <a:ext cx="544" cy="3648"/>
                </a:xfrm>
                <a:custGeom>
                  <a:gdLst>
                    <a:gd fmla="*/ 141 w 230" name="T0"/>
                    <a:gd fmla="*/ 1527 h 1541" name="T1"/>
                    <a:gd fmla="*/ 216 w 230" name="T2"/>
                    <a:gd fmla="*/ 1453 h 1541" name="T3"/>
                    <a:gd fmla="*/ 216 w 230" name="T4"/>
                    <a:gd fmla="*/ 1402 h 1541" name="T5"/>
                    <a:gd fmla="*/ 165 w 230" name="T6"/>
                    <a:gd fmla="*/ 1402 h 1541" name="T7"/>
                    <a:gd fmla="*/ 147 w 230" name="T8"/>
                    <a:gd fmla="*/ 1420 h 1541" name="T9"/>
                    <a:gd fmla="*/ 147 w 230" name="T10"/>
                    <a:gd fmla="*/ 123 h 1541" name="T11"/>
                    <a:gd fmla="*/ 165 w 230" name="T12"/>
                    <a:gd fmla="*/ 141 h 1541" name="T13"/>
                    <a:gd fmla="*/ 216 w 230" name="T14"/>
                    <a:gd fmla="*/ 141 h 1541" name="T15"/>
                    <a:gd fmla="*/ 216 w 230" name="T16"/>
                    <a:gd fmla="*/ 90 h 1541" name="T17"/>
                    <a:gd fmla="*/ 139 w 230" name="T18"/>
                    <a:gd fmla="*/ 14 h 1541" name="T19"/>
                    <a:gd fmla="*/ 89 w 230" name="T20"/>
                    <a:gd fmla="*/ 14 h 1541" name="T21"/>
                    <a:gd fmla="*/ 14 w 230" name="T22"/>
                    <a:gd fmla="*/ 88 h 1541" name="T23"/>
                    <a:gd fmla="*/ 14 w 230" name="T24"/>
                    <a:gd fmla="*/ 139 h 1541" name="T25"/>
                    <a:gd fmla="*/ 65 w 230" name="T26"/>
                    <a:gd fmla="*/ 139 h 1541" name="T27"/>
                    <a:gd fmla="*/ 83 w 230" name="T28"/>
                    <a:gd fmla="*/ 121 h 1541" name="T29"/>
                    <a:gd fmla="*/ 83 w 230" name="T30"/>
                    <a:gd fmla="*/ 1418 h 1541" name="T31"/>
                    <a:gd fmla="*/ 65 w 230" name="T32"/>
                    <a:gd fmla="*/ 1400 h 1541" name="T33"/>
                    <a:gd fmla="*/ 14 w 230" name="T34"/>
                    <a:gd fmla="*/ 1400 h 1541" name="T35"/>
                    <a:gd fmla="*/ 14 w 230" name="T36"/>
                    <a:gd fmla="*/ 1451 h 1541" name="T37"/>
                    <a:gd fmla="*/ 91 w 230" name="T38"/>
                    <a:gd fmla="*/ 1527 h 1541" name="T39"/>
                    <a:gd fmla="*/ 141 w 230" name="T40"/>
                    <a:gd fmla="*/ 1527 h 1541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541" w="230">
                      <a:moveTo>
                        <a:pt x="141" y="1527"/>
                      </a:moveTo>
                      <a:cubicBezTo>
                        <a:pt x="216" y="1453"/>
                        <a:pt x="216" y="1453"/>
                        <a:pt x="216" y="1453"/>
                      </a:cubicBezTo>
                      <a:cubicBezTo>
                        <a:pt x="230" y="1439"/>
                        <a:pt x="230" y="1416"/>
                        <a:pt x="216" y="1402"/>
                      </a:cubicBezTo>
                      <a:cubicBezTo>
                        <a:pt x="202" y="1388"/>
                        <a:pt x="179" y="1388"/>
                        <a:pt x="165" y="1402"/>
                      </a:cubicBezTo>
                      <a:cubicBezTo>
                        <a:pt x="147" y="1420"/>
                        <a:pt x="147" y="1420"/>
                        <a:pt x="147" y="1420"/>
                      </a:cubicBezTo>
                      <a:cubicBezTo>
                        <a:pt x="147" y="123"/>
                        <a:pt x="147" y="123"/>
                        <a:pt x="147" y="123"/>
                      </a:cubicBezTo>
                      <a:cubicBezTo>
                        <a:pt x="165" y="141"/>
                        <a:pt x="165" y="141"/>
                        <a:pt x="165" y="141"/>
                      </a:cubicBezTo>
                      <a:cubicBezTo>
                        <a:pt x="179" y="155"/>
                        <a:pt x="202" y="155"/>
                        <a:pt x="216" y="141"/>
                      </a:cubicBezTo>
                      <a:cubicBezTo>
                        <a:pt x="230" y="127"/>
                        <a:pt x="230" y="104"/>
                        <a:pt x="216" y="90"/>
                      </a:cubicBezTo>
                      <a:cubicBezTo>
                        <a:pt x="139" y="14"/>
                        <a:pt x="139" y="14"/>
                        <a:pt x="139" y="14"/>
                      </a:cubicBezTo>
                      <a:cubicBezTo>
                        <a:pt x="125" y="0"/>
                        <a:pt x="103" y="0"/>
                        <a:pt x="89" y="14"/>
                      </a:cubicBezTo>
                      <a:cubicBezTo>
                        <a:pt x="14" y="88"/>
                        <a:pt x="14" y="88"/>
                        <a:pt x="14" y="88"/>
                      </a:cubicBezTo>
                      <a:cubicBezTo>
                        <a:pt x="0" y="102"/>
                        <a:pt x="0" y="125"/>
                        <a:pt x="14" y="139"/>
                      </a:cubicBezTo>
                      <a:cubicBezTo>
                        <a:pt x="28" y="153"/>
                        <a:pt x="51" y="153"/>
                        <a:pt x="65" y="139"/>
                      </a:cubicBezTo>
                      <a:cubicBezTo>
                        <a:pt x="83" y="121"/>
                        <a:pt x="83" y="121"/>
                        <a:pt x="83" y="121"/>
                      </a:cubicBezTo>
                      <a:cubicBezTo>
                        <a:pt x="83" y="1418"/>
                        <a:pt x="83" y="1418"/>
                        <a:pt x="83" y="1418"/>
                      </a:cubicBezTo>
                      <a:cubicBezTo>
                        <a:pt x="65" y="1400"/>
                        <a:pt x="65" y="1400"/>
                        <a:pt x="65" y="1400"/>
                      </a:cubicBezTo>
                      <a:cubicBezTo>
                        <a:pt x="51" y="1386"/>
                        <a:pt x="28" y="1386"/>
                        <a:pt x="14" y="1400"/>
                      </a:cubicBezTo>
                      <a:cubicBezTo>
                        <a:pt x="0" y="1414"/>
                        <a:pt x="0" y="1437"/>
                        <a:pt x="14" y="1451"/>
                      </a:cubicBezTo>
                      <a:cubicBezTo>
                        <a:pt x="91" y="1527"/>
                        <a:pt x="91" y="1527"/>
                        <a:pt x="91" y="1527"/>
                      </a:cubicBezTo>
                      <a:cubicBezTo>
                        <a:pt x="105" y="1541"/>
                        <a:pt x="127" y="1541"/>
                        <a:pt x="141" y="1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6" compatLnSpc="1" lIns="96430" numCol="1" rIns="96430" tIns="48216" vert="horz" wrap="square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0" name="Freeform 133"/>
                <p:cNvSpPr/>
                <p:nvPr/>
              </p:nvSpPr>
              <p:spPr bwMode="auto">
                <a:xfrm>
                  <a:off x="2192" y="849"/>
                  <a:ext cx="2613" cy="2620"/>
                </a:xfrm>
                <a:custGeom>
                  <a:gdLst>
                    <a:gd fmla="*/ 36 w 1104" name="T0"/>
                    <a:gd fmla="*/ 1107 h 1107" name="T1"/>
                    <a:gd fmla="*/ 141 w 1104" name="T2"/>
                    <a:gd fmla="*/ 1107 h 1107" name="T3"/>
                    <a:gd fmla="*/ 177 w 1104" name="T4"/>
                    <a:gd fmla="*/ 1072 h 1107" name="T5"/>
                    <a:gd fmla="*/ 141 w 1104" name="T6"/>
                    <a:gd fmla="*/ 1036 h 1107" name="T7"/>
                    <a:gd fmla="*/ 115 w 1104" name="T8"/>
                    <a:gd fmla="*/ 1036 h 1107" name="T9"/>
                    <a:gd fmla="*/ 1032 w 1104" name="T10"/>
                    <a:gd fmla="*/ 119 h 1107" name="T11"/>
                    <a:gd fmla="*/ 1032 w 1104" name="T12"/>
                    <a:gd fmla="*/ 144 h 1107" name="T13"/>
                    <a:gd fmla="*/ 1068 w 1104" name="T14"/>
                    <a:gd fmla="*/ 180 h 1107" name="T15"/>
                    <a:gd fmla="*/ 1104 w 1104" name="T16"/>
                    <a:gd fmla="*/ 144 h 1107" name="T17"/>
                    <a:gd fmla="*/ 1104 w 1104" name="T18"/>
                    <a:gd fmla="*/ 36 h 1107" name="T19"/>
                    <a:gd fmla="*/ 1068 w 1104" name="T20"/>
                    <a:gd fmla="*/ 0 h 1107" name="T21"/>
                    <a:gd fmla="*/ 963 w 1104" name="T22"/>
                    <a:gd fmla="*/ 0 h 1107" name="T23"/>
                    <a:gd fmla="*/ 927 w 1104" name="T24"/>
                    <a:gd fmla="*/ 36 h 1107" name="T25"/>
                    <a:gd fmla="*/ 963 w 1104" name="T26"/>
                    <a:gd fmla="*/ 72 h 1107" name="T27"/>
                    <a:gd fmla="*/ 989 w 1104" name="T28"/>
                    <a:gd fmla="*/ 72 h 1107" name="T29"/>
                    <a:gd fmla="*/ 72 w 1104" name="T30"/>
                    <a:gd fmla="*/ 989 h 1107" name="T31"/>
                    <a:gd fmla="*/ 72 w 1104" name="T32"/>
                    <a:gd fmla="*/ 964 h 1107" name="T33"/>
                    <a:gd fmla="*/ 36 w 1104" name="T34"/>
                    <a:gd fmla="*/ 928 h 1107" name="T35"/>
                    <a:gd fmla="*/ 0 w 1104" name="T36"/>
                    <a:gd fmla="*/ 964 h 1107" name="T37"/>
                    <a:gd fmla="*/ 0 w 1104" name="T38"/>
                    <a:gd fmla="*/ 1072 h 1107" name="T39"/>
                    <a:gd fmla="*/ 36 w 1104" name="T40"/>
                    <a:gd fmla="*/ 1107 h 1107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107" w="1104">
                      <a:moveTo>
                        <a:pt x="36" y="1107"/>
                      </a:moveTo>
                      <a:cubicBezTo>
                        <a:pt x="141" y="1107"/>
                        <a:pt x="141" y="1107"/>
                        <a:pt x="141" y="1107"/>
                      </a:cubicBezTo>
                      <a:cubicBezTo>
                        <a:pt x="160" y="1107"/>
                        <a:pt x="177" y="1091"/>
                        <a:pt x="177" y="1072"/>
                      </a:cubicBezTo>
                      <a:cubicBezTo>
                        <a:pt x="177" y="1052"/>
                        <a:pt x="160" y="1036"/>
                        <a:pt x="141" y="1036"/>
                      </a:cubicBezTo>
                      <a:cubicBezTo>
                        <a:pt x="115" y="1036"/>
                        <a:pt x="115" y="1036"/>
                        <a:pt x="115" y="1036"/>
                      </a:cubicBezTo>
                      <a:cubicBezTo>
                        <a:pt x="1032" y="119"/>
                        <a:pt x="1032" y="119"/>
                        <a:pt x="1032" y="119"/>
                      </a:cubicBezTo>
                      <a:cubicBezTo>
                        <a:pt x="1032" y="144"/>
                        <a:pt x="1032" y="144"/>
                        <a:pt x="1032" y="144"/>
                      </a:cubicBezTo>
                      <a:cubicBezTo>
                        <a:pt x="1032" y="164"/>
                        <a:pt x="1049" y="180"/>
                        <a:pt x="1068" y="180"/>
                      </a:cubicBezTo>
                      <a:cubicBezTo>
                        <a:pt x="1088" y="180"/>
                        <a:pt x="1104" y="164"/>
                        <a:pt x="1104" y="144"/>
                      </a:cubicBezTo>
                      <a:cubicBezTo>
                        <a:pt x="1104" y="36"/>
                        <a:pt x="1104" y="36"/>
                        <a:pt x="1104" y="36"/>
                      </a:cubicBezTo>
                      <a:cubicBezTo>
                        <a:pt x="1104" y="16"/>
                        <a:pt x="1088" y="0"/>
                        <a:pt x="1068" y="0"/>
                      </a:cubicBezTo>
                      <a:cubicBezTo>
                        <a:pt x="963" y="0"/>
                        <a:pt x="963" y="0"/>
                        <a:pt x="963" y="0"/>
                      </a:cubicBezTo>
                      <a:cubicBezTo>
                        <a:pt x="944" y="0"/>
                        <a:pt x="927" y="16"/>
                        <a:pt x="927" y="36"/>
                      </a:cubicBezTo>
                      <a:cubicBezTo>
                        <a:pt x="927" y="56"/>
                        <a:pt x="944" y="72"/>
                        <a:pt x="963" y="72"/>
                      </a:cubicBezTo>
                      <a:cubicBezTo>
                        <a:pt x="989" y="72"/>
                        <a:pt x="989" y="72"/>
                        <a:pt x="989" y="72"/>
                      </a:cubicBezTo>
                      <a:cubicBezTo>
                        <a:pt x="72" y="989"/>
                        <a:pt x="72" y="989"/>
                        <a:pt x="72" y="989"/>
                      </a:cubicBezTo>
                      <a:cubicBezTo>
                        <a:pt x="72" y="964"/>
                        <a:pt x="72" y="964"/>
                        <a:pt x="72" y="964"/>
                      </a:cubicBezTo>
                      <a:cubicBezTo>
                        <a:pt x="72" y="944"/>
                        <a:pt x="55" y="928"/>
                        <a:pt x="36" y="928"/>
                      </a:cubicBezTo>
                      <a:cubicBezTo>
                        <a:pt x="16" y="928"/>
                        <a:pt x="0" y="944"/>
                        <a:pt x="0" y="964"/>
                      </a:cubicBezTo>
                      <a:cubicBezTo>
                        <a:pt x="0" y="1072"/>
                        <a:pt x="0" y="1072"/>
                        <a:pt x="0" y="1072"/>
                      </a:cubicBezTo>
                      <a:cubicBezTo>
                        <a:pt x="0" y="1091"/>
                        <a:pt x="16" y="1107"/>
                        <a:pt x="36" y="110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6" compatLnSpc="1" lIns="96430" numCol="1" rIns="96430" tIns="48216" vert="horz" wrap="square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1" name="Freeform 134"/>
                <p:cNvSpPr/>
                <p:nvPr/>
              </p:nvSpPr>
              <p:spPr bwMode="auto">
                <a:xfrm>
                  <a:off x="2188" y="853"/>
                  <a:ext cx="2622" cy="2614"/>
                </a:xfrm>
                <a:custGeom>
                  <a:gdLst>
                    <a:gd fmla="*/ 0 w 1108" name="T0"/>
                    <a:gd fmla="*/ 35 h 1104" name="T1"/>
                    <a:gd fmla="*/ 0 w 1108" name="T2"/>
                    <a:gd fmla="*/ 140 h 1104" name="T3"/>
                    <a:gd fmla="*/ 36 w 1108" name="T4"/>
                    <a:gd fmla="*/ 176 h 1104" name="T5"/>
                    <a:gd fmla="*/ 72 w 1108" name="T6"/>
                    <a:gd fmla="*/ 140 h 1104" name="T7"/>
                    <a:gd fmla="*/ 72 w 1108" name="T8"/>
                    <a:gd fmla="*/ 115 h 1104" name="T9"/>
                    <a:gd fmla="*/ 989 w 1108" name="T10"/>
                    <a:gd fmla="*/ 1032 h 1104" name="T11"/>
                    <a:gd fmla="*/ 964 w 1108" name="T12"/>
                    <a:gd fmla="*/ 1032 h 1104" name="T13"/>
                    <a:gd fmla="*/ 928 w 1108" name="T14"/>
                    <a:gd fmla="*/ 1068 h 1104" name="T15"/>
                    <a:gd fmla="*/ 964 w 1108" name="T16"/>
                    <a:gd fmla="*/ 1104 h 1104" name="T17"/>
                    <a:gd fmla="*/ 1072 w 1108" name="T18"/>
                    <a:gd fmla="*/ 1104 h 1104" name="T19"/>
                    <a:gd fmla="*/ 1108 w 1108" name="T20"/>
                    <a:gd fmla="*/ 1068 h 1104" name="T21"/>
                    <a:gd fmla="*/ 1108 w 1108" name="T22"/>
                    <a:gd fmla="*/ 963 h 1104" name="T23"/>
                    <a:gd fmla="*/ 1072 w 1108" name="T24"/>
                    <a:gd fmla="*/ 927 h 1104" name="T25"/>
                    <a:gd fmla="*/ 1036 w 1108" name="T26"/>
                    <a:gd fmla="*/ 963 h 1104" name="T27"/>
                    <a:gd fmla="*/ 1036 w 1108" name="T28"/>
                    <a:gd fmla="*/ 988 h 1104" name="T29"/>
                    <a:gd fmla="*/ 119 w 1108" name="T30"/>
                    <a:gd fmla="*/ 71 h 1104" name="T31"/>
                    <a:gd fmla="*/ 144 w 1108" name="T32"/>
                    <a:gd fmla="*/ 71 h 1104" name="T33"/>
                    <a:gd fmla="*/ 180 w 1108" name="T34"/>
                    <a:gd fmla="*/ 35 h 1104" name="T35"/>
                    <a:gd fmla="*/ 144 w 1108" name="T36"/>
                    <a:gd fmla="*/ 0 h 1104" name="T37"/>
                    <a:gd fmla="*/ 36 w 1108" name="T38"/>
                    <a:gd fmla="*/ 0 h 1104" name="T39"/>
                    <a:gd fmla="*/ 0 w 1108" name="T40"/>
                    <a:gd fmla="*/ 35 h 110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104" w="1108">
                      <a:moveTo>
                        <a:pt x="0" y="35"/>
                      </a:move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60"/>
                        <a:pt x="16" y="176"/>
                        <a:pt x="36" y="176"/>
                      </a:cubicBezTo>
                      <a:cubicBezTo>
                        <a:pt x="56" y="176"/>
                        <a:pt x="72" y="160"/>
                        <a:pt x="72" y="140"/>
                      </a:cubicBezTo>
                      <a:cubicBezTo>
                        <a:pt x="72" y="115"/>
                        <a:pt x="72" y="115"/>
                        <a:pt x="72" y="115"/>
                      </a:cubicBezTo>
                      <a:cubicBezTo>
                        <a:pt x="989" y="1032"/>
                        <a:pt x="989" y="1032"/>
                        <a:pt x="989" y="1032"/>
                      </a:cubicBezTo>
                      <a:cubicBezTo>
                        <a:pt x="964" y="1032"/>
                        <a:pt x="964" y="1032"/>
                        <a:pt x="964" y="1032"/>
                      </a:cubicBezTo>
                      <a:cubicBezTo>
                        <a:pt x="944" y="1032"/>
                        <a:pt x="928" y="1048"/>
                        <a:pt x="928" y="1068"/>
                      </a:cubicBezTo>
                      <a:cubicBezTo>
                        <a:pt x="928" y="1088"/>
                        <a:pt x="944" y="1104"/>
                        <a:pt x="964" y="1104"/>
                      </a:cubicBezTo>
                      <a:cubicBezTo>
                        <a:pt x="1072" y="1104"/>
                        <a:pt x="1072" y="1104"/>
                        <a:pt x="1072" y="1104"/>
                      </a:cubicBezTo>
                      <a:cubicBezTo>
                        <a:pt x="1092" y="1104"/>
                        <a:pt x="1108" y="1088"/>
                        <a:pt x="1108" y="1068"/>
                      </a:cubicBezTo>
                      <a:cubicBezTo>
                        <a:pt x="1108" y="963"/>
                        <a:pt x="1108" y="963"/>
                        <a:pt x="1108" y="963"/>
                      </a:cubicBezTo>
                      <a:cubicBezTo>
                        <a:pt x="1108" y="943"/>
                        <a:pt x="1092" y="927"/>
                        <a:pt x="1072" y="927"/>
                      </a:cubicBezTo>
                      <a:cubicBezTo>
                        <a:pt x="1052" y="927"/>
                        <a:pt x="1036" y="943"/>
                        <a:pt x="1036" y="963"/>
                      </a:cubicBezTo>
                      <a:cubicBezTo>
                        <a:pt x="1036" y="988"/>
                        <a:pt x="1036" y="988"/>
                        <a:pt x="1036" y="988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44" y="71"/>
                        <a:pt x="144" y="71"/>
                        <a:pt x="144" y="71"/>
                      </a:cubicBezTo>
                      <a:cubicBezTo>
                        <a:pt x="164" y="71"/>
                        <a:pt x="180" y="55"/>
                        <a:pt x="180" y="35"/>
                      </a:cubicBezTo>
                      <a:cubicBezTo>
                        <a:pt x="180" y="16"/>
                        <a:pt x="164" y="0"/>
                        <a:pt x="14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6" compatLnSpc="1" lIns="96430" numCol="1" rIns="96430" tIns="48216" vert="horz" wrap="square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22" name="Freeform 135"/>
                <p:cNvSpPr/>
                <p:nvPr/>
              </p:nvSpPr>
              <p:spPr bwMode="auto">
                <a:xfrm>
                  <a:off x="1674" y="1888"/>
                  <a:ext cx="3649" cy="542"/>
                </a:xfrm>
                <a:custGeom>
                  <a:gdLst>
                    <a:gd fmla="*/ 1528 w 1542" name="T0"/>
                    <a:gd fmla="*/ 88 h 229" name="T1"/>
                    <a:gd fmla="*/ 1453 w 1542" name="T2"/>
                    <a:gd fmla="*/ 14 h 229" name="T3"/>
                    <a:gd fmla="*/ 1403 w 1542" name="T4"/>
                    <a:gd fmla="*/ 14 h 229" name="T5"/>
                    <a:gd fmla="*/ 1403 w 1542" name="T6"/>
                    <a:gd fmla="*/ 65 h 229" name="T7"/>
                    <a:gd fmla="*/ 1420 w 1542" name="T8"/>
                    <a:gd fmla="*/ 83 h 229" name="T9"/>
                    <a:gd fmla="*/ 124 w 1542" name="T10"/>
                    <a:gd fmla="*/ 83 h 229" name="T11"/>
                    <a:gd fmla="*/ 141 w 1542" name="T12"/>
                    <a:gd fmla="*/ 65 h 229" name="T13"/>
                    <a:gd fmla="*/ 141 w 1542" name="T14"/>
                    <a:gd fmla="*/ 14 h 229" name="T15"/>
                    <a:gd fmla="*/ 91 w 1542" name="T16"/>
                    <a:gd fmla="*/ 14 h 229" name="T17"/>
                    <a:gd fmla="*/ 14 w 1542" name="T18"/>
                    <a:gd fmla="*/ 90 h 229" name="T19"/>
                    <a:gd fmla="*/ 14 w 1542" name="T20"/>
                    <a:gd fmla="*/ 141 h 229" name="T21"/>
                    <a:gd fmla="*/ 89 w 1542" name="T22"/>
                    <a:gd fmla="*/ 215 h 229" name="T23"/>
                    <a:gd fmla="*/ 139 w 1542" name="T24"/>
                    <a:gd fmla="*/ 215 h 229" name="T25"/>
                    <a:gd fmla="*/ 139 w 1542" name="T26"/>
                    <a:gd fmla="*/ 165 h 229" name="T27"/>
                    <a:gd fmla="*/ 122 w 1542" name="T28"/>
                    <a:gd fmla="*/ 147 h 229" name="T29"/>
                    <a:gd fmla="*/ 1418 w 1542" name="T30"/>
                    <a:gd fmla="*/ 147 h 229" name="T31"/>
                    <a:gd fmla="*/ 1401 w 1542" name="T32"/>
                    <a:gd fmla="*/ 165 h 229" name="T33"/>
                    <a:gd fmla="*/ 1401 w 1542" name="T34"/>
                    <a:gd fmla="*/ 215 h 229" name="T35"/>
                    <a:gd fmla="*/ 1451 w 1542" name="T36"/>
                    <a:gd fmla="*/ 215 h 229" name="T37"/>
                    <a:gd fmla="*/ 1528 w 1542" name="T38"/>
                    <a:gd fmla="*/ 139 h 229" name="T39"/>
                    <a:gd fmla="*/ 1528 w 1542" name="T40"/>
                    <a:gd fmla="*/ 88 h 229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29" w="1542">
                      <a:moveTo>
                        <a:pt x="1528" y="88"/>
                      </a:moveTo>
                      <a:cubicBezTo>
                        <a:pt x="1453" y="14"/>
                        <a:pt x="1453" y="14"/>
                        <a:pt x="1453" y="14"/>
                      </a:cubicBezTo>
                      <a:cubicBezTo>
                        <a:pt x="1439" y="0"/>
                        <a:pt x="1417" y="0"/>
                        <a:pt x="1403" y="14"/>
                      </a:cubicBezTo>
                      <a:cubicBezTo>
                        <a:pt x="1389" y="28"/>
                        <a:pt x="1389" y="51"/>
                        <a:pt x="1403" y="65"/>
                      </a:cubicBezTo>
                      <a:cubicBezTo>
                        <a:pt x="1420" y="83"/>
                        <a:pt x="1420" y="83"/>
                        <a:pt x="1420" y="83"/>
                      </a:cubicBezTo>
                      <a:cubicBezTo>
                        <a:pt x="124" y="83"/>
                        <a:pt x="124" y="83"/>
                        <a:pt x="124" y="83"/>
                      </a:cubicBezTo>
                      <a:cubicBezTo>
                        <a:pt x="141" y="65"/>
                        <a:pt x="141" y="65"/>
                        <a:pt x="141" y="65"/>
                      </a:cubicBezTo>
                      <a:cubicBezTo>
                        <a:pt x="155" y="51"/>
                        <a:pt x="155" y="28"/>
                        <a:pt x="141" y="14"/>
                      </a:cubicBezTo>
                      <a:cubicBezTo>
                        <a:pt x="127" y="0"/>
                        <a:pt x="105" y="0"/>
                        <a:pt x="91" y="14"/>
                      </a:cubicBezTo>
                      <a:cubicBezTo>
                        <a:pt x="14" y="90"/>
                        <a:pt x="14" y="90"/>
                        <a:pt x="14" y="90"/>
                      </a:cubicBezTo>
                      <a:cubicBezTo>
                        <a:pt x="0" y="104"/>
                        <a:pt x="0" y="127"/>
                        <a:pt x="14" y="141"/>
                      </a:cubicBezTo>
                      <a:cubicBezTo>
                        <a:pt x="89" y="215"/>
                        <a:pt x="89" y="215"/>
                        <a:pt x="89" y="215"/>
                      </a:cubicBezTo>
                      <a:cubicBezTo>
                        <a:pt x="103" y="229"/>
                        <a:pt x="125" y="229"/>
                        <a:pt x="139" y="215"/>
                      </a:cubicBezTo>
                      <a:cubicBezTo>
                        <a:pt x="153" y="201"/>
                        <a:pt x="153" y="179"/>
                        <a:pt x="139" y="165"/>
                      </a:cubicBezTo>
                      <a:cubicBezTo>
                        <a:pt x="122" y="147"/>
                        <a:pt x="122" y="147"/>
                        <a:pt x="122" y="147"/>
                      </a:cubicBezTo>
                      <a:cubicBezTo>
                        <a:pt x="1418" y="147"/>
                        <a:pt x="1418" y="147"/>
                        <a:pt x="1418" y="147"/>
                      </a:cubicBezTo>
                      <a:cubicBezTo>
                        <a:pt x="1401" y="165"/>
                        <a:pt x="1401" y="165"/>
                        <a:pt x="1401" y="165"/>
                      </a:cubicBezTo>
                      <a:cubicBezTo>
                        <a:pt x="1387" y="179"/>
                        <a:pt x="1387" y="201"/>
                        <a:pt x="1401" y="215"/>
                      </a:cubicBezTo>
                      <a:cubicBezTo>
                        <a:pt x="1415" y="229"/>
                        <a:pt x="1437" y="229"/>
                        <a:pt x="1451" y="215"/>
                      </a:cubicBezTo>
                      <a:cubicBezTo>
                        <a:pt x="1528" y="139"/>
                        <a:pt x="1528" y="139"/>
                        <a:pt x="1528" y="139"/>
                      </a:cubicBezTo>
                      <a:cubicBezTo>
                        <a:pt x="1542" y="125"/>
                        <a:pt x="1542" y="102"/>
                        <a:pt x="1528" y="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6" compatLnSpc="1" lIns="96430" numCol="1" rIns="96430" tIns="48216" vert="horz" wrap="square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2644633" y="3151708"/>
                <a:ext cx="1232099" cy="123209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936276" y="3612132"/>
                <a:ext cx="659201" cy="329600"/>
                <a:chOff x="2847404" y="3483035"/>
                <a:chExt cx="793751" cy="396875"/>
              </a:xfrm>
            </p:grpSpPr>
            <p:sp>
              <p:nvSpPr>
                <p:cNvPr id="16" name="Freeform 226"/>
                <p:cNvSpPr/>
                <p:nvPr/>
              </p:nvSpPr>
              <p:spPr bwMode="auto">
                <a:xfrm>
                  <a:off x="2847404" y="3483035"/>
                  <a:ext cx="209550" cy="396875"/>
                </a:xfrm>
                <a:custGeom>
                  <a:gdLst>
                    <a:gd fmla="*/ 0 w 66" name="T0"/>
                    <a:gd fmla="*/ 121 h 126" name="T1"/>
                    <a:gd fmla="*/ 0 w 66" name="T2"/>
                    <a:gd fmla="*/ 82 h 126" name="T3"/>
                    <a:gd fmla="*/ 22 w 66" name="T4"/>
                    <a:gd fmla="*/ 96 h 126" name="T5"/>
                    <a:gd fmla="*/ 29 w 66" name="T6"/>
                    <a:gd fmla="*/ 94 h 126" name="T7"/>
                    <a:gd fmla="*/ 32 w 66" name="T8"/>
                    <a:gd fmla="*/ 88 h 126" name="T9"/>
                    <a:gd fmla="*/ 26 w 66" name="T10"/>
                    <a:gd fmla="*/ 78 h 126" name="T11"/>
                    <a:gd fmla="*/ 20 w 66" name="T12"/>
                    <a:gd fmla="*/ 74 h 126" name="T13"/>
                    <a:gd fmla="*/ 11 w 66" name="T14"/>
                    <a:gd fmla="*/ 66 h 126" name="T15"/>
                    <a:gd fmla="*/ 4 w 66" name="T16"/>
                    <a:gd fmla="*/ 58 h 126" name="T17"/>
                    <a:gd fmla="*/ 1 w 66" name="T18"/>
                    <a:gd fmla="*/ 49 h 126" name="T19"/>
                    <a:gd fmla="*/ 0 w 66" name="T20"/>
                    <a:gd fmla="*/ 40 h 126" name="T21"/>
                    <a:gd fmla="*/ 4 w 66" name="T22"/>
                    <a:gd fmla="*/ 22 h 126" name="T23"/>
                    <a:gd fmla="*/ 9 w 66" name="T24"/>
                    <a:gd fmla="*/ 14 h 126" name="T25"/>
                    <a:gd fmla="*/ 15 w 66" name="T26"/>
                    <a:gd fmla="*/ 8 h 126" name="T27"/>
                    <a:gd fmla="*/ 38 w 66" name="T28"/>
                    <a:gd fmla="*/ 0 h 126" name="T29"/>
                    <a:gd fmla="*/ 63 w 66" name="T30"/>
                    <a:gd fmla="*/ 6 h 126" name="T31"/>
                    <a:gd fmla="*/ 63 w 66" name="T32"/>
                    <a:gd fmla="*/ 44 h 126" name="T33"/>
                    <a:gd fmla="*/ 53 w 66" name="T34"/>
                    <a:gd fmla="*/ 34 h 126" name="T35"/>
                    <a:gd fmla="*/ 43 w 66" name="T36"/>
                    <a:gd fmla="*/ 30 h 126" name="T37"/>
                    <a:gd fmla="*/ 36 w 66" name="T38"/>
                    <a:gd fmla="*/ 32 h 126" name="T39"/>
                    <a:gd fmla="*/ 34 w 66" name="T40"/>
                    <a:gd fmla="*/ 37 h 126" name="T41"/>
                    <a:gd fmla="*/ 41 w 66" name="T42"/>
                    <a:gd fmla="*/ 47 h 126" name="T43"/>
                    <a:gd fmla="*/ 46 w 66" name="T44"/>
                    <a:gd fmla="*/ 51 h 126" name="T45"/>
                    <a:gd fmla="*/ 62 w 66" name="T46"/>
                    <a:gd fmla="*/ 66 h 126" name="T47"/>
                    <a:gd fmla="*/ 66 w 66" name="T48"/>
                    <a:gd fmla="*/ 85 h 126" name="T49"/>
                    <a:gd fmla="*/ 55 w 66" name="T50"/>
                    <a:gd fmla="*/ 114 h 126" name="T51"/>
                    <a:gd fmla="*/ 26 w 66" name="T52"/>
                    <a:gd fmla="*/ 126 h 126" name="T53"/>
                    <a:gd fmla="*/ 0 w 66" name="T54"/>
                    <a:gd fmla="*/ 121 h 126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125" w="66">
                      <a:moveTo>
                        <a:pt x="0" y="121"/>
                      </a:move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7" y="91"/>
                        <a:pt x="14" y="96"/>
                        <a:pt x="22" y="96"/>
                      </a:cubicBezTo>
                      <a:cubicBezTo>
                        <a:pt x="25" y="96"/>
                        <a:pt x="27" y="95"/>
                        <a:pt x="29" y="94"/>
                      </a:cubicBezTo>
                      <a:cubicBezTo>
                        <a:pt x="31" y="92"/>
                        <a:pt x="32" y="90"/>
                        <a:pt x="32" y="88"/>
                      </a:cubicBezTo>
                      <a:cubicBezTo>
                        <a:pt x="32" y="85"/>
                        <a:pt x="30" y="82"/>
                        <a:pt x="26" y="78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17" y="72"/>
                        <a:pt x="14" y="69"/>
                        <a:pt x="11" y="66"/>
                      </a:cubicBezTo>
                      <a:cubicBezTo>
                        <a:pt x="8" y="64"/>
                        <a:pt x="6" y="61"/>
                        <a:pt x="4" y="58"/>
                      </a:cubicBezTo>
                      <a:cubicBezTo>
                        <a:pt x="3" y="55"/>
                        <a:pt x="2" y="52"/>
                        <a:pt x="1" y="49"/>
                      </a:cubicBezTo>
                      <a:cubicBezTo>
                        <a:pt x="0" y="46"/>
                        <a:pt x="0" y="43"/>
                        <a:pt x="0" y="40"/>
                      </a:cubicBezTo>
                      <a:cubicBezTo>
                        <a:pt x="0" y="34"/>
                        <a:pt x="1" y="28"/>
                        <a:pt x="4" y="22"/>
                      </a:cubicBezTo>
                      <a:cubicBezTo>
                        <a:pt x="5" y="19"/>
                        <a:pt x="7" y="16"/>
                        <a:pt x="9" y="14"/>
                      </a:cubicBezTo>
                      <a:cubicBezTo>
                        <a:pt x="10" y="12"/>
                        <a:pt x="12" y="9"/>
                        <a:pt x="15" y="8"/>
                      </a:cubicBezTo>
                      <a:cubicBezTo>
                        <a:pt x="21" y="2"/>
                        <a:pt x="29" y="0"/>
                        <a:pt x="38" y="0"/>
                      </a:cubicBezTo>
                      <a:cubicBezTo>
                        <a:pt x="46" y="0"/>
                        <a:pt x="55" y="2"/>
                        <a:pt x="63" y="6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cubicBezTo>
                        <a:pt x="60" y="40"/>
                        <a:pt x="57" y="36"/>
                        <a:pt x="53" y="34"/>
                      </a:cubicBezTo>
                      <a:cubicBezTo>
                        <a:pt x="50" y="31"/>
                        <a:pt x="46" y="30"/>
                        <a:pt x="43" y="30"/>
                      </a:cubicBezTo>
                      <a:cubicBezTo>
                        <a:pt x="40" y="30"/>
                        <a:pt x="38" y="31"/>
                        <a:pt x="36" y="32"/>
                      </a:cubicBezTo>
                      <a:cubicBezTo>
                        <a:pt x="35" y="34"/>
                        <a:pt x="34" y="35"/>
                        <a:pt x="34" y="37"/>
                      </a:cubicBezTo>
                      <a:cubicBezTo>
                        <a:pt x="34" y="41"/>
                        <a:pt x="36" y="44"/>
                        <a:pt x="41" y="47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53" y="56"/>
                        <a:pt x="58" y="61"/>
                        <a:pt x="62" y="66"/>
                      </a:cubicBezTo>
                      <a:cubicBezTo>
                        <a:pt x="65" y="72"/>
                        <a:pt x="66" y="78"/>
                        <a:pt x="66" y="85"/>
                      </a:cubicBezTo>
                      <a:cubicBezTo>
                        <a:pt x="66" y="97"/>
                        <a:pt x="62" y="107"/>
                        <a:pt x="55" y="114"/>
                      </a:cubicBezTo>
                      <a:cubicBezTo>
                        <a:pt x="47" y="122"/>
                        <a:pt x="38" y="126"/>
                        <a:pt x="26" y="126"/>
                      </a:cubicBezTo>
                      <a:cubicBezTo>
                        <a:pt x="18" y="126"/>
                        <a:pt x="9" y="124"/>
                        <a:pt x="0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8216" compatLnSpc="1" lIns="96430" numCol="1" rIns="96430" tIns="48216" vert="horz" wrap="square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7" name="Freeform 227"/>
                <p:cNvSpPr/>
                <p:nvPr/>
              </p:nvSpPr>
              <p:spPr bwMode="auto">
                <a:xfrm>
                  <a:off x="3099817" y="3483035"/>
                  <a:ext cx="200025" cy="396875"/>
                </a:xfrm>
                <a:custGeom>
                  <a:gdLst>
                    <a:gd fmla="*/ 0 w 126" name="T0"/>
                    <a:gd fmla="*/ 250 h 250" name="T1"/>
                    <a:gd fmla="*/ 0 w 126" name="T2"/>
                    <a:gd fmla="*/ 0 h 250" name="T3"/>
                    <a:gd fmla="*/ 126 w 126" name="T4"/>
                    <a:gd fmla="*/ 0 h 250" name="T5"/>
                    <a:gd fmla="*/ 126 w 126" name="T6"/>
                    <a:gd fmla="*/ 59 h 250" name="T7"/>
                    <a:gd fmla="*/ 68 w 126" name="T8"/>
                    <a:gd fmla="*/ 59 h 250" name="T9"/>
                    <a:gd fmla="*/ 68 w 126" name="T10"/>
                    <a:gd fmla="*/ 91 h 250" name="T11"/>
                    <a:gd fmla="*/ 120 w 126" name="T12"/>
                    <a:gd fmla="*/ 91 h 250" name="T13"/>
                    <a:gd fmla="*/ 120 w 126" name="T14"/>
                    <a:gd fmla="*/ 151 h 250" name="T15"/>
                    <a:gd fmla="*/ 68 w 126" name="T16"/>
                    <a:gd fmla="*/ 151 h 250" name="T17"/>
                    <a:gd fmla="*/ 68 w 126" name="T18"/>
                    <a:gd fmla="*/ 191 h 250" name="T19"/>
                    <a:gd fmla="*/ 126 w 126" name="T20"/>
                    <a:gd fmla="*/ 191 h 250" name="T21"/>
                    <a:gd fmla="*/ 126 w 126" name="T22"/>
                    <a:gd fmla="*/ 250 h 250" name="T23"/>
                    <a:gd fmla="*/ 0 w 126" name="T24"/>
                    <a:gd fmla="*/ 250 h 25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50" w="125">
                      <a:moveTo>
                        <a:pt x="0" y="250"/>
                      </a:moveTo>
                      <a:lnTo>
                        <a:pt x="0" y="0"/>
                      </a:lnTo>
                      <a:lnTo>
                        <a:pt x="126" y="0"/>
                      </a:lnTo>
                      <a:lnTo>
                        <a:pt x="126" y="59"/>
                      </a:lnTo>
                      <a:lnTo>
                        <a:pt x="68" y="59"/>
                      </a:lnTo>
                      <a:lnTo>
                        <a:pt x="68" y="91"/>
                      </a:lnTo>
                      <a:lnTo>
                        <a:pt x="120" y="91"/>
                      </a:lnTo>
                      <a:lnTo>
                        <a:pt x="120" y="151"/>
                      </a:lnTo>
                      <a:lnTo>
                        <a:pt x="68" y="151"/>
                      </a:lnTo>
                      <a:lnTo>
                        <a:pt x="68" y="191"/>
                      </a:lnTo>
                      <a:lnTo>
                        <a:pt x="126" y="191"/>
                      </a:lnTo>
                      <a:lnTo>
                        <a:pt x="126" y="25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8216" compatLnSpc="1" lIns="96430" numCol="1" rIns="96430" tIns="48216" vert="horz" wrap="square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8" name="Freeform 228"/>
                <p:cNvSpPr>
                  <a:spLocks noEditPoints="1"/>
                </p:cNvSpPr>
                <p:nvPr/>
              </p:nvSpPr>
              <p:spPr bwMode="auto">
                <a:xfrm>
                  <a:off x="3337942" y="3483035"/>
                  <a:ext cx="303213" cy="396875"/>
                </a:xfrm>
                <a:custGeom>
                  <a:gdLst>
                    <a:gd fmla="*/ 96 w 96" name="T0"/>
                    <a:gd fmla="*/ 63 h 126" name="T1"/>
                    <a:gd fmla="*/ 83 w 96" name="T2"/>
                    <a:gd fmla="*/ 109 h 126" name="T3"/>
                    <a:gd fmla="*/ 48 w 96" name="T4"/>
                    <a:gd fmla="*/ 126 h 126" name="T5"/>
                    <a:gd fmla="*/ 16 w 96" name="T6"/>
                    <a:gd fmla="*/ 113 h 126" name="T7"/>
                    <a:gd fmla="*/ 0 w 96" name="T8"/>
                    <a:gd fmla="*/ 62 h 126" name="T9"/>
                    <a:gd fmla="*/ 17 w 96" name="T10"/>
                    <a:gd fmla="*/ 12 h 126" name="T11"/>
                    <a:gd fmla="*/ 48 w 96" name="T12"/>
                    <a:gd fmla="*/ 0 h 126" name="T13"/>
                    <a:gd fmla="*/ 83 w 96" name="T14"/>
                    <a:gd fmla="*/ 17 h 126" name="T15"/>
                    <a:gd fmla="*/ 96 w 96" name="T16"/>
                    <a:gd fmla="*/ 63 h 126" name="T17"/>
                    <a:gd fmla="*/ 60 w 96" name="T18"/>
                    <a:gd fmla="*/ 64 h 126" name="T19"/>
                    <a:gd fmla="*/ 48 w 96" name="T20"/>
                    <a:gd fmla="*/ 30 h 126" name="T21"/>
                    <a:gd fmla="*/ 38 w 96" name="T22"/>
                    <a:gd fmla="*/ 39 h 126" name="T23"/>
                    <a:gd fmla="*/ 35 w 96" name="T24"/>
                    <a:gd fmla="*/ 63 h 126" name="T25"/>
                    <a:gd fmla="*/ 38 w 96" name="T26"/>
                    <a:gd fmla="*/ 87 h 126" name="T27"/>
                    <a:gd fmla="*/ 47 w 96" name="T28"/>
                    <a:gd fmla="*/ 96 h 126" name="T29"/>
                    <a:gd fmla="*/ 57 w 96" name="T30"/>
                    <a:gd fmla="*/ 87 h 126" name="T31"/>
                    <a:gd fmla="*/ 60 w 96" name="T32"/>
                    <a:gd fmla="*/ 64 h 126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25" w="96">
                      <a:moveTo>
                        <a:pt x="96" y="63"/>
                      </a:moveTo>
                      <a:cubicBezTo>
                        <a:pt x="96" y="82"/>
                        <a:pt x="91" y="97"/>
                        <a:pt x="83" y="109"/>
                      </a:cubicBezTo>
                      <a:cubicBezTo>
                        <a:pt x="74" y="120"/>
                        <a:pt x="62" y="126"/>
                        <a:pt x="48" y="126"/>
                      </a:cubicBezTo>
                      <a:cubicBezTo>
                        <a:pt x="36" y="126"/>
                        <a:pt x="25" y="122"/>
                        <a:pt x="16" y="113"/>
                      </a:cubicBezTo>
                      <a:cubicBezTo>
                        <a:pt x="5" y="102"/>
                        <a:pt x="0" y="85"/>
                        <a:pt x="0" y="62"/>
                      </a:cubicBezTo>
                      <a:cubicBezTo>
                        <a:pt x="0" y="40"/>
                        <a:pt x="5" y="24"/>
                        <a:pt x="17" y="12"/>
                      </a:cubicBezTo>
                      <a:cubicBezTo>
                        <a:pt x="26" y="4"/>
                        <a:pt x="36" y="0"/>
                        <a:pt x="48" y="0"/>
                      </a:cubicBezTo>
                      <a:cubicBezTo>
                        <a:pt x="63" y="0"/>
                        <a:pt x="74" y="5"/>
                        <a:pt x="83" y="17"/>
                      </a:cubicBezTo>
                      <a:cubicBezTo>
                        <a:pt x="91" y="28"/>
                        <a:pt x="96" y="44"/>
                        <a:pt x="96" y="63"/>
                      </a:cubicBezTo>
                      <a:close/>
                      <a:moveTo>
                        <a:pt x="60" y="64"/>
                      </a:moveTo>
                      <a:cubicBezTo>
                        <a:pt x="60" y="41"/>
                        <a:pt x="56" y="30"/>
                        <a:pt x="48" y="30"/>
                      </a:cubicBezTo>
                      <a:cubicBezTo>
                        <a:pt x="44" y="30"/>
                        <a:pt x="41" y="33"/>
                        <a:pt x="38" y="39"/>
                      </a:cubicBezTo>
                      <a:cubicBezTo>
                        <a:pt x="36" y="44"/>
                        <a:pt x="35" y="52"/>
                        <a:pt x="35" y="63"/>
                      </a:cubicBezTo>
                      <a:cubicBezTo>
                        <a:pt x="35" y="73"/>
                        <a:pt x="36" y="81"/>
                        <a:pt x="38" y="87"/>
                      </a:cubicBezTo>
                      <a:cubicBezTo>
                        <a:pt x="40" y="93"/>
                        <a:pt x="44" y="96"/>
                        <a:pt x="47" y="96"/>
                      </a:cubicBezTo>
                      <a:cubicBezTo>
                        <a:pt x="52" y="96"/>
                        <a:pt x="55" y="93"/>
                        <a:pt x="57" y="87"/>
                      </a:cubicBezTo>
                      <a:cubicBezTo>
                        <a:pt x="59" y="82"/>
                        <a:pt x="60" y="74"/>
                        <a:pt x="60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8216" compatLnSpc="1" lIns="96430" numCol="1" rIns="96430" tIns="48216" vert="horz" wrap="square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</p:grpSp>
        <p:sp>
          <p:nvSpPr>
            <p:cNvPr id="23" name="AutoShape 19"/>
            <p:cNvSpPr>
              <a:spLocks noChangeAspect="1"/>
            </p:cNvSpPr>
            <p:nvPr/>
          </p:nvSpPr>
          <p:spPr bwMode="auto">
            <a:xfrm>
              <a:off x="4603776" y="5015521"/>
              <a:ext cx="413233" cy="413341"/>
            </a:xfrm>
            <a:custGeom>
              <a:gdLst>
                <a:gd fmla="*/ 10800 w 21600" name="T0"/>
                <a:gd fmla="*/ 10789 h 21579" name="T1"/>
                <a:gd fmla="*/ 10800 w 21600" name="T2"/>
                <a:gd fmla="*/ 10789 h 21579" name="T3"/>
                <a:gd fmla="*/ 10800 w 21600" name="T4"/>
                <a:gd fmla="*/ 10789 h 21579" name="T5"/>
                <a:gd fmla="*/ 10800 w 21600" name="T6"/>
                <a:gd fmla="*/ 10789 h 215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579" w="21600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bIns="53561" lIns="53561" rIns="53561" tIns="53561"/>
            <a:lstStyle/>
            <a:p>
              <a:pPr algn="just" defTabSz="481991">
                <a:lnSpc>
                  <a:spcPct val="120000"/>
                </a:lnSpc>
                <a:defRPr/>
              </a:pPr>
              <a:endParaRPr lang="es-ES" sz="8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Freeform 74"/>
            <p:cNvSpPr>
              <a:spLocks noChangeArrowheads="1" noChangeAspect="1"/>
            </p:cNvSpPr>
            <p:nvPr/>
          </p:nvSpPr>
          <p:spPr bwMode="auto">
            <a:xfrm>
              <a:off x="7121484" y="2630642"/>
              <a:ext cx="482208" cy="427098"/>
            </a:xfrm>
            <a:custGeom>
              <a:gdLst>
                <a:gd fmla="*/ 451 w 461" name="T0"/>
                <a:gd fmla="*/ 213 h 409" name="T1"/>
                <a:gd fmla="*/ 451 w 461" name="T2"/>
                <a:gd fmla="*/ 213 h 409" name="T3"/>
                <a:gd fmla="*/ 247 w 461" name="T4"/>
                <a:gd fmla="*/ 17 h 409" name="T5"/>
                <a:gd fmla="*/ 212 w 461" name="T6"/>
                <a:gd fmla="*/ 17 h 409" name="T7"/>
                <a:gd fmla="*/ 9 w 461" name="T8"/>
                <a:gd fmla="*/ 213 h 409" name="T9"/>
                <a:gd fmla="*/ 18 w 461" name="T10"/>
                <a:gd fmla="*/ 230 h 409" name="T11"/>
                <a:gd fmla="*/ 62 w 461" name="T12"/>
                <a:gd fmla="*/ 230 h 409" name="T13"/>
                <a:gd fmla="*/ 62 w 461" name="T14"/>
                <a:gd fmla="*/ 390 h 409" name="T15"/>
                <a:gd fmla="*/ 79 w 461" name="T16"/>
                <a:gd fmla="*/ 408 h 409" name="T17"/>
                <a:gd fmla="*/ 177 w 461" name="T18"/>
                <a:gd fmla="*/ 408 h 409" name="T19"/>
                <a:gd fmla="*/ 177 w 461" name="T20"/>
                <a:gd fmla="*/ 248 h 409" name="T21"/>
                <a:gd fmla="*/ 283 w 461" name="T22"/>
                <a:gd fmla="*/ 248 h 409" name="T23"/>
                <a:gd fmla="*/ 283 w 461" name="T24"/>
                <a:gd fmla="*/ 408 h 409" name="T25"/>
                <a:gd fmla="*/ 381 w 461" name="T26"/>
                <a:gd fmla="*/ 408 h 409" name="T27"/>
                <a:gd fmla="*/ 398 w 461" name="T28"/>
                <a:gd fmla="*/ 390 h 409" name="T29"/>
                <a:gd fmla="*/ 398 w 461" name="T30"/>
                <a:gd fmla="*/ 230 h 409" name="T31"/>
                <a:gd fmla="*/ 443 w 461" name="T32"/>
                <a:gd fmla="*/ 230 h 409" name="T33"/>
                <a:gd fmla="*/ 451 w 461" name="T34"/>
                <a:gd fmla="*/ 213 h 40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9" w="461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pPr algn="just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AutoShape 44"/>
            <p:cNvSpPr>
              <a:spLocks noChangeAspect="1"/>
            </p:cNvSpPr>
            <p:nvPr/>
          </p:nvSpPr>
          <p:spPr bwMode="auto">
            <a:xfrm>
              <a:off x="4683820" y="2690241"/>
              <a:ext cx="380870" cy="36441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bIns="107121" lIns="107121" rIns="107121" tIns="107121"/>
            <a:lstStyle/>
            <a:p>
              <a:pPr algn="just" defTabSz="963981">
                <a:lnSpc>
                  <a:spcPct val="120000"/>
                </a:lnSpc>
                <a:defRPr/>
              </a:pPr>
              <a:endParaRPr lang="es-ES" sz="800">
                <a:solidFill>
                  <a:srgbClr val="44CEB9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Freeform 25"/>
            <p:cNvSpPr>
              <a:spLocks noChangeArrowheads="1" noChangeAspect="1"/>
            </p:cNvSpPr>
            <p:nvPr/>
          </p:nvSpPr>
          <p:spPr bwMode="auto">
            <a:xfrm>
              <a:off x="5880014" y="2083063"/>
              <a:ext cx="390454" cy="467315"/>
            </a:xfrm>
            <a:custGeom>
              <a:gdLst>
                <a:gd fmla="*/ 206367 w 449768" name="connsiteX0"/>
                <a:gd fmla="*/ 423375 h 538305" name="connsiteY0"/>
                <a:gd fmla="*/ 208536 w 449768" name="connsiteX1"/>
                <a:gd fmla="*/ 434347 h 538305" name="connsiteY1"/>
                <a:gd fmla="*/ 136133 w 449768" name="connsiteX2"/>
                <a:gd fmla="*/ 527584 h 538305" name="connsiteY2"/>
                <a:gd fmla="*/ 120760 w 449768" name="connsiteX3"/>
                <a:gd fmla="*/ 517169 h 538305" name="connsiteY3"/>
                <a:gd fmla="*/ 192667 w 449768" name="connsiteX4"/>
                <a:gd fmla="*/ 423933 h 538305" name="connsiteY4"/>
                <a:gd fmla="*/ 206367 w 449768" name="connsiteX5"/>
                <a:gd fmla="*/ 423375 h 538305" name="connsiteY5"/>
                <a:gd fmla="*/ 158371 w 449768" name="connsiteX6"/>
                <a:gd fmla="*/ 386315 h 538305" name="connsiteY6"/>
                <a:gd fmla="*/ 160292 w 449768" name="connsiteX7"/>
                <a:gd fmla="*/ 397002 h 538305" name="connsiteY7"/>
                <a:gd fmla="*/ 51725 w 449768" name="connsiteX8"/>
                <a:gd fmla="*/ 536376 h 538305" name="connsiteY8"/>
                <a:gd fmla="*/ 41315 w 449768" name="connsiteX9"/>
                <a:gd fmla="*/ 525997 h 538305" name="connsiteY9"/>
                <a:gd fmla="*/ 144924 w 449768" name="connsiteX10"/>
                <a:gd fmla="*/ 387118 h 538305" name="connsiteY10"/>
                <a:gd fmla="*/ 158371 w 449768" name="connsiteX11"/>
                <a:gd fmla="*/ 386315 h 538305" name="connsiteY11"/>
                <a:gd fmla="*/ 112005 w 449768" name="connsiteX12"/>
                <a:gd fmla="*/ 349971 h 538305" name="connsiteY12"/>
                <a:gd fmla="*/ 113740 w 449768" name="connsiteX13"/>
                <a:gd fmla="*/ 362927 h 538305" name="connsiteY13"/>
                <a:gd fmla="*/ 41338 w 449768" name="connsiteX14"/>
                <a:gd fmla="*/ 455221 h 538305" name="connsiteY14"/>
                <a:gd fmla="*/ 25965 w 449768" name="connsiteX15"/>
                <a:gd fmla="*/ 444857 h 538305" name="connsiteY15"/>
                <a:gd fmla="*/ 98367 w 449768" name="connsiteX16"/>
                <a:gd fmla="*/ 352562 h 538305" name="connsiteY16"/>
                <a:gd fmla="*/ 112005 w 449768" name="connsiteX17"/>
                <a:gd fmla="*/ 349971 h 538305" name="connsiteY17"/>
                <a:gd fmla="*/ 287508 w 449768" name="connsiteX18"/>
                <a:gd fmla="*/ 153269 h 538305" name="connsiteY18"/>
                <a:gd fmla="*/ 261020 w 449768" name="connsiteX19"/>
                <a:gd fmla="*/ 165441 h 538305" name="connsiteY19"/>
                <a:gd fmla="*/ 255548 w 449768" name="connsiteX20"/>
                <a:gd fmla="*/ 175874 h 538305" name="connsiteY20"/>
                <a:gd fmla="*/ 276441 w 449768" name="connsiteX21"/>
                <a:gd fmla="*/ 232511 h 538305" name="connsiteY21"/>
                <a:gd fmla="*/ 328174 w 449768" name="connsiteX22"/>
                <a:gd fmla="*/ 227543 h 538305" name="connsiteY22"/>
                <a:gd fmla="*/ 333645 w 449768" name="connsiteX23"/>
                <a:gd fmla="*/ 217110 h 538305" name="connsiteY23"/>
                <a:gd fmla="*/ 317727 w 449768" name="connsiteX24"/>
                <a:gd fmla="*/ 160472 h 538305" name="connsiteY24"/>
                <a:gd fmla="*/ 287508 w 449768" name="connsiteX25"/>
                <a:gd fmla="*/ 153269 h 538305" name="connsiteY25"/>
                <a:gd fmla="*/ 437111 w 449768" name="connsiteX26"/>
                <a:gd fmla="*/ 0 h 538305" name="connsiteY26"/>
                <a:gd fmla="*/ 442086 w 449768" name="connsiteX27"/>
                <a:gd fmla="*/ 0 h 538305" name="connsiteY27"/>
                <a:gd fmla="*/ 447557 w 449768" name="connsiteX28"/>
                <a:gd fmla="*/ 4968 h 538305" name="connsiteY28"/>
                <a:gd fmla="*/ 447557 w 449768" name="connsiteX29"/>
                <a:gd fmla="*/ 9937 h 538305" name="connsiteY29"/>
                <a:gd fmla="*/ 447557 w 449768" name="connsiteX30"/>
                <a:gd fmla="*/ 20370 h 538305" name="connsiteY30"/>
                <a:gd fmla="*/ 447557 w 449768" name="connsiteX31"/>
                <a:gd fmla="*/ 46204 h 538305" name="connsiteY31"/>
                <a:gd fmla="*/ 442086 w 449768" name="connsiteX32"/>
                <a:gd fmla="*/ 103338 h 538305" name="connsiteY32"/>
                <a:gd fmla="*/ 442086 w 449768" name="connsiteX33"/>
                <a:gd fmla="*/ 113771 h 538305" name="connsiteY33"/>
                <a:gd fmla="*/ 437111 w 449768" name="connsiteX34"/>
                <a:gd fmla="*/ 134141 h 538305" name="connsiteY34"/>
                <a:gd fmla="*/ 421194 w 449768" name="connsiteX35"/>
                <a:gd fmla="*/ 175874 h 538305" name="connsiteY35"/>
                <a:gd fmla="*/ 354040 w 449768" name="connsiteX36"/>
                <a:gd fmla="*/ 289645 h 538305" name="connsiteY36"/>
                <a:gd fmla="*/ 344091 w 449768" name="connsiteX37"/>
                <a:gd fmla="*/ 325913 h 538305" name="connsiteY37"/>
                <a:gd fmla="*/ 276441 w 449768" name="connsiteX38"/>
                <a:gd fmla="*/ 506754 h 538305" name="connsiteY38"/>
                <a:gd fmla="*/ 261020 w 449768" name="connsiteX39"/>
                <a:gd fmla="*/ 496321 h 538305" name="connsiteY39"/>
                <a:gd fmla="*/ 17278 w 449768" name="connsiteX40"/>
                <a:gd fmla="*/ 310511 h 538305" name="connsiteY40"/>
                <a:gd fmla="*/ 1858 w 449768" name="connsiteX41"/>
                <a:gd fmla="*/ 289645 h 538305" name="connsiteY41"/>
                <a:gd fmla="*/ 162528 w 449768" name="connsiteX42"/>
                <a:gd fmla="*/ 186307 h 538305" name="connsiteY42"/>
                <a:gd fmla="*/ 193369 w 449768" name="connsiteX43"/>
                <a:gd fmla="*/ 165441 h 538305" name="connsiteY43"/>
                <a:gd fmla="*/ 312753 w 449768" name="connsiteX44"/>
                <a:gd fmla="*/ 51669 h 538305" name="connsiteY44"/>
                <a:gd fmla="*/ 400799 w 449768" name="connsiteX45"/>
                <a:gd fmla="*/ 9937 h 538305" name="connsiteY45"/>
                <a:gd fmla="*/ 426665 w 449768" name="connsiteX46"/>
                <a:gd fmla="*/ 4968 h 538305" name="connsiteY46"/>
                <a:gd fmla="*/ 437111 w 449768" name="connsiteX47"/>
                <a:gd fmla="*/ 0 h 538305" name="connsiteY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b="b" l="l" r="r" t="t"/>
              <a:pathLst>
                <a:path h="538305" w="449768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square">
              <a:no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en-US" sz="800">
                <a:latin typeface="+mn-lt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Freeform 328"/>
            <p:cNvSpPr>
              <a:spLocks noChangeArrowheads="1" noChangeAspect="1"/>
            </p:cNvSpPr>
            <p:nvPr/>
          </p:nvSpPr>
          <p:spPr bwMode="auto">
            <a:xfrm>
              <a:off x="4088603" y="3915138"/>
              <a:ext cx="526986" cy="294000"/>
            </a:xfrm>
            <a:custGeom>
              <a:gdLst>
                <a:gd fmla="*/ 585 w 1564" name="T0"/>
                <a:gd fmla="*/ 610 h 871" name="T1"/>
                <a:gd fmla="*/ 451 w 1564" name="T2"/>
                <a:gd fmla="*/ 744 h 871" name="T3"/>
                <a:gd fmla="*/ 585 w 1564" name="T4"/>
                <a:gd fmla="*/ 870 h 871" name="T5"/>
                <a:gd fmla="*/ 710 w 1564" name="T6"/>
                <a:gd fmla="*/ 744 h 871" name="T7"/>
                <a:gd fmla="*/ 585 w 1564" name="T8"/>
                <a:gd fmla="*/ 610 h 871" name="T9"/>
                <a:gd fmla="*/ 585 w 1564" name="T10"/>
                <a:gd fmla="*/ 811 h 871" name="T11"/>
                <a:gd fmla="*/ 518 w 1564" name="T12"/>
                <a:gd fmla="*/ 744 h 871" name="T13"/>
                <a:gd fmla="*/ 585 w 1564" name="T14"/>
                <a:gd fmla="*/ 677 h 871" name="T15"/>
                <a:gd fmla="*/ 643 w 1564" name="T16"/>
                <a:gd fmla="*/ 744 h 871" name="T17"/>
                <a:gd fmla="*/ 585 w 1564" name="T18"/>
                <a:gd fmla="*/ 811 h 871" name="T19"/>
                <a:gd fmla="*/ 1563 w 1564" name="T20"/>
                <a:gd fmla="*/ 519 h 871" name="T21"/>
                <a:gd fmla="*/ 1563 w 1564" name="T22"/>
                <a:gd fmla="*/ 652 h 871" name="T23"/>
                <a:gd fmla="*/ 1505 w 1564" name="T24"/>
                <a:gd fmla="*/ 719 h 871" name="T25"/>
                <a:gd fmla="*/ 1429 w 1564" name="T26"/>
                <a:gd fmla="*/ 719 h 871" name="T27"/>
                <a:gd fmla="*/ 1262 w 1564" name="T28"/>
                <a:gd fmla="*/ 569 h 871" name="T29"/>
                <a:gd fmla="*/ 1095 w 1564" name="T30"/>
                <a:gd fmla="*/ 719 h 871" name="T31"/>
                <a:gd fmla="*/ 752 w 1564" name="T32"/>
                <a:gd fmla="*/ 719 h 871" name="T33"/>
                <a:gd fmla="*/ 585 w 1564" name="T34"/>
                <a:gd fmla="*/ 569 h 871" name="T35"/>
                <a:gd fmla="*/ 409 w 1564" name="T36"/>
                <a:gd fmla="*/ 719 h 871" name="T37"/>
                <a:gd fmla="*/ 326 w 1564" name="T38"/>
                <a:gd fmla="*/ 719 h 871" name="T39"/>
                <a:gd fmla="*/ 267 w 1564" name="T40"/>
                <a:gd fmla="*/ 652 h 871" name="T41"/>
                <a:gd fmla="*/ 267 w 1564" name="T42"/>
                <a:gd fmla="*/ 519 h 871" name="T43"/>
                <a:gd fmla="*/ 1563 w 1564" name="T44"/>
                <a:gd fmla="*/ 519 h 871" name="T45"/>
                <a:gd fmla="*/ 1262 w 1564" name="T46"/>
                <a:gd fmla="*/ 610 h 871" name="T47"/>
                <a:gd fmla="*/ 1128 w 1564" name="T48"/>
                <a:gd fmla="*/ 744 h 871" name="T49"/>
                <a:gd fmla="*/ 1262 w 1564" name="T50"/>
                <a:gd fmla="*/ 870 h 871" name="T51"/>
                <a:gd fmla="*/ 1396 w 1564" name="T52"/>
                <a:gd fmla="*/ 744 h 871" name="T53"/>
                <a:gd fmla="*/ 1262 w 1564" name="T54"/>
                <a:gd fmla="*/ 610 h 871" name="T55"/>
                <a:gd fmla="*/ 1262 w 1564" name="T56"/>
                <a:gd fmla="*/ 811 h 871" name="T57"/>
                <a:gd fmla="*/ 1195 w 1564" name="T58"/>
                <a:gd fmla="*/ 744 h 871" name="T59"/>
                <a:gd fmla="*/ 1262 w 1564" name="T60"/>
                <a:gd fmla="*/ 677 h 871" name="T61"/>
                <a:gd fmla="*/ 1329 w 1564" name="T62"/>
                <a:gd fmla="*/ 744 h 871" name="T63"/>
                <a:gd fmla="*/ 1262 w 1564" name="T64"/>
                <a:gd fmla="*/ 811 h 871" name="T65"/>
                <a:gd fmla="*/ 1538 w 1564" name="T66"/>
                <a:gd fmla="*/ 376 h 871" name="T67"/>
                <a:gd fmla="*/ 1295 w 1564" name="T68"/>
                <a:gd fmla="*/ 134 h 871" name="T69"/>
                <a:gd fmla="*/ 1229 w 1564" name="T70"/>
                <a:gd fmla="*/ 109 h 871" name="T71"/>
                <a:gd fmla="*/ 1112 w 1564" name="T72"/>
                <a:gd fmla="*/ 109 h 871" name="T73"/>
                <a:gd fmla="*/ 1112 w 1564" name="T74"/>
                <a:gd fmla="*/ 59 h 871" name="T75"/>
                <a:gd fmla="*/ 1045 w 1564" name="T76"/>
                <a:gd fmla="*/ 0 h 871" name="T77"/>
                <a:gd fmla="*/ 326 w 1564" name="T78"/>
                <a:gd fmla="*/ 0 h 871" name="T79"/>
                <a:gd fmla="*/ 267 w 1564" name="T80"/>
                <a:gd fmla="*/ 59 h 871" name="T81"/>
                <a:gd fmla="*/ 267 w 1564" name="T82"/>
                <a:gd fmla="*/ 75 h 871" name="T83"/>
                <a:gd fmla="*/ 8 w 1564" name="T84"/>
                <a:gd fmla="*/ 101 h 871" name="T85"/>
                <a:gd fmla="*/ 459 w 1564" name="T86"/>
                <a:gd fmla="*/ 159 h 871" name="T87"/>
                <a:gd fmla="*/ 0 w 1564" name="T88"/>
                <a:gd fmla="*/ 209 h 871" name="T89"/>
                <a:gd fmla="*/ 459 w 1564" name="T90"/>
                <a:gd fmla="*/ 268 h 871" name="T91"/>
                <a:gd fmla="*/ 0 w 1564" name="T92"/>
                <a:gd fmla="*/ 309 h 871" name="T93"/>
                <a:gd fmla="*/ 267 w 1564" name="T94"/>
                <a:gd fmla="*/ 360 h 871" name="T95"/>
                <a:gd fmla="*/ 267 w 1564" name="T96"/>
                <a:gd fmla="*/ 485 h 871" name="T97"/>
                <a:gd fmla="*/ 1563 w 1564" name="T98"/>
                <a:gd fmla="*/ 485 h 871" name="T99"/>
                <a:gd fmla="*/ 1563 w 1564" name="T100"/>
                <a:gd fmla="*/ 435 h 871" name="T101"/>
                <a:gd fmla="*/ 1538 w 1564" name="T102"/>
                <a:gd fmla="*/ 376 h 871" name="T103"/>
                <a:gd fmla="*/ 1429 w 1564" name="T104"/>
                <a:gd fmla="*/ 385 h 871" name="T105"/>
                <a:gd fmla="*/ 1195 w 1564" name="T106"/>
                <a:gd fmla="*/ 385 h 871" name="T107"/>
                <a:gd fmla="*/ 1178 w 1564" name="T108"/>
                <a:gd fmla="*/ 376 h 871" name="T109"/>
                <a:gd fmla="*/ 1178 w 1564" name="T110"/>
                <a:gd fmla="*/ 193 h 871" name="T111"/>
                <a:gd fmla="*/ 1195 w 1564" name="T112"/>
                <a:gd fmla="*/ 184 h 871" name="T113"/>
                <a:gd fmla="*/ 1237 w 1564" name="T114"/>
                <a:gd fmla="*/ 184 h 871" name="T115"/>
                <a:gd fmla="*/ 1245 w 1564" name="T116"/>
                <a:gd fmla="*/ 184 h 871" name="T117"/>
                <a:gd fmla="*/ 1438 w 1564" name="T118"/>
                <a:gd fmla="*/ 368 h 871" name="T119"/>
                <a:gd fmla="*/ 1429 w 1564" name="T120"/>
                <a:gd fmla="*/ 385 h 871" name="T121"/>
                <a:gd fmla="*/ 1429 w 1564" name="T122"/>
                <a:gd fmla="*/ 385 h 871" name="T123"/>
                <a:gd fmla="*/ 1429 w 1564" name="T124"/>
                <a:gd fmla="*/ 385 h 871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71" w="1564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bIns="128544" lIns="257089" rIns="257089" tIns="128544" wrap="none"/>
            <a:lstStyle/>
            <a:p>
              <a:pPr algn="just">
                <a:lnSpc>
                  <a:spcPct val="120000"/>
                </a:lnSpc>
                <a:defRPr/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8" name="Group 4688"/>
            <p:cNvGrpSpPr>
              <a:grpSpLocks noChangeAspect="1"/>
            </p:cNvGrpSpPr>
            <p:nvPr/>
          </p:nvGrpSpPr>
          <p:grpSpPr>
            <a:xfrm>
              <a:off x="7601553" y="3794999"/>
              <a:ext cx="466269" cy="443168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29" name="Freeform 291"/>
              <p:cNvSpPr>
                <a:spLocks noChangeArrowheads="1"/>
              </p:cNvSpPr>
              <p:nvPr/>
            </p:nvSpPr>
            <p:spPr bwMode="auto">
              <a:xfrm>
                <a:off x="1868488" y="3140074"/>
                <a:ext cx="271462" cy="23813"/>
              </a:xfrm>
              <a:custGeom>
                <a:gdLst>
                  <a:gd fmla="*/ 41 w 753" name="T0"/>
                  <a:gd fmla="*/ 42 h 68" name="T1"/>
                  <a:gd fmla="*/ 192 w 753" name="T2"/>
                  <a:gd fmla="*/ 42 h 68" name="T3"/>
                  <a:gd fmla="*/ 217 w 753" name="T4"/>
                  <a:gd fmla="*/ 67 h 68" name="T5"/>
                  <a:gd fmla="*/ 543 w 753" name="T6"/>
                  <a:gd fmla="*/ 67 h 68" name="T7"/>
                  <a:gd fmla="*/ 568 w 753" name="T8"/>
                  <a:gd fmla="*/ 42 h 68" name="T9"/>
                  <a:gd fmla="*/ 710 w 753" name="T10"/>
                  <a:gd fmla="*/ 42 h 68" name="T11"/>
                  <a:gd fmla="*/ 752 w 753" name="T12"/>
                  <a:gd fmla="*/ 0 h 68" name="T13"/>
                  <a:gd fmla="*/ 0 w 753" name="T14"/>
                  <a:gd fmla="*/ 0 h 68" name="T15"/>
                  <a:gd fmla="*/ 41 w 753" name="T16"/>
                  <a:gd fmla="*/ 42 h 68" name="T17"/>
                  <a:gd fmla="*/ 41 w 753" name="T18"/>
                  <a:gd fmla="*/ 42 h 68" name="T19"/>
                  <a:gd fmla="*/ 41 w 753" name="T20"/>
                  <a:gd fmla="*/ 42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753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0" name="Freeform 292"/>
              <p:cNvSpPr>
                <a:spLocks noChangeArrowheads="1"/>
              </p:cNvSpPr>
              <p:nvPr/>
            </p:nvSpPr>
            <p:spPr bwMode="auto">
              <a:xfrm>
                <a:off x="1835150" y="2955924"/>
                <a:ext cx="382588" cy="174625"/>
              </a:xfrm>
              <a:custGeom>
                <a:gdLst>
                  <a:gd fmla="*/ 1020 w 1062" name="T0"/>
                  <a:gd fmla="*/ 100 h 486" name="T1"/>
                  <a:gd fmla="*/ 894 w 1062" name="T2"/>
                  <a:gd fmla="*/ 75 h 486" name="T3"/>
                  <a:gd fmla="*/ 894 w 1062" name="T4"/>
                  <a:gd fmla="*/ 0 h 486" name="T5"/>
                  <a:gd fmla="*/ 0 w 1062" name="T6"/>
                  <a:gd fmla="*/ 0 h 486" name="T7"/>
                  <a:gd fmla="*/ 267 w 1062" name="T8"/>
                  <a:gd fmla="*/ 485 h 486" name="T9"/>
                  <a:gd fmla="*/ 627 w 1062" name="T10"/>
                  <a:gd fmla="*/ 485 h 486" name="T11"/>
                  <a:gd fmla="*/ 819 w 1062" name="T12"/>
                  <a:gd fmla="*/ 351 h 486" name="T13"/>
                  <a:gd fmla="*/ 1061 w 1062" name="T14"/>
                  <a:gd fmla="*/ 192 h 486" name="T15"/>
                  <a:gd fmla="*/ 1020 w 1062" name="T16"/>
                  <a:gd fmla="*/ 100 h 486" name="T17"/>
                  <a:gd fmla="*/ 861 w 1062" name="T18"/>
                  <a:gd fmla="*/ 284 h 486" name="T19"/>
                  <a:gd fmla="*/ 894 w 1062" name="T20"/>
                  <a:gd fmla="*/ 142 h 486" name="T21"/>
                  <a:gd fmla="*/ 978 w 1062" name="T22"/>
                  <a:gd fmla="*/ 151 h 486" name="T23"/>
                  <a:gd fmla="*/ 995 w 1062" name="T24"/>
                  <a:gd fmla="*/ 192 h 486" name="T25"/>
                  <a:gd fmla="*/ 861 w 1062" name="T26"/>
                  <a:gd fmla="*/ 284 h 486" name="T27"/>
                  <a:gd fmla="*/ 861 w 1062" name="T28"/>
                  <a:gd fmla="*/ 284 h 486" name="T29"/>
                  <a:gd fmla="*/ 861 w 1062" name="T30"/>
                  <a:gd fmla="*/ 284 h 48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86" w="1062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1" name="Freeform 293"/>
              <p:cNvSpPr>
                <a:spLocks noChangeArrowheads="1"/>
              </p:cNvSpPr>
              <p:nvPr/>
            </p:nvSpPr>
            <p:spPr bwMode="auto">
              <a:xfrm>
                <a:off x="1916113" y="2800349"/>
                <a:ext cx="112712" cy="144463"/>
              </a:xfrm>
              <a:custGeom>
                <a:gdLst>
                  <a:gd fmla="*/ 142 w 311" name="T0"/>
                  <a:gd fmla="*/ 401 h 402" name="T1"/>
                  <a:gd fmla="*/ 234 w 311" name="T2"/>
                  <a:gd fmla="*/ 243 h 402" name="T3"/>
                  <a:gd fmla="*/ 268 w 311" name="T4"/>
                  <a:gd fmla="*/ 0 h 402" name="T5"/>
                  <a:gd fmla="*/ 159 w 311" name="T6"/>
                  <a:gd fmla="*/ 276 h 402" name="T7"/>
                  <a:gd fmla="*/ 142 w 311" name="T8"/>
                  <a:gd fmla="*/ 401 h 402" name="T9"/>
                  <a:gd fmla="*/ 142 w 311" name="T10"/>
                  <a:gd fmla="*/ 401 h 402" name="T11"/>
                  <a:gd fmla="*/ 142 w 311" name="T12"/>
                  <a:gd fmla="*/ 401 h 4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2" w="311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2" name="Freeform 294"/>
              <p:cNvSpPr>
                <a:spLocks noChangeArrowheads="1"/>
              </p:cNvSpPr>
              <p:nvPr/>
            </p:nvSpPr>
            <p:spPr bwMode="auto">
              <a:xfrm>
                <a:off x="2003425" y="2867024"/>
                <a:ext cx="53975" cy="73025"/>
              </a:xfrm>
              <a:custGeom>
                <a:gdLst>
                  <a:gd fmla="*/ 17 w 151" name="T0"/>
                  <a:gd fmla="*/ 201 h 202" name="T1"/>
                  <a:gd fmla="*/ 75 w 151" name="T2"/>
                  <a:gd fmla="*/ 67 h 202" name="T3"/>
                  <a:gd fmla="*/ 84 w 151" name="T4"/>
                  <a:gd fmla="*/ 0 h 202" name="T5"/>
                  <a:gd fmla="*/ 33 w 151" name="T6"/>
                  <a:gd fmla="*/ 75 h 202" name="T7"/>
                  <a:gd fmla="*/ 17 w 151" name="T8"/>
                  <a:gd fmla="*/ 201 h 202" name="T9"/>
                  <a:gd fmla="*/ 17 w 151" name="T10"/>
                  <a:gd fmla="*/ 201 h 202" name="T11"/>
                  <a:gd fmla="*/ 17 w 151" name="T12"/>
                  <a:gd fmla="*/ 201 h 2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1" w="151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3" name="Freeform 299"/>
            <p:cNvSpPr>
              <a:spLocks noChangeArrowheads="1" noChangeAspect="1"/>
            </p:cNvSpPr>
            <p:nvPr/>
          </p:nvSpPr>
          <p:spPr bwMode="auto">
            <a:xfrm>
              <a:off x="7094710" y="5001415"/>
              <a:ext cx="446223" cy="427447"/>
            </a:xfrm>
            <a:custGeom>
              <a:gdLst>
                <a:gd fmla="*/ 1229 w 1665" name="T0"/>
                <a:gd fmla="*/ 561 h 1598" name="T1"/>
                <a:gd fmla="*/ 911 w 1665" name="T2"/>
                <a:gd fmla="*/ 686 h 1598" name="T3"/>
                <a:gd fmla="*/ 1246 w 1665" name="T4"/>
                <a:gd fmla="*/ 419 h 1598" name="T5"/>
                <a:gd fmla="*/ 1664 w 1665" name="T6"/>
                <a:gd fmla="*/ 76 h 1598" name="T7"/>
                <a:gd fmla="*/ 1597 w 1665" name="T8"/>
                <a:gd fmla="*/ 0 h 1598" name="T9"/>
                <a:gd fmla="*/ 1530 w 1665" name="T10"/>
                <a:gd fmla="*/ 76 h 1598" name="T11"/>
                <a:gd fmla="*/ 1246 w 1665" name="T12"/>
                <a:gd fmla="*/ 276 h 1598" name="T13"/>
                <a:gd fmla="*/ 769 w 1665" name="T14"/>
                <a:gd fmla="*/ 686 h 1598" name="T15"/>
                <a:gd fmla="*/ 435 w 1665" name="T16"/>
                <a:gd fmla="*/ 561 h 1598" name="T17"/>
                <a:gd fmla="*/ 0 w 1665" name="T18"/>
                <a:gd fmla="*/ 1288 h 1598" name="T19"/>
                <a:gd fmla="*/ 201 w 1665" name="T20"/>
                <a:gd fmla="*/ 1597 h 1598" name="T21"/>
                <a:gd fmla="*/ 836 w 1665" name="T22"/>
                <a:gd fmla="*/ 1255 h 1598" name="T23"/>
                <a:gd fmla="*/ 1463 w 1665" name="T24"/>
                <a:gd fmla="*/ 1597 h 1598" name="T25"/>
                <a:gd fmla="*/ 1664 w 1665" name="T26"/>
                <a:gd fmla="*/ 1288 h 1598" name="T27"/>
                <a:gd fmla="*/ 1229 w 1665" name="T28"/>
                <a:gd fmla="*/ 561 h 1598" name="T29"/>
                <a:gd fmla="*/ 1246 w 1665" name="T30"/>
                <a:gd fmla="*/ 811 h 1598" name="T31"/>
                <a:gd fmla="*/ 1338 w 1665" name="T32"/>
                <a:gd fmla="*/ 903 h 1598" name="T33"/>
                <a:gd fmla="*/ 1246 w 1665" name="T34"/>
                <a:gd fmla="*/ 995 h 1598" name="T35"/>
                <a:gd fmla="*/ 1162 w 1665" name="T36"/>
                <a:gd fmla="*/ 903 h 1598" name="T37"/>
                <a:gd fmla="*/ 1246 w 1665" name="T38"/>
                <a:gd fmla="*/ 811 h 1598" name="T39"/>
                <a:gd fmla="*/ 627 w 1665" name="T40"/>
                <a:gd fmla="*/ 1112 h 1598" name="T41"/>
                <a:gd fmla="*/ 485 w 1665" name="T42"/>
                <a:gd fmla="*/ 1112 h 1598" name="T43"/>
                <a:gd fmla="*/ 485 w 1665" name="T44"/>
                <a:gd fmla="*/ 1255 h 1598" name="T45"/>
                <a:gd fmla="*/ 351 w 1665" name="T46"/>
                <a:gd fmla="*/ 1255 h 1598" name="T47"/>
                <a:gd fmla="*/ 351 w 1665" name="T48"/>
                <a:gd fmla="*/ 1112 h 1598" name="T49"/>
                <a:gd fmla="*/ 209 w 1665" name="T50"/>
                <a:gd fmla="*/ 1112 h 1598" name="T51"/>
                <a:gd fmla="*/ 209 w 1665" name="T52"/>
                <a:gd fmla="*/ 970 h 1598" name="T53"/>
                <a:gd fmla="*/ 351 w 1665" name="T54"/>
                <a:gd fmla="*/ 970 h 1598" name="T55"/>
                <a:gd fmla="*/ 351 w 1665" name="T56"/>
                <a:gd fmla="*/ 836 h 1598" name="T57"/>
                <a:gd fmla="*/ 485 w 1665" name="T58"/>
                <a:gd fmla="*/ 836 h 1598" name="T59"/>
                <a:gd fmla="*/ 485 w 1665" name="T60"/>
                <a:gd fmla="*/ 970 h 1598" name="T61"/>
                <a:gd fmla="*/ 627 w 1665" name="T62"/>
                <a:gd fmla="*/ 970 h 1598" name="T63"/>
                <a:gd fmla="*/ 627 w 1665" name="T64"/>
                <a:gd fmla="*/ 1112 h 1598" name="T65"/>
                <a:gd fmla="*/ 1020 w 1665" name="T66"/>
                <a:gd fmla="*/ 1045 h 1598" name="T67"/>
                <a:gd fmla="*/ 1112 w 1665" name="T68"/>
                <a:gd fmla="*/ 954 h 1598" name="T69"/>
                <a:gd fmla="*/ 1204 w 1665" name="T70"/>
                <a:gd fmla="*/ 1045 h 1598" name="T71"/>
                <a:gd fmla="*/ 1112 w 1665" name="T72"/>
                <a:gd fmla="*/ 1129 h 1598" name="T73"/>
                <a:gd fmla="*/ 1020 w 1665" name="T74"/>
                <a:gd fmla="*/ 1045 h 1598" name="T75"/>
                <a:gd fmla="*/ 1246 w 1665" name="T76"/>
                <a:gd fmla="*/ 1271 h 1598" name="T77"/>
                <a:gd fmla="*/ 1162 w 1665" name="T78"/>
                <a:gd fmla="*/ 1179 h 1598" name="T79"/>
                <a:gd fmla="*/ 1246 w 1665" name="T80"/>
                <a:gd fmla="*/ 1087 h 1598" name="T81"/>
                <a:gd fmla="*/ 1338 w 1665" name="T82"/>
                <a:gd fmla="*/ 1179 h 1598" name="T83"/>
                <a:gd fmla="*/ 1246 w 1665" name="T84"/>
                <a:gd fmla="*/ 1271 h 1598" name="T85"/>
                <a:gd fmla="*/ 1480 w 1665" name="T86"/>
                <a:gd fmla="*/ 1045 h 1598" name="T87"/>
                <a:gd fmla="*/ 1388 w 1665" name="T88"/>
                <a:gd fmla="*/ 1129 h 1598" name="T89"/>
                <a:gd fmla="*/ 1296 w 1665" name="T90"/>
                <a:gd fmla="*/ 1045 h 1598" name="T91"/>
                <a:gd fmla="*/ 1388 w 1665" name="T92"/>
                <a:gd fmla="*/ 954 h 1598" name="T93"/>
                <a:gd fmla="*/ 1480 w 1665" name="T94"/>
                <a:gd fmla="*/ 1045 h 1598" name="T95"/>
                <a:gd fmla="*/ 1480 w 1665" name="T96"/>
                <a:gd fmla="*/ 1045 h 1598" name="T97"/>
                <a:gd fmla="*/ 1480 w 1665" name="T98"/>
                <a:gd fmla="*/ 1045 h 159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598" w="1665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bIns="128544" lIns="257089" rIns="257089" tIns="128544" wrap="none"/>
            <a:lstStyle/>
            <a:p>
              <a:pPr algn="just">
                <a:lnSpc>
                  <a:spcPct val="120000"/>
                </a:lnSpc>
                <a:defRPr/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AutoShape 29"/>
            <p:cNvSpPr>
              <a:spLocks noChangeAspect="1"/>
            </p:cNvSpPr>
            <p:nvPr/>
          </p:nvSpPr>
          <p:spPr bwMode="auto">
            <a:xfrm>
              <a:off x="5897204" y="5584263"/>
              <a:ext cx="356074" cy="35616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bIns="107121" lIns="107121" rIns="107121" tIns="107121"/>
            <a:lstStyle/>
            <a:p>
              <a:pPr algn="just" defTabSz="963981">
                <a:lnSpc>
                  <a:spcPct val="120000"/>
                </a:lnSpc>
                <a:defRPr/>
              </a:pPr>
              <a:endParaRPr lang="es-ES" sz="800">
                <a:solidFill>
                  <a:srgbClr val="44CEB9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914750" y="1676149"/>
            <a:ext cx="1719533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05420" y="2614921"/>
            <a:ext cx="1719533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364685" y="5108515"/>
            <a:ext cx="1719533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72896" y="3847986"/>
            <a:ext cx="1705494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2" name="Rectangle 41"/>
          <p:cNvSpPr/>
          <p:nvPr/>
        </p:nvSpPr>
        <p:spPr>
          <a:xfrm flipH="1">
            <a:off x="4114187" y="6059440"/>
            <a:ext cx="1713658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3" name="Rectangle 42"/>
          <p:cNvSpPr/>
          <p:nvPr/>
        </p:nvSpPr>
        <p:spPr>
          <a:xfrm flipH="1">
            <a:off x="2745950" y="2614921"/>
            <a:ext cx="1713658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4" name="Rectangle 43"/>
          <p:cNvSpPr/>
          <p:nvPr/>
        </p:nvSpPr>
        <p:spPr>
          <a:xfrm flipH="1">
            <a:off x="2745950" y="5108515"/>
            <a:ext cx="1713658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5" name="Rectangle 44"/>
          <p:cNvSpPr/>
          <p:nvPr/>
        </p:nvSpPr>
        <p:spPr>
          <a:xfrm flipH="1">
            <a:off x="2468934" y="3847986"/>
            <a:ext cx="1684495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6" name="椭圆 45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48" name="椭圆 47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4166752686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8"/>
      <p:bldP grpId="0" spid="39"/>
      <p:bldP grpId="0" spid="40"/>
      <p:bldP grpId="0" spid="42"/>
      <p:bldP grpId="0" spid="43"/>
      <p:bldP grpId="0" spid="44"/>
      <p:bldP grpId="0" spid="4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fmla="val 281623" name="adj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gdLst>
                  <a:gd fmla="*/ 0 w 273845" name="connsiteX0"/>
                  <a:gd fmla="*/ 0 h 3776859" name="connsiteY0"/>
                  <a:gd fmla="*/ 272825 w 273845" name="connsiteX1"/>
                  <a:gd fmla="*/ 0 h 3776859" name="connsiteY1"/>
                  <a:gd fmla="*/ 273845 w 273845" name="connsiteX2"/>
                  <a:gd fmla="*/ 3581399 h 3776859" name="connsiteY2"/>
                  <a:gd fmla="*/ 245270 w 273845" name="connsiteX3"/>
                  <a:gd fmla="*/ 3702843 h 3776859" name="connsiteY3"/>
                  <a:gd fmla="*/ 223839 w 273845" name="connsiteX4"/>
                  <a:gd fmla="*/ 3631404 h 3776859" name="connsiteY4"/>
                  <a:gd fmla="*/ 166689 w 273845" name="connsiteX5"/>
                  <a:gd fmla="*/ 3776661 h 3776859" name="connsiteY5"/>
                  <a:gd fmla="*/ 104776 w 273845" name="connsiteX6"/>
                  <a:gd fmla="*/ 3664743 h 3776859" name="connsiteY6"/>
                  <a:gd fmla="*/ 57151 w 273845" name="connsiteX7"/>
                  <a:gd fmla="*/ 3750467 h 3776859" name="connsiteY7"/>
                  <a:gd fmla="*/ 1 w 273845" name="connsiteX8"/>
                  <a:gd fmla="*/ 3609974 h 3776859" name="connsiteY8"/>
                  <a:gd fmla="*/ 0 w 273845" name="connsiteX9"/>
                  <a:gd fmla="*/ 0 h 3776859" name="connsiteY9"/>
                  <a:gd fmla="*/ 0 w 273845" name="connsiteX10"/>
                  <a:gd fmla="*/ 0 h 3776662" name="connsiteY10"/>
                  <a:gd fmla="*/ 0 w 273845" name="connsiteX11"/>
                  <a:gd fmla="*/ 0 h 3776662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3776859" w="273845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gdLst>
                  <a:gd fmla="*/ 0 w 226544" name="connsiteX0"/>
                  <a:gd fmla="*/ 35306 h 70612" name="connsiteY0"/>
                  <a:gd fmla="*/ 27685 w 226544" name="connsiteX1"/>
                  <a:gd fmla="*/ 0 h 70612" name="connsiteY1"/>
                  <a:gd fmla="*/ 226544 w 226544" name="connsiteX2"/>
                  <a:gd fmla="*/ 35306 h 70612" name="connsiteY2"/>
                  <a:gd fmla="*/ 27685 w 226544" name="connsiteX3"/>
                  <a:gd fmla="*/ 70612 h 70612" name="connsiteY3"/>
                  <a:gd fmla="*/ 0 w 226544" name="connsiteX4"/>
                  <a:gd fmla="*/ 35306 h 7061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70612" w="226544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7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6311" y="2478964"/>
              <a:ext cx="300677" cy="3714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6311" y="3381428"/>
              <a:ext cx="300677" cy="3714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6311" y="4283895"/>
              <a:ext cx="300677" cy="3714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6311" y="5186363"/>
              <a:ext cx="300677" cy="3714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b="1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7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7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7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75942" y="201186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fmla="val 6804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gdLst>
              <a:gd fmla="*/ 20 w 96" name="T0"/>
              <a:gd fmla="*/ 86 h 101" name="T1"/>
              <a:gd fmla="*/ 7 w 96" name="T2"/>
              <a:gd fmla="*/ 58 h 101" name="T3"/>
              <a:gd fmla="*/ 18 w 96" name="T4"/>
              <a:gd fmla="*/ 29 h 101" name="T5"/>
              <a:gd fmla="*/ 42 w 96" name="T6"/>
              <a:gd fmla="*/ 17 h 101" name="T7"/>
              <a:gd fmla="*/ 41 w 96" name="T8"/>
              <a:gd fmla="*/ 9 h 101" name="T9"/>
              <a:gd fmla="*/ 36 w 96" name="T10"/>
              <a:gd fmla="*/ 10 h 101" name="T11"/>
              <a:gd fmla="*/ 35 w 96" name="T12"/>
              <a:gd fmla="*/ 5 h 101" name="T13"/>
              <a:gd fmla="*/ 48 w 96" name="T14"/>
              <a:gd fmla="*/ 3 h 101" name="T15"/>
              <a:gd fmla="*/ 49 w 96" name="T16"/>
              <a:gd fmla="*/ 8 h 101" name="T17"/>
              <a:gd fmla="*/ 44 w 96" name="T18"/>
              <a:gd fmla="*/ 9 h 101" name="T19"/>
              <a:gd fmla="*/ 46 w 96" name="T20"/>
              <a:gd fmla="*/ 16 h 101" name="T21"/>
              <a:gd fmla="*/ 74 w 96" name="T22"/>
              <a:gd fmla="*/ 27 h 101" name="T23"/>
              <a:gd fmla="*/ 87 w 96" name="T24"/>
              <a:gd fmla="*/ 54 h 101" name="T25"/>
              <a:gd fmla="*/ 77 w 96" name="T26"/>
              <a:gd fmla="*/ 83 h 101" name="T27"/>
              <a:gd fmla="*/ 75 w 96" name="T28"/>
              <a:gd fmla="*/ 85 h 101" name="T29"/>
              <a:gd fmla="*/ 79 w 96" name="T30"/>
              <a:gd fmla="*/ 101 h 101" name="T31"/>
              <a:gd fmla="*/ 74 w 96" name="T32"/>
              <a:gd fmla="*/ 101 h 101" name="T33"/>
              <a:gd fmla="*/ 63 w 96" name="T34"/>
              <a:gd fmla="*/ 93 h 101" name="T35"/>
              <a:gd fmla="*/ 49 w 96" name="T36"/>
              <a:gd fmla="*/ 96 h 101" name="T37"/>
              <a:gd fmla="*/ 32 w 96" name="T38"/>
              <a:gd fmla="*/ 93 h 101" name="T39"/>
              <a:gd fmla="*/ 22 w 96" name="T40"/>
              <a:gd fmla="*/ 101 h 101" name="T41"/>
              <a:gd fmla="*/ 17 w 96" name="T42"/>
              <a:gd fmla="*/ 101 h 101" name="T43"/>
              <a:gd fmla="*/ 21 w 96" name="T44"/>
              <a:gd fmla="*/ 86 h 101" name="T45"/>
              <a:gd fmla="*/ 20 w 96" name="T46"/>
              <a:gd fmla="*/ 86 h 101" name="T47"/>
              <a:gd fmla="*/ 82 w 96" name="T48"/>
              <a:gd fmla="*/ 6 h 101" name="T49"/>
              <a:gd fmla="*/ 60 w 96" name="T50"/>
              <a:gd fmla="*/ 11 h 101" name="T51"/>
              <a:gd fmla="*/ 92 w 96" name="T52"/>
              <a:gd fmla="*/ 31 h 101" name="T53"/>
              <a:gd fmla="*/ 88 w 96" name="T54"/>
              <a:gd fmla="*/ 9 h 101" name="T55"/>
              <a:gd fmla="*/ 92 w 96" name="T56"/>
              <a:gd fmla="*/ 3 h 101" name="T57"/>
              <a:gd fmla="*/ 86 w 96" name="T58"/>
              <a:gd fmla="*/ 0 h 101" name="T59"/>
              <a:gd fmla="*/ 82 w 96" name="T60"/>
              <a:gd fmla="*/ 6 h 101" name="T61"/>
              <a:gd fmla="*/ 14 w 96" name="T62"/>
              <a:gd fmla="*/ 6 h 101" name="T63"/>
              <a:gd fmla="*/ 10 w 96" name="T64"/>
              <a:gd fmla="*/ 0 h 101" name="T65"/>
              <a:gd fmla="*/ 4 w 96" name="T66"/>
              <a:gd fmla="*/ 3 h 101" name="T67"/>
              <a:gd fmla="*/ 8 w 96" name="T68"/>
              <a:gd fmla="*/ 9 h 101" name="T69"/>
              <a:gd fmla="*/ 4 w 96" name="T70"/>
              <a:gd fmla="*/ 31 h 101" name="T71"/>
              <a:gd fmla="*/ 36 w 96" name="T72"/>
              <a:gd fmla="*/ 11 h 101" name="T73"/>
              <a:gd fmla="*/ 14 w 96" name="T74"/>
              <a:gd fmla="*/ 6 h 101" name="T75"/>
              <a:gd fmla="*/ 43 w 96" name="T76"/>
              <a:gd fmla="*/ 54 h 101" name="T77"/>
              <a:gd fmla="*/ 42 w 96" name="T78"/>
              <a:gd fmla="*/ 56 h 101" name="T79"/>
              <a:gd fmla="*/ 22 w 96" name="T80"/>
              <a:gd fmla="*/ 61 h 101" name="T81"/>
              <a:gd fmla="*/ 22 w 96" name="T82"/>
              <a:gd fmla="*/ 64 h 101" name="T83"/>
              <a:gd fmla="*/ 43 w 96" name="T84"/>
              <a:gd fmla="*/ 59 h 101" name="T85"/>
              <a:gd fmla="*/ 46 w 96" name="T86"/>
              <a:gd fmla="*/ 61 h 101" name="T87"/>
              <a:gd fmla="*/ 54 w 96" name="T88"/>
              <a:gd fmla="*/ 58 h 101" name="T89"/>
              <a:gd fmla="*/ 50 w 96" name="T90"/>
              <a:gd fmla="*/ 50 h 101" name="T91"/>
              <a:gd fmla="*/ 49 w 96" name="T92"/>
              <a:gd fmla="*/ 50 h 101" name="T93"/>
              <a:gd fmla="*/ 41 w 96" name="T94"/>
              <a:gd fmla="*/ 37 h 101" name="T95"/>
              <a:gd fmla="*/ 38 w 96" name="T96"/>
              <a:gd fmla="*/ 39 h 101" name="T97"/>
              <a:gd fmla="*/ 44 w 96" name="T98"/>
              <a:gd fmla="*/ 52 h 101" name="T99"/>
              <a:gd fmla="*/ 43 w 96" name="T100"/>
              <a:gd fmla="*/ 54 h 101" name="T101"/>
              <a:gd fmla="*/ 18 w 96" name="T102"/>
              <a:gd fmla="*/ 58 h 101" name="T103"/>
              <a:gd fmla="*/ 28 w 96" name="T104"/>
              <a:gd fmla="*/ 78 h 101" name="T105"/>
              <a:gd fmla="*/ 49 w 96" name="T106"/>
              <a:gd fmla="*/ 85 h 101" name="T107"/>
              <a:gd fmla="*/ 69 w 96" name="T108"/>
              <a:gd fmla="*/ 76 h 101" name="T109"/>
              <a:gd fmla="*/ 76 w 96" name="T110"/>
              <a:gd fmla="*/ 55 h 101" name="T111"/>
              <a:gd fmla="*/ 67 w 96" name="T112"/>
              <a:gd fmla="*/ 35 h 101" name="T113"/>
              <a:gd fmla="*/ 46 w 96" name="T114"/>
              <a:gd fmla="*/ 27 h 101" name="T115"/>
              <a:gd fmla="*/ 26 w 96" name="T116"/>
              <a:gd fmla="*/ 37 h 101" name="T117"/>
              <a:gd fmla="*/ 18 w 96" name="T118"/>
              <a:gd fmla="*/ 58 h 10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gdLst>
              <a:gd fmla="*/ 16 w 73" name="T0"/>
              <a:gd fmla="*/ 77 h 107" name="T1"/>
              <a:gd fmla="*/ 57 w 73" name="T2"/>
              <a:gd fmla="*/ 77 h 107" name="T3"/>
              <a:gd fmla="*/ 52 w 73" name="T4"/>
              <a:gd fmla="*/ 101 h 107" name="T5"/>
              <a:gd fmla="*/ 45 w 73" name="T6"/>
              <a:gd fmla="*/ 101 h 107" name="T7"/>
              <a:gd fmla="*/ 37 w 73" name="T8"/>
              <a:gd fmla="*/ 107 h 107" name="T9"/>
              <a:gd fmla="*/ 29 w 73" name="T10"/>
              <a:gd fmla="*/ 101 h 107" name="T11"/>
              <a:gd fmla="*/ 21 w 73" name="T12"/>
              <a:gd fmla="*/ 101 h 107" name="T13"/>
              <a:gd fmla="*/ 16 w 73" name="T14"/>
              <a:gd fmla="*/ 77 h 107" name="T15"/>
              <a:gd fmla="*/ 51 w 73" name="T16"/>
              <a:gd fmla="*/ 29 h 107" name="T17"/>
              <a:gd fmla="*/ 52 w 73" name="T18"/>
              <a:gd fmla="*/ 35 h 107" name="T19"/>
              <a:gd fmla="*/ 51 w 73" name="T20"/>
              <a:gd fmla="*/ 37 h 107" name="T21"/>
              <a:gd fmla="*/ 53 w 73" name="T22"/>
              <a:gd fmla="*/ 38 h 107" name="T23"/>
              <a:gd fmla="*/ 52 w 73" name="T24"/>
              <a:gd fmla="*/ 42 h 107" name="T25"/>
              <a:gd fmla="*/ 50 w 73" name="T26"/>
              <a:gd fmla="*/ 42 h 107" name="T27"/>
              <a:gd fmla="*/ 52 w 73" name="T28"/>
              <a:gd fmla="*/ 44 h 107" name="T29"/>
              <a:gd fmla="*/ 51 w 73" name="T30"/>
              <a:gd fmla="*/ 47 h 107" name="T31"/>
              <a:gd fmla="*/ 50 w 73" name="T32"/>
              <a:gd fmla="*/ 48 h 107" name="T33"/>
              <a:gd fmla="*/ 51 w 73" name="T34"/>
              <a:gd fmla="*/ 49 h 107" name="T35"/>
              <a:gd fmla="*/ 50 w 73" name="T36"/>
              <a:gd fmla="*/ 53 h 107" name="T37"/>
              <a:gd fmla="*/ 47 w 73" name="T38"/>
              <a:gd fmla="*/ 54 h 107" name="T39"/>
              <a:gd fmla="*/ 29 w 73" name="T40"/>
              <a:gd fmla="*/ 49 h 107" name="T41"/>
              <a:gd fmla="*/ 21 w 73" name="T42"/>
              <a:gd fmla="*/ 49 h 107" name="T43"/>
              <a:gd fmla="*/ 21 w 73" name="T44"/>
              <a:gd fmla="*/ 32 h 107" name="T45"/>
              <a:gd fmla="*/ 28 w 73" name="T46"/>
              <a:gd fmla="*/ 31 h 107" name="T47"/>
              <a:gd fmla="*/ 42 w 73" name="T48"/>
              <a:gd fmla="*/ 16 h 107" name="T49"/>
              <a:gd fmla="*/ 38 w 73" name="T50"/>
              <a:gd fmla="*/ 30 h 107" name="T51"/>
              <a:gd fmla="*/ 51 w 73" name="T52"/>
              <a:gd fmla="*/ 29 h 107" name="T53"/>
              <a:gd fmla="*/ 15 w 73" name="T54"/>
              <a:gd fmla="*/ 71 h 107" name="T55"/>
              <a:gd fmla="*/ 25 w 73" name="T56"/>
              <a:gd fmla="*/ 71 h 107" name="T57"/>
              <a:gd fmla="*/ 17 w 73" name="T58"/>
              <a:gd fmla="*/ 48 h 107" name="T59"/>
              <a:gd fmla="*/ 11 w 73" name="T60"/>
              <a:gd fmla="*/ 29 h 107" name="T61"/>
              <a:gd fmla="*/ 23 w 73" name="T62"/>
              <a:gd fmla="*/ 13 h 107" name="T63"/>
              <a:gd fmla="*/ 37 w 73" name="T64"/>
              <a:gd fmla="*/ 11 h 107" name="T65"/>
              <a:gd fmla="*/ 50 w 73" name="T66"/>
              <a:gd fmla="*/ 14 h 107" name="T67"/>
              <a:gd fmla="*/ 62 w 73" name="T68"/>
              <a:gd fmla="*/ 29 h 107" name="T69"/>
              <a:gd fmla="*/ 56 w 73" name="T70"/>
              <a:gd fmla="*/ 48 h 107" name="T71"/>
              <a:gd fmla="*/ 48 w 73" name="T72"/>
              <a:gd fmla="*/ 71 h 107" name="T73"/>
              <a:gd fmla="*/ 58 w 73" name="T74"/>
              <a:gd fmla="*/ 71 h 107" name="T75"/>
              <a:gd fmla="*/ 65 w 73" name="T76"/>
              <a:gd fmla="*/ 52 h 107" name="T77"/>
              <a:gd fmla="*/ 71 w 73" name="T78"/>
              <a:gd fmla="*/ 27 h 107" name="T79"/>
              <a:gd fmla="*/ 55 w 73" name="T80"/>
              <a:gd fmla="*/ 5 h 107" name="T81"/>
              <a:gd fmla="*/ 37 w 73" name="T82"/>
              <a:gd fmla="*/ 1 h 107" name="T83"/>
              <a:gd fmla="*/ 19 w 73" name="T84"/>
              <a:gd fmla="*/ 5 h 107" name="T85"/>
              <a:gd fmla="*/ 2 w 73" name="T86"/>
              <a:gd fmla="*/ 27 h 107" name="T87"/>
              <a:gd fmla="*/ 8 w 73" name="T88"/>
              <a:gd fmla="*/ 53 h 107" name="T89"/>
              <a:gd fmla="*/ 15 w 73" name="T90"/>
              <a:gd fmla="*/ 71 h 10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07" w="73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t" anchorCtr="0" bIns="48216" compatLnSpc="1" lIns="96430" numCol="1" rIns="96430" tIns="482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49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fmla="val 6804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99406" y="3340555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b="1" lang="en-US" sz="14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83440" y="360977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84712" y="3340555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b="1" lang="en-US" sz="1400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60%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6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99406" y="4849926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b="1" lang="en-US" sz="1400">
                <a:solidFill>
                  <a:schemeClr val="accent3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93%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40945" y="5135726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287025" y="4849926"/>
            <a:ext cx="538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b="1" lang="en-US" sz="1400">
                <a:solidFill>
                  <a:schemeClr val="accent4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55%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5" name="椭圆 64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67" name="椭圆 6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281459551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4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5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decel="100000" fill="hold" grpId="0" id="7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grpId="0" id="8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decel="100000" fill="hold" grpId="0" id="10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decel="100000" fill="hold" grpId="0" id="11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Block Arc 45"/>
          <p:cNvSpPr/>
          <p:nvPr/>
        </p:nvSpPr>
        <p:spPr>
          <a:xfrm rot="2700000">
            <a:off x="2474960" y="2885796"/>
            <a:ext cx="2279282" cy="2279281"/>
          </a:xfrm>
          <a:prstGeom prst="blockArc">
            <a:avLst>
              <a:gd fmla="val 19782491" name="adj1"/>
              <a:gd fmla="val 13507335" name="adj2"/>
              <a:gd fmla="val 6530" name="adj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" name="Group 110"/>
          <p:cNvGrpSpPr/>
          <p:nvPr/>
        </p:nvGrpSpPr>
        <p:grpSpPr>
          <a:xfrm>
            <a:off x="1481619" y="2496599"/>
            <a:ext cx="3668150" cy="3814224"/>
            <a:chOff x="630206" y="1507089"/>
            <a:chExt cx="2608605" cy="2712486"/>
          </a:xfrm>
        </p:grpSpPr>
        <p:grpSp>
          <p:nvGrpSpPr>
            <p:cNvPr id="5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</p:grpSpPr>
          <p:sp>
            <p:nvSpPr>
              <p:cNvPr id="31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0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fmla="val 21433357" name="adj1"/>
                <a:gd fmla="val 13378235" name="adj2"/>
                <a:gd fmla="val 4744" name="adj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49" name="Block Arc 48"/>
          <p:cNvSpPr/>
          <p:nvPr/>
        </p:nvSpPr>
        <p:spPr>
          <a:xfrm rot="2700000">
            <a:off x="2787753" y="3198589"/>
            <a:ext cx="1653696" cy="1653694"/>
          </a:xfrm>
          <a:prstGeom prst="blockArc">
            <a:avLst>
              <a:gd fmla="val 17805926" name="adj1"/>
              <a:gd fmla="val 13444767" name="adj2"/>
              <a:gd fmla="val 7487" name="adj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2" name="Oval 51"/>
          <p:cNvSpPr/>
          <p:nvPr/>
        </p:nvSpPr>
        <p:spPr>
          <a:xfrm rot="2700000">
            <a:off x="3037985" y="3448822"/>
            <a:ext cx="1153230" cy="1153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668800" y="2578015"/>
            <a:ext cx="3167070" cy="306208"/>
            <a:chOff x="2901397" y="1463917"/>
            <a:chExt cx="2252262" cy="221448"/>
          </a:xfrm>
        </p:grpSpPr>
        <p:cxnSp>
          <p:nvCxnSpPr>
            <p:cNvPr id="60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cap="rnd" w="1270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ln cap="rnd" w="1270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3668801" y="2966276"/>
            <a:ext cx="2646018" cy="306208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ln cap="rnd" w="12700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ln cap="rnd" w="12700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3"/>
          <p:cNvGrpSpPr/>
          <p:nvPr/>
        </p:nvGrpSpPr>
        <p:grpSpPr>
          <a:xfrm>
            <a:off x="3668801" y="3263400"/>
            <a:ext cx="2202716" cy="306211"/>
            <a:chOff x="2683251" y="1463915"/>
            <a:chExt cx="1566462" cy="221450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ln cap="rnd" w="12700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 rot="10800000">
              <a:off x="2683251" y="1463915"/>
              <a:ext cx="1325760" cy="1182"/>
            </a:xfrm>
            <a:prstGeom prst="line">
              <a:avLst/>
            </a:prstGeom>
            <a:ln cap="rnd" w="12700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3"/>
          <p:cNvGrpSpPr/>
          <p:nvPr/>
        </p:nvGrpSpPr>
        <p:grpSpPr>
          <a:xfrm>
            <a:off x="4065257" y="3612241"/>
            <a:ext cx="1285208" cy="304577"/>
            <a:chOff x="2683251" y="1465095"/>
            <a:chExt cx="913976" cy="220268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3358173" y="1465095"/>
              <a:ext cx="239054" cy="220268"/>
            </a:xfrm>
            <a:prstGeom prst="line">
              <a:avLst/>
            </a:prstGeom>
            <a:ln cap="rnd" w="12700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683251" y="1465097"/>
              <a:ext cx="674922" cy="1615"/>
            </a:xfrm>
            <a:prstGeom prst="line">
              <a:avLst/>
            </a:prstGeom>
            <a:ln cap="rnd" w="12700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3"/>
          <p:cNvSpPr txBox="1"/>
          <p:nvPr/>
        </p:nvSpPr>
        <p:spPr>
          <a:xfrm>
            <a:off x="6689478" y="3009832"/>
            <a:ext cx="406400" cy="292608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b="0" lang="en-US" sz="1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70%</a:t>
            </a:r>
          </a:p>
        </p:txBody>
      </p:sp>
      <p:sp>
        <p:nvSpPr>
          <p:cNvPr id="92" name="Text Placeholder 3"/>
          <p:cNvSpPr txBox="1"/>
          <p:nvPr/>
        </p:nvSpPr>
        <p:spPr>
          <a:xfrm>
            <a:off x="6183211" y="3395893"/>
            <a:ext cx="406400" cy="292608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b="0" lang="en-US" sz="1600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65%</a:t>
            </a:r>
          </a:p>
        </p:txBody>
      </p:sp>
      <p:sp>
        <p:nvSpPr>
          <p:cNvPr id="93" name="Text Placeholder 3"/>
          <p:cNvSpPr txBox="1"/>
          <p:nvPr/>
        </p:nvSpPr>
        <p:spPr>
          <a:xfrm>
            <a:off x="5635372" y="3700470"/>
            <a:ext cx="406400" cy="292608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b="0" lang="en-US" sz="1600">
                <a:solidFill>
                  <a:schemeClr val="accent3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75%</a:t>
            </a:r>
          </a:p>
        </p:txBody>
      </p:sp>
      <p:sp>
        <p:nvSpPr>
          <p:cNvPr id="94" name="Text Placeholder 3"/>
          <p:cNvSpPr txBox="1"/>
          <p:nvPr/>
        </p:nvSpPr>
        <p:spPr>
          <a:xfrm>
            <a:off x="5113555" y="4079682"/>
            <a:ext cx="519112" cy="292608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b="0" lang="en-US" sz="1600">
                <a:solidFill>
                  <a:schemeClr val="accent4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100%</a:t>
            </a:r>
          </a:p>
        </p:txBody>
      </p:sp>
      <p:sp>
        <p:nvSpPr>
          <p:cNvPr id="95" name="Freeform 46"/>
          <p:cNvSpPr>
            <a:spLocks noEditPoints="1"/>
          </p:cNvSpPr>
          <p:nvPr/>
        </p:nvSpPr>
        <p:spPr bwMode="auto">
          <a:xfrm>
            <a:off x="7345914" y="2509324"/>
            <a:ext cx="698709" cy="698709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7345914" y="3540633"/>
            <a:ext cx="698709" cy="698709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7" name="Freeform 46"/>
          <p:cNvSpPr>
            <a:spLocks noEditPoints="1"/>
          </p:cNvSpPr>
          <p:nvPr/>
        </p:nvSpPr>
        <p:spPr bwMode="auto">
          <a:xfrm>
            <a:off x="7345914" y="4558683"/>
            <a:ext cx="698709" cy="698709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8" name="Freeform 46"/>
          <p:cNvSpPr>
            <a:spLocks noEditPoints="1"/>
          </p:cNvSpPr>
          <p:nvPr/>
        </p:nvSpPr>
        <p:spPr bwMode="auto">
          <a:xfrm>
            <a:off x="7345914" y="5576734"/>
            <a:ext cx="698709" cy="698709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b="b" l="0" r="r" t="0"/>
            <a:pathLst>
              <a:path h="55" w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8203117" y="2512003"/>
            <a:ext cx="2466605" cy="703758"/>
            <a:chOff x="1270277" y="1233504"/>
            <a:chExt cx="3048000" cy="500478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1270277" y="1233504"/>
              <a:ext cx="1537960" cy="182077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829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accent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1270277" y="1418801"/>
              <a:ext cx="3048000" cy="312133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8203117" y="3543312"/>
            <a:ext cx="2466605" cy="703758"/>
            <a:chOff x="1270277" y="1233504"/>
            <a:chExt cx="3048000" cy="500478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1270277" y="1233504"/>
              <a:ext cx="1537960" cy="182077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829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accent2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1270277" y="1418801"/>
              <a:ext cx="3048000" cy="312133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8203117" y="4561362"/>
            <a:ext cx="2466605" cy="703758"/>
            <a:chOff x="1270277" y="1233504"/>
            <a:chExt cx="3048000" cy="500478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1270277" y="1233504"/>
              <a:ext cx="1537960" cy="182077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829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accent3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1270277" y="1418801"/>
              <a:ext cx="3048000" cy="312133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8203117" y="5579413"/>
            <a:ext cx="2466605" cy="703758"/>
            <a:chOff x="1270277" y="1233504"/>
            <a:chExt cx="3048000" cy="500478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1270277" y="1233504"/>
              <a:ext cx="1537960" cy="182077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829" fontAlgn="auto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accent4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1270277" y="1418801"/>
              <a:ext cx="3048000" cy="312133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sp>
        <p:nvSpPr>
          <p:cNvPr id="42" name="椭圆 4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44" name="椭圆 4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619366985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5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0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9"/>
      <p:bldP grpId="0" spid="52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9732387" y="3456698"/>
            <a:ext cx="457624" cy="952432"/>
          </a:xfrm>
          <a:custGeom>
            <a:gdLst>
              <a:gd fmla="*/ 280 w 280" name="T0"/>
              <a:gd fmla="*/ 278 h 862" name="T1"/>
              <a:gd fmla="*/ 280 w 280" name="T2"/>
              <a:gd fmla="*/ 862 h 862" name="T3"/>
              <a:gd fmla="*/ 0 w 280" name="T4"/>
              <a:gd fmla="*/ 582 h 862" name="T5"/>
              <a:gd fmla="*/ 0 w 280" name="T6"/>
              <a:gd fmla="*/ 0 h 862" name="T7"/>
              <a:gd fmla="*/ 3 w 280" name="T8"/>
              <a:gd fmla="*/ 0 h 862" name="T9"/>
              <a:gd fmla="*/ 280 w 280" name="T10"/>
              <a:gd fmla="*/ 278 h 86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62" w="280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anchor="t" anchorCtr="0" bIns="55828" compatLnSpc="1" lIns="111657" numCol="1" rIns="111657" tIns="55828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Freeform 8"/>
          <p:cNvSpPr/>
          <p:nvPr userDrawn="1"/>
        </p:nvSpPr>
        <p:spPr bwMode="auto">
          <a:xfrm>
            <a:off x="8330096" y="3456697"/>
            <a:ext cx="459259" cy="1240813"/>
          </a:xfrm>
          <a:custGeom>
            <a:gdLst>
              <a:gd fmla="*/ 281 w 281" name="T0"/>
              <a:gd fmla="*/ 278 h 1123" name="T1"/>
              <a:gd fmla="*/ 281 w 281" name="T2"/>
              <a:gd fmla="*/ 1123 h 1123" name="T3"/>
              <a:gd fmla="*/ 0 w 281" name="T4"/>
              <a:gd fmla="*/ 842 h 1123" name="T5"/>
              <a:gd fmla="*/ 0 w 281" name="T6"/>
              <a:gd fmla="*/ 0 h 1123" name="T7"/>
              <a:gd fmla="*/ 279 w 281" name="T8"/>
              <a:gd fmla="*/ 278 h 1123" name="T9"/>
              <a:gd fmla="*/ 281 w 281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1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9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55828" compatLnSpc="1" lIns="111657" numCol="1" rIns="111657" tIns="55828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" name="Freeform 10"/>
          <p:cNvSpPr/>
          <p:nvPr userDrawn="1"/>
        </p:nvSpPr>
        <p:spPr bwMode="auto">
          <a:xfrm>
            <a:off x="6929437" y="3456697"/>
            <a:ext cx="459259" cy="1240813"/>
          </a:xfrm>
          <a:custGeom>
            <a:gdLst>
              <a:gd fmla="*/ 281 w 281" name="T0"/>
              <a:gd fmla="*/ 278 h 1123" name="T1"/>
              <a:gd fmla="*/ 281 w 281" name="T2"/>
              <a:gd fmla="*/ 1123 h 1123" name="T3"/>
              <a:gd fmla="*/ 0 w 281" name="T4"/>
              <a:gd fmla="*/ 842 h 1123" name="T5"/>
              <a:gd fmla="*/ 0 w 281" name="T6"/>
              <a:gd fmla="*/ 0 h 1123" name="T7"/>
              <a:gd fmla="*/ 278 w 281" name="T8"/>
              <a:gd fmla="*/ 278 h 1123" name="T9"/>
              <a:gd fmla="*/ 281 w 281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1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anchor="t" anchorCtr="0" bIns="55828" compatLnSpc="1" lIns="111657" numCol="1" rIns="111657" tIns="55828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Freeform 12"/>
          <p:cNvSpPr/>
          <p:nvPr userDrawn="1"/>
        </p:nvSpPr>
        <p:spPr bwMode="auto">
          <a:xfrm>
            <a:off x="5528777" y="3456697"/>
            <a:ext cx="457624" cy="1240813"/>
          </a:xfrm>
          <a:custGeom>
            <a:gdLst>
              <a:gd fmla="*/ 280 w 280" name="T0"/>
              <a:gd fmla="*/ 278 h 1123" name="T1"/>
              <a:gd fmla="*/ 280 w 280" name="T2"/>
              <a:gd fmla="*/ 1123 h 1123" name="T3"/>
              <a:gd fmla="*/ 0 w 280" name="T4"/>
              <a:gd fmla="*/ 842 h 1123" name="T5"/>
              <a:gd fmla="*/ 0 w 280" name="T6"/>
              <a:gd fmla="*/ 0 h 1123" name="T7"/>
              <a:gd fmla="*/ 278 w 280" name="T8"/>
              <a:gd fmla="*/ 278 h 1123" name="T9"/>
              <a:gd fmla="*/ 280 w 280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0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anchor="t" anchorCtr="0" bIns="55828" compatLnSpc="1" lIns="111657" numCol="1" rIns="111657" tIns="55828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Freeform 14"/>
          <p:cNvSpPr/>
          <p:nvPr userDrawn="1"/>
        </p:nvSpPr>
        <p:spPr bwMode="auto">
          <a:xfrm>
            <a:off x="4128118" y="3456697"/>
            <a:ext cx="457624" cy="1240813"/>
          </a:xfrm>
          <a:custGeom>
            <a:gdLst>
              <a:gd fmla="*/ 280 w 280" name="T0"/>
              <a:gd fmla="*/ 278 h 1123" name="T1"/>
              <a:gd fmla="*/ 280 w 280" name="T2"/>
              <a:gd fmla="*/ 1123 h 1123" name="T3"/>
              <a:gd fmla="*/ 0 w 280" name="T4"/>
              <a:gd fmla="*/ 842 h 1123" name="T5"/>
              <a:gd fmla="*/ 0 w 280" name="T6"/>
              <a:gd fmla="*/ 0 h 1123" name="T7"/>
              <a:gd fmla="*/ 278 w 280" name="T8"/>
              <a:gd fmla="*/ 278 h 1123" name="T9"/>
              <a:gd fmla="*/ 280 w 280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0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55828" compatLnSpc="1" lIns="111657" numCol="1" rIns="111657" tIns="55828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Freeform 16"/>
          <p:cNvSpPr/>
          <p:nvPr userDrawn="1"/>
        </p:nvSpPr>
        <p:spPr bwMode="auto">
          <a:xfrm>
            <a:off x="2727458" y="3456697"/>
            <a:ext cx="457624" cy="1240813"/>
          </a:xfrm>
          <a:custGeom>
            <a:gdLst>
              <a:gd fmla="*/ 280 w 280" name="T0"/>
              <a:gd fmla="*/ 278 h 1123" name="T1"/>
              <a:gd fmla="*/ 280 w 280" name="T2"/>
              <a:gd fmla="*/ 1123 h 1123" name="T3"/>
              <a:gd fmla="*/ 0 w 280" name="T4"/>
              <a:gd fmla="*/ 842 h 1123" name="T5"/>
              <a:gd fmla="*/ 0 w 280" name="T6"/>
              <a:gd fmla="*/ 0 h 1123" name="T7"/>
              <a:gd fmla="*/ 278 w 280" name="T8"/>
              <a:gd fmla="*/ 278 h 1123" name="T9"/>
              <a:gd fmla="*/ 280 w 280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0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anchor="t" anchorCtr="0" bIns="55828" compatLnSpc="1" lIns="111657" numCol="1" rIns="111657" tIns="55828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Freeform 17"/>
          <p:cNvSpPr/>
          <p:nvPr userDrawn="1"/>
        </p:nvSpPr>
        <p:spPr bwMode="auto">
          <a:xfrm>
            <a:off x="10190013" y="3616908"/>
            <a:ext cx="1008409" cy="938068"/>
          </a:xfrm>
          <a:custGeom>
            <a:gdLst>
              <a:gd fmla="*/ 210 w 617" name="T0"/>
              <a:gd fmla="*/ 849 h 849" name="T1"/>
              <a:gd fmla="*/ 210 w 617" name="T2"/>
              <a:gd fmla="*/ 717 h 849" name="T3"/>
              <a:gd fmla="*/ 0 w 617" name="T4"/>
              <a:gd fmla="*/ 717 h 849" name="T5"/>
              <a:gd fmla="*/ 0 w 617" name="T6"/>
              <a:gd fmla="*/ 133 h 849" name="T7"/>
              <a:gd fmla="*/ 210 w 617" name="T8"/>
              <a:gd fmla="*/ 133 h 849" name="T9"/>
              <a:gd fmla="*/ 210 w 617" name="T10"/>
              <a:gd fmla="*/ 0 h 849" name="T11"/>
              <a:gd fmla="*/ 617 w 617" name="T12"/>
              <a:gd fmla="*/ 424 h 849" name="T13"/>
              <a:gd fmla="*/ 210 w 617" name="T14"/>
              <a:gd fmla="*/ 849 h 84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49" w="617">
                <a:moveTo>
                  <a:pt x="210" y="849"/>
                </a:moveTo>
                <a:lnTo>
                  <a:pt x="210" y="717"/>
                </a:lnTo>
                <a:lnTo>
                  <a:pt x="0" y="717"/>
                </a:lnTo>
                <a:lnTo>
                  <a:pt x="0" y="133"/>
                </a:lnTo>
                <a:lnTo>
                  <a:pt x="210" y="133"/>
                </a:lnTo>
                <a:lnTo>
                  <a:pt x="210" y="0"/>
                </a:lnTo>
                <a:lnTo>
                  <a:pt x="617" y="424"/>
                </a:lnTo>
                <a:lnTo>
                  <a:pt x="210" y="8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anchor="t" anchorCtr="0" bIns="55828" compatLnSpc="1" lIns="111657" numCol="1" rIns="111657" tIns="55828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681214" y="3456698"/>
            <a:ext cx="1171847" cy="1236394"/>
            <a:chOff x="882491" y="2261909"/>
            <a:chExt cx="959665" cy="1012525"/>
          </a:xfrm>
        </p:grpSpPr>
        <p:sp>
          <p:nvSpPr>
            <p:cNvPr id="13" name="Freeform 15"/>
            <p:cNvSpPr/>
            <p:nvPr userDrawn="1"/>
          </p:nvSpPr>
          <p:spPr bwMode="auto">
            <a:xfrm>
              <a:off x="967016" y="2261909"/>
              <a:ext cx="772282" cy="1012525"/>
            </a:xfrm>
            <a:custGeom>
              <a:gdLst>
                <a:gd fmla="*/ 577 w 577" name="T0"/>
                <a:gd fmla="*/ 0 h 1119" name="T1"/>
                <a:gd fmla="*/ 577 w 577" name="T2"/>
                <a:gd fmla="*/ 1119 h 1119" name="T3"/>
                <a:gd fmla="*/ 288 w 577" name="T4"/>
                <a:gd fmla="*/ 840 h 1119" name="T5"/>
                <a:gd fmla="*/ 0 w 577" name="T6"/>
                <a:gd fmla="*/ 1118 h 1119" name="T7"/>
                <a:gd fmla="*/ 0 w 577" name="T8"/>
                <a:gd fmla="*/ 0 h 1119" name="T9"/>
                <a:gd fmla="*/ 577 w 577" name="T10"/>
                <a:gd fmla="*/ 0 h 11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19" w="577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55828" compatLnSpc="1" lIns="111657" numCol="1" rIns="111657" tIns="5582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Text Placeholder 59"/>
            <p:cNvSpPr txBox="1"/>
            <p:nvPr/>
          </p:nvSpPr>
          <p:spPr>
            <a:xfrm>
              <a:off x="882491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2015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81873" y="3456697"/>
            <a:ext cx="1171847" cy="1240813"/>
            <a:chOff x="2029538" y="2261909"/>
            <a:chExt cx="959665" cy="1016144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28" compatLnSpc="1" lIns="111657" numCol="1" rIns="111657" tIns="5582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Text Placeholder 59"/>
            <p:cNvSpPr txBox="1"/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2016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82532" y="3456698"/>
            <a:ext cx="1171847" cy="1240813"/>
            <a:chOff x="3176585" y="2261910"/>
            <a:chExt cx="959665" cy="1016144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3261109" y="2261910"/>
              <a:ext cx="772282" cy="10161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28" compatLnSpc="1" lIns="111657" numCol="1" rIns="111657" tIns="5582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Text Placeholder 59"/>
            <p:cNvSpPr txBox="1"/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2017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83190" y="3456697"/>
            <a:ext cx="1171847" cy="1240813"/>
            <a:chOff x="4323632" y="2261909"/>
            <a:chExt cx="959665" cy="1016144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4408157" y="2261909"/>
              <a:ext cx="772282" cy="10161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28" compatLnSpc="1" lIns="111657" numCol="1" rIns="111657" tIns="5582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Text Placeholder 59"/>
            <p:cNvSpPr txBox="1"/>
            <p:nvPr/>
          </p:nvSpPr>
          <p:spPr>
            <a:xfrm>
              <a:off x="4323632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accent5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2018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80769" y="3456697"/>
            <a:ext cx="1171847" cy="1240813"/>
            <a:chOff x="5468157" y="2261909"/>
            <a:chExt cx="959665" cy="1016144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5556542" y="2261909"/>
              <a:ext cx="770944" cy="10161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28" compatLnSpc="1" lIns="111657" numCol="1" rIns="111657" tIns="5582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Text Placeholder 59"/>
            <p:cNvSpPr txBox="1"/>
            <p:nvPr/>
          </p:nvSpPr>
          <p:spPr>
            <a:xfrm>
              <a:off x="5468157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2019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86142" y="3456697"/>
            <a:ext cx="1171847" cy="1240813"/>
            <a:chOff x="6619064" y="2261909"/>
            <a:chExt cx="959665" cy="1016144"/>
          </a:xfrm>
        </p:grpSpPr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28" compatLnSpc="1" lIns="111657" numCol="1" rIns="111657" tIns="5582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Text Placeholder 59"/>
            <p:cNvSpPr txBox="1"/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2020</a:t>
              </a:r>
            </a:p>
          </p:txBody>
        </p:sp>
      </p:grpSp>
      <p:sp>
        <p:nvSpPr>
          <p:cNvPr id="22" name="Text Placeholder 59"/>
          <p:cNvSpPr txBox="1"/>
          <p:nvPr/>
        </p:nvSpPr>
        <p:spPr>
          <a:xfrm>
            <a:off x="3333031" y="5508897"/>
            <a:ext cx="2195746" cy="585216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54"/>
          <p:cNvCxnSpPr/>
          <p:nvPr/>
        </p:nvCxnSpPr>
        <p:spPr>
          <a:xfrm flipH="1">
            <a:off x="3185084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9"/>
          <p:cNvSpPr txBox="1"/>
          <p:nvPr/>
        </p:nvSpPr>
        <p:spPr>
          <a:xfrm>
            <a:off x="6133656" y="5508897"/>
            <a:ext cx="2195746" cy="585216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25" name="Straight Connector 56"/>
          <p:cNvCxnSpPr/>
          <p:nvPr/>
        </p:nvCxnSpPr>
        <p:spPr>
          <a:xfrm flipH="1">
            <a:off x="5985709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9"/>
          <p:cNvSpPr txBox="1"/>
          <p:nvPr/>
        </p:nvSpPr>
        <p:spPr>
          <a:xfrm>
            <a:off x="8937299" y="5508897"/>
            <a:ext cx="2195746" cy="585216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27" name="Straight Connector 58"/>
          <p:cNvCxnSpPr/>
          <p:nvPr/>
        </p:nvCxnSpPr>
        <p:spPr>
          <a:xfrm flipH="1">
            <a:off x="8789353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9"/>
          <p:cNvSpPr txBox="1"/>
          <p:nvPr/>
        </p:nvSpPr>
        <p:spPr>
          <a:xfrm>
            <a:off x="1932372" y="2071419"/>
            <a:ext cx="2195746" cy="585216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9" name="Text Placeholder 59"/>
          <p:cNvSpPr txBox="1"/>
          <p:nvPr/>
        </p:nvSpPr>
        <p:spPr>
          <a:xfrm>
            <a:off x="4732996" y="2071419"/>
            <a:ext cx="2195746" cy="585216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 Placeholder 59"/>
          <p:cNvSpPr txBox="1"/>
          <p:nvPr/>
        </p:nvSpPr>
        <p:spPr>
          <a:xfrm>
            <a:off x="7536643" y="2071419"/>
            <a:ext cx="2195746" cy="585216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31" name="Straight Connector 62"/>
          <p:cNvCxnSpPr/>
          <p:nvPr/>
        </p:nvCxnSpPr>
        <p:spPr>
          <a:xfrm flipH="1">
            <a:off x="1794080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/>
          <p:cNvCxnSpPr/>
          <p:nvPr/>
        </p:nvCxnSpPr>
        <p:spPr>
          <a:xfrm flipH="1">
            <a:off x="4594307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4"/>
          <p:cNvCxnSpPr/>
          <p:nvPr/>
        </p:nvCxnSpPr>
        <p:spPr>
          <a:xfrm flipH="1">
            <a:off x="7392731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44" name="椭圆 4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2508770684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7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8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9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8"/>
      <p:bldP grpId="0" spid="10"/>
      <p:bldP grpId="0" spid="12"/>
      <p:bldP grpId="0" spid="14"/>
      <p:bldP grpId="0" spid="15"/>
      <p:bldP grpId="0" spid="22"/>
      <p:bldP grpId="0" spid="24"/>
      <p:bldP grpId="0" spid="26"/>
      <p:bldP grpId="0" spid="28"/>
      <p:bldP grpId="0" spid="29"/>
      <p:bldP grpId="0" spid="3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6"/>
            <a:ext cx="1915754" cy="653964"/>
            <a:chOff x="8767813" y="2706527"/>
            <a:chExt cx="2889664" cy="86402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2" y="2706527"/>
              <a:ext cx="2323716" cy="338272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41" y="2984993"/>
              <a:ext cx="2854038" cy="579895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93512"/>
            <a:chOff x="9703193" y="4640973"/>
            <a:chExt cx="2504575" cy="916276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44383" cy="338272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91"/>
              <a:ext cx="2504575" cy="579896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75662"/>
            <a:chOff x="846858" y="2675652"/>
            <a:chExt cx="2516793" cy="892692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35326" y="2675652"/>
              <a:ext cx="1644383" cy="338272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79895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202"/>
            <a:ext cx="1916813" cy="653603"/>
            <a:chOff x="-71668" y="4696256"/>
            <a:chExt cx="2532520" cy="863552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32528" y="4696255"/>
              <a:ext cx="1644383" cy="338274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48"/>
              <a:ext cx="2510329" cy="579898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rect b="b" l="l" r="r" t="t"/>
                <a:pathLst>
                  <a:path h="5055454" w="5141341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algn="ctr" cap="flat" cmpd="sng" w="25400">
                <a:noFill/>
                <a:prstDash val="solid"/>
              </a:ln>
              <a:effectLst>
                <a:softEdge rad="127000"/>
              </a:effectLst>
            </p:spPr>
            <p:txBody>
              <a:bodyPr anchor="ctr" rtlCol="0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kern="0" lang="en-US" sz="9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rect b="b" l="l" r="r" t="t"/>
                  <a:pathLst>
                    <a:path h="5055454" w="5141341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algn="ctr" cap="flat" cmpd="sng" w="25400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anchor="ctr" rtlCol="0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kern="0" lang="en-US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rect b="b" l="l" r="r" t="t"/>
                  <a:pathLst>
                    <a:path h="5055454" w="5141341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algn="ctr" cap="flat" cmpd="sng" w="25400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anchor="ctr" rtlCol="0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kern="0" lang="en-US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rect b="b" l="l" r="r" t="t"/>
                    <a:pathLst>
                      <a:path h="5055454" w="5141341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rtlCol="0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kern="0" lang="en-US" sz="900">
                      <a:solidFill>
                        <a:schemeClr val="bg1"/>
                      </a:solidFill>
                      <a:latin charset="0" panose="020b0604020202020204" pitchFamily="34" typeface="Arial"/>
                      <a:ea charset="-122" panose="020b0503020204020204" pitchFamily="34" typeface="微软雅黑"/>
                      <a:cs typeface="+mn-ea"/>
                      <a:sym charset="0" panose="020b0604020202020204" pitchFamily="34" typeface="Arial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rect b="b" l="l" r="r" t="t"/>
                    <a:pathLst>
                      <a:path h="5055454" w="5141341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rtlCol="0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kern="0" lang="en-US" sz="900">
                      <a:solidFill>
                        <a:schemeClr val="bg1"/>
                      </a:solidFill>
                      <a:latin charset="0" panose="020b0604020202020204" pitchFamily="34" typeface="Arial"/>
                      <a:ea charset="-122" panose="020b0503020204020204" pitchFamily="34" typeface="微软雅黑"/>
                      <a:cs typeface="+mn-ea"/>
                      <a:sym charset="0" panose="020b0604020202020204" pitchFamily="34" typeface="Arial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rect b="b" l="l" r="r" t="t"/>
                    <a:pathLst>
                      <a:path h="5055454" w="5141341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rtlCol="0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kern="0" lang="en-US" sz="900">
                      <a:solidFill>
                        <a:schemeClr val="bg1"/>
                      </a:solidFill>
                      <a:latin charset="0" panose="020b0604020202020204" pitchFamily="34" typeface="Arial"/>
                      <a:ea charset="-122" panose="020b0503020204020204" pitchFamily="34" typeface="微软雅黑"/>
                      <a:cs typeface="+mn-ea"/>
                      <a:sym charset="0" panose="020b0604020202020204" pitchFamily="34" typeface="Arial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rect b="b" l="l" r="r" t="t"/>
                    <a:pathLst>
                      <a:path h="5055454" w="5141341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rtlCol="0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kern="0" lang="en-US" sz="900">
                      <a:solidFill>
                        <a:schemeClr val="bg1"/>
                      </a:solidFill>
                      <a:latin charset="0" panose="020b0604020202020204" pitchFamily="34" typeface="Arial"/>
                      <a:ea charset="-122" panose="020b0503020204020204" pitchFamily="34" typeface="微软雅黑"/>
                      <a:cs typeface="+mn-ea"/>
                      <a:sym charset="0" panose="020b0604020202020204" pitchFamily="34" typeface="Arial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8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algn="ctr" cap="flat" cmpd="sng" w="295275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anchor="ctr" rtlCol="0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kern="0" lang="en-US" sz="900">
                      <a:solidFill>
                        <a:schemeClr val="bg1"/>
                      </a:solidFill>
                      <a:latin charset="0" panose="020b0604020202020204" pitchFamily="34" typeface="Arial"/>
                      <a:ea charset="-122" panose="020b0503020204020204" pitchFamily="34" typeface="微软雅黑"/>
                      <a:cs typeface="+mn-ea"/>
                      <a:sym charset="0" panose="020b0604020202020204" pitchFamily="34" typeface="Arial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7447" lIns="17447" rIns="17447" tIns="17447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gdLst>
                <a:gd fmla="*/ 10510 w 21020" name="T0"/>
                <a:gd fmla="*/ 10800 h 21600" name="T1"/>
                <a:gd fmla="*/ 10510 w 21020" name="T2"/>
                <a:gd fmla="*/ 10800 h 21600" name="T3"/>
                <a:gd fmla="*/ 10510 w 21020" name="T4"/>
                <a:gd fmla="*/ 10800 h 21600" name="T5"/>
                <a:gd fmla="*/ 10510 w 2102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7447" lIns="17447" rIns="17447" tIns="17447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7" lIns="17447" rIns="17447" tIns="17447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7" lIns="17447" rIns="17447" tIns="17447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7" lIns="17447" rIns="17447" tIns="17447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7" lIns="17447" rIns="17447" tIns="17447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7" lIns="17447" rIns="17447" tIns="17447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7" lIns="17447" rIns="17447" tIns="17447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419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579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5" y="2941200"/>
              <a:ext cx="1390289" cy="579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5" y="4243917"/>
              <a:ext cx="1736992" cy="579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438912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1" name="椭圆 40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43" name="椭圆 42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1432666470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#wm#_48_07_*Z" id="77" name="MH_Others_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b="1" kern="0" lang="zh-CN" smtClean="0" sz="7593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章</a:t>
            </a:r>
          </a:p>
        </p:txBody>
      </p:sp>
      <p:sp>
        <p:nvSpPr>
          <p:cNvPr descr="#wm#_48_07_*Z" id="78" name="MH_Others_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mtClean="0" sz="4640">
                <a:ea charset="-122" panose="020b0503020204020204" pitchFamily="34" typeface="微软雅黑"/>
              </a:rPr>
              <a:t>节</a:t>
            </a:r>
          </a:p>
        </p:txBody>
      </p:sp>
      <p:sp>
        <p:nvSpPr>
          <p:cNvPr id="32" name="MH_Others_12"/>
          <p:cNvSpPr txBox="1"/>
          <p:nvPr>
            <p:custDataLst>
              <p:tags r:id="rId6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normAutofit fontScale="22500" lnSpcReduction="20000"/>
          </a:bodyPr>
          <a:lstStyle/>
          <a:p>
            <a:r>
              <a:rPr altLang="zh-CN" lang="en-US" smtClean="0" sz="3797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CHAPTER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37050" cy="73152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lvl="1" marL="0"/>
            <a:r>
              <a:rPr altLang="zh-CN" lang="en-US" smtClean="0" sz="4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03相关标题文字</a:t>
            </a: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明年工作计划</a:t>
            </a:r>
          </a:p>
        </p:txBody>
      </p:sp>
    </p:spTree>
    <p:custDataLst>
      <p:tags r:id="rId7"/>
    </p:custDataLst>
    <p:extLst>
      <p:ext uri="{BB962C8B-B14F-4D97-AF65-F5344CB8AC3E}">
        <p14:creationId val="2800463050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"/>
      <p:bldP grpId="0" spid="77"/>
      <p:bldP grpId="0" spid="78"/>
      <p:bldP grpId="0" spid="32"/>
      <p:bldP grpId="0" spid="17"/>
      <p:bldP grpId="0" spid="18"/>
      <p:bldP grpId="0" spid="19"/>
      <p:bldP grpId="0" spid="21"/>
      <p:bldP grpId="0" spid="2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"/>
          <p:cNvGrpSpPr/>
          <p:nvPr/>
        </p:nvGrpSpPr>
        <p:grpSpPr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30312" cy="32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889746" cy="2784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lang="en-US" sz="1969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gdLst>
              <a:gd fmla="*/ 0 w 4467225" name="connsiteX0"/>
              <a:gd fmla="*/ 0 h 2543175" name="connsiteY0"/>
              <a:gd fmla="*/ 4467225 w 4467225" name="connsiteX1"/>
              <a:gd fmla="*/ 0 h 2543175" name="connsiteY1"/>
              <a:gd fmla="*/ 4467225 w 4467225" name="connsiteX2"/>
              <a:gd fmla="*/ 2543175 h 2543175" name="connsiteY2"/>
              <a:gd fmla="*/ 0 w 4467225" name="connsiteX3"/>
              <a:gd fmla="*/ 2543175 h 2543175" name="connsiteY3"/>
              <a:gd fmla="*/ 0 w 4467225" name="connsiteX4"/>
              <a:gd fmla="*/ 1386931 h 2543175" name="connsiteY4"/>
              <a:gd fmla="*/ 198867 w 4467225" name="connsiteX5"/>
              <a:gd fmla="*/ 1271588 h 2543175" name="connsiteY5"/>
              <a:gd fmla="*/ 0 w 4467225" name="connsiteX6"/>
              <a:gd fmla="*/ 1156245 h 2543175" name="connsiteY6"/>
              <a:gd fmla="*/ 0 w 4467225" name="connsiteX7"/>
              <a:gd fmla="*/ 0 h 254317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543175" w="446722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gdLst>
              <a:gd fmla="*/ 2590802 w 2590802" name="connsiteX0"/>
              <a:gd fmla="*/ 0 h 4676776" name="connsiteY0"/>
              <a:gd fmla="*/ 2590802 w 2590802" name="connsiteX1"/>
              <a:gd fmla="*/ 4676776 h 4676776" name="connsiteY1"/>
              <a:gd fmla="*/ 1401458 w 2590802" name="connsiteX2"/>
              <a:gd fmla="*/ 4676776 h 4676776" name="connsiteY2"/>
              <a:gd fmla="*/ 1295401 w 2590802" name="connsiteX3"/>
              <a:gd fmla="*/ 4493919 h 4676776" name="connsiteY3"/>
              <a:gd fmla="*/ 1189344 w 2590802" name="connsiteX4"/>
              <a:gd fmla="*/ 4676776 h 4676776" name="connsiteY4"/>
              <a:gd fmla="*/ 0 w 2590802" name="connsiteX5"/>
              <a:gd fmla="*/ 4676776 h 4676776" name="connsiteY5"/>
              <a:gd fmla="*/ 1 w 2590802" name="connsiteX6"/>
              <a:gd fmla="*/ 0 h 4676776" name="connsiteY6"/>
              <a:gd fmla="*/ 2590802 w 2590802" name="connsiteX7"/>
              <a:gd fmla="*/ 0 h 467677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676776" w="2590802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grpSp>
        <p:nvGrpSpPr>
          <p:cNvPr id="3" name="组合 1"/>
          <p:cNvGrpSpPr/>
          <p:nvPr/>
        </p:nvGrpSpPr>
        <p:grpSpPr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5" y="3619499"/>
                <a:ext cx="3254511" cy="50396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1" y="3227387"/>
                <a:ext cx="1430667" cy="32513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charset="0" panose="020b0303020202080204" pitchFamily="34" typeface="Simply City Light"/>
                    <a:ea charset="-122" panose="02010609060101010101" pitchFamily="49" typeface="SimSun-ExtB"/>
                    <a:cs charset="0" panose="020b0604020202020204" pitchFamily="34" typeface="Arial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fontAlgn="base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fontAlgn="base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fontAlgn="base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fontAlgn="base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gdLst>
                <a:gd fmla="*/ 0 w 4830965" name="connsiteX0"/>
                <a:gd fmla="*/ 0 h 1962150" name="connsiteY0"/>
                <a:gd fmla="*/ 4830965 w 4830965" name="connsiteX1"/>
                <a:gd fmla="*/ 0 h 1962150" name="connsiteY1"/>
                <a:gd fmla="*/ 4830965 w 4830965" name="connsiteX2"/>
                <a:gd fmla="*/ 1962150 h 1962150" name="connsiteY2"/>
                <a:gd fmla="*/ 0 w 4830965" name="connsiteX3"/>
                <a:gd fmla="*/ 1962150 h 1962150" name="connsiteY3"/>
                <a:gd fmla="*/ 0 w 4830965" name="connsiteX4"/>
                <a:gd fmla="*/ 0 h 1962150" name="connsiteY4"/>
                <a:gd fmla="*/ 95250 w 4830965" name="connsiteX5"/>
                <a:gd fmla="*/ 95250 h 1962150" name="connsiteY5"/>
                <a:gd fmla="*/ 95250 w 4830965" name="connsiteX6"/>
                <a:gd fmla="*/ 1876425 h 1962150" name="connsiteY6"/>
                <a:gd fmla="*/ 4726190 w 4830965" name="connsiteX7"/>
                <a:gd fmla="*/ 1876425 h 1962150" name="connsiteY7"/>
                <a:gd fmla="*/ 4726190 w 4830965" name="connsiteX8"/>
                <a:gd fmla="*/ 95250 h 1962150" name="connsiteY8"/>
                <a:gd fmla="*/ 95250 w 4830965" name="connsiteX9"/>
                <a:gd fmla="*/ 95250 h 196215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62150" w="4830965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</p:grpSp>
      <p:sp>
        <p:nvSpPr>
          <p:cNvPr id="14" name="椭圆 1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16" name="椭圆 1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3103625756"/>
      </p:ext>
    </p:extLst>
  </p:cSld>
  <p:clrMapOvr>
    <a:masterClrMapping/>
  </p:clrMapOvr>
  <mc:AlternateContent>
    <mc:Choice Requires="p14">
      <p:transition advTm="4000" p14:dur="1200" spd="slow">
        <p14:prism dir="u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上箭头 4"/>
          <p:cNvSpPr/>
          <p:nvPr/>
        </p:nvSpPr>
        <p:spPr>
          <a:xfrm>
            <a:off x="8180331" y="1079719"/>
            <a:ext cx="1934543" cy="6152931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 defTabSz="1116686">
              <a:lnSpc>
                <a:spcPct val="120000"/>
              </a:lnSpc>
            </a:pPr>
            <a:endParaRPr altLang="en-US" lang="zh-CN" sz="800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51177" y="2209386"/>
            <a:ext cx="1192852" cy="954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16686">
              <a:lnSpc>
                <a:spcPct val="120000"/>
              </a:lnSpc>
            </a:pPr>
            <a:r>
              <a:rPr altLang="zh-CN" b="1" lang="en-US" sz="28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8" name="矩形 7"/>
          <p:cNvSpPr/>
          <p:nvPr/>
        </p:nvSpPr>
        <p:spPr>
          <a:xfrm>
            <a:off x="8551177" y="3270206"/>
            <a:ext cx="1192852" cy="954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16686">
              <a:lnSpc>
                <a:spcPct val="120000"/>
              </a:lnSpc>
            </a:pPr>
            <a:r>
              <a:rPr altLang="zh-CN" b="1" lang="en-US" sz="28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9" name="矩形 8"/>
          <p:cNvSpPr/>
          <p:nvPr/>
        </p:nvSpPr>
        <p:spPr>
          <a:xfrm>
            <a:off x="8551177" y="4331028"/>
            <a:ext cx="1192852" cy="954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16686">
              <a:lnSpc>
                <a:spcPct val="120000"/>
              </a:lnSpc>
            </a:pPr>
            <a:r>
              <a:rPr altLang="zh-CN" b="1" lang="en-US" sz="28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10" name="矩形 9"/>
          <p:cNvSpPr/>
          <p:nvPr/>
        </p:nvSpPr>
        <p:spPr>
          <a:xfrm>
            <a:off x="8551177" y="5391850"/>
            <a:ext cx="1192852" cy="9542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116686">
              <a:lnSpc>
                <a:spcPct val="120000"/>
              </a:lnSpc>
            </a:pPr>
            <a:r>
              <a:rPr altLang="zh-CN" b="1" lang="en-US" sz="28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04</a:t>
            </a:r>
          </a:p>
        </p:txBody>
      </p:sp>
      <p:cxnSp>
        <p:nvCxnSpPr>
          <p:cNvPr id="23" name="直接连接符 58"/>
          <p:cNvCxnSpPr/>
          <p:nvPr/>
        </p:nvCxnSpPr>
        <p:spPr>
          <a:xfrm>
            <a:off x="6021183" y="2649053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59"/>
          <p:cNvCxnSpPr/>
          <p:nvPr/>
        </p:nvCxnSpPr>
        <p:spPr>
          <a:xfrm>
            <a:off x="6021183" y="3635959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60"/>
          <p:cNvCxnSpPr/>
          <p:nvPr/>
        </p:nvCxnSpPr>
        <p:spPr>
          <a:xfrm>
            <a:off x="6021183" y="4622864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61"/>
          <p:cNvCxnSpPr/>
          <p:nvPr/>
        </p:nvCxnSpPr>
        <p:spPr>
          <a:xfrm>
            <a:off x="6021183" y="5609770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/>
          <p:nvPr/>
        </p:nvSpPr>
        <p:spPr>
          <a:xfrm>
            <a:off x="2612951" y="2205304"/>
            <a:ext cx="1375939" cy="25603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8" name="Content Placeholder 2"/>
          <p:cNvSpPr txBox="1"/>
          <p:nvPr/>
        </p:nvSpPr>
        <p:spPr>
          <a:xfrm>
            <a:off x="2612950" y="2432940"/>
            <a:ext cx="2772307" cy="43891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2612951" y="3175864"/>
            <a:ext cx="1375939" cy="25603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2612950" y="3403500"/>
            <a:ext cx="2772307" cy="43891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Content Placeholder 2"/>
          <p:cNvSpPr txBox="1"/>
          <p:nvPr/>
        </p:nvSpPr>
        <p:spPr>
          <a:xfrm>
            <a:off x="2612951" y="4096006"/>
            <a:ext cx="1375939" cy="25603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2" name="Content Placeholder 2"/>
          <p:cNvSpPr txBox="1"/>
          <p:nvPr/>
        </p:nvSpPr>
        <p:spPr>
          <a:xfrm>
            <a:off x="2612950" y="4323642"/>
            <a:ext cx="2772307" cy="43891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3" name="Content Placeholder 2"/>
          <p:cNvSpPr txBox="1"/>
          <p:nvPr/>
        </p:nvSpPr>
        <p:spPr>
          <a:xfrm>
            <a:off x="2612951" y="5116985"/>
            <a:ext cx="1375939" cy="25603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4" name="Content Placeholder 2"/>
          <p:cNvSpPr txBox="1"/>
          <p:nvPr/>
        </p:nvSpPr>
        <p:spPr>
          <a:xfrm>
            <a:off x="2612950" y="5344622"/>
            <a:ext cx="2772307" cy="43891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" name="椭圆 18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21" name="椭圆 20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1104805238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8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0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椭圆 35"/>
          <p:cNvSpPr/>
          <p:nvPr/>
        </p:nvSpPr>
        <p:spPr>
          <a:xfrm>
            <a:off x="11931054" y="5570510"/>
            <a:ext cx="1342932" cy="1342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172634" y="2506716"/>
            <a:ext cx="519385" cy="519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901104" y="1817660"/>
            <a:ext cx="1342932" cy="1342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#wm#_48_07_*Z" id="14" name="MH_Numb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99197" y="2566000"/>
            <a:ext cx="396863" cy="39770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anchor="ctr" wrap="non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kern="0" lang="en-US" sz="2531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1</a:t>
            </a:r>
          </a:p>
        </p:txBody>
      </p:sp>
      <p:sp>
        <p:nvSpPr>
          <p:cNvPr descr="#wm#_48_07_*Z" id="15" name="MH_Others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68335" y="2847563"/>
            <a:ext cx="178159" cy="178538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altLang="zh-CN" kern="0" lang="zh-CN" sz="1107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35" name="MH_Entry_1"/>
          <p:cNvSpPr txBox="1"/>
          <p:nvPr>
            <p:custDataLst>
              <p:tags r:id="rId5"/>
            </p:custDataLst>
          </p:nvPr>
        </p:nvSpPr>
        <p:spPr>
          <a:xfrm>
            <a:off x="4007012" y="2597685"/>
            <a:ext cx="2926419" cy="321412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spAutoFit/>
          </a:bodyPr>
          <a:lstStyle/>
          <a:p>
            <a:r>
              <a:rPr altLang="en-US" lang="zh-CN" sz="2109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descr="#wm#_48_07_*Z" id="40" name="MH_Number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99197" y="3407788"/>
            <a:ext cx="396863" cy="39770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anchor="ctr" wrap="non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kern="0" lang="en-US" sz="2531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2</a:t>
            </a:r>
          </a:p>
        </p:txBody>
      </p:sp>
      <p:sp>
        <p:nvSpPr>
          <p:cNvPr descr="#wm#_48_07_*Z" id="41" name="MH_Others_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8335" y="3689352"/>
            <a:ext cx="178159" cy="178538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altLang="zh-CN" kern="0" lang="zh-CN" sz="1107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39" name="MH_Entry_2"/>
          <p:cNvSpPr txBox="1"/>
          <p:nvPr>
            <p:custDataLst>
              <p:tags r:id="rId8"/>
            </p:custDataLst>
          </p:nvPr>
        </p:nvSpPr>
        <p:spPr>
          <a:xfrm>
            <a:off x="4007012" y="3439473"/>
            <a:ext cx="2926419" cy="321412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spAutoFit/>
          </a:bodyPr>
          <a:lstStyle/>
          <a:p>
            <a:r>
              <a:rPr altLang="en-US" lang="zh-CN" sz="2109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descr="#wm#_48_07_*Z" id="45" name="MH_Number_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99197" y="4249577"/>
            <a:ext cx="396863" cy="39770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anchor="ctr" wrap="non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kern="0" lang="en-US" sz="2531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3</a:t>
            </a:r>
          </a:p>
        </p:txBody>
      </p:sp>
      <p:sp>
        <p:nvSpPr>
          <p:cNvPr descr="#wm#_48_07_*Z" id="46" name="MH_Others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68335" y="4531140"/>
            <a:ext cx="178159" cy="178538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altLang="zh-CN" kern="0" lang="zh-CN" sz="1107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4" name="MH_Entry_3"/>
          <p:cNvSpPr txBox="1"/>
          <p:nvPr>
            <p:custDataLst>
              <p:tags r:id="rId11"/>
            </p:custDataLst>
          </p:nvPr>
        </p:nvSpPr>
        <p:spPr>
          <a:xfrm>
            <a:off x="4007012" y="4281262"/>
            <a:ext cx="2926419" cy="321412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spAutoFit/>
          </a:bodyPr>
          <a:lstStyle/>
          <a:p>
            <a:r>
              <a:rPr altLang="en-US" lang="zh-CN" sz="2109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descr="#wm#_48_07_*Z" id="50" name="MH_Number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99197" y="5091366"/>
            <a:ext cx="396863" cy="39770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anchor="ctr" wrap="non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kern="0" lang="en-US" sz="2531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4</a:t>
            </a:r>
          </a:p>
        </p:txBody>
      </p:sp>
      <p:sp>
        <p:nvSpPr>
          <p:cNvPr descr="#wm#_48_07_*Z" id="51" name="MH_Others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68335" y="5372930"/>
            <a:ext cx="178159" cy="178538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altLang="zh-CN" kern="0" lang="zh-CN" sz="1107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9" name="MH_Entry_4"/>
          <p:cNvSpPr txBox="1"/>
          <p:nvPr>
            <p:custDataLst>
              <p:tags r:id="rId14"/>
            </p:custDataLst>
          </p:nvPr>
        </p:nvSpPr>
        <p:spPr>
          <a:xfrm>
            <a:off x="4007012" y="5123052"/>
            <a:ext cx="2926419" cy="321412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spAutoFit/>
          </a:bodyPr>
          <a:lstStyle/>
          <a:p>
            <a:r>
              <a:rPr altLang="en-US" lang="zh-CN" sz="2109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descr="#wm#_48_07_*Z" id="77" name="MH_Others_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37208" y="978350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b="1" kern="0" lang="zh-CN" sz="7593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目</a:t>
            </a:r>
          </a:p>
        </p:txBody>
      </p:sp>
      <p:sp>
        <p:nvSpPr>
          <p:cNvPr descr="#wm#_48_07_*Z" id="78" name="MH_Others_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458689" y="2182076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z="4640">
                <a:ea charset="-122" panose="020b0503020204020204" pitchFamily="34" typeface="微软雅黑"/>
              </a:rPr>
              <a:t>录</a:t>
            </a:r>
          </a:p>
        </p:txBody>
      </p:sp>
      <p:sp>
        <p:nvSpPr>
          <p:cNvPr id="32" name="MH_Others_12"/>
          <p:cNvSpPr txBox="1"/>
          <p:nvPr>
            <p:custDataLst>
              <p:tags r:id="rId17"/>
            </p:custDataLst>
          </p:nvPr>
        </p:nvSpPr>
        <p:spPr>
          <a:xfrm>
            <a:off x="8754044" y="2671334"/>
            <a:ext cx="645810" cy="2896207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normAutofit fontScale="22500" lnSpcReduction="20000"/>
          </a:bodyPr>
          <a:lstStyle/>
          <a:p>
            <a:r>
              <a:rPr altLang="zh-CN" lang="en-US" sz="3797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CONTENTS</a:t>
            </a:r>
          </a:p>
        </p:txBody>
      </p:sp>
      <p:sp>
        <p:nvSpPr>
          <p:cNvPr id="2" name="椭圆 1"/>
          <p:cNvSpPr/>
          <p:nvPr/>
        </p:nvSpPr>
        <p:spPr>
          <a:xfrm>
            <a:off x="0" y="-632147"/>
            <a:ext cx="1964879" cy="19648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819151" y="644204"/>
            <a:ext cx="1027906" cy="1027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2014506" y="783870"/>
            <a:ext cx="388960" cy="388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-1951713" y="999603"/>
            <a:ext cx="2457451" cy="2457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-74040" y="-143537"/>
            <a:ext cx="287073" cy="287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240394" y="1672110"/>
            <a:ext cx="670462" cy="670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1132585" y="1651032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1662000" y="-116010"/>
            <a:ext cx="522323" cy="522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1924630" y="84830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-1046239" y="3054236"/>
            <a:ext cx="1556925" cy="15569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10610851" y="6016304"/>
            <a:ext cx="1027906" cy="1027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11806206" y="6155970"/>
            <a:ext cx="388960" cy="388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11453700" y="5256090"/>
            <a:ext cx="522323" cy="522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11716330" y="5456930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/>
          <p:cNvSpPr/>
          <p:nvPr/>
        </p:nvSpPr>
        <p:spPr>
          <a:xfrm>
            <a:off x="10707012" y="6371703"/>
            <a:ext cx="2457451" cy="2457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18"/>
    </p:custDataLst>
    <p:extLst>
      <p:ext uri="{BB962C8B-B14F-4D97-AF65-F5344CB8AC3E}">
        <p14:creationId val="239258734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60000" fill="hold" grpId="0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9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13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25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29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3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3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41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4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4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5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57" nodeType="withEffect" presetClass="entr" presetID="2" presetSubtype="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6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6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6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0000" fill="hold" grpId="0" id="73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 nodeType="clickPar">
                      <p:stCondLst>
                        <p:cond delay="indefinite"/>
                      </p:stCondLst>
                      <p:childTnLst>
                        <p:par>
                          <p:cTn fill="hold" id="8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 nodeType="clickPar">
                      <p:stCondLst>
                        <p:cond delay="indefinite"/>
                      </p:stCondLst>
                      <p:childTnLst>
                        <p:par>
                          <p:cTn fill="hold" id="10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 nodeType="clickPar">
                      <p:stCondLst>
                        <p:cond delay="indefinite"/>
                      </p:stCondLst>
                      <p:childTnLst>
                        <p:par>
                          <p:cTn fill="hold" id="1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0" nodeType="clickPar">
                      <p:stCondLst>
                        <p:cond delay="indefinite"/>
                      </p:stCondLst>
                      <p:childTnLst>
                        <p:par>
                          <p:cTn fill="hold" id="1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 nodeType="clickPar">
                      <p:stCondLst>
                        <p:cond delay="indefinite"/>
                      </p:stCondLst>
                      <p:childTnLst>
                        <p:par>
                          <p:cTn fill="hold" id="1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4" nodeType="clickPar">
                      <p:stCondLst>
                        <p:cond delay="indefinite"/>
                      </p:stCondLst>
                      <p:childTnLst>
                        <p:par>
                          <p:cTn fill="hold" id="1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9" nodeType="clickPar">
                      <p:stCondLst>
                        <p:cond delay="indefinite"/>
                      </p:stCondLst>
                      <p:childTnLst>
                        <p:par>
                          <p:cTn fill="hold" id="1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6" nodeType="clickPar">
                      <p:stCondLst>
                        <p:cond delay="indefinite"/>
                      </p:stCondLst>
                      <p:childTnLst>
                        <p:par>
                          <p:cTn fill="hold" id="1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 nodeType="clickPar">
                      <p:stCondLst>
                        <p:cond delay="indefinite"/>
                      </p:stCondLst>
                      <p:childTnLst>
                        <p:par>
                          <p:cTn fill="hold" id="1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8" nodeType="clickPar">
                      <p:stCondLst>
                        <p:cond delay="indefinite"/>
                      </p:stCondLst>
                      <p:childTnLst>
                        <p:par>
                          <p:cTn fill="hold" id="1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 nodeType="clickPar">
                      <p:stCondLst>
                        <p:cond delay="indefinite"/>
                      </p:stCondLst>
                      <p:childTnLst>
                        <p:par>
                          <p:cTn fill="hold" id="1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2" nodeType="clickPar">
                      <p:stCondLst>
                        <p:cond delay="indefinite"/>
                      </p:stCondLst>
                      <p:childTnLst>
                        <p:par>
                          <p:cTn fill="hold" id="1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22"/>
      <p:bldP grpId="0" spid="28"/>
      <p:bldP grpId="0" spid="14"/>
      <p:bldP grpId="0" spid="15"/>
      <p:bldP grpId="0" spid="35"/>
      <p:bldP grpId="0" spid="40"/>
      <p:bldP grpId="0" spid="41"/>
      <p:bldP grpId="0" spid="39"/>
      <p:bldP grpId="0" spid="45"/>
      <p:bldP grpId="0" spid="46"/>
      <p:bldP grpId="0" spid="44"/>
      <p:bldP grpId="0" spid="50"/>
      <p:bldP grpId="0" spid="51"/>
      <p:bldP grpId="0" spid="49"/>
      <p:bldP grpId="0" spid="77"/>
      <p:bldP grpId="0" spid="78"/>
      <p:bldP grpId="0" spid="32"/>
      <p:bldP grpId="0" spid="2"/>
      <p:bldP grpId="0" spid="19"/>
      <p:bldP grpId="0" spid="20"/>
      <p:bldP grpId="0" spid="21"/>
      <p:bldP grpId="0" spid="23"/>
      <p:bldP grpId="0" spid="24"/>
      <p:bldP grpId="0" spid="25"/>
      <p:bldP grpId="0" spid="26"/>
      <p:bldP grpId="0" spid="27"/>
      <p:bldP grpId="0" spid="29"/>
      <p:bldP grpId="0" spid="30"/>
      <p:bldP grpId="0" spid="31"/>
      <p:bldP grpId="0" spid="33"/>
      <p:bldP grpId="0" spid="34"/>
      <p:bldP grpId="0" spid="3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2012"/>
          <p:cNvSpPr/>
          <p:nvPr/>
        </p:nvSpPr>
        <p:spPr>
          <a:xfrm>
            <a:off x="7308040" y="2223765"/>
            <a:ext cx="3261593" cy="1544642"/>
          </a:xfrm>
          <a:prstGeom prst="roundRect">
            <a:avLst>
              <a:gd fmla="val 6918" name="adj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7447" lIns="17447" rIns="17447" tIns="17447"/>
          <a:lstStyle/>
          <a:p>
            <a:pPr lvl="0">
              <a:lnSpc>
                <a:spcPct val="120000"/>
              </a:lnSpc>
            </a:pPr>
            <a:endParaRPr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" name="Shape 2013"/>
          <p:cNvSpPr/>
          <p:nvPr/>
        </p:nvSpPr>
        <p:spPr>
          <a:xfrm>
            <a:off x="7308040" y="3991743"/>
            <a:ext cx="3261593" cy="1543006"/>
          </a:xfrm>
          <a:prstGeom prst="roundRect">
            <a:avLst>
              <a:gd fmla="val 6925" name="adj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7447" lIns="17447" rIns="17447" tIns="17447"/>
          <a:lstStyle/>
          <a:p>
            <a:pPr lvl="0">
              <a:lnSpc>
                <a:spcPct val="120000"/>
              </a:lnSpc>
            </a:pPr>
            <a:endParaRPr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" name="Shape 2014"/>
          <p:cNvSpPr/>
          <p:nvPr/>
        </p:nvSpPr>
        <p:spPr>
          <a:xfrm>
            <a:off x="2295297" y="3990927"/>
            <a:ext cx="3261593" cy="1544641"/>
          </a:xfrm>
          <a:prstGeom prst="roundRect">
            <a:avLst>
              <a:gd fmla="val 6918" name="adj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7447" lIns="17447" rIns="17447" tIns="17447"/>
          <a:lstStyle/>
          <a:p>
            <a:pPr lvl="0">
              <a:lnSpc>
                <a:spcPct val="120000"/>
              </a:lnSpc>
            </a:pPr>
            <a:endParaRPr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" name="Shape 2015"/>
          <p:cNvSpPr/>
          <p:nvPr/>
        </p:nvSpPr>
        <p:spPr>
          <a:xfrm>
            <a:off x="2295297" y="2223765"/>
            <a:ext cx="3261593" cy="1544642"/>
          </a:xfrm>
          <a:prstGeom prst="roundRect">
            <a:avLst>
              <a:gd fmla="val 6918" name="adj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7447" lIns="17447" rIns="17447" tIns="17447"/>
          <a:lstStyle/>
          <a:p>
            <a:pPr lvl="0">
              <a:lnSpc>
                <a:spcPct val="120000"/>
              </a:lnSpc>
            </a:pPr>
            <a:endParaRPr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Shape 2016"/>
          <p:cNvSpPr/>
          <p:nvPr/>
        </p:nvSpPr>
        <p:spPr>
          <a:xfrm>
            <a:off x="5106858" y="2560461"/>
            <a:ext cx="2644813" cy="264481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anchor="ctr" bIns="23262" lIns="23262" rIns="23262" tIns="23262"/>
          <a:lstStyle/>
          <a:p>
            <a:pPr lvl="0">
              <a:lnSpc>
                <a:spcPct val="120000"/>
              </a:lnSpc>
            </a:pPr>
            <a:endParaRPr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" name="Shape 2021"/>
          <p:cNvSpPr/>
          <p:nvPr/>
        </p:nvSpPr>
        <p:spPr>
          <a:xfrm>
            <a:off x="2909107" y="2828663"/>
            <a:ext cx="2126484" cy="585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Shape 2022"/>
          <p:cNvSpPr/>
          <p:nvPr/>
        </p:nvSpPr>
        <p:spPr>
          <a:xfrm>
            <a:off x="2901970" y="2501359"/>
            <a:ext cx="1711981" cy="25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9" name="Shape 2023"/>
          <p:cNvSpPr/>
          <p:nvPr/>
        </p:nvSpPr>
        <p:spPr>
          <a:xfrm>
            <a:off x="2909107" y="4602222"/>
            <a:ext cx="2126484" cy="585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Shape 2024"/>
          <p:cNvSpPr/>
          <p:nvPr/>
        </p:nvSpPr>
        <p:spPr>
          <a:xfrm>
            <a:off x="2901970" y="4300529"/>
            <a:ext cx="1711981" cy="25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1" name="Shape 2025"/>
          <p:cNvSpPr/>
          <p:nvPr/>
        </p:nvSpPr>
        <p:spPr>
          <a:xfrm>
            <a:off x="7843297" y="2828663"/>
            <a:ext cx="2117998" cy="585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2" name="Shape 2026"/>
          <p:cNvSpPr/>
          <p:nvPr/>
        </p:nvSpPr>
        <p:spPr>
          <a:xfrm>
            <a:off x="8249792" y="2501359"/>
            <a:ext cx="1711981" cy="25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" name="Shape 2027"/>
          <p:cNvSpPr/>
          <p:nvPr/>
        </p:nvSpPr>
        <p:spPr>
          <a:xfrm>
            <a:off x="7843298" y="4602226"/>
            <a:ext cx="2117998" cy="585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4" name="Shape 2028"/>
          <p:cNvSpPr/>
          <p:nvPr/>
        </p:nvSpPr>
        <p:spPr>
          <a:xfrm>
            <a:off x="8249792" y="4300529"/>
            <a:ext cx="1711981" cy="25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0" lIns="0" rIns="0" tIns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grpSp>
        <p:nvGrpSpPr>
          <p:cNvPr id="15" name="Group 2031"/>
          <p:cNvGrpSpPr/>
          <p:nvPr/>
        </p:nvGrpSpPr>
        <p:grpSpPr>
          <a:xfrm>
            <a:off x="1860607" y="2558558"/>
            <a:ext cx="875057" cy="875057"/>
            <a:chExt cx="1910968" cy="1910968"/>
          </a:xfrm>
        </p:grpSpPr>
        <p:sp>
          <p:nvSpPr>
            <p:cNvPr id="16" name="Shape 2029"/>
            <p:cNvSpPr/>
            <p:nvPr/>
          </p:nvSpPr>
          <p:spPr>
            <a:xfrm>
              <a:off x="0" y="0"/>
              <a:ext cx="1910969" cy="19109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31016" lIns="31016" numCol="1" rIns="31016" tIns="31016" wrap="square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8" name="Group 2034"/>
          <p:cNvGrpSpPr/>
          <p:nvPr/>
        </p:nvGrpSpPr>
        <p:grpSpPr>
          <a:xfrm>
            <a:off x="1863049" y="4328162"/>
            <a:ext cx="870171" cy="870171"/>
            <a:chExt cx="1900299" cy="1900299"/>
          </a:xfrm>
        </p:grpSpPr>
        <p:sp>
          <p:nvSpPr>
            <p:cNvPr id="19" name="Shape 2032"/>
            <p:cNvSpPr/>
            <p:nvPr/>
          </p:nvSpPr>
          <p:spPr>
            <a:xfrm>
              <a:off x="0" y="0"/>
              <a:ext cx="1900300" cy="19003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31016" lIns="31016" numCol="1" rIns="31016" tIns="31016" wrap="square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Shape 2033"/>
            <p:cNvSpPr/>
            <p:nvPr/>
          </p:nvSpPr>
          <p:spPr>
            <a:xfrm flipH="1" rot="10800000">
              <a:off x="548028" y="596692"/>
              <a:ext cx="804244" cy="7069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1" name="Shape 2035"/>
          <p:cNvSpPr/>
          <p:nvPr/>
        </p:nvSpPr>
        <p:spPr>
          <a:xfrm>
            <a:off x="10130172" y="4328161"/>
            <a:ext cx="870172" cy="87017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cap="flat" w="12700">
            <a:noFill/>
            <a:miter lim="400000"/>
          </a:ln>
          <a:effectLst/>
        </p:spPr>
        <p:txBody>
          <a:bodyPr anchor="ctr" bIns="23262" lIns="23262" numCol="1" rIns="23262" tIns="23262" wrap="square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22" name="Group 2040"/>
          <p:cNvGrpSpPr/>
          <p:nvPr/>
        </p:nvGrpSpPr>
        <p:grpSpPr>
          <a:xfrm>
            <a:off x="10125311" y="2558558"/>
            <a:ext cx="875057" cy="875057"/>
            <a:chExt cx="1910968" cy="1910968"/>
          </a:xfrm>
        </p:grpSpPr>
        <p:sp>
          <p:nvSpPr>
            <p:cNvPr id="23" name="Shape 2038"/>
            <p:cNvSpPr/>
            <p:nvPr/>
          </p:nvSpPr>
          <p:spPr>
            <a:xfrm>
              <a:off x="0" y="0"/>
              <a:ext cx="1910969" cy="19109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31016" lIns="31016" numCol="1" rIns="31016" tIns="31016" wrap="square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72" w="21015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6" name="Text Placeholder 5"/>
          <p:cNvSpPr txBox="1"/>
          <p:nvPr/>
        </p:nvSpPr>
        <p:spPr>
          <a:xfrm>
            <a:off x="5725946" y="3572637"/>
            <a:ext cx="1406238" cy="580375"/>
          </a:xfrm>
          <a:prstGeom prst="rect">
            <a:avLst/>
          </a:prstGeom>
        </p:spPr>
        <p:txBody>
          <a:bodyPr anchor="ctr" bIns="0" lIns="0" rIns="0" rtlCol="0" tIns="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b="1" lang="zh-CN" smtClean="0" sz="2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30" name="Shape 2036"/>
          <p:cNvSpPr/>
          <p:nvPr/>
        </p:nvSpPr>
        <p:spPr>
          <a:xfrm>
            <a:off x="10381120" y="4566831"/>
            <a:ext cx="368273" cy="39283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260" w="21153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0" lIns="0" numCol="1" rIns="0" tIns="0" wrap="square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29" name="椭圆 2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3533624157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21"/>
      <p:bldP grpId="0" spid="26"/>
      <p:bldP grpId="0" spid="3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2"/>
          <p:cNvGrpSpPr/>
          <p:nvPr/>
        </p:nvGrpSpPr>
        <p:grpSpPr>
          <a:xfrm>
            <a:off x="713993" y="3536272"/>
            <a:ext cx="3623746" cy="618380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fmla="val 16667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zh-CN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zh-CN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7798" y="1931196"/>
            <a:ext cx="1294916" cy="1294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altLang="zh-CN" lang="zh-CN" sz="1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8" name="组合 36"/>
          <p:cNvGrpSpPr/>
          <p:nvPr/>
        </p:nvGrpSpPr>
        <p:grpSpPr>
          <a:xfrm flipV="1">
            <a:off x="4196228" y="3627380"/>
            <a:ext cx="2363028" cy="618381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fmla="val 16667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zh-CN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zh-CN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792" y="4657803"/>
            <a:ext cx="1294916" cy="1294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altLang="zh-CN" lang="zh-CN" sz="1400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2" name="组合 40"/>
          <p:cNvGrpSpPr/>
          <p:nvPr/>
        </p:nvGrpSpPr>
        <p:grpSpPr>
          <a:xfrm>
            <a:off x="6421623" y="3536272"/>
            <a:ext cx="2364965" cy="61838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fmla="val 16667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zh-CN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zh-CN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645" y="1931196"/>
            <a:ext cx="1294916" cy="12949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altLang="zh-CN" lang="zh-CN" sz="1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8163" y="4657803"/>
            <a:ext cx="1294916" cy="12949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altLang="zh-CN" lang="zh-CN" sz="1400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2772" y="4904336"/>
            <a:ext cx="210497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382" y="4636408"/>
            <a:ext cx="1459687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3777" y="3778584"/>
            <a:ext cx="1459687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294" y="3778584"/>
            <a:ext cx="1459687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549" y="3778584"/>
            <a:ext cx="1457749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>
          <a:xfrm flipV="1">
            <a:off x="8643137" y="3627378"/>
            <a:ext cx="3501620" cy="618382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fmla="val 16667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zh-CN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altLang="zh-CN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724" y="3778584"/>
            <a:ext cx="1459688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3764" y="2177729"/>
            <a:ext cx="210497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376" y="1918635"/>
            <a:ext cx="1457749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18" y="4904336"/>
            <a:ext cx="210497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92" y="4649979"/>
            <a:ext cx="1459687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657" y="2177729"/>
            <a:ext cx="210497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330" y="1918635"/>
            <a:ext cx="1459688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160" y="2338100"/>
            <a:ext cx="762194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116" y="2338100"/>
            <a:ext cx="760039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155" y="5064707"/>
            <a:ext cx="762194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526" y="5064707"/>
            <a:ext cx="762194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6" name="椭圆 35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8" name="椭圆 37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1658809219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6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6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7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8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8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8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8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9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9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9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9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10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1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1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46524" lIns="46524" numCol="1" rIns="46524" tIns="46524" wrap="square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46524" lIns="46524" numCol="1" rIns="46524" tIns="46524" wrap="square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46524" lIns="46524" numCol="1" rIns="46524" tIns="46524" wrap="square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46524" lIns="46524" numCol="1" rIns="46524" tIns="46524" wrap="square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algn="ctr" lvl="0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cap="all" sz="1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46524" lIns="46524" numCol="1" rIns="46524" tIns="46524" wrap="square">
              <a:noAutofit/>
            </a:bodyPr>
            <a:lstStyle/>
            <a:p>
              <a:pPr algn="ctr" lvl="0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cap="all" sz="1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46524" lIns="46524" numCol="1" rIns="46524" tIns="46524" wrap="square">
              <a:noAutofit/>
            </a:bodyPr>
            <a:lstStyle/>
            <a:p>
              <a:pPr algn="ctr" lvl="0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cap="all" sz="1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 bIns="46524" lIns="46524" numCol="1" rIns="46524" tIns="46524" wrap="square">
              <a:noAutofit/>
            </a:bodyPr>
            <a:lstStyle/>
            <a:p>
              <a:pPr algn="ctr" lvl="0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cap="all" sz="1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cap="flat" w="12700">
              <a:noFill/>
              <a:miter lim="400000"/>
            </a:ln>
            <a:effectLst/>
          </p:spPr>
          <p:txBody>
            <a:bodyPr anchor="ctr" bIns="46524" lIns="46524" numCol="1" rIns="46524" tIns="46524" wrap="square">
              <a:noAutofit/>
            </a:bodyPr>
            <a:lstStyle/>
            <a:p>
              <a:pPr algn="ctr" lvl="0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square">
              <a:noAutofit/>
            </a:bodyPr>
            <a:lstStyle>
              <a:lvl1pPr defTabSz="584200">
                <a:lnSpc>
                  <a:spcPct val="100000"/>
                </a:lnSpc>
                <a:spcBef>
                  <a:spcPct val="0"/>
                </a:spcBef>
                <a:defRPr cap="all" sz="1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sp>
        <p:nvSpPr>
          <p:cNvPr id="18" name="Round Same Side Corner Rectangle 67"/>
          <p:cNvSpPr/>
          <p:nvPr/>
        </p:nvSpPr>
        <p:spPr>
          <a:xfrm flipH="1" rot="10800000">
            <a:off x="7567575" y="1845937"/>
            <a:ext cx="60936" cy="627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237" lIns="100475" rIns="100475" rtlCol="0" tIns="50237"/>
          <a:lstStyle/>
          <a:p>
            <a:pPr algn="ctr">
              <a:lnSpc>
                <a:spcPct val="120000"/>
              </a:lnSpc>
            </a:pPr>
            <a:endParaRPr lang="bg-BG" sz="16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flipH="1" rot="10800000">
            <a:off x="7565573" y="2799971"/>
            <a:ext cx="60936" cy="627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237" lIns="100475" rIns="100475" rtlCol="0" tIns="50237"/>
          <a:lstStyle/>
          <a:p>
            <a:pPr algn="ctr">
              <a:lnSpc>
                <a:spcPct val="120000"/>
              </a:lnSpc>
            </a:pPr>
            <a:endParaRPr lang="bg-BG" sz="16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flipH="1" rot="10800000">
            <a:off x="7567575" y="3667113"/>
            <a:ext cx="60936" cy="627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237" lIns="100475" rIns="100475" rtlCol="0" tIns="50237"/>
          <a:lstStyle/>
          <a:p>
            <a:pPr algn="ctr">
              <a:lnSpc>
                <a:spcPct val="120000"/>
              </a:lnSpc>
            </a:pPr>
            <a:endParaRPr lang="bg-BG" sz="16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679888"/>
            <a:chOff x="5228512" y="1109269"/>
            <a:chExt cx="2871880" cy="556783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3594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23710" cy="209673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4"/>
            <a:ext cx="2700245" cy="679888"/>
            <a:chOff x="5228512" y="1869180"/>
            <a:chExt cx="2871880" cy="556784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4"/>
              <a:ext cx="2871880" cy="3594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23710" cy="209674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7"/>
            <a:ext cx="2700245" cy="679888"/>
            <a:chOff x="5228512" y="2629091"/>
            <a:chExt cx="2871880" cy="556784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5"/>
              <a:ext cx="2871880" cy="3594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23710" cy="209674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sp>
        <p:nvSpPr>
          <p:cNvPr id="27" name="Round Same Side Corner Rectangle 76"/>
          <p:cNvSpPr/>
          <p:nvPr/>
        </p:nvSpPr>
        <p:spPr>
          <a:xfrm flipH="1" rot="10800000">
            <a:off x="7565573" y="4546901"/>
            <a:ext cx="60936" cy="627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237" lIns="100475" rIns="100475" rtlCol="0" tIns="50237"/>
          <a:lstStyle/>
          <a:p>
            <a:pPr algn="ctr">
              <a:lnSpc>
                <a:spcPct val="120000"/>
              </a:lnSpc>
            </a:pPr>
            <a:endParaRPr lang="bg-BG" sz="16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flipH="1" rot="10800000">
            <a:off x="7567575" y="5414043"/>
            <a:ext cx="60936" cy="627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237" lIns="100475" rIns="100475" rtlCol="0" tIns="50237"/>
          <a:lstStyle/>
          <a:p>
            <a:pPr algn="ctr">
              <a:lnSpc>
                <a:spcPct val="120000"/>
              </a:lnSpc>
            </a:pPr>
            <a:endParaRPr lang="bg-BG" sz="16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6"/>
            <a:ext cx="2700245" cy="679889"/>
            <a:chOff x="5228512" y="3299800"/>
            <a:chExt cx="2871880" cy="556784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4"/>
              <a:ext cx="2871880" cy="3594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23710" cy="209673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70"/>
            <a:ext cx="2700245" cy="679889"/>
            <a:chOff x="5228512" y="4059711"/>
            <a:chExt cx="2871880" cy="556784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5"/>
              <a:ext cx="2871880" cy="3594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23710" cy="209673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sp>
        <p:nvSpPr>
          <p:cNvPr id="44" name="椭圆 4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46" name="椭圆 4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3047687944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7"/>
      <p:bldP grpId="0" spid="2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" name="Rectangle 7"/>
          <p:cNvSpPr/>
          <p:nvPr/>
        </p:nvSpPr>
        <p:spPr>
          <a:xfrm>
            <a:off x="3269845" y="200"/>
            <a:ext cx="9588200" cy="7232253"/>
          </a:xfrm>
          <a:custGeom>
            <a:gdLst>
              <a:gd fmla="*/ 0 w 7664245" name="connsiteX0"/>
              <a:gd fmla="*/ 0 h 6858000" name="connsiteY0"/>
              <a:gd fmla="*/ 7664245 w 7664245" name="connsiteX1"/>
              <a:gd fmla="*/ 0 h 6858000" name="connsiteY1"/>
              <a:gd fmla="*/ 7664245 w 7664245" name="connsiteX2"/>
              <a:gd fmla="*/ 6858000 h 6858000" name="connsiteY2"/>
              <a:gd fmla="*/ 0 w 7664245" name="connsiteX3"/>
              <a:gd fmla="*/ 6858000 h 6858000" name="connsiteY3"/>
              <a:gd fmla="*/ 0 w 7664245" name="connsiteX4"/>
              <a:gd fmla="*/ 0 h 6858000" name="connsiteY4"/>
              <a:gd fmla="*/ 3657600 w 7664245" name="connsiteX0-1"/>
              <a:gd fmla="*/ 0 h 6858000" name="connsiteY0-2"/>
              <a:gd fmla="*/ 7664245 w 7664245" name="connsiteX1-3"/>
              <a:gd fmla="*/ 0 h 6858000" name="connsiteY1-4"/>
              <a:gd fmla="*/ 7664245 w 7664245" name="connsiteX2-5"/>
              <a:gd fmla="*/ 6858000 h 6858000" name="connsiteY2-6"/>
              <a:gd fmla="*/ 0 w 7664245" name="connsiteX3-7"/>
              <a:gd fmla="*/ 6858000 h 6858000" name="connsiteY3-8"/>
              <a:gd fmla="*/ 3657600 w 7664245" name="connsiteX4-9"/>
              <a:gd fmla="*/ 0 h 6858000" name="connsiteY4-1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6858000" w="7664245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6" lIns="96430" rIns="96430" rtlCol="0" tIns="48216"/>
          <a:lstStyle/>
          <a:p>
            <a:pPr algn="ctr">
              <a:lnSpc>
                <a:spcPct val="120000"/>
              </a:lnSpc>
            </a:pPr>
            <a:endParaRPr lang="en-GB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354" y="2485219"/>
            <a:ext cx="640667" cy="383982"/>
          </a:xfrm>
          <a:prstGeom prst="homePlate">
            <a:avLst/>
          </a:prstGeom>
          <a:solidFill>
            <a:schemeClr val="accent1"/>
          </a:solidFill>
          <a:ln w="28575">
            <a:noFill/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6" lIns="96430" rIns="96430" rtlCol="0" tIns="48216"/>
          <a:lstStyle/>
          <a:p>
            <a:pPr algn="ctr">
              <a:lnSpc>
                <a:spcPct val="120000"/>
              </a:lnSpc>
            </a:pPr>
            <a:r>
              <a:rPr lang="en-US" sz="210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139" name="Rectangle 26"/>
          <p:cNvSpPr/>
          <p:nvPr/>
        </p:nvSpPr>
        <p:spPr>
          <a:xfrm>
            <a:off x="1182899" y="2488083"/>
            <a:ext cx="3710890" cy="535344"/>
          </a:xfrm>
          <a:prstGeom prst="rect">
            <a:avLst/>
          </a:prstGeom>
        </p:spPr>
        <p:txBody>
          <a:bodyPr bIns="48216" lIns="96430" rIns="96430" tIns="4821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40" name="Pentagon 33"/>
          <p:cNvSpPr/>
          <p:nvPr/>
        </p:nvSpPr>
        <p:spPr>
          <a:xfrm>
            <a:off x="486354" y="3424335"/>
            <a:ext cx="640667" cy="383982"/>
          </a:xfrm>
          <a:prstGeom prst="homePlate">
            <a:avLst/>
          </a:prstGeom>
          <a:solidFill>
            <a:schemeClr val="accent2"/>
          </a:solidFill>
          <a:ln w="28575">
            <a:noFill/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6" lIns="96430" rIns="96430" rtlCol="0" tIns="48216"/>
          <a:lstStyle/>
          <a:p>
            <a:pPr algn="ctr">
              <a:lnSpc>
                <a:spcPct val="120000"/>
              </a:lnSpc>
            </a:pPr>
            <a:r>
              <a:rPr lang="en-US" sz="210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41" name="Rectangle 34"/>
          <p:cNvSpPr/>
          <p:nvPr/>
        </p:nvSpPr>
        <p:spPr>
          <a:xfrm>
            <a:off x="1182899" y="3427199"/>
            <a:ext cx="3280085" cy="535344"/>
          </a:xfrm>
          <a:prstGeom prst="rect">
            <a:avLst/>
          </a:prstGeom>
        </p:spPr>
        <p:txBody>
          <a:bodyPr bIns="48216" lIns="96430" rIns="96430" tIns="4821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42" name="Pentagon 36"/>
          <p:cNvSpPr/>
          <p:nvPr/>
        </p:nvSpPr>
        <p:spPr>
          <a:xfrm>
            <a:off x="486354" y="4350133"/>
            <a:ext cx="640667" cy="383982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6" lIns="96430" rIns="96430" rtlCol="0" tIns="48216"/>
          <a:lstStyle/>
          <a:p>
            <a:pPr algn="ctr">
              <a:lnSpc>
                <a:spcPct val="120000"/>
              </a:lnSpc>
            </a:pPr>
            <a:r>
              <a:rPr lang="en-US" sz="210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143" name="Rectangle 37"/>
          <p:cNvSpPr/>
          <p:nvPr/>
        </p:nvSpPr>
        <p:spPr>
          <a:xfrm>
            <a:off x="1182901" y="4352996"/>
            <a:ext cx="3124389" cy="535344"/>
          </a:xfrm>
          <a:prstGeom prst="rect">
            <a:avLst/>
          </a:prstGeom>
        </p:spPr>
        <p:txBody>
          <a:bodyPr bIns="48216" lIns="96430" rIns="96430" tIns="4821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44" name="Pentagon 39"/>
          <p:cNvSpPr/>
          <p:nvPr/>
        </p:nvSpPr>
        <p:spPr>
          <a:xfrm>
            <a:off x="486354" y="5318792"/>
            <a:ext cx="640667" cy="383982"/>
          </a:xfrm>
          <a:prstGeom prst="homePlate">
            <a:avLst/>
          </a:prstGeom>
          <a:solidFill>
            <a:schemeClr val="accent4"/>
          </a:solidFill>
          <a:ln w="28575">
            <a:noFill/>
          </a:ln>
          <a:effectLst>
            <a:outerShdw blurRad="88900" dir="2699985" dist="75434" rotWithShape="0">
              <a:scrgbClr b="0" g="0" r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6" lIns="96430" rIns="96430" rtlCol="0" tIns="48216"/>
          <a:lstStyle/>
          <a:p>
            <a:pPr algn="ctr">
              <a:lnSpc>
                <a:spcPct val="120000"/>
              </a:lnSpc>
            </a:pPr>
            <a:r>
              <a:rPr lang="en-US" sz="2109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145" name="Rectangle 40"/>
          <p:cNvSpPr/>
          <p:nvPr/>
        </p:nvSpPr>
        <p:spPr>
          <a:xfrm>
            <a:off x="1182902" y="5321654"/>
            <a:ext cx="2582178" cy="681648"/>
          </a:xfrm>
          <a:prstGeom prst="rect">
            <a:avLst/>
          </a:prstGeom>
        </p:spPr>
        <p:txBody>
          <a:bodyPr bIns="48216" lIns="96430" rIns="96430" tIns="48216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pSp>
        <p:nvGrpSpPr>
          <p:cNvPr id="146" name="Group 3"/>
          <p:cNvGrpSpPr/>
          <p:nvPr/>
        </p:nvGrpSpPr>
        <p:grpSpPr>
          <a:xfrm>
            <a:off x="4845286" y="2914267"/>
            <a:ext cx="2222506" cy="964301"/>
            <a:chOff x="5621315" y="2514600"/>
            <a:chExt cx="2107496" cy="914400"/>
          </a:xfrm>
          <a:solidFill>
            <a:schemeClr val="bg1"/>
          </a:solidFill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6787" lIns="26787" rIns="26787" tIns="26787"/>
            <a:lstStyle/>
            <a:p>
              <a:pPr algn="ctr" defTabSz="241060" hangingPunct="0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74" y="1644262"/>
            <a:ext cx="2222506" cy="964301"/>
            <a:chOff x="6162090" y="1310315"/>
            <a:chExt cx="2107496" cy="914400"/>
          </a:xfrm>
          <a:solidFill>
            <a:schemeClr val="bg1"/>
          </a:solidFill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grpFill/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7" lIns="26787" rIns="26787" tIns="26787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7" lIns="26787" rIns="26787" tIns="26787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285" y="5454278"/>
            <a:ext cx="2222506" cy="964301"/>
            <a:chOff x="4454013" y="4923170"/>
            <a:chExt cx="2107496" cy="914400"/>
          </a:xfrm>
          <a:solidFill>
            <a:schemeClr val="bg1"/>
          </a:solidFill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grpFill/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7" lIns="26787" rIns="26787" tIns="26787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7" lIns="26787" rIns="26787" tIns="26787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624" y="4184272"/>
            <a:ext cx="2222506" cy="964301"/>
            <a:chOff x="5042252" y="3718885"/>
            <a:chExt cx="2107496" cy="914400"/>
          </a:xfrm>
          <a:solidFill>
            <a:schemeClr val="bg1"/>
          </a:solidFill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grpFill/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7" lIns="26787" rIns="26787" tIns="26787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7" lIns="26787" rIns="26787" tIns="26787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7" lIns="26787" rIns="26787" tIns="26787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2357329288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7"/>
      <p:bldP grpId="0" spid="138"/>
      <p:bldP grpId="0" spid="139"/>
      <p:bldP grpId="0" spid="140"/>
      <p:bldP grpId="0" spid="141"/>
      <p:bldP grpId="0" spid="142"/>
      <p:bldP grpId="0" spid="143"/>
      <p:bldP grpId="0" spid="144"/>
      <p:bldP grpId="0" spid="14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#wm#_48_07_*Z" id="77" name="MH_Others_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b="1" kern="0" lang="zh-CN" smtClean="0" sz="7593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章</a:t>
            </a:r>
          </a:p>
        </p:txBody>
      </p:sp>
      <p:sp>
        <p:nvSpPr>
          <p:cNvPr descr="#wm#_48_07_*Z" id="78" name="MH_Others_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mtClean="0" sz="4640">
                <a:ea charset="-122" panose="020b0503020204020204" pitchFamily="34" typeface="微软雅黑"/>
              </a:rPr>
              <a:t>节</a:t>
            </a:r>
          </a:p>
        </p:txBody>
      </p:sp>
      <p:sp>
        <p:nvSpPr>
          <p:cNvPr id="32" name="MH_Others_12"/>
          <p:cNvSpPr txBox="1"/>
          <p:nvPr>
            <p:custDataLst>
              <p:tags r:id="rId6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normAutofit fontScale="22500" lnSpcReduction="20000"/>
          </a:bodyPr>
          <a:lstStyle/>
          <a:p>
            <a:r>
              <a:rPr altLang="zh-CN" lang="en-US" smtClean="0" sz="3797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CHAPTER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37050" cy="73152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lvl="1" marL="0"/>
            <a:r>
              <a:rPr altLang="zh-CN" lang="en-US" smtClean="0" sz="4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04相关标题文字</a:t>
            </a: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明年工作计划</a:t>
            </a:r>
          </a:p>
        </p:txBody>
      </p:sp>
    </p:spTree>
    <p:custDataLst>
      <p:tags r:id="rId7"/>
    </p:custDataLst>
    <p:extLst>
      <p:ext uri="{BB962C8B-B14F-4D97-AF65-F5344CB8AC3E}">
        <p14:creationId val="369695392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"/>
      <p:bldP grpId="0" spid="77"/>
      <p:bldP grpId="0" spid="78"/>
      <p:bldP grpId="0" spid="32"/>
      <p:bldP grpId="0" spid="17"/>
      <p:bldP grpId="0" spid="18"/>
      <p:bldP grpId="0" spid="19"/>
      <p:bldP grpId="0" spid="21"/>
      <p:bldP grpId="0" spid="2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7"/>
          <p:cNvGrpSpPr/>
          <p:nvPr/>
        </p:nvGrpSpPr>
        <p:grpSpPr>
          <a:xfrm>
            <a:off x="8420587" y="2255458"/>
            <a:ext cx="4004745" cy="1775434"/>
            <a:chOff x="2872440" y="555224"/>
            <a:chExt cx="2846543" cy="1262781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5" y="1373898"/>
              <a:ext cx="2814809" cy="4552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29887" cy="32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042599" cy="18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mtClean="0" sz="1100">
                  <a:solidFill>
                    <a:schemeClr val="bg1">
                      <a:lumMod val="65000"/>
                    </a:schemeClr>
                  </a:solidFill>
                  <a:latin typeface="+mn-lt"/>
                  <a:ea charset="-122" panose="02010609060101010101" pitchFamily="49" typeface="SimSun-ExtB"/>
                  <a:cs charset="0" panose="020b0604020202020204" pitchFamily="34" typeface="Arial"/>
                </a:rPr>
                <a:t>CLICK PLEASE REPLACE THE WRITTEN CONTENT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157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gdLst>
              <a:gd fmla="*/ 0 w 3457575" name="connsiteX0"/>
              <a:gd fmla="*/ 0 h 2796096" name="connsiteY0"/>
              <a:gd fmla="*/ 3457575 w 3457575" name="connsiteX1"/>
              <a:gd fmla="*/ 0 h 2796096" name="connsiteY1"/>
              <a:gd fmla="*/ 3457575 w 3457575" name="connsiteX2"/>
              <a:gd fmla="*/ 2796096 h 2796096" name="connsiteY2"/>
              <a:gd fmla="*/ 0 w 3457575" name="connsiteX3"/>
              <a:gd fmla="*/ 2796096 h 2796096" name="connsiteY3"/>
              <a:gd fmla="*/ 0 w 3457575" name="connsiteX4"/>
              <a:gd fmla="*/ 0 h 2796096" name="connsiteY4"/>
              <a:gd fmla="*/ 85726 w 3457575" name="connsiteX5"/>
              <a:gd fmla="*/ 86496 h 2796096" name="connsiteY5"/>
              <a:gd fmla="*/ 85726 w 3457575" name="connsiteX6"/>
              <a:gd fmla="*/ 2698618 h 2796096" name="connsiteY6"/>
              <a:gd fmla="*/ 3371852 w 3457575" name="connsiteX7"/>
              <a:gd fmla="*/ 2698618 h 2796096" name="connsiteY7"/>
              <a:gd fmla="*/ 3371852 w 3457575" name="connsiteX8"/>
              <a:gd fmla="*/ 86496 h 2796096" name="connsiteY8"/>
              <a:gd fmla="*/ 85726 w 3457575" name="connsiteX9"/>
              <a:gd fmla="*/ 86496 h 279609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796096" w="3457575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grpSp>
        <p:nvGrpSpPr>
          <p:cNvPr id="4" name="组合 55"/>
          <p:cNvGrpSpPr/>
          <p:nvPr/>
        </p:nvGrpSpPr>
        <p:grpSpPr>
          <a:xfrm>
            <a:off x="560662" y="1869507"/>
            <a:ext cx="6958076" cy="1165781"/>
            <a:chOff x="5125834" y="3831657"/>
            <a:chExt cx="4948441" cy="82889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55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6"/>
              <a:ext cx="1869231" cy="39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20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fmla="val 4138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grpSp>
        <p:nvGrpSpPr>
          <p:cNvPr id="5" name="组合 2"/>
          <p:cNvGrpSpPr/>
          <p:nvPr/>
        </p:nvGrpSpPr>
        <p:grpSpPr>
          <a:xfrm>
            <a:off x="768264" y="4071717"/>
            <a:ext cx="5853089" cy="973283"/>
            <a:chOff x="546100" y="2895600"/>
            <a:chExt cx="4162425" cy="692704"/>
          </a:xfrm>
        </p:grpSpPr>
        <p:grpSp>
          <p:nvGrpSpPr>
            <p:cNvPr id="21520" name="组合 8"/>
            <p:cNvGrpSpPr/>
            <p:nvPr/>
          </p:nvGrpSpPr>
          <p:grpSpPr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altLang="en-US" lang="zh-CN"/>
              </a:p>
            </p:txBody>
          </p:sp>
          <p:grpSp>
            <p:nvGrpSpPr>
              <p:cNvPr id="9" name="组合 67"/>
              <p:cNvGrpSpPr/>
              <p:nvPr/>
            </p:nvGrpSpPr>
            <p:grpSpPr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gdLst>
                    <a:gd fmla="*/ 86 w 90" name="T0"/>
                    <a:gd fmla="*/ 32 h 83" name="T1"/>
                    <a:gd fmla="*/ 90 w 90" name="T2"/>
                    <a:gd fmla="*/ 32 h 83" name="T3"/>
                    <a:gd fmla="*/ 45 w 90" name="T4"/>
                    <a:gd fmla="*/ 0 h 83" name="T5"/>
                    <a:gd fmla="*/ 0 w 90" name="T6"/>
                    <a:gd fmla="*/ 39 h 83" name="T7"/>
                    <a:gd fmla="*/ 18 w 90" name="T8"/>
                    <a:gd fmla="*/ 69 h 83" name="T9"/>
                    <a:gd fmla="*/ 13 w 90" name="T10"/>
                    <a:gd fmla="*/ 83 h 83" name="T11"/>
                    <a:gd fmla="*/ 29 w 90" name="T12"/>
                    <a:gd fmla="*/ 75 h 83" name="T13"/>
                    <a:gd fmla="*/ 45 w 90" name="T14"/>
                    <a:gd fmla="*/ 77 h 83" name="T15"/>
                    <a:gd fmla="*/ 49 w 90" name="T16"/>
                    <a:gd fmla="*/ 77 h 83" name="T17"/>
                    <a:gd fmla="*/ 48 w 90" name="T18"/>
                    <a:gd fmla="*/ 67 h 83" name="T19"/>
                    <a:gd fmla="*/ 86 w 90" name="T20"/>
                    <a:gd fmla="*/ 32 h 83" name="T21"/>
                    <a:gd fmla="*/ 62 w 90" name="T22"/>
                    <a:gd fmla="*/ 19 h 83" name="T23"/>
                    <a:gd fmla="*/ 67 w 90" name="T24"/>
                    <a:gd fmla="*/ 25 h 83" name="T25"/>
                    <a:gd fmla="*/ 62 w 90" name="T26"/>
                    <a:gd fmla="*/ 31 h 83" name="T27"/>
                    <a:gd fmla="*/ 55 w 90" name="T28"/>
                    <a:gd fmla="*/ 25 h 83" name="T29"/>
                    <a:gd fmla="*/ 62 w 90" name="T30"/>
                    <a:gd fmla="*/ 19 h 83" name="T31"/>
                    <a:gd fmla="*/ 30 w 90" name="T32"/>
                    <a:gd fmla="*/ 31 h 83" name="T33"/>
                    <a:gd fmla="*/ 23 w 90" name="T34"/>
                    <a:gd fmla="*/ 25 h 83" name="T35"/>
                    <a:gd fmla="*/ 30 w 90" name="T36"/>
                    <a:gd fmla="*/ 19 h 83" name="T37"/>
                    <a:gd fmla="*/ 36 w 90" name="T38"/>
                    <a:gd fmla="*/ 25 h 83" name="T39"/>
                    <a:gd fmla="*/ 30 w 90" name="T40"/>
                    <a:gd fmla="*/ 31 h 8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83" w="90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gdLst>
                    <a:gd fmla="*/ 77 w 77" name="T0"/>
                    <a:gd fmla="*/ 33 h 70" name="T1"/>
                    <a:gd fmla="*/ 39 w 77" name="T2"/>
                    <a:gd fmla="*/ 0 h 70" name="T3"/>
                    <a:gd fmla="*/ 0 w 77" name="T4"/>
                    <a:gd fmla="*/ 33 h 70" name="T5"/>
                    <a:gd fmla="*/ 39 w 77" name="T6"/>
                    <a:gd fmla="*/ 66 h 70" name="T7"/>
                    <a:gd fmla="*/ 52 w 77" name="T8"/>
                    <a:gd fmla="*/ 63 h 70" name="T9"/>
                    <a:gd fmla="*/ 65 w 77" name="T10"/>
                    <a:gd fmla="*/ 70 h 70" name="T11"/>
                    <a:gd fmla="*/ 61 w 77" name="T12"/>
                    <a:gd fmla="*/ 59 h 70" name="T13"/>
                    <a:gd fmla="*/ 77 w 77" name="T14"/>
                    <a:gd fmla="*/ 33 h 70" name="T15"/>
                    <a:gd fmla="*/ 26 w 77" name="T16"/>
                    <a:gd fmla="*/ 27 h 70" name="T17"/>
                    <a:gd fmla="*/ 22 w 77" name="T18"/>
                    <a:gd fmla="*/ 23 h 70" name="T19"/>
                    <a:gd fmla="*/ 26 w 77" name="T20"/>
                    <a:gd fmla="*/ 18 h 70" name="T21"/>
                    <a:gd fmla="*/ 32 w 77" name="T22"/>
                    <a:gd fmla="*/ 23 h 70" name="T23"/>
                    <a:gd fmla="*/ 26 w 77" name="T24"/>
                    <a:gd fmla="*/ 27 h 70" name="T25"/>
                    <a:gd fmla="*/ 51 w 77" name="T26"/>
                    <a:gd fmla="*/ 27 h 70" name="T27"/>
                    <a:gd fmla="*/ 47 w 77" name="T28"/>
                    <a:gd fmla="*/ 23 h 70" name="T29"/>
                    <a:gd fmla="*/ 51 w 77" name="T30"/>
                    <a:gd fmla="*/ 18 h 70" name="T31"/>
                    <a:gd fmla="*/ 57 w 77" name="T32"/>
                    <a:gd fmla="*/ 23 h 70" name="T33"/>
                    <a:gd fmla="*/ 51 w 77" name="T34"/>
                    <a:gd fmla="*/ 27 h 7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70" w="77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21" name="组合 71"/>
            <p:cNvGrpSpPr/>
            <p:nvPr/>
          </p:nvGrpSpPr>
          <p:grpSpPr>
            <a:xfrm>
              <a:off x="1417435" y="2945159"/>
              <a:ext cx="3291090" cy="590697"/>
              <a:chOff x="5125835" y="3227734"/>
              <a:chExt cx="3291090" cy="59069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2539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8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3"/>
                <a:ext cx="1430606" cy="325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/>
          <p:nvPr/>
        </p:nvGrpSpPr>
        <p:grpSpPr>
          <a:xfrm>
            <a:off x="768264" y="5339663"/>
            <a:ext cx="5853089" cy="973283"/>
            <a:chOff x="546100" y="3797300"/>
            <a:chExt cx="4162425" cy="692704"/>
          </a:xfrm>
        </p:grpSpPr>
        <p:grpSp>
          <p:nvGrpSpPr>
            <p:cNvPr id="21514" name="组合 9"/>
            <p:cNvGrpSpPr/>
            <p:nvPr/>
          </p:nvGrpSpPr>
          <p:grpSpPr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altLang="en-US" lang="zh-CN"/>
              </a:p>
            </p:txBody>
          </p:sp>
          <p:grpSp>
            <p:nvGrpSpPr>
              <p:cNvPr id="13" name="组合 60"/>
              <p:cNvGrpSpPr/>
              <p:nvPr/>
            </p:nvGrpSpPr>
            <p:grpSpPr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gdLst>
                    <a:gd fmla="*/ 98 w 119" name="T0"/>
                    <a:gd fmla="*/ 40 h 95" name="T1"/>
                    <a:gd fmla="*/ 95 w 119" name="T2"/>
                    <a:gd fmla="*/ 36 h 95" name="T3"/>
                    <a:gd fmla="*/ 94 w 119" name="T4"/>
                    <a:gd fmla="*/ 22 h 95" name="T5"/>
                    <a:gd fmla="*/ 69 w 119" name="T6"/>
                    <a:gd fmla="*/ 23 h 95" name="T7"/>
                    <a:gd fmla="*/ 65 w 119" name="T8"/>
                    <a:gd fmla="*/ 16 h 95" name="T9"/>
                    <a:gd fmla="*/ 45 w 119" name="T10"/>
                    <a:gd fmla="*/ 6 h 95" name="T11"/>
                    <a:gd fmla="*/ 11 w 119" name="T12"/>
                    <a:gd fmla="*/ 34 h 95" name="T13"/>
                    <a:gd fmla="*/ 1 w 119" name="T14"/>
                    <a:gd fmla="*/ 60 h 95" name="T15"/>
                    <a:gd fmla="*/ 51 w 119" name="T16"/>
                    <a:gd fmla="*/ 93 h 95" name="T17"/>
                    <a:gd fmla="*/ 110 w 119" name="T18"/>
                    <a:gd fmla="*/ 67 h 95" name="T19"/>
                    <a:gd fmla="*/ 98 w 119" name="T20"/>
                    <a:gd fmla="*/ 40 h 95" name="T21"/>
                    <a:gd fmla="*/ 52 w 119" name="T22"/>
                    <a:gd fmla="*/ 86 h 95" name="T23"/>
                    <a:gd fmla="*/ 14 w 119" name="T24"/>
                    <a:gd fmla="*/ 62 h 95" name="T25"/>
                    <a:gd fmla="*/ 52 w 119" name="T26"/>
                    <a:gd fmla="*/ 35 h 95" name="T27"/>
                    <a:gd fmla="*/ 91 w 119" name="T28"/>
                    <a:gd fmla="*/ 57 h 95" name="T29"/>
                    <a:gd fmla="*/ 52 w 119" name="T30"/>
                    <a:gd fmla="*/ 86 h 9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95" w="119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gdLst>
                    <a:gd fmla="*/ 21 w 47" name="T0"/>
                    <a:gd fmla="*/ 3 h 42" name="T1"/>
                    <a:gd fmla="*/ 2 w 47" name="T2"/>
                    <a:gd fmla="*/ 25 h 42" name="T3"/>
                    <a:gd fmla="*/ 8 w 47" name="T4"/>
                    <a:gd fmla="*/ 35 h 42" name="T5"/>
                    <a:gd fmla="*/ 40 w 47" name="T6"/>
                    <a:gd fmla="*/ 29 h 42" name="T7"/>
                    <a:gd fmla="*/ 21 w 47" name="T8"/>
                    <a:gd fmla="*/ 3 h 42" name="T9"/>
                    <a:gd fmla="*/ 16 w 47" name="T10"/>
                    <a:gd fmla="*/ 31 h 42" name="T11"/>
                    <a:gd fmla="*/ 8 w 47" name="T12"/>
                    <a:gd fmla="*/ 26 h 42" name="T13"/>
                    <a:gd fmla="*/ 15 w 47" name="T14"/>
                    <a:gd fmla="*/ 19 h 42" name="T15"/>
                    <a:gd fmla="*/ 23 w 47" name="T16"/>
                    <a:gd fmla="*/ 24 h 42" name="T17"/>
                    <a:gd fmla="*/ 16 w 47" name="T18"/>
                    <a:gd fmla="*/ 31 h 42" name="T19"/>
                    <a:gd fmla="*/ 28 w 47" name="T20"/>
                    <a:gd fmla="*/ 20 h 42" name="T21"/>
                    <a:gd fmla="*/ 25 w 47" name="T22"/>
                    <a:gd fmla="*/ 20 h 42" name="T23"/>
                    <a:gd fmla="*/ 26 w 47" name="T24"/>
                    <a:gd fmla="*/ 16 h 42" name="T25"/>
                    <a:gd fmla="*/ 30 w 47" name="T26"/>
                    <a:gd fmla="*/ 16 h 42" name="T27"/>
                    <a:gd fmla="*/ 28 w 47" name="T28"/>
                    <a:gd fmla="*/ 20 h 4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2" w="47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gdLst>
                    <a:gd fmla="*/ 20 w 26" name="T0"/>
                    <a:gd fmla="*/ 27 h 27" name="T1"/>
                    <a:gd fmla="*/ 23 w 26" name="T2"/>
                    <a:gd fmla="*/ 24 h 27" name="T3"/>
                    <a:gd fmla="*/ 23 w 26" name="T4"/>
                    <a:gd fmla="*/ 24 h 27" name="T5"/>
                    <a:gd fmla="*/ 4 w 26" name="T6"/>
                    <a:gd fmla="*/ 4 h 27" name="T7"/>
                    <a:gd fmla="*/ 0 w 26" name="T8"/>
                    <a:gd fmla="*/ 8 h 27" name="T9"/>
                    <a:gd fmla="*/ 4 w 26" name="T10"/>
                    <a:gd fmla="*/ 11 h 27" name="T11"/>
                    <a:gd fmla="*/ 16 w 26" name="T12"/>
                    <a:gd fmla="*/ 23 h 27" name="T13"/>
                    <a:gd fmla="*/ 20 w 26" name="T14"/>
                    <a:gd fmla="*/ 27 h 2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7" w="26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gdLst>
                    <a:gd fmla="*/ 22 w 54" name="T0"/>
                    <a:gd fmla="*/ 2 h 50" name="T1"/>
                    <a:gd fmla="*/ 4 w 54" name="T2"/>
                    <a:gd fmla="*/ 2 h 50" name="T3"/>
                    <a:gd fmla="*/ 4 w 54" name="T4"/>
                    <a:gd fmla="*/ 2 h 50" name="T5"/>
                    <a:gd fmla="*/ 4 w 54" name="T6"/>
                    <a:gd fmla="*/ 2 h 50" name="T7"/>
                    <a:gd fmla="*/ 0 w 54" name="T8"/>
                    <a:gd fmla="*/ 7 h 50" name="T9"/>
                    <a:gd fmla="*/ 5 w 54" name="T10"/>
                    <a:gd fmla="*/ 12 h 50" name="T11"/>
                    <a:gd fmla="*/ 10 w 54" name="T12"/>
                    <a:gd fmla="*/ 11 h 50" name="T13"/>
                    <a:gd fmla="*/ 35 w 54" name="T14"/>
                    <a:gd fmla="*/ 24 h 50" name="T15"/>
                    <a:gd fmla="*/ 37 w 54" name="T16"/>
                    <a:gd fmla="*/ 41 h 50" name="T17"/>
                    <a:gd fmla="*/ 36 w 54" name="T18"/>
                    <a:gd fmla="*/ 46 h 50" name="T19"/>
                    <a:gd fmla="*/ 41 w 54" name="T20"/>
                    <a:gd fmla="*/ 50 h 50" name="T21"/>
                    <a:gd fmla="*/ 46 w 54" name="T22"/>
                    <a:gd fmla="*/ 46 h 50" name="T23"/>
                    <a:gd fmla="*/ 46 w 54" name="T24"/>
                    <a:gd fmla="*/ 46 h 50" name="T25"/>
                    <a:gd fmla="*/ 22 w 54" name="T26"/>
                    <a:gd fmla="*/ 2 h 5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0" w="54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5" name="组合 74"/>
            <p:cNvGrpSpPr/>
            <p:nvPr/>
          </p:nvGrpSpPr>
          <p:grpSpPr>
            <a:xfrm>
              <a:off x="1417435" y="3846859"/>
              <a:ext cx="3291090" cy="590697"/>
              <a:chOff x="5125835" y="3227734"/>
              <a:chExt cx="3291090" cy="59069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3"/>
                <a:ext cx="3254375" cy="32539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8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30606" cy="325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点击请替换文字内容</a:t>
                </a:r>
              </a:p>
            </p:txBody>
          </p:sp>
        </p:grpSp>
      </p:grpSp>
      <p:sp>
        <p:nvSpPr>
          <p:cNvPr id="34" name="椭圆 3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6" name="椭圆 3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3767305574"/>
      </p:ext>
    </p:extLst>
  </p:cSld>
  <p:clrMapOvr>
    <a:masterClrMapping/>
  </p:clrMapOvr>
  <mc:AlternateContent>
    <mc:Choice Requires="p14">
      <p:transition advTm="4000" p14:dur="1200" spd="slow">
        <p14:prism dir="u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9"/>
      <p:bldP grpId="0" spid="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gdLst>
                <a:gd fmla="*/ 9210674 w 9350488" name="connsiteX0"/>
                <a:gd fmla="*/ 3819266 h 4399344" name="connsiteY0"/>
                <a:gd fmla="*/ 9350488 w 9350488" name="connsiteX1"/>
                <a:gd fmla="*/ 4082226 h 4399344" name="connsiteY1"/>
                <a:gd fmla="*/ 9033370 w 9350488" name="connsiteX2"/>
                <a:gd fmla="*/ 4399344 h 4399344" name="connsiteY2"/>
                <a:gd fmla="*/ 6852320 w 9350488" name="connsiteX3"/>
                <a:gd fmla="*/ 4399344 h 4399344" name="connsiteY3"/>
                <a:gd fmla="*/ 6844759 w 9350488" name="connsiteX4"/>
                <a:gd fmla="*/ 4398581 h 4399344" name="connsiteY4"/>
                <a:gd fmla="*/ 6831730 w 9350488" name="connsiteX5"/>
                <a:gd fmla="*/ 4398964 h 4399344" name="connsiteY5"/>
                <a:gd fmla="*/ 6805150 w 9350488" name="connsiteX6"/>
                <a:gd fmla="*/ 4394589 h 4399344" name="connsiteY6"/>
                <a:gd fmla="*/ 6788410 w 9350488" name="connsiteX7"/>
                <a:gd fmla="*/ 4392901 h 4399344" name="connsiteY7"/>
                <a:gd fmla="*/ 6781081 w 9350488" name="connsiteX8"/>
                <a:gd fmla="*/ 4390626 h 4399344" name="connsiteY8"/>
                <a:gd fmla="*/ 6771692 w 9350488" name="connsiteX9"/>
                <a:gd fmla="*/ 4389080 h 4399344" name="connsiteY9"/>
                <a:gd fmla="*/ 6748678 w 9350488" name="connsiteX10"/>
                <a:gd fmla="*/ 4380567 h 4399344" name="connsiteY10"/>
                <a:gd fmla="*/ 6728884 w 9350488" name="connsiteX11"/>
                <a:gd fmla="*/ 4374423 h 4399344" name="connsiteY11"/>
                <a:gd fmla="*/ 6722076 w 9350488" name="connsiteX12"/>
                <a:gd fmla="*/ 4370728 h 4399344" name="connsiteY12"/>
                <a:gd fmla="*/ 6714626 w 9350488" name="connsiteX13"/>
                <a:gd fmla="*/ 4367972 h 4399344" name="connsiteY13"/>
                <a:gd fmla="*/ 6695104 w 9350488" name="connsiteX14"/>
                <a:gd fmla="*/ 4356088 h 4399344" name="connsiteY14"/>
                <a:gd fmla="*/ 6675017 w 9350488" name="connsiteX15"/>
                <a:gd fmla="*/ 4345185 h 4399344" name="connsiteY15"/>
                <a:gd fmla="*/ 6668890 w 9350488" name="connsiteX16"/>
                <a:gd fmla="*/ 4340130 h 4399344" name="connsiteY16"/>
                <a:gd fmla="*/ 6662274 w 9350488" name="connsiteX17"/>
                <a:gd fmla="*/ 4336102 h 4399344" name="connsiteY17"/>
                <a:gd fmla="*/ 6647012 w 9350488" name="connsiteX18"/>
                <a:gd fmla="*/ 4322079 h 4399344" name="connsiteY18"/>
                <a:gd fmla="*/ 6628085 w 9350488" name="connsiteX19"/>
                <a:gd fmla="*/ 4306462 h 4399344" name="connsiteY19"/>
                <a:gd fmla="*/ 6622029 w 9350488" name="connsiteX20"/>
                <a:gd fmla="*/ 4299122 h 4399344" name="connsiteY20"/>
                <a:gd fmla="*/ 6616378 w 9350488" name="connsiteX21"/>
                <a:gd fmla="*/ 4293931 h 4399344" name="connsiteY21"/>
                <a:gd fmla="*/ 6606505 w 9350488" name="connsiteX22"/>
                <a:gd fmla="*/ 4280307 h 4399344" name="connsiteY22"/>
                <a:gd fmla="*/ 6589361 w 9350488" name="connsiteX23"/>
                <a:gd fmla="*/ 4259529 h 4399344" name="connsiteY23"/>
                <a:gd fmla="*/ 6583143 w 9350488" name="connsiteX24"/>
                <a:gd fmla="*/ 4248073 h 4399344" name="connsiteY24"/>
                <a:gd fmla="*/ 6578683 w 9350488" name="connsiteX25"/>
                <a:gd fmla="*/ 4241920 h 4399344" name="connsiteY25"/>
                <a:gd fmla="*/ 5577164 w 9350488" name="connsiteX26"/>
                <a:gd fmla="*/ 2519482 h 4399344" name="connsiteY26"/>
                <a:gd fmla="*/ 3584720 w 9350488" name="connsiteX27"/>
                <a:gd fmla="*/ 2519482 h 4399344" name="connsiteY27"/>
                <a:gd fmla="*/ 3577151 w 9350488" name="connsiteX28"/>
                <a:gd fmla="*/ 2518719 h 4399344" name="connsiteY28"/>
                <a:gd fmla="*/ 3564128 w 9350488" name="connsiteX29"/>
                <a:gd fmla="*/ 2519102 h 4399344" name="connsiteY29"/>
                <a:gd fmla="*/ 3537559 w 9350488" name="connsiteX30"/>
                <a:gd fmla="*/ 2514728 h 4399344" name="connsiteY30"/>
                <a:gd fmla="*/ 3520810 w 9350488" name="connsiteX31"/>
                <a:gd fmla="*/ 2513039 h 4399344" name="connsiteY31"/>
                <a:gd fmla="*/ 3513476 w 9350488" name="connsiteX32"/>
                <a:gd fmla="*/ 2510763 h 4399344" name="connsiteY32"/>
                <a:gd fmla="*/ 3504091 w 9350488" name="connsiteX33"/>
                <a:gd fmla="*/ 2509217 h 4399344" name="connsiteY33"/>
                <a:gd fmla="*/ 3481082 w 9350488" name="connsiteX34"/>
                <a:gd fmla="*/ 2500707 h 4399344" name="connsiteY34"/>
                <a:gd fmla="*/ 3461284 w 9350488" name="connsiteX35"/>
                <a:gd fmla="*/ 2494561 h 4399344" name="connsiteY35"/>
                <a:gd fmla="*/ 3454474 w 9350488" name="connsiteX36"/>
                <a:gd fmla="*/ 2490865 h 4399344" name="connsiteY36"/>
                <a:gd fmla="*/ 3447024 w 9350488" name="connsiteX37"/>
                <a:gd fmla="*/ 2488109 h 4399344" name="connsiteY37"/>
                <a:gd fmla="*/ 3427503 w 9350488" name="connsiteX38"/>
                <a:gd fmla="*/ 2476226 h 4399344" name="connsiteY38"/>
                <a:gd fmla="*/ 3407416 w 9350488" name="connsiteX39"/>
                <a:gd fmla="*/ 2465323 h 4399344" name="connsiteY39"/>
                <a:gd fmla="*/ 3401290 w 9350488" name="connsiteX40"/>
                <a:gd fmla="*/ 2460268 h 4399344" name="connsiteY40"/>
                <a:gd fmla="*/ 3394672 w 9350488" name="connsiteX41"/>
                <a:gd fmla="*/ 2456239 h 4399344" name="connsiteY41"/>
                <a:gd fmla="*/ 3379407 w 9350488" name="connsiteX42"/>
                <a:gd fmla="*/ 2442213 h 4399344" name="connsiteY42"/>
                <a:gd fmla="*/ 3360484 w 9350488" name="connsiteX43"/>
                <a:gd fmla="*/ 2426600 h 4399344" name="connsiteY43"/>
                <a:gd fmla="*/ 3354430 w 9350488" name="connsiteX44"/>
                <a:gd fmla="*/ 2419263 h 4399344" name="connsiteY44"/>
                <a:gd fmla="*/ 3348776 w 9350488" name="connsiteX45"/>
                <a:gd fmla="*/ 2414068 h 4399344" name="connsiteY45"/>
                <a:gd fmla="*/ 3338897 w 9350488" name="connsiteX46"/>
                <a:gd fmla="*/ 2400437 h 4399344" name="connsiteY46"/>
                <a:gd fmla="*/ 3321761 w 9350488" name="connsiteX47"/>
                <a:gd fmla="*/ 2379667 h 4399344" name="connsiteY47"/>
                <a:gd fmla="*/ 3315545 w 9350488" name="connsiteX48"/>
                <a:gd fmla="*/ 2368216 h 4399344" name="connsiteY48"/>
                <a:gd fmla="*/ 3311081 w 9350488" name="connsiteX49"/>
                <a:gd fmla="*/ 2362057 h 4399344" name="connsiteY49"/>
                <a:gd fmla="*/ 2309562 w 9350488" name="connsiteX50"/>
                <a:gd fmla="*/ 639619 h 4399344" name="connsiteY50"/>
                <a:gd fmla="*/ 317118 w 9350488" name="connsiteX51"/>
                <a:gd fmla="*/ 639619 h 4399344" name="connsiteY51"/>
                <a:gd fmla="*/ 1 w 9350488" name="connsiteX52"/>
                <a:gd fmla="*/ 322501 h 4399344" name="connsiteY52"/>
                <a:gd fmla="*/ 317119 w 9350488" name="connsiteX53"/>
                <a:gd fmla="*/ 5383 h 4399344" name="connsiteY53"/>
                <a:gd fmla="*/ 2436279 w 9350488" name="connsiteX54"/>
                <a:gd fmla="*/ 5383 h 4399344" name="connsiteY54"/>
                <a:gd fmla="*/ 2448735 w 9350488" name="connsiteX55"/>
                <a:gd fmla="*/ 2523 h 4399344" name="connsiteY55"/>
                <a:gd fmla="*/ 2627103 w 9350488" name="connsiteX56"/>
                <a:gd fmla="*/ 31715 h 4399344" name="connsiteY56"/>
                <a:gd fmla="*/ 2650943 w 9350488" name="connsiteX57"/>
                <a:gd fmla="*/ 46228 h 4399344" name="connsiteY57"/>
                <a:gd fmla="*/ 2675472 w 9350488" name="connsiteX58"/>
                <a:gd fmla="*/ 59542 h 4399344" name="connsiteY58"/>
                <a:gd fmla="*/ 2790366 w 9350488" name="connsiteX59"/>
                <a:gd fmla="*/ 199065 h 4399344" name="connsiteY59"/>
                <a:gd fmla="*/ 2794154 w 9350488" name="connsiteX60"/>
                <a:gd fmla="*/ 211270 h 4399344" name="connsiteY60"/>
                <a:gd fmla="*/ 3767495 w 9350488" name="connsiteX61"/>
                <a:gd fmla="*/ 1885246 h 4399344" name="connsiteY61"/>
                <a:gd fmla="*/ 5703881 w 9350488" name="connsiteX62"/>
                <a:gd fmla="*/ 1885246 h 4399344" name="connsiteY62"/>
                <a:gd fmla="*/ 5716337 w 9350488" name="connsiteX63"/>
                <a:gd fmla="*/ 1882386 h 4399344" name="connsiteY63"/>
                <a:gd fmla="*/ 5894704 w 9350488" name="connsiteX64"/>
                <a:gd fmla="*/ 1911577 h 4399344" name="connsiteY64"/>
                <a:gd fmla="*/ 5930433 w 9350488" name="connsiteX65"/>
                <a:gd fmla="*/ 1933328 h 4399344" name="connsiteY65"/>
                <a:gd fmla="*/ 5943074 w 9350488" name="connsiteX66"/>
                <a:gd fmla="*/ 1939405 h 4399344" name="connsiteY66"/>
                <a:gd fmla="*/ 6044613 w 9350488" name="connsiteX67"/>
                <a:gd fmla="*/ 2051207 h 4399344" name="connsiteY67"/>
                <a:gd fmla="*/ 6057322 w 9350488" name="connsiteX68"/>
                <a:gd fmla="*/ 2083506 h 4399344" name="connsiteY68"/>
                <a:gd fmla="*/ 7035096 w 9350488" name="connsiteX69"/>
                <a:gd fmla="*/ 3765107 h 4399344" name="connsiteY69"/>
                <a:gd fmla="*/ 9033370 w 9350488" name="connsiteX70"/>
                <a:gd fmla="*/ 3765107 h 4399344" name="connsiteY70"/>
                <a:gd fmla="*/ 9210674 w 9350488" name="connsiteX71"/>
                <a:gd fmla="*/ 3819266 h 4399344" name="connsiteY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b="b" l="l" r="r" t="t"/>
              <a:pathLst>
                <a:path h="4399344" w="9350488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gdLst>
                <a:gd fmla="*/ 6 w 94" name="T0"/>
                <a:gd fmla="*/ 28 h 94" name="T1"/>
                <a:gd fmla="*/ 32 w 94" name="T2"/>
                <a:gd fmla="*/ 4 h 94" name="T3"/>
                <a:gd fmla="*/ 67 w 94" name="T4"/>
                <a:gd fmla="*/ 6 h 94" name="T5"/>
                <a:gd fmla="*/ 90 w 94" name="T6"/>
                <a:gd fmla="*/ 32 h 94" name="T7"/>
                <a:gd fmla="*/ 88 w 94" name="T8"/>
                <a:gd fmla="*/ 67 h 94" name="T9"/>
                <a:gd fmla="*/ 88 w 94" name="T10"/>
                <a:gd fmla="*/ 67 h 94" name="T11"/>
                <a:gd fmla="*/ 62 w 94" name="T12"/>
                <a:gd fmla="*/ 90 h 94" name="T13"/>
                <a:gd fmla="*/ 27 w 94" name="T14"/>
                <a:gd fmla="*/ 89 h 94" name="T15"/>
                <a:gd fmla="*/ 27 w 94" name="T16"/>
                <a:gd fmla="*/ 89 h 94" name="T17"/>
                <a:gd fmla="*/ 4 w 94" name="T18"/>
                <a:gd fmla="*/ 62 h 94" name="T19"/>
                <a:gd fmla="*/ 6 w 94" name="T20"/>
                <a:gd fmla="*/ 28 h 94" name="T21"/>
                <a:gd fmla="*/ 6 w 94" name="T22"/>
                <a:gd fmla="*/ 28 h 94" name="T23"/>
                <a:gd fmla="*/ 20 w 94" name="T24"/>
                <a:gd fmla="*/ 27 h 94" name="T25"/>
                <a:gd fmla="*/ 16 w 94" name="T26"/>
                <a:gd fmla="*/ 32 h 94" name="T27"/>
                <a:gd fmla="*/ 16 w 94" name="T28"/>
                <a:gd fmla="*/ 32 h 94" name="T29"/>
                <a:gd fmla="*/ 15 w 94" name="T30"/>
                <a:gd fmla="*/ 35 h 94" name="T31"/>
                <a:gd fmla="*/ 36 w 94" name="T32"/>
                <a:gd fmla="*/ 37 h 94" name="T33"/>
                <a:gd fmla="*/ 34 w 94" name="T34"/>
                <a:gd fmla="*/ 40 h 94" name="T35"/>
                <a:gd fmla="*/ 32 w 94" name="T36"/>
                <a:gd fmla="*/ 45 h 94" name="T37"/>
                <a:gd fmla="*/ 13 w 94" name="T38"/>
                <a:gd fmla="*/ 53 h 94" name="T39"/>
                <a:gd fmla="*/ 15 w 94" name="T40"/>
                <a:gd fmla="*/ 59 h 94" name="T41"/>
                <a:gd fmla="*/ 15 w 94" name="T42"/>
                <a:gd fmla="*/ 59 h 94" name="T43"/>
                <a:gd fmla="*/ 16 w 94" name="T44"/>
                <a:gd fmla="*/ 60 h 94" name="T45"/>
                <a:gd fmla="*/ 29 w 94" name="T46"/>
                <a:gd fmla="*/ 54 h 94" name="T47"/>
                <a:gd fmla="*/ 26 w 94" name="T48"/>
                <a:gd fmla="*/ 74 h 94" name="T49"/>
                <a:gd fmla="*/ 32 w 94" name="T50"/>
                <a:gd fmla="*/ 78 h 94" name="T51"/>
                <a:gd fmla="*/ 32 w 94" name="T52"/>
                <a:gd fmla="*/ 78 h 94" name="T53"/>
                <a:gd fmla="*/ 33 w 94" name="T54"/>
                <a:gd fmla="*/ 79 h 94" name="T55"/>
                <a:gd fmla="*/ 34 w 94" name="T56"/>
                <a:gd fmla="*/ 78 h 94" name="T57"/>
                <a:gd fmla="*/ 36 w 94" name="T58"/>
                <a:gd fmla="*/ 55 h 94" name="T59"/>
                <a:gd fmla="*/ 48 w 94" name="T60"/>
                <a:gd fmla="*/ 67 h 94" name="T61"/>
                <a:gd fmla="*/ 60 w 94" name="T62"/>
                <a:gd fmla="*/ 79 h 94" name="T63"/>
                <a:gd fmla="*/ 65 w 94" name="T64"/>
                <a:gd fmla="*/ 77 h 94" name="T65"/>
                <a:gd fmla="*/ 66 w 94" name="T66"/>
                <a:gd fmla="*/ 74 h 94" name="T67"/>
                <a:gd fmla="*/ 54 w 94" name="T68"/>
                <a:gd fmla="*/ 62 h 94" name="T69"/>
                <a:gd fmla="*/ 39 w 94" name="T70"/>
                <a:gd fmla="*/ 48 h 94" name="T71"/>
                <a:gd fmla="*/ 41 w 94" name="T72"/>
                <a:gd fmla="*/ 43 h 94" name="T73"/>
                <a:gd fmla="*/ 43 w 94" name="T74"/>
                <a:gd fmla="*/ 39 h 94" name="T75"/>
                <a:gd fmla="*/ 49 w 94" name="T76"/>
                <a:gd fmla="*/ 42 h 94" name="T77"/>
                <a:gd fmla="*/ 77 w 94" name="T78"/>
                <a:gd fmla="*/ 64 h 94" name="T79"/>
                <a:gd fmla="*/ 78 w 94" name="T80"/>
                <a:gd fmla="*/ 62 h 94" name="T81"/>
                <a:gd fmla="*/ 78 w 94" name="T82"/>
                <a:gd fmla="*/ 62 h 94" name="T83"/>
                <a:gd fmla="*/ 80 w 94" name="T84"/>
                <a:gd fmla="*/ 56 h 94" name="T85"/>
                <a:gd fmla="*/ 53 w 94" name="T86"/>
                <a:gd fmla="*/ 35 h 94" name="T87"/>
                <a:gd fmla="*/ 47 w 94" name="T88"/>
                <a:gd fmla="*/ 32 h 94" name="T89"/>
                <a:gd fmla="*/ 50 w 94" name="T90"/>
                <a:gd fmla="*/ 28 h 94" name="T91"/>
                <a:gd fmla="*/ 56 w 94" name="T92"/>
                <a:gd fmla="*/ 30 h 94" name="T93"/>
                <a:gd fmla="*/ 74 w 94" name="T94"/>
                <a:gd fmla="*/ 28 h 94" name="T95"/>
                <a:gd fmla="*/ 71 w 94" name="T96"/>
                <a:gd fmla="*/ 23 h 94" name="T97"/>
                <a:gd fmla="*/ 70 w 94" name="T98"/>
                <a:gd fmla="*/ 22 h 94" name="T99"/>
                <a:gd fmla="*/ 58 w 94" name="T100"/>
                <a:gd fmla="*/ 23 h 94" name="T101"/>
                <a:gd fmla="*/ 55 w 94" name="T102"/>
                <a:gd fmla="*/ 22 h 94" name="T103"/>
                <a:gd fmla="*/ 62 w 94" name="T104"/>
                <a:gd fmla="*/ 16 h 94" name="T105"/>
                <a:gd fmla="*/ 53 w 94" name="T106"/>
                <a:gd fmla="*/ 14 h 94" name="T107"/>
                <a:gd fmla="*/ 49 w 94" name="T108"/>
                <a:gd fmla="*/ 18 h 94" name="T109"/>
                <a:gd fmla="*/ 43 w 94" name="T110"/>
                <a:gd fmla="*/ 13 h 94" name="T111"/>
                <a:gd fmla="*/ 37 w 94" name="T112"/>
                <a:gd fmla="*/ 15 h 94" name="T113"/>
                <a:gd fmla="*/ 35 w 94" name="T114"/>
                <a:gd fmla="*/ 16 h 94" name="T115"/>
                <a:gd fmla="*/ 44 w 94" name="T116"/>
                <a:gd fmla="*/ 24 h 94" name="T117"/>
                <a:gd fmla="*/ 40 w 94" name="T118"/>
                <a:gd fmla="*/ 30 h 94" name="T119"/>
                <a:gd fmla="*/ 20 w 94" name="T120"/>
                <a:gd fmla="*/ 27 h 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gdLst>
                <a:gd fmla="*/ 80 w 198" name="T0"/>
                <a:gd fmla="*/ 39 h 190" name="T1"/>
                <a:gd fmla="*/ 32 w 198" name="T2"/>
                <a:gd fmla="*/ 39 h 190" name="T3"/>
                <a:gd fmla="*/ 24 w 198" name="T4"/>
                <a:gd fmla="*/ 52 h 190" name="T5"/>
                <a:gd fmla="*/ 32 w 198" name="T6"/>
                <a:gd fmla="*/ 65 h 190" name="T7"/>
                <a:gd fmla="*/ 80 w 198" name="T8"/>
                <a:gd fmla="*/ 65 h 190" name="T9"/>
                <a:gd fmla="*/ 80 w 198" name="T10"/>
                <a:gd fmla="*/ 39 h 190" name="T11"/>
                <a:gd fmla="*/ 80 w 198" name="T12"/>
                <a:gd fmla="*/ 39 h 190" name="T13"/>
                <a:gd fmla="*/ 114 w 198" name="T14"/>
                <a:gd fmla="*/ 65 h 190" name="T15"/>
                <a:gd fmla="*/ 170 w 198" name="T16"/>
                <a:gd fmla="*/ 65 h 190" name="T17"/>
                <a:gd fmla="*/ 177 w 198" name="T18"/>
                <a:gd fmla="*/ 65 h 190" name="T19"/>
                <a:gd fmla="*/ 179 w 198" name="T20"/>
                <a:gd fmla="*/ 69 h 190" name="T21"/>
                <a:gd fmla="*/ 194 w 198" name="T22"/>
                <a:gd fmla="*/ 93 h 190" name="T23"/>
                <a:gd fmla="*/ 198 w 198" name="T24"/>
                <a:gd fmla="*/ 99 h 190" name="T25"/>
                <a:gd fmla="*/ 194 w 198" name="T26"/>
                <a:gd fmla="*/ 103 h 190" name="T27"/>
                <a:gd fmla="*/ 179 w 198" name="T28"/>
                <a:gd fmla="*/ 127 h 190" name="T29"/>
                <a:gd fmla="*/ 177 w 198" name="T30"/>
                <a:gd fmla="*/ 134 h 190" name="T31"/>
                <a:gd fmla="*/ 170 w 198" name="T32"/>
                <a:gd fmla="*/ 134 h 190" name="T33"/>
                <a:gd fmla="*/ 114 w 198" name="T34"/>
                <a:gd fmla="*/ 134 h 190" name="T35"/>
                <a:gd fmla="*/ 114 w 198" name="T36"/>
                <a:gd fmla="*/ 164 h 190" name="T37"/>
                <a:gd fmla="*/ 164 w 198" name="T38"/>
                <a:gd fmla="*/ 164 h 190" name="T39"/>
                <a:gd fmla="*/ 164 w 198" name="T40"/>
                <a:gd fmla="*/ 190 h 190" name="T41"/>
                <a:gd fmla="*/ 37 w 198" name="T42"/>
                <a:gd fmla="*/ 190 h 190" name="T43"/>
                <a:gd fmla="*/ 37 w 198" name="T44"/>
                <a:gd fmla="*/ 164 h 190" name="T45"/>
                <a:gd fmla="*/ 82 w 198" name="T46"/>
                <a:gd fmla="*/ 164 h 190" name="T47"/>
                <a:gd fmla="*/ 82 w 198" name="T48"/>
                <a:gd fmla="*/ 86 h 190" name="T49"/>
                <a:gd fmla="*/ 26 w 198" name="T50"/>
                <a:gd fmla="*/ 86 h 190" name="T51"/>
                <a:gd fmla="*/ 19 w 198" name="T52"/>
                <a:gd fmla="*/ 86 h 190" name="T53"/>
                <a:gd fmla="*/ 17 w 198" name="T54"/>
                <a:gd fmla="*/ 80 h 190" name="T55"/>
                <a:gd fmla="*/ 2 w 198" name="T56"/>
                <a:gd fmla="*/ 56 h 190" name="T57"/>
                <a:gd fmla="*/ 0 w 198" name="T58"/>
                <a:gd fmla="*/ 52 h 190" name="T59"/>
                <a:gd fmla="*/ 2 w 198" name="T60"/>
                <a:gd fmla="*/ 45 h 190" name="T61"/>
                <a:gd fmla="*/ 17 w 198" name="T62"/>
                <a:gd fmla="*/ 21 h 190" name="T63"/>
                <a:gd fmla="*/ 19 w 198" name="T64"/>
                <a:gd fmla="*/ 17 h 190" name="T65"/>
                <a:gd fmla="*/ 26 w 198" name="T66"/>
                <a:gd fmla="*/ 17 h 190" name="T67"/>
                <a:gd fmla="*/ 82 w 198" name="T68"/>
                <a:gd fmla="*/ 17 h 190" name="T69"/>
                <a:gd fmla="*/ 82 w 198" name="T70"/>
                <a:gd fmla="*/ 13 h 190" name="T71"/>
                <a:gd fmla="*/ 99 w 198" name="T72"/>
                <a:gd fmla="*/ 0 h 190" name="T73"/>
                <a:gd fmla="*/ 114 w 198" name="T74"/>
                <a:gd fmla="*/ 13 h 190" name="T75"/>
                <a:gd fmla="*/ 114 w 198" name="T76"/>
                <a:gd fmla="*/ 65 h 190" name="T77"/>
                <a:gd fmla="*/ 114 w 198" name="T78"/>
                <a:gd fmla="*/ 65 h 190" name="T79"/>
                <a:gd fmla="*/ 166 w 198" name="T80"/>
                <a:gd fmla="*/ 84 h 190" name="T81"/>
                <a:gd fmla="*/ 116 w 198" name="T82"/>
                <a:gd fmla="*/ 84 h 190" name="T83"/>
                <a:gd fmla="*/ 116 w 198" name="T84"/>
                <a:gd fmla="*/ 112 h 190" name="T85"/>
                <a:gd fmla="*/ 166 w 198" name="T86"/>
                <a:gd fmla="*/ 112 h 190" name="T87"/>
                <a:gd fmla="*/ 175 w 198" name="T88"/>
                <a:gd fmla="*/ 99 h 190" name="T89"/>
                <a:gd fmla="*/ 166 w 198" name="T90"/>
                <a:gd fmla="*/ 84 h 19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gdLst>
                <a:gd fmla="*/ 74 w 82" name="T0"/>
                <a:gd fmla="*/ 6 h 80" name="T1"/>
                <a:gd fmla="*/ 67 w 82" name="T2"/>
                <a:gd fmla="*/ 27 h 80" name="T3"/>
                <a:gd fmla="*/ 65 w 82" name="T4"/>
                <a:gd fmla="*/ 30 h 80" name="T5"/>
                <a:gd fmla="*/ 75 w 82" name="T6"/>
                <a:gd fmla="*/ 71 h 80" name="T7"/>
                <a:gd fmla="*/ 66 w 82" name="T8"/>
                <a:gd fmla="*/ 80 h 80" name="T9"/>
                <a:gd fmla="*/ 44 w 82" name="T10"/>
                <a:gd fmla="*/ 50 h 80" name="T11"/>
                <a:gd fmla="*/ 36 w 82" name="T12"/>
                <a:gd fmla="*/ 57 h 80" name="T13"/>
                <a:gd fmla="*/ 39 w 82" name="T14"/>
                <a:gd fmla="*/ 70 h 80" name="T15"/>
                <a:gd fmla="*/ 34 w 82" name="T16"/>
                <a:gd fmla="*/ 75 h 80" name="T17"/>
                <a:gd fmla="*/ 26 w 82" name="T18"/>
                <a:gd fmla="*/ 61 h 80" name="T19"/>
                <a:gd fmla="*/ 21 w 82" name="T20"/>
                <a:gd fmla="*/ 67 h 80" name="T21"/>
                <a:gd fmla="*/ 16 w 82" name="T22"/>
                <a:gd fmla="*/ 62 h 80" name="T23"/>
                <a:gd fmla="*/ 21 w 82" name="T24"/>
                <a:gd fmla="*/ 57 h 80" name="T25"/>
                <a:gd fmla="*/ 7 w 82" name="T26"/>
                <a:gd fmla="*/ 50 h 80" name="T27"/>
                <a:gd fmla="*/ 12 w 82" name="T28"/>
                <a:gd fmla="*/ 44 h 80" name="T29"/>
                <a:gd fmla="*/ 25 w 82" name="T30"/>
                <a:gd fmla="*/ 47 h 80" name="T31"/>
                <a:gd fmla="*/ 32 w 82" name="T32"/>
                <a:gd fmla="*/ 39 h 80" name="T33"/>
                <a:gd fmla="*/ 0 w 82" name="T34"/>
                <a:gd fmla="*/ 18 h 80" name="T35"/>
                <a:gd fmla="*/ 9 w 82" name="T36"/>
                <a:gd fmla="*/ 8 h 80" name="T37"/>
                <a:gd fmla="*/ 51 w 82" name="T38"/>
                <a:gd fmla="*/ 16 h 80" name="T39"/>
                <a:gd fmla="*/ 53 w 82" name="T40"/>
                <a:gd fmla="*/ 13 h 80" name="T41"/>
                <a:gd fmla="*/ 74 w 82" name="T42"/>
                <a:gd fmla="*/ 6 h 80" name="T43"/>
                <a:gd fmla="*/ 82 w 82" name="T44"/>
                <a:gd fmla="*/ 50 h 80" name="T45"/>
                <a:gd fmla="*/ 74 w 82" name="T46"/>
                <a:gd fmla="*/ 42 h 80" name="T47"/>
                <a:gd fmla="*/ 72 w 82" name="T48"/>
                <a:gd fmla="*/ 44 h 80" name="T49"/>
                <a:gd fmla="*/ 76 w 82" name="T50"/>
                <a:gd fmla="*/ 57 h 80" name="T51"/>
                <a:gd fmla="*/ 82 w 82" name="T52"/>
                <a:gd fmla="*/ 50 h 80" name="T53"/>
                <a:gd fmla="*/ 29 w 82" name="T54"/>
                <a:gd fmla="*/ 0 h 80" name="T55"/>
                <a:gd fmla="*/ 23 w 82" name="T56"/>
                <a:gd fmla="*/ 7 h 80" name="T57"/>
                <a:gd fmla="*/ 36 w 82" name="T58"/>
                <a:gd fmla="*/ 10 h 80" name="T59"/>
                <a:gd fmla="*/ 37 w 82" name="T60"/>
                <a:gd fmla="*/ 8 h 80" name="T61"/>
                <a:gd fmla="*/ 29 w 82" name="T62"/>
                <a:gd fmla="*/ 0 h 8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986008"/>
            <a:chOff x="1929542" y="4908274"/>
            <a:chExt cx="2729132" cy="934980"/>
          </a:xfrm>
        </p:grpSpPr>
        <p:sp>
          <p:nvSpPr>
            <p:cNvPr id="44" name="TextBox 43"/>
            <p:cNvSpPr txBox="1"/>
            <p:nvPr/>
          </p:nvSpPr>
          <p:spPr>
            <a:xfrm>
              <a:off x="2526527" y="4908274"/>
              <a:ext cx="1535161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641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960982"/>
            <a:chOff x="5703260" y="4932005"/>
            <a:chExt cx="2729132" cy="911249"/>
          </a:xfrm>
        </p:grpSpPr>
        <p:sp>
          <p:nvSpPr>
            <p:cNvPr id="48" name="TextBox 47"/>
            <p:cNvSpPr txBox="1"/>
            <p:nvPr/>
          </p:nvSpPr>
          <p:spPr>
            <a:xfrm>
              <a:off x="6300246" y="4932006"/>
              <a:ext cx="1535161" cy="32949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641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6"/>
            <a:ext cx="2611174" cy="976343"/>
            <a:chOff x="4038291" y="1621125"/>
            <a:chExt cx="2304129" cy="925818"/>
          </a:xfrm>
        </p:grpSpPr>
        <p:sp>
          <p:nvSpPr>
            <p:cNvPr id="50" name="TextBox 49"/>
            <p:cNvSpPr txBox="1"/>
            <p:nvPr/>
          </p:nvSpPr>
          <p:spPr>
            <a:xfrm>
              <a:off x="4560543" y="1621125"/>
              <a:ext cx="1259624" cy="3294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641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964437"/>
            <a:chOff x="7780247" y="1632414"/>
            <a:chExt cx="2304129" cy="914531"/>
          </a:xfrm>
        </p:grpSpPr>
        <p:sp>
          <p:nvSpPr>
            <p:cNvPr id="52" name="TextBox 51"/>
            <p:cNvSpPr txBox="1"/>
            <p:nvPr/>
          </p:nvSpPr>
          <p:spPr>
            <a:xfrm>
              <a:off x="8302497" y="1632414"/>
              <a:ext cx="1259624" cy="32949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8" y="1899037"/>
              <a:ext cx="2304129" cy="641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882854360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808641" y="3015156"/>
            <a:ext cx="9241468" cy="1987501"/>
            <a:chOff x="1050566" y="2772576"/>
            <a:chExt cx="10090868" cy="2170176"/>
          </a:xfrm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88779" y="3445156"/>
            <a:ext cx="1114619" cy="1114619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gdLst>
                <a:gd fmla="*/ 20 w 78" name="T0"/>
                <a:gd fmla="*/ 7 h 88" name="T1"/>
                <a:gd fmla="*/ 20 w 78" name="T2"/>
                <a:gd fmla="*/ 11 h 88" name="T3"/>
                <a:gd fmla="*/ 5 w 78" name="T4"/>
                <a:gd fmla="*/ 6 h 88" name="T5"/>
                <a:gd fmla="*/ 1 w 78" name="T6"/>
                <a:gd fmla="*/ 8 h 88" name="T7"/>
                <a:gd fmla="*/ 0 w 78" name="T8"/>
                <a:gd fmla="*/ 20 h 88" name="T9"/>
                <a:gd fmla="*/ 3 w 78" name="T10"/>
                <a:gd fmla="*/ 38 h 88" name="T11"/>
                <a:gd fmla="*/ 17 w 78" name="T12"/>
                <a:gd fmla="*/ 49 h 88" name="T13"/>
                <a:gd fmla="*/ 20 w 78" name="T14"/>
                <a:gd fmla="*/ 50 h 88" name="T15"/>
                <a:gd fmla="*/ 20 w 78" name="T16"/>
                <a:gd fmla="*/ 49 h 88" name="T17"/>
                <a:gd fmla="*/ 31 w 78" name="T18"/>
                <a:gd fmla="*/ 52 h 88" name="T19"/>
                <a:gd fmla="*/ 31 w 78" name="T20"/>
                <a:gd fmla="*/ 64 h 88" name="T21"/>
                <a:gd fmla="*/ 27 w 78" name="T22"/>
                <a:gd fmla="*/ 64 h 88" name="T23"/>
                <a:gd fmla="*/ 27 w 78" name="T24"/>
                <a:gd fmla="*/ 68 h 88" name="T25"/>
                <a:gd fmla="*/ 15 w 78" name="T26"/>
                <a:gd fmla="*/ 68 h 88" name="T27"/>
                <a:gd fmla="*/ 15 w 78" name="T28"/>
                <a:gd fmla="*/ 88 h 88" name="T29"/>
                <a:gd fmla="*/ 64 w 78" name="T30"/>
                <a:gd fmla="*/ 88 h 88" name="T31"/>
                <a:gd fmla="*/ 64 w 78" name="T32"/>
                <a:gd fmla="*/ 68 h 88" name="T33"/>
                <a:gd fmla="*/ 52 w 78" name="T34"/>
                <a:gd fmla="*/ 68 h 88" name="T35"/>
                <a:gd fmla="*/ 52 w 78" name="T36"/>
                <a:gd fmla="*/ 64 h 88" name="T37"/>
                <a:gd fmla="*/ 47 w 78" name="T38"/>
                <a:gd fmla="*/ 64 h 88" name="T39"/>
                <a:gd fmla="*/ 47 w 78" name="T40"/>
                <a:gd fmla="*/ 52 h 88" name="T41"/>
                <a:gd fmla="*/ 58 w 78" name="T42"/>
                <a:gd fmla="*/ 49 h 88" name="T43"/>
                <a:gd fmla="*/ 58 w 78" name="T44"/>
                <a:gd fmla="*/ 50 h 88" name="T45"/>
                <a:gd fmla="*/ 61 w 78" name="T46"/>
                <a:gd fmla="*/ 49 h 88" name="T47"/>
                <a:gd fmla="*/ 75 w 78" name="T48"/>
                <a:gd fmla="*/ 38 h 88" name="T49"/>
                <a:gd fmla="*/ 78 w 78" name="T50"/>
                <a:gd fmla="*/ 20 h 88" name="T51"/>
                <a:gd fmla="*/ 77 w 78" name="T52"/>
                <a:gd fmla="*/ 8 h 88" name="T53"/>
                <a:gd fmla="*/ 73 w 78" name="T54"/>
                <a:gd fmla="*/ 6 h 88" name="T55"/>
                <a:gd fmla="*/ 58 w 78" name="T56"/>
                <a:gd fmla="*/ 11 h 88" name="T57"/>
                <a:gd fmla="*/ 58 w 78" name="T58"/>
                <a:gd fmla="*/ 7 h 88" name="T59"/>
                <a:gd fmla="*/ 60 w 78" name="T60"/>
                <a:gd fmla="*/ 7 h 88" name="T61"/>
                <a:gd fmla="*/ 60 w 78" name="T62"/>
                <a:gd fmla="*/ 0 h 88" name="T63"/>
                <a:gd fmla="*/ 17 w 78" name="T64"/>
                <a:gd fmla="*/ 0 h 88" name="T65"/>
                <a:gd fmla="*/ 17 w 78" name="T66"/>
                <a:gd fmla="*/ 7 h 88" name="T67"/>
                <a:gd fmla="*/ 20 w 78" name="T68"/>
                <a:gd fmla="*/ 7 h 88" name="T69"/>
                <a:gd fmla="*/ 63 w 78" name="T70"/>
                <a:gd fmla="*/ 42 h 88" name="T71"/>
                <a:gd fmla="*/ 59 w 78" name="T72"/>
                <a:gd fmla="*/ 20 h 88" name="T73"/>
                <a:gd fmla="*/ 61 w 78" name="T74"/>
                <a:gd fmla="*/ 22 h 88" name="T75"/>
                <a:gd fmla="*/ 66 w 78" name="T76"/>
                <a:gd fmla="*/ 18 h 88" name="T77"/>
                <a:gd fmla="*/ 64 w 78" name="T78"/>
                <a:gd fmla="*/ 16 h 88" name="T79"/>
                <a:gd fmla="*/ 71 w 78" name="T80"/>
                <a:gd fmla="*/ 13 h 88" name="T81"/>
                <a:gd fmla="*/ 72 w 78" name="T82"/>
                <a:gd fmla="*/ 20 h 88" name="T83"/>
                <a:gd fmla="*/ 69 w 78" name="T84"/>
                <a:gd fmla="*/ 36 h 88" name="T85"/>
                <a:gd fmla="*/ 63 w 78" name="T86"/>
                <a:gd fmla="*/ 42 h 88" name="T87"/>
                <a:gd fmla="*/ 19 w 78" name="T88"/>
                <a:gd fmla="*/ 20 h 88" name="T89"/>
                <a:gd fmla="*/ 15 w 78" name="T90"/>
                <a:gd fmla="*/ 42 h 88" name="T91"/>
                <a:gd fmla="*/ 9 w 78" name="T92"/>
                <a:gd fmla="*/ 36 h 88" name="T93"/>
                <a:gd fmla="*/ 6 w 78" name="T94"/>
                <a:gd fmla="*/ 20 h 88" name="T95"/>
                <a:gd fmla="*/ 7 w 78" name="T96"/>
                <a:gd fmla="*/ 13 h 88" name="T97"/>
                <a:gd fmla="*/ 14 w 78" name="T98"/>
                <a:gd fmla="*/ 16 h 88" name="T99"/>
                <a:gd fmla="*/ 12 w 78" name="T100"/>
                <a:gd fmla="*/ 18 h 88" name="T101"/>
                <a:gd fmla="*/ 17 w 78" name="T102"/>
                <a:gd fmla="*/ 22 h 88" name="T103"/>
                <a:gd fmla="*/ 19 w 78" name="T104"/>
                <a:gd fmla="*/ 20 h 88" name="T105"/>
                <a:gd fmla="*/ 32 w 78" name="T106"/>
                <a:gd fmla="*/ 10 h 88" name="T107"/>
                <a:gd fmla="*/ 32 w 78" name="T108"/>
                <a:gd fmla="*/ 45 h 88" name="T109"/>
                <a:gd fmla="*/ 25 w 78" name="T110"/>
                <a:gd fmla="*/ 41 h 88" name="T111"/>
                <a:gd fmla="*/ 28 w 78" name="T112"/>
                <a:gd fmla="*/ 14 h 88" name="T113"/>
                <a:gd fmla="*/ 28 w 78" name="T114"/>
                <a:gd fmla="*/ 10 h 88" name="T115"/>
                <a:gd fmla="*/ 32 w 78" name="T116"/>
                <a:gd fmla="*/ 10 h 8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8" w="7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1872" compatLnSpc="1" lIns="83743" numCol="1" rIns="83743" tIns="41872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5493" y="3445156"/>
            <a:ext cx="1114619" cy="1114619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gdLst>
                <a:gd fmla="*/ 50 w 84" name="T0"/>
                <a:gd fmla="*/ 92 h 96" name="T1"/>
                <a:gd fmla="*/ 57 w 84" name="T2"/>
                <a:gd fmla="*/ 81 h 96" name="T3"/>
                <a:gd fmla="*/ 56 w 84" name="T4"/>
                <a:gd fmla="*/ 75 h 96" name="T5"/>
                <a:gd fmla="*/ 43 w 84" name="T6"/>
                <a:gd fmla="*/ 63 h 96" name="T7"/>
                <a:gd fmla="*/ 38 w 84" name="T8"/>
                <a:gd fmla="*/ 62 h 96" name="T9"/>
                <a:gd fmla="*/ 30 w 84" name="T10"/>
                <a:gd fmla="*/ 67 h 96" name="T11"/>
                <a:gd fmla="*/ 17 w 84" name="T12"/>
                <a:gd fmla="*/ 35 h 96" name="T13"/>
                <a:gd fmla="*/ 26 w 84" name="T14"/>
                <a:gd fmla="*/ 31 h 96" name="T15"/>
                <a:gd fmla="*/ 27 w 84" name="T16"/>
                <a:gd fmla="*/ 25 h 96" name="T17"/>
                <a:gd fmla="*/ 22 w 84" name="T18"/>
                <a:gd fmla="*/ 8 h 96" name="T19"/>
                <a:gd fmla="*/ 18 w 84" name="T20"/>
                <a:gd fmla="*/ 4 h 96" name="T21"/>
                <a:gd fmla="*/ 4 w 84" name="T22"/>
                <a:gd fmla="*/ 6 h 96" name="T23"/>
                <a:gd fmla="*/ 0 w 84" name="T24"/>
                <a:gd fmla="*/ 10 h 96" name="T25"/>
                <a:gd fmla="*/ 43 w 84" name="T26"/>
                <a:gd fmla="*/ 94 h 96" name="T27"/>
                <a:gd fmla="*/ 50 w 84" name="T28"/>
                <a:gd fmla="*/ 92 h 96" name="T29"/>
                <a:gd fmla="*/ 45 w 84" name="T30"/>
                <a:gd fmla="*/ 53 h 96" name="T31"/>
                <a:gd fmla="*/ 32 w 84" name="T32"/>
                <a:gd fmla="*/ 53 h 96" name="T33"/>
                <a:gd fmla="*/ 32 w 84" name="T34"/>
                <a:gd fmla="*/ 50 h 96" name="T35"/>
                <a:gd fmla="*/ 40 w 84" name="T36"/>
                <a:gd fmla="*/ 38 h 96" name="T37"/>
                <a:gd fmla="*/ 42 w 84" name="T38"/>
                <a:gd fmla="*/ 32 h 96" name="T39"/>
                <a:gd fmla="*/ 41 w 84" name="T40"/>
                <a:gd fmla="*/ 30 h 96" name="T41"/>
                <a:gd fmla="*/ 40 w 84" name="T42"/>
                <a:gd fmla="*/ 31 h 96" name="T43"/>
                <a:gd fmla="*/ 39 w 84" name="T44"/>
                <a:gd fmla="*/ 36 h 96" name="T45"/>
                <a:gd fmla="*/ 34 w 84" name="T46"/>
                <a:gd fmla="*/ 36 h 96" name="T47"/>
                <a:gd fmla="*/ 34 w 84" name="T48"/>
                <a:gd fmla="*/ 31 h 96" name="T49"/>
                <a:gd fmla="*/ 42 w 84" name="T50"/>
                <a:gd fmla="*/ 26 h 96" name="T51"/>
                <a:gd fmla="*/ 47 w 84" name="T52"/>
                <a:gd fmla="*/ 28 h 96" name="T53"/>
                <a:gd fmla="*/ 47 w 84" name="T54"/>
                <a:gd fmla="*/ 34 h 96" name="T55"/>
                <a:gd fmla="*/ 47 w 84" name="T56"/>
                <a:gd fmla="*/ 37 h 96" name="T57"/>
                <a:gd fmla="*/ 38 w 84" name="T58"/>
                <a:gd fmla="*/ 50 h 96" name="T59"/>
                <a:gd fmla="*/ 46 w 84" name="T60"/>
                <a:gd fmla="*/ 50 h 96" name="T61"/>
                <a:gd fmla="*/ 45 w 84" name="T62"/>
                <a:gd fmla="*/ 53 h 96" name="T63"/>
                <a:gd fmla="*/ 63 w 84" name="T64"/>
                <a:gd fmla="*/ 50 h 96" name="T65"/>
                <a:gd fmla="*/ 60 w 84" name="T66"/>
                <a:gd fmla="*/ 50 h 96" name="T67"/>
                <a:gd fmla="*/ 60 w 84" name="T68"/>
                <a:gd fmla="*/ 53 h 96" name="T69"/>
                <a:gd fmla="*/ 54 w 84" name="T70"/>
                <a:gd fmla="*/ 53 h 96" name="T71"/>
                <a:gd fmla="*/ 54 w 84" name="T72"/>
                <a:gd fmla="*/ 50 h 96" name="T73"/>
                <a:gd fmla="*/ 46 w 84" name="T74"/>
                <a:gd fmla="*/ 50 h 96" name="T75"/>
                <a:gd fmla="*/ 47 w 84" name="T76"/>
                <a:gd fmla="*/ 46 h 96" name="T77"/>
                <a:gd fmla="*/ 55 w 84" name="T78"/>
                <a:gd fmla="*/ 26 h 96" name="T79"/>
                <a:gd fmla="*/ 63 w 84" name="T80"/>
                <a:gd fmla="*/ 26 h 96" name="T81"/>
                <a:gd fmla="*/ 61 w 84" name="T82"/>
                <a:gd fmla="*/ 46 h 96" name="T83"/>
                <a:gd fmla="*/ 63 w 84" name="T84"/>
                <a:gd fmla="*/ 46 h 96" name="T85"/>
                <a:gd fmla="*/ 63 w 84" name="T86"/>
                <a:gd fmla="*/ 50 h 96" name="T87"/>
                <a:gd fmla="*/ 55 w 84" name="T88"/>
                <a:gd fmla="*/ 46 h 96" name="T89"/>
                <a:gd fmla="*/ 52 w 84" name="T90"/>
                <a:gd fmla="*/ 46 h 96" name="T91"/>
                <a:gd fmla="*/ 56 w 84" name="T92"/>
                <a:gd fmla="*/ 35 h 96" name="T93"/>
                <a:gd fmla="*/ 55 w 84" name="T94"/>
                <a:gd fmla="*/ 46 h 96" name="T95"/>
                <a:gd fmla="*/ 43 w 84" name="T96"/>
                <a:gd fmla="*/ 0 h 96" name="T97"/>
                <a:gd fmla="*/ 72 w 84" name="T98"/>
                <a:gd fmla="*/ 12 h 96" name="T99"/>
                <a:gd fmla="*/ 84 w 84" name="T100"/>
                <a:gd fmla="*/ 41 h 96" name="T101"/>
                <a:gd fmla="*/ 72 w 84" name="T102"/>
                <a:gd fmla="*/ 71 h 96" name="T103"/>
                <a:gd fmla="*/ 65 w 84" name="T104"/>
                <a:gd fmla="*/ 76 h 96" name="T105"/>
                <a:gd fmla="*/ 63 w 84" name="T106"/>
                <a:gd fmla="*/ 73 h 96" name="T107"/>
                <a:gd fmla="*/ 59 w 84" name="T108"/>
                <a:gd fmla="*/ 69 h 96" name="T109"/>
                <a:gd fmla="*/ 66 w 84" name="T110"/>
                <a:gd fmla="*/ 64 h 96" name="T111"/>
                <a:gd fmla="*/ 75 w 84" name="T112"/>
                <a:gd fmla="*/ 41 h 96" name="T113"/>
                <a:gd fmla="*/ 66 w 84" name="T114"/>
                <a:gd fmla="*/ 19 h 96" name="T115"/>
                <a:gd fmla="*/ 43 w 84" name="T116"/>
                <a:gd fmla="*/ 10 h 96" name="T117"/>
                <a:gd fmla="*/ 31 w 84" name="T118"/>
                <a:gd fmla="*/ 12 h 96" name="T119"/>
                <a:gd fmla="*/ 29 w 84" name="T120"/>
                <a:gd fmla="*/ 6 h 96" name="T121"/>
                <a:gd fmla="*/ 28 w 84" name="T122"/>
                <a:gd fmla="*/ 3 h 96" name="T123"/>
                <a:gd fmla="*/ 43 w 84" name="T124"/>
                <a:gd fmla="*/ 0 h 9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96" w="84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1872" compatLnSpc="1" lIns="83743" numCol="1" rIns="83743" tIns="41872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55355" y="3445156"/>
            <a:ext cx="1114619" cy="1114619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gdLst>
                <a:gd fmla="*/ 57 w 67" name="T0"/>
                <a:gd fmla="*/ 10 h 106" name="T1"/>
                <a:gd fmla="*/ 62 w 67" name="T2"/>
                <a:gd fmla="*/ 51 h 106" name="T3"/>
                <a:gd fmla="*/ 51 w 67" name="T4"/>
                <a:gd fmla="*/ 66 h 106" name="T5"/>
                <a:gd fmla="*/ 55 w 67" name="T6"/>
                <a:gd fmla="*/ 65 h 106" name="T7"/>
                <a:gd fmla="*/ 57 w 67" name="T8"/>
                <a:gd fmla="*/ 73 h 106" name="T9"/>
                <a:gd fmla="*/ 56 w 67" name="T10"/>
                <a:gd fmla="*/ 80 h 106" name="T11"/>
                <a:gd fmla="*/ 57 w 67" name="T12"/>
                <a:gd fmla="*/ 86 h 106" name="T13"/>
                <a:gd fmla="*/ 55 w 67" name="T14"/>
                <a:gd fmla="*/ 93 h 106" name="T15"/>
                <a:gd fmla="*/ 15 w 67" name="T16"/>
                <a:gd fmla="*/ 97 h 106" name="T17"/>
                <a:gd fmla="*/ 12 w 67" name="T18"/>
                <a:gd fmla="*/ 95 h 106" name="T19"/>
                <a:gd fmla="*/ 12 w 67" name="T20"/>
                <a:gd fmla="*/ 83 h 106" name="T21"/>
                <a:gd fmla="*/ 12 w 67" name="T22"/>
                <a:gd fmla="*/ 82 h 106" name="T23"/>
                <a:gd fmla="*/ 12 w 67" name="T24"/>
                <a:gd fmla="*/ 71 h 106" name="T25"/>
                <a:gd fmla="*/ 15 w 67" name="T26"/>
                <a:gd fmla="*/ 69 h 106" name="T27"/>
                <a:gd fmla="*/ 16 w 67" name="T28"/>
                <a:gd fmla="*/ 63 h 106" name="T29"/>
                <a:gd fmla="*/ 0 w 67" name="T30"/>
                <a:gd fmla="*/ 34 h 106" name="T31"/>
                <a:gd fmla="*/ 33 w 67" name="T32"/>
                <a:gd fmla="*/ 0 h 106" name="T33"/>
                <a:gd fmla="*/ 28 w 67" name="T34"/>
                <a:gd fmla="*/ 41 h 106" name="T35"/>
                <a:gd fmla="*/ 30 w 67" name="T36"/>
                <a:gd fmla="*/ 39 h 106" name="T37"/>
                <a:gd fmla="*/ 33 w 67" name="T38"/>
                <a:gd fmla="*/ 41 h 106" name="T39"/>
                <a:gd fmla="*/ 36 w 67" name="T40"/>
                <a:gd fmla="*/ 39 h 106" name="T41"/>
                <a:gd fmla="*/ 39 w 67" name="T42"/>
                <a:gd fmla="*/ 41 h 106" name="T43"/>
                <a:gd fmla="*/ 43 w 67" name="T44"/>
                <a:gd fmla="*/ 38 h 106" name="T45"/>
                <a:gd fmla="*/ 39 w 67" name="T46"/>
                <a:gd fmla="*/ 52 h 106" name="T47"/>
                <a:gd fmla="*/ 44 w 67" name="T48"/>
                <a:gd fmla="*/ 66 h 106" name="T49"/>
                <a:gd fmla="*/ 44 w 67" name="T50"/>
                <a:gd fmla="*/ 58 h 106" name="T51"/>
                <a:gd fmla="*/ 56 w 67" name="T52"/>
                <a:gd fmla="*/ 47 h 106" name="T53"/>
                <a:gd fmla="*/ 52 w 67" name="T54"/>
                <a:gd fmla="*/ 15 h 106" name="T55"/>
                <a:gd fmla="*/ 15 w 67" name="T56"/>
                <a:gd fmla="*/ 15 h 106" name="T57"/>
                <a:gd fmla="*/ 11 w 67" name="T58"/>
                <a:gd fmla="*/ 48 h 106" name="T59"/>
                <a:gd fmla="*/ 23 w 67" name="T60"/>
                <a:gd fmla="*/ 59 h 106" name="T61"/>
                <a:gd fmla="*/ 23 w 67" name="T62"/>
                <a:gd fmla="*/ 67 h 106" name="T63"/>
                <a:gd fmla="*/ 29 w 67" name="T64"/>
                <a:gd fmla="*/ 52 h 106" name="T65"/>
                <a:gd fmla="*/ 25 w 67" name="T66"/>
                <a:gd fmla="*/ 38 h 106" name="T67"/>
                <a:gd fmla="*/ 40 w 67" name="T68"/>
                <a:gd fmla="*/ 43 h 106" name="T69"/>
                <a:gd fmla="*/ 36 w 67" name="T70"/>
                <a:gd fmla="*/ 42 h 106" name="T71"/>
                <a:gd fmla="*/ 30 w 67" name="T72"/>
                <a:gd fmla="*/ 42 h 106" name="T73"/>
                <a:gd fmla="*/ 27 w 67" name="T74"/>
                <a:gd fmla="*/ 42 h 106" name="T75"/>
                <a:gd fmla="*/ 32 w 67" name="T76"/>
                <a:gd fmla="*/ 51 h 106" name="T77"/>
                <a:gd fmla="*/ 32 w 67" name="T78"/>
                <a:gd fmla="*/ 67 h 106" name="T79"/>
                <a:gd fmla="*/ 35 w 67" name="T80"/>
                <a:gd fmla="*/ 51 h 106" name="T81"/>
                <a:gd fmla="*/ 35 w 67" name="T82"/>
                <a:gd fmla="*/ 50 h 106" name="T83"/>
                <a:gd fmla="*/ 43 w 67" name="T84"/>
                <a:gd fmla="*/ 96 h 106" name="T85"/>
                <a:gd fmla="*/ 34 w 67" name="T86"/>
                <a:gd fmla="*/ 106 h 106" name="T87"/>
                <a:gd fmla="*/ 43 w 67" name="T88"/>
                <a:gd fmla="*/ 96 h 106" name="T89"/>
                <a:gd fmla="*/ 17 w 67" name="T90"/>
                <a:gd fmla="*/ 88 h 106" name="T91"/>
                <a:gd fmla="*/ 17 w 67" name="T92"/>
                <a:gd fmla="*/ 90 h 106" name="T93"/>
                <a:gd fmla="*/ 50 w 67" name="T94"/>
                <a:gd fmla="*/ 86 h 106" name="T95"/>
                <a:gd fmla="*/ 50 w 67" name="T96"/>
                <a:gd fmla="*/ 73 h 106" name="T97"/>
                <a:gd fmla="*/ 17 w 67" name="T98"/>
                <a:gd fmla="*/ 77 h 106" name="T99"/>
                <a:gd fmla="*/ 50 w 67" name="T100"/>
                <a:gd fmla="*/ 74 h 106" name="T101"/>
                <a:gd fmla="*/ 50 w 67" name="T102"/>
                <a:gd fmla="*/ 73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1872" compatLnSpc="1" lIns="83743" numCol="1" rIns="83743" tIns="41872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2067" y="3445156"/>
            <a:ext cx="1114619" cy="1114619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gdLst>
                <a:gd fmla="*/ 6 w 94" name="T0"/>
                <a:gd fmla="*/ 28 h 94" name="T1"/>
                <a:gd fmla="*/ 32 w 94" name="T2"/>
                <a:gd fmla="*/ 4 h 94" name="T3"/>
                <a:gd fmla="*/ 67 w 94" name="T4"/>
                <a:gd fmla="*/ 6 h 94" name="T5"/>
                <a:gd fmla="*/ 90 w 94" name="T6"/>
                <a:gd fmla="*/ 32 h 94" name="T7"/>
                <a:gd fmla="*/ 88 w 94" name="T8"/>
                <a:gd fmla="*/ 67 h 94" name="T9"/>
                <a:gd fmla="*/ 88 w 94" name="T10"/>
                <a:gd fmla="*/ 67 h 94" name="T11"/>
                <a:gd fmla="*/ 62 w 94" name="T12"/>
                <a:gd fmla="*/ 90 h 94" name="T13"/>
                <a:gd fmla="*/ 27 w 94" name="T14"/>
                <a:gd fmla="*/ 89 h 94" name="T15"/>
                <a:gd fmla="*/ 27 w 94" name="T16"/>
                <a:gd fmla="*/ 89 h 94" name="T17"/>
                <a:gd fmla="*/ 4 w 94" name="T18"/>
                <a:gd fmla="*/ 62 h 94" name="T19"/>
                <a:gd fmla="*/ 6 w 94" name="T20"/>
                <a:gd fmla="*/ 28 h 94" name="T21"/>
                <a:gd fmla="*/ 6 w 94" name="T22"/>
                <a:gd fmla="*/ 28 h 94" name="T23"/>
                <a:gd fmla="*/ 20 w 94" name="T24"/>
                <a:gd fmla="*/ 27 h 94" name="T25"/>
                <a:gd fmla="*/ 16 w 94" name="T26"/>
                <a:gd fmla="*/ 32 h 94" name="T27"/>
                <a:gd fmla="*/ 16 w 94" name="T28"/>
                <a:gd fmla="*/ 32 h 94" name="T29"/>
                <a:gd fmla="*/ 15 w 94" name="T30"/>
                <a:gd fmla="*/ 35 h 94" name="T31"/>
                <a:gd fmla="*/ 36 w 94" name="T32"/>
                <a:gd fmla="*/ 37 h 94" name="T33"/>
                <a:gd fmla="*/ 34 w 94" name="T34"/>
                <a:gd fmla="*/ 40 h 94" name="T35"/>
                <a:gd fmla="*/ 32 w 94" name="T36"/>
                <a:gd fmla="*/ 45 h 94" name="T37"/>
                <a:gd fmla="*/ 13 w 94" name="T38"/>
                <a:gd fmla="*/ 53 h 94" name="T39"/>
                <a:gd fmla="*/ 15 w 94" name="T40"/>
                <a:gd fmla="*/ 59 h 94" name="T41"/>
                <a:gd fmla="*/ 15 w 94" name="T42"/>
                <a:gd fmla="*/ 59 h 94" name="T43"/>
                <a:gd fmla="*/ 16 w 94" name="T44"/>
                <a:gd fmla="*/ 60 h 94" name="T45"/>
                <a:gd fmla="*/ 29 w 94" name="T46"/>
                <a:gd fmla="*/ 54 h 94" name="T47"/>
                <a:gd fmla="*/ 26 w 94" name="T48"/>
                <a:gd fmla="*/ 74 h 94" name="T49"/>
                <a:gd fmla="*/ 32 w 94" name="T50"/>
                <a:gd fmla="*/ 78 h 94" name="T51"/>
                <a:gd fmla="*/ 32 w 94" name="T52"/>
                <a:gd fmla="*/ 78 h 94" name="T53"/>
                <a:gd fmla="*/ 33 w 94" name="T54"/>
                <a:gd fmla="*/ 79 h 94" name="T55"/>
                <a:gd fmla="*/ 34 w 94" name="T56"/>
                <a:gd fmla="*/ 78 h 94" name="T57"/>
                <a:gd fmla="*/ 36 w 94" name="T58"/>
                <a:gd fmla="*/ 55 h 94" name="T59"/>
                <a:gd fmla="*/ 48 w 94" name="T60"/>
                <a:gd fmla="*/ 67 h 94" name="T61"/>
                <a:gd fmla="*/ 60 w 94" name="T62"/>
                <a:gd fmla="*/ 79 h 94" name="T63"/>
                <a:gd fmla="*/ 65 w 94" name="T64"/>
                <a:gd fmla="*/ 77 h 94" name="T65"/>
                <a:gd fmla="*/ 66 w 94" name="T66"/>
                <a:gd fmla="*/ 74 h 94" name="T67"/>
                <a:gd fmla="*/ 54 w 94" name="T68"/>
                <a:gd fmla="*/ 62 h 94" name="T69"/>
                <a:gd fmla="*/ 39 w 94" name="T70"/>
                <a:gd fmla="*/ 48 h 94" name="T71"/>
                <a:gd fmla="*/ 41 w 94" name="T72"/>
                <a:gd fmla="*/ 43 h 94" name="T73"/>
                <a:gd fmla="*/ 43 w 94" name="T74"/>
                <a:gd fmla="*/ 39 h 94" name="T75"/>
                <a:gd fmla="*/ 49 w 94" name="T76"/>
                <a:gd fmla="*/ 42 h 94" name="T77"/>
                <a:gd fmla="*/ 77 w 94" name="T78"/>
                <a:gd fmla="*/ 64 h 94" name="T79"/>
                <a:gd fmla="*/ 78 w 94" name="T80"/>
                <a:gd fmla="*/ 62 h 94" name="T81"/>
                <a:gd fmla="*/ 78 w 94" name="T82"/>
                <a:gd fmla="*/ 62 h 94" name="T83"/>
                <a:gd fmla="*/ 80 w 94" name="T84"/>
                <a:gd fmla="*/ 56 h 94" name="T85"/>
                <a:gd fmla="*/ 53 w 94" name="T86"/>
                <a:gd fmla="*/ 35 h 94" name="T87"/>
                <a:gd fmla="*/ 47 w 94" name="T88"/>
                <a:gd fmla="*/ 32 h 94" name="T89"/>
                <a:gd fmla="*/ 50 w 94" name="T90"/>
                <a:gd fmla="*/ 28 h 94" name="T91"/>
                <a:gd fmla="*/ 56 w 94" name="T92"/>
                <a:gd fmla="*/ 30 h 94" name="T93"/>
                <a:gd fmla="*/ 74 w 94" name="T94"/>
                <a:gd fmla="*/ 28 h 94" name="T95"/>
                <a:gd fmla="*/ 71 w 94" name="T96"/>
                <a:gd fmla="*/ 23 h 94" name="T97"/>
                <a:gd fmla="*/ 70 w 94" name="T98"/>
                <a:gd fmla="*/ 22 h 94" name="T99"/>
                <a:gd fmla="*/ 58 w 94" name="T100"/>
                <a:gd fmla="*/ 23 h 94" name="T101"/>
                <a:gd fmla="*/ 55 w 94" name="T102"/>
                <a:gd fmla="*/ 22 h 94" name="T103"/>
                <a:gd fmla="*/ 62 w 94" name="T104"/>
                <a:gd fmla="*/ 16 h 94" name="T105"/>
                <a:gd fmla="*/ 53 w 94" name="T106"/>
                <a:gd fmla="*/ 14 h 94" name="T107"/>
                <a:gd fmla="*/ 49 w 94" name="T108"/>
                <a:gd fmla="*/ 18 h 94" name="T109"/>
                <a:gd fmla="*/ 43 w 94" name="T110"/>
                <a:gd fmla="*/ 13 h 94" name="T111"/>
                <a:gd fmla="*/ 37 w 94" name="T112"/>
                <a:gd fmla="*/ 15 h 94" name="T113"/>
                <a:gd fmla="*/ 35 w 94" name="T114"/>
                <a:gd fmla="*/ 16 h 94" name="T115"/>
                <a:gd fmla="*/ 44 w 94" name="T116"/>
                <a:gd fmla="*/ 24 h 94" name="T117"/>
                <a:gd fmla="*/ 40 w 94" name="T118"/>
                <a:gd fmla="*/ 30 h 94" name="T119"/>
                <a:gd fmla="*/ 20 w 94" name="T120"/>
                <a:gd fmla="*/ 27 h 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1872" compatLnSpc="1" lIns="83743" numCol="1" rIns="83743" tIns="41872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38642" y="3445156"/>
            <a:ext cx="1114619" cy="1114619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gdLst>
                <a:gd fmla="*/ 233 w 233" name="T0"/>
                <a:gd fmla="*/ 118 h 271" name="T1"/>
                <a:gd fmla="*/ 205 w 233" name="T2"/>
                <a:gd fmla="*/ 262 h 271" name="T3"/>
                <a:gd fmla="*/ 200 w 233" name="T4"/>
                <a:gd fmla="*/ 271 h 271" name="T5"/>
                <a:gd fmla="*/ 175 w 233" name="T6"/>
                <a:gd fmla="*/ 262 h 271" name="T7"/>
                <a:gd fmla="*/ 57 w 233" name="T8"/>
                <a:gd fmla="*/ 271 h 271" name="T9"/>
                <a:gd fmla="*/ 32 w 233" name="T10"/>
                <a:gd fmla="*/ 262 h 271" name="T11"/>
                <a:gd fmla="*/ 0 w 233" name="T12"/>
                <a:gd fmla="*/ 234 h 271" name="T13"/>
                <a:gd fmla="*/ 28 w 233" name="T14"/>
                <a:gd fmla="*/ 90 h 271" name="T15"/>
                <a:gd fmla="*/ 56 w 233" name="T16"/>
                <a:gd fmla="*/ 20 h 271" name="T17"/>
                <a:gd fmla="*/ 122 w 233" name="T18"/>
                <a:gd fmla="*/ 0 h 271" name="T19"/>
                <a:gd fmla="*/ 103 w 233" name="T20"/>
                <a:gd fmla="*/ 65 h 271" name="T21"/>
                <a:gd fmla="*/ 61 w 233" name="T22"/>
                <a:gd fmla="*/ 84 h 271" name="T23"/>
                <a:gd fmla="*/ 43 w 233" name="T24"/>
                <a:gd fmla="*/ 31 h 271" name="T25"/>
                <a:gd fmla="*/ 80 w 233" name="T26"/>
                <a:gd fmla="*/ 137 h 271" name="T27"/>
                <a:gd fmla="*/ 55 w 233" name="T28"/>
                <a:gd fmla="*/ 181 h 271" name="T29"/>
                <a:gd fmla="*/ 80 w 233" name="T30"/>
                <a:gd fmla="*/ 137 h 271" name="T31"/>
                <a:gd fmla="*/ 180 w 233" name="T32"/>
                <a:gd fmla="*/ 126 h 271" name="T33"/>
                <a:gd fmla="*/ 214 w 233" name="T34"/>
                <a:gd fmla="*/ 119 h 271" name="T35"/>
                <a:gd fmla="*/ 196 w 233" name="T36"/>
                <a:gd fmla="*/ 205 h 271" name="T37"/>
                <a:gd fmla="*/ 196 w 233" name="T38"/>
                <a:gd fmla="*/ 225 h 271" name="T39"/>
                <a:gd fmla="*/ 196 w 233" name="T40"/>
                <a:gd fmla="*/ 205 h 271" name="T41"/>
                <a:gd fmla="*/ 187 w 233" name="T42"/>
                <a:gd fmla="*/ 185 h 271" name="T43"/>
                <a:gd fmla="*/ 206 w 233" name="T44"/>
                <a:gd fmla="*/ 185 h 271" name="T45"/>
                <a:gd fmla="*/ 180 w 233" name="T46"/>
                <a:gd fmla="*/ 151 h 271" name="T47"/>
                <a:gd fmla="*/ 214 w 233" name="T48"/>
                <a:gd fmla="*/ 158 h 271" name="T49"/>
                <a:gd fmla="*/ 180 w 233" name="T50"/>
                <a:gd fmla="*/ 151 h 271" name="T51"/>
                <a:gd fmla="*/ 180 w 233" name="T52"/>
                <a:gd fmla="*/ 147 h 271" name="T53"/>
                <a:gd fmla="*/ 214 w 233" name="T54"/>
                <a:gd fmla="*/ 141 h 271" name="T55"/>
                <a:gd fmla="*/ 180 w 233" name="T56"/>
                <a:gd fmla="*/ 130 h 271" name="T57"/>
                <a:gd fmla="*/ 214 w 233" name="T58"/>
                <a:gd fmla="*/ 136 h 271" name="T59"/>
                <a:gd fmla="*/ 180 w 233" name="T60"/>
                <a:gd fmla="*/ 130 h 271" name="T61"/>
                <a:gd fmla="*/ 34 w 233" name="T62"/>
                <a:gd fmla="*/ 159 h 271" name="T63"/>
                <a:gd fmla="*/ 71 w 233" name="T64"/>
                <a:gd fmla="*/ 226 h 271" name="T65"/>
                <a:gd fmla="*/ 170 w 233" name="T66"/>
                <a:gd fmla="*/ 189 h 271" name="T67"/>
                <a:gd fmla="*/ 133 w 233" name="T68"/>
                <a:gd fmla="*/ 122 h 27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71" w="233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1872" compatLnSpc="1" lIns="83743" numCol="1" rIns="83743" tIns="41872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1683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60912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94336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198" y="285034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177625" y="285034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1948516" y="5309518"/>
            <a:ext cx="1683263" cy="58521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221170" y="5309518"/>
            <a:ext cx="1683263" cy="58521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587745" y="5309518"/>
            <a:ext cx="1683263" cy="58521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390216" y="2025631"/>
            <a:ext cx="1711746" cy="58521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751737" y="2025631"/>
            <a:ext cx="1711746" cy="58521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8" name="椭圆 47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55" name="椭圆 5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2498485659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"/>
      <p:bldP grpId="0" spid="87"/>
      <p:bldP grpId="0" spid="88"/>
      <p:bldP grpId="0" spid="89"/>
      <p:bldP grpId="0" spid="9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/>
          <p:nvPr/>
        </p:nvSpPr>
        <p:spPr bwMode="auto">
          <a:xfrm>
            <a:off x="4888790" y="4034984"/>
            <a:ext cx="3081172" cy="1886088"/>
          </a:xfrm>
          <a:custGeom>
            <a:gdLst>
              <a:gd fmla="*/ 17 w 618" name="T0"/>
              <a:gd fmla="*/ 170 h 377" name="T1"/>
              <a:gd fmla="*/ 278 w 618" name="T2"/>
              <a:gd fmla="*/ 11 h 377" name="T3"/>
              <a:gd fmla="*/ 344 w 618" name="T4"/>
              <a:gd fmla="*/ 13 h 377" name="T5"/>
              <a:gd fmla="*/ 597 w 618" name="T6"/>
              <a:gd fmla="*/ 167 h 377" name="T7"/>
              <a:gd fmla="*/ 601 w 618" name="T8"/>
              <a:gd fmla="*/ 208 h 377" name="T9"/>
              <a:gd fmla="*/ 340 w 618" name="T10"/>
              <a:gd fmla="*/ 367 h 377" name="T11"/>
              <a:gd fmla="*/ 274 w 618" name="T12"/>
              <a:gd fmla="*/ 364 h 377" name="T13"/>
              <a:gd fmla="*/ 21 w 618" name="T14"/>
              <a:gd fmla="*/ 210 h 377" name="T15"/>
              <a:gd fmla="*/ 17 w 618" name="T16"/>
              <a:gd fmla="*/ 170 h 37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77" w="618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t" anchorCtr="0" bIns="55832" compatLnSpc="1" lIns="111664" numCol="1" rIns="111664" tIns="55832" vert="horz" wrap="square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790" y="3580350"/>
            <a:ext cx="3081172" cy="1886088"/>
          </a:xfrm>
          <a:custGeom>
            <a:gdLst>
              <a:gd fmla="*/ 17 w 618" name="T0"/>
              <a:gd fmla="*/ 170 h 377" name="T1"/>
              <a:gd fmla="*/ 278 w 618" name="T2"/>
              <a:gd fmla="*/ 11 h 377" name="T3"/>
              <a:gd fmla="*/ 344 w 618" name="T4"/>
              <a:gd fmla="*/ 13 h 377" name="T5"/>
              <a:gd fmla="*/ 597 w 618" name="T6"/>
              <a:gd fmla="*/ 167 h 377" name="T7"/>
              <a:gd fmla="*/ 601 w 618" name="T8"/>
              <a:gd fmla="*/ 208 h 377" name="T9"/>
              <a:gd fmla="*/ 340 w 618" name="T10"/>
              <a:gd fmla="*/ 367 h 377" name="T11"/>
              <a:gd fmla="*/ 274 w 618" name="T12"/>
              <a:gd fmla="*/ 364 h 377" name="T13"/>
              <a:gd fmla="*/ 21 w 618" name="T14"/>
              <a:gd fmla="*/ 210 h 377" name="T15"/>
              <a:gd fmla="*/ 17 w 618" name="T16"/>
              <a:gd fmla="*/ 170 h 37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77" w="618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55832" compatLnSpc="1" lIns="111664" numCol="1" rIns="111664" tIns="55832" vert="horz" wrap="square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790" y="3130426"/>
            <a:ext cx="3081172" cy="1886088"/>
          </a:xfrm>
          <a:custGeom>
            <a:gdLst>
              <a:gd fmla="*/ 17 w 618" name="T0"/>
              <a:gd fmla="*/ 170 h 377" name="T1"/>
              <a:gd fmla="*/ 278 w 618" name="T2"/>
              <a:gd fmla="*/ 11 h 377" name="T3"/>
              <a:gd fmla="*/ 344 w 618" name="T4"/>
              <a:gd fmla="*/ 13 h 377" name="T5"/>
              <a:gd fmla="*/ 597 w 618" name="T6"/>
              <a:gd fmla="*/ 167 h 377" name="T7"/>
              <a:gd fmla="*/ 601 w 618" name="T8"/>
              <a:gd fmla="*/ 208 h 377" name="T9"/>
              <a:gd fmla="*/ 340 w 618" name="T10"/>
              <a:gd fmla="*/ 367 h 377" name="T11"/>
              <a:gd fmla="*/ 274 w 618" name="T12"/>
              <a:gd fmla="*/ 364 h 377" name="T13"/>
              <a:gd fmla="*/ 21 w 618" name="T14"/>
              <a:gd fmla="*/ 210 h 377" name="T15"/>
              <a:gd fmla="*/ 17 w 618" name="T16"/>
              <a:gd fmla="*/ 170 h 37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77" w="618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55832" compatLnSpc="1" lIns="111664" numCol="1" rIns="111664" tIns="55832" vert="horz" wrap="square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790" y="2598057"/>
            <a:ext cx="3081172" cy="1886088"/>
          </a:xfrm>
          <a:custGeom>
            <a:gdLst>
              <a:gd fmla="*/ 17 w 618" name="T0"/>
              <a:gd fmla="*/ 170 h 377" name="T1"/>
              <a:gd fmla="*/ 278 w 618" name="T2"/>
              <a:gd fmla="*/ 11 h 377" name="T3"/>
              <a:gd fmla="*/ 344 w 618" name="T4"/>
              <a:gd fmla="*/ 13 h 377" name="T5"/>
              <a:gd fmla="*/ 597 w 618" name="T6"/>
              <a:gd fmla="*/ 167 h 377" name="T7"/>
              <a:gd fmla="*/ 601 w 618" name="T8"/>
              <a:gd fmla="*/ 208 h 377" name="T9"/>
              <a:gd fmla="*/ 340 w 618" name="T10"/>
              <a:gd fmla="*/ 367 h 377" name="T11"/>
              <a:gd fmla="*/ 274 w 618" name="T12"/>
              <a:gd fmla="*/ 364 h 377" name="T13"/>
              <a:gd fmla="*/ 21 w 618" name="T14"/>
              <a:gd fmla="*/ 210 h 377" name="T15"/>
              <a:gd fmla="*/ 17 w 618" name="T16"/>
              <a:gd fmla="*/ 170 h 37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77" w="618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55832" compatLnSpc="1" lIns="111664" numCol="1" rIns="111664" tIns="55832" vert="horz" wrap="square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741" y="3367278"/>
            <a:ext cx="1770872" cy="73152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7741" y="4502414"/>
            <a:ext cx="1770872" cy="73152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48785" y="3318666"/>
            <a:ext cx="797230" cy="7704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785" y="4453801"/>
            <a:ext cx="797230" cy="7704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2831" y="3367278"/>
            <a:ext cx="1770872" cy="73152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2831" y="4502414"/>
            <a:ext cx="1770872" cy="73152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37821" y="3318666"/>
            <a:ext cx="797230" cy="7704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7821" y="4453801"/>
            <a:ext cx="797230" cy="7704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670" y="3433635"/>
            <a:ext cx="547455" cy="54370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gdLst>
                <a:gd fmla="*/ 61 w 122" name="T0"/>
                <a:gd fmla="*/ 0 h 122" name="T1"/>
                <a:gd fmla="*/ 0 w 122" name="T2"/>
                <a:gd fmla="*/ 61 h 122" name="T3"/>
                <a:gd fmla="*/ 61 w 122" name="T4"/>
                <a:gd fmla="*/ 122 h 122" name="T5"/>
                <a:gd fmla="*/ 122 w 122" name="T6"/>
                <a:gd fmla="*/ 61 h 122" name="T7"/>
                <a:gd fmla="*/ 61 w 122" name="T8"/>
                <a:gd fmla="*/ 0 h 122" name="T9"/>
                <a:gd fmla="*/ 64 w 122" name="T10"/>
                <a:gd fmla="*/ 109 h 122" name="T11"/>
                <a:gd fmla="*/ 64 w 122" name="T12"/>
                <a:gd fmla="*/ 102 h 122" name="T13"/>
                <a:gd fmla="*/ 57 w 122" name="T14"/>
                <a:gd fmla="*/ 102 h 122" name="T15"/>
                <a:gd fmla="*/ 57 w 122" name="T16"/>
                <a:gd fmla="*/ 109 h 122" name="T17"/>
                <a:gd fmla="*/ 29 w 122" name="T18"/>
                <a:gd fmla="*/ 97 h 122" name="T19"/>
                <a:gd fmla="*/ 28 w 122" name="T20"/>
                <a:gd fmla="*/ 97 h 122" name="T21"/>
                <a:gd fmla="*/ 27 w 122" name="T22"/>
                <a:gd fmla="*/ 95 h 122" name="T23"/>
                <a:gd fmla="*/ 25 w 122" name="T24"/>
                <a:gd fmla="*/ 93 h 122" name="T25"/>
                <a:gd fmla="*/ 24 w 122" name="T26"/>
                <a:gd fmla="*/ 93 h 122" name="T27"/>
                <a:gd fmla="*/ 13 w 122" name="T28"/>
                <a:gd fmla="*/ 65 h 122" name="T29"/>
                <a:gd fmla="*/ 20 w 122" name="T30"/>
                <a:gd fmla="*/ 65 h 122" name="T31"/>
                <a:gd fmla="*/ 20 w 122" name="T32"/>
                <a:gd fmla="*/ 58 h 122" name="T33"/>
                <a:gd fmla="*/ 13 w 122" name="T34"/>
                <a:gd fmla="*/ 58 h 122" name="T35"/>
                <a:gd fmla="*/ 57 w 122" name="T36"/>
                <a:gd fmla="*/ 13 h 122" name="T37"/>
                <a:gd fmla="*/ 57 w 122" name="T38"/>
                <a:gd fmla="*/ 20 h 122" name="T39"/>
                <a:gd fmla="*/ 64 w 122" name="T40"/>
                <a:gd fmla="*/ 20 h 122" name="T41"/>
                <a:gd fmla="*/ 64 w 122" name="T42"/>
                <a:gd fmla="*/ 13 h 122" name="T43"/>
                <a:gd fmla="*/ 83 w 122" name="T44"/>
                <a:gd fmla="*/ 18 h 122" name="T45"/>
                <a:gd fmla="*/ 83 w 122" name="T46"/>
                <a:gd fmla="*/ 19 h 122" name="T47"/>
                <a:gd fmla="*/ 86 w 122" name="T48"/>
                <a:gd fmla="*/ 21 h 122" name="T49"/>
                <a:gd fmla="*/ 87 w 122" name="T50"/>
                <a:gd fmla="*/ 21 h 122" name="T51"/>
                <a:gd fmla="*/ 90 w 122" name="T52"/>
                <a:gd fmla="*/ 23 h 122" name="T53"/>
                <a:gd fmla="*/ 91 w 122" name="T54"/>
                <a:gd fmla="*/ 24 h 122" name="T55"/>
                <a:gd fmla="*/ 93 w 122" name="T56"/>
                <a:gd fmla="*/ 26 h 122" name="T57"/>
                <a:gd fmla="*/ 94 w 122" name="T58"/>
                <a:gd fmla="*/ 27 h 122" name="T59"/>
                <a:gd fmla="*/ 96 w 122" name="T60"/>
                <a:gd fmla="*/ 29 h 122" name="T61"/>
                <a:gd fmla="*/ 98 w 122" name="T62"/>
                <a:gd fmla="*/ 31 h 122" name="T63"/>
                <a:gd fmla="*/ 99 w 122" name="T64"/>
                <a:gd fmla="*/ 32 h 122" name="T65"/>
                <a:gd fmla="*/ 101 w 122" name="T66"/>
                <a:gd fmla="*/ 35 h 122" name="T67"/>
                <a:gd fmla="*/ 101 w 122" name="T68"/>
                <a:gd fmla="*/ 36 h 122" name="T69"/>
                <a:gd fmla="*/ 103 w 122" name="T70"/>
                <a:gd fmla="*/ 39 h 122" name="T71"/>
                <a:gd fmla="*/ 103 w 122" name="T72"/>
                <a:gd fmla="*/ 39 h 122" name="T73"/>
                <a:gd fmla="*/ 108 w 122" name="T74"/>
                <a:gd fmla="*/ 58 h 122" name="T75"/>
                <a:gd fmla="*/ 102 w 122" name="T76"/>
                <a:gd fmla="*/ 58 h 122" name="T77"/>
                <a:gd fmla="*/ 102 w 122" name="T78"/>
                <a:gd fmla="*/ 65 h 122" name="T79"/>
                <a:gd fmla="*/ 108 w 122" name="T80"/>
                <a:gd fmla="*/ 65 h 122" name="T81"/>
                <a:gd fmla="*/ 64 w 122" name="T82"/>
                <a:gd fmla="*/ 109 h 12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22" w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gdLst>
                <a:gd fmla="*/ 9 w 36" name="T0"/>
                <a:gd fmla="*/ 29 h 52" name="T1"/>
                <a:gd fmla="*/ 9 w 36" name="T2"/>
                <a:gd fmla="*/ 29 h 52" name="T3"/>
                <a:gd fmla="*/ 0 w 36" name="T4"/>
                <a:gd fmla="*/ 52 h 52" name="T5"/>
                <a:gd fmla="*/ 20 w 36" name="T6"/>
                <a:gd fmla="*/ 36 h 52" name="T7"/>
                <a:gd fmla="*/ 20 w 36" name="T8"/>
                <a:gd fmla="*/ 36 h 52" name="T9"/>
                <a:gd fmla="*/ 22 w 36" name="T10"/>
                <a:gd fmla="*/ 32 h 52" name="T11"/>
                <a:gd fmla="*/ 36 w 36" name="T12"/>
                <a:gd fmla="*/ 0 h 52" name="T13"/>
                <a:gd fmla="*/ 11 w 36" name="T14"/>
                <a:gd fmla="*/ 25 h 52" name="T15"/>
                <a:gd fmla="*/ 9 w 36" name="T16"/>
                <a:gd fmla="*/ 29 h 52" name="T17"/>
                <a:gd fmla="*/ 16 w 36" name="T18"/>
                <a:gd fmla="*/ 27 h 52" name="T19"/>
                <a:gd fmla="*/ 19 w 36" name="T20"/>
                <a:gd fmla="*/ 30 h 52" name="T21"/>
                <a:gd fmla="*/ 16 w 36" name="T22"/>
                <a:gd fmla="*/ 33 h 52" name="T23"/>
                <a:gd fmla="*/ 13 w 36" name="T24"/>
                <a:gd fmla="*/ 30 h 52" name="T25"/>
                <a:gd fmla="*/ 16 w 36" name="T26"/>
                <a:gd fmla="*/ 27 h 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36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511" y="4651787"/>
            <a:ext cx="451276" cy="43468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gdLst>
                <a:gd fmla="*/ 124 w 133" name="T0"/>
                <a:gd fmla="*/ 0 h 127" name="T1"/>
                <a:gd fmla="*/ 9 w 133" name="T2"/>
                <a:gd fmla="*/ 0 h 127" name="T3"/>
                <a:gd fmla="*/ 0 w 133" name="T4"/>
                <a:gd fmla="*/ 9 h 127" name="T5"/>
                <a:gd fmla="*/ 0 w 133" name="T6"/>
                <a:gd fmla="*/ 91 h 127" name="T7"/>
                <a:gd fmla="*/ 9 w 133" name="T8"/>
                <a:gd fmla="*/ 100 h 127" name="T9"/>
                <a:gd fmla="*/ 53 w 133" name="T10"/>
                <a:gd fmla="*/ 100 h 127" name="T11"/>
                <a:gd fmla="*/ 39 w 133" name="T12"/>
                <a:gd fmla="*/ 118 h 127" name="T13"/>
                <a:gd fmla="*/ 39 w 133" name="T14"/>
                <a:gd fmla="*/ 127 h 127" name="T15"/>
                <a:gd fmla="*/ 53 w 133" name="T16"/>
                <a:gd fmla="*/ 127 h 127" name="T17"/>
                <a:gd fmla="*/ 80 w 133" name="T18"/>
                <a:gd fmla="*/ 127 h 127" name="T19"/>
                <a:gd fmla="*/ 93 w 133" name="T20"/>
                <a:gd fmla="*/ 127 h 127" name="T21"/>
                <a:gd fmla="*/ 93 w 133" name="T22"/>
                <a:gd fmla="*/ 118 h 127" name="T23"/>
                <a:gd fmla="*/ 80 w 133" name="T24"/>
                <a:gd fmla="*/ 100 h 127" name="T25"/>
                <a:gd fmla="*/ 124 w 133" name="T26"/>
                <a:gd fmla="*/ 100 h 127" name="T27"/>
                <a:gd fmla="*/ 133 w 133" name="T28"/>
                <a:gd fmla="*/ 91 h 127" name="T29"/>
                <a:gd fmla="*/ 133 w 133" name="T30"/>
                <a:gd fmla="*/ 9 h 127" name="T31"/>
                <a:gd fmla="*/ 124 w 133" name="T32"/>
                <a:gd fmla="*/ 0 h 127" name="T33"/>
                <a:gd fmla="*/ 59 w 133" name="T34"/>
                <a:gd fmla="*/ 89 h 127" name="T35"/>
                <a:gd fmla="*/ 67 w 133" name="T36"/>
                <a:gd fmla="*/ 82 h 127" name="T37"/>
                <a:gd fmla="*/ 75 w 133" name="T38"/>
                <a:gd fmla="*/ 89 h 127" name="T39"/>
                <a:gd fmla="*/ 67 w 133" name="T40"/>
                <a:gd fmla="*/ 97 h 127" name="T41"/>
                <a:gd fmla="*/ 59 w 133" name="T42"/>
                <a:gd fmla="*/ 89 h 127" name="T43"/>
                <a:gd fmla="*/ 123 w 133" name="T44"/>
                <a:gd fmla="*/ 79 h 127" name="T45"/>
                <a:gd fmla="*/ 9 w 133" name="T46"/>
                <a:gd fmla="*/ 79 h 127" name="T47"/>
                <a:gd fmla="*/ 9 w 133" name="T48"/>
                <a:gd fmla="*/ 10 h 127" name="T49"/>
                <a:gd fmla="*/ 123 w 133" name="T50"/>
                <a:gd fmla="*/ 10 h 127" name="T51"/>
                <a:gd fmla="*/ 123 w 133" name="T52"/>
                <a:gd fmla="*/ 79 h 12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7" w="133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618" y="4560369"/>
            <a:ext cx="392299" cy="526104"/>
          </a:xfrm>
          <a:custGeom>
            <a:gdLst>
              <a:gd fmla="*/ 108 w 108" name="T0"/>
              <a:gd fmla="*/ 145 h 145" name="T1"/>
              <a:gd fmla="*/ 0 w 108" name="T2"/>
              <a:gd fmla="*/ 145 h 145" name="T3"/>
              <a:gd fmla="*/ 0 w 108" name="T4"/>
              <a:gd fmla="*/ 135 h 145" name="T5"/>
              <a:gd fmla="*/ 13 w 108" name="T6"/>
              <a:gd fmla="*/ 124 h 145" name="T7"/>
              <a:gd fmla="*/ 96 w 108" name="T8"/>
              <a:gd fmla="*/ 124 h 145" name="T9"/>
              <a:gd fmla="*/ 108 w 108" name="T10"/>
              <a:gd fmla="*/ 135 h 145" name="T11"/>
              <a:gd fmla="*/ 108 w 108" name="T12"/>
              <a:gd fmla="*/ 145 h 145" name="T13"/>
              <a:gd fmla="*/ 16 w 108" name="T14"/>
              <a:gd fmla="*/ 116 h 145" name="T15"/>
              <a:gd fmla="*/ 24 w 108" name="T16"/>
              <a:gd fmla="*/ 91 h 145" name="T17"/>
              <a:gd fmla="*/ 85 w 108" name="T18"/>
              <a:gd fmla="*/ 91 h 145" name="T19"/>
              <a:gd fmla="*/ 93 w 108" name="T20"/>
              <a:gd fmla="*/ 116 h 145" name="T21"/>
              <a:gd fmla="*/ 16 w 108" name="T22"/>
              <a:gd fmla="*/ 116 h 145" name="T23"/>
              <a:gd fmla="*/ 28 w 108" name="T24"/>
              <a:gd fmla="*/ 76 h 145" name="T25"/>
              <a:gd fmla="*/ 36 w 108" name="T26"/>
              <a:gd fmla="*/ 51 h 145" name="T27"/>
              <a:gd fmla="*/ 72 w 108" name="T28"/>
              <a:gd fmla="*/ 51 h 145" name="T29"/>
              <a:gd fmla="*/ 80 w 108" name="T30"/>
              <a:gd fmla="*/ 76 h 145" name="T31"/>
              <a:gd fmla="*/ 28 w 108" name="T32"/>
              <a:gd fmla="*/ 76 h 145" name="T33"/>
              <a:gd fmla="*/ 49 w 108" name="T34"/>
              <a:gd fmla="*/ 12 h 145" name="T35"/>
              <a:gd fmla="*/ 60 w 108" name="T36"/>
              <a:gd fmla="*/ 12 h 145" name="T37"/>
              <a:gd fmla="*/ 68 w 108" name="T38"/>
              <a:gd fmla="*/ 36 h 145" name="T39"/>
              <a:gd fmla="*/ 41 w 108" name="T40"/>
              <a:gd fmla="*/ 36 h 145" name="T41"/>
              <a:gd fmla="*/ 49 w 108" name="T42"/>
              <a:gd fmla="*/ 12 h 145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45" w="108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5832" compatLnSpc="1" lIns="111664" numCol="1" rIns="111664" tIns="55832" vert="horz" wrap="square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95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0953" y="3490624"/>
            <a:ext cx="370965" cy="429731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4" name="椭圆 3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1251096434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7"/>
      <p:bldP grpId="0" spid="9"/>
      <p:bldP grpId="0" spid="8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26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1"/>
          <p:cNvGrpSpPr/>
          <p:nvPr/>
        </p:nvGrpSpPr>
        <p:grpSpPr>
          <a:xfrm rot="16200000">
            <a:off x="3418805" y="4037438"/>
            <a:ext cx="769589" cy="513060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fmla="val 50000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fmla="val 50000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 rot="16200000">
            <a:off x="4459452" y="4037438"/>
            <a:ext cx="769589" cy="513060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 rot="16200000">
            <a:off x="5500098" y="4037437"/>
            <a:ext cx="769589" cy="513060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" name="Group 100"/>
          <p:cNvGrpSpPr/>
          <p:nvPr/>
        </p:nvGrpSpPr>
        <p:grpSpPr>
          <a:xfrm rot="16200000">
            <a:off x="8945870" y="3715916"/>
            <a:ext cx="771977" cy="1158493"/>
            <a:chOff x="4257815" y="3604273"/>
            <a:chExt cx="632164" cy="948677"/>
          </a:xfrm>
        </p:grpSpPr>
        <p:grpSp>
          <p:nvGrpSpPr>
            <p:cNvPr id="6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anchor="t" anchorCtr="0" bIns="55832" compatLnSpc="1" lIns="111664" numCol="1" rIns="111664" rtlCol="0" tIns="55832" vert="horz" wrap="square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anchor="t" anchorCtr="0" bIns="55832" compatLnSpc="1" lIns="111664" numCol="1" rIns="111664" rtlCol="0" tIns="55832" vert="horz" wrap="square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9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0" name="Group 120"/>
          <p:cNvGrpSpPr/>
          <p:nvPr/>
        </p:nvGrpSpPr>
        <p:grpSpPr>
          <a:xfrm flipH="1" rot="16200000">
            <a:off x="4486292" y="4535690"/>
            <a:ext cx="1773622" cy="510522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rot="16200000">
            <a:off x="6512815" y="4037437"/>
            <a:ext cx="769589" cy="513060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 rot="16200000">
            <a:off x="7565081" y="4037438"/>
            <a:ext cx="769589" cy="513060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 flipH="1" flipV="1" rot="5400000">
            <a:off x="5509872" y="3526795"/>
            <a:ext cx="1773622" cy="510522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flipH="1" rot="16200000">
            <a:off x="6538097" y="4535690"/>
            <a:ext cx="1773622" cy="510522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flipH="1" flipV="1" rot="5400000">
            <a:off x="7590364" y="3526795"/>
            <a:ext cx="1773622" cy="510522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0"/>
          <p:cNvGrpSpPr/>
          <p:nvPr/>
        </p:nvGrpSpPr>
        <p:grpSpPr>
          <a:xfrm flipH="1" flipV="1" rot="5400000">
            <a:off x="3428578" y="3526795"/>
            <a:ext cx="1773622" cy="510522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8"/>
          <p:cNvGrpSpPr/>
          <p:nvPr/>
        </p:nvGrpSpPr>
        <p:grpSpPr>
          <a:xfrm>
            <a:off x="5960958" y="2703250"/>
            <a:ext cx="933684" cy="906954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b="b" l="0" r="r" t="0"/>
              <a:pathLst>
                <a:path h="64" w="59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8" name="Group 111"/>
          <p:cNvGrpSpPr/>
          <p:nvPr/>
        </p:nvGrpSpPr>
        <p:grpSpPr>
          <a:xfrm>
            <a:off x="6973675" y="5035695"/>
            <a:ext cx="933684" cy="906954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b="b" l="0" r="r" t="0"/>
              <a:pathLst>
                <a:path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4920310" y="5035695"/>
            <a:ext cx="933684" cy="906954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b="b" l="0" r="r" t="0"/>
              <a:pathLst>
                <a:path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" name="Group 117"/>
          <p:cNvGrpSpPr/>
          <p:nvPr/>
        </p:nvGrpSpPr>
        <p:grpSpPr>
          <a:xfrm>
            <a:off x="3879663" y="2703250"/>
            <a:ext cx="933684" cy="906954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b="b" l="0" r="r" t="0"/>
              <a:pathLst>
                <a:path h="57" w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1" name="Group 120"/>
          <p:cNvGrpSpPr/>
          <p:nvPr/>
        </p:nvGrpSpPr>
        <p:grpSpPr>
          <a:xfrm>
            <a:off x="8016917" y="2703250"/>
            <a:ext cx="933684" cy="906954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b="b" l="0" r="r" t="0"/>
              <a:pathLst>
                <a:path h="57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5832" compatLnSpc="1" lIns="111664" numCol="1" rIns="111664" tIns="5583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2933781" y="5174846"/>
            <a:ext cx="1775462" cy="585216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1" name="Text Placeholder 3"/>
          <p:cNvSpPr txBox="1"/>
          <p:nvPr/>
        </p:nvSpPr>
        <p:spPr>
          <a:xfrm>
            <a:off x="8208827" y="5174846"/>
            <a:ext cx="1775462" cy="585216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4" name="Text Placeholder 3"/>
          <p:cNvSpPr txBox="1"/>
          <p:nvPr/>
        </p:nvSpPr>
        <p:spPr>
          <a:xfrm>
            <a:off x="1897963" y="2699163"/>
            <a:ext cx="1775462" cy="585216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7" name="Text Placeholder 3"/>
          <p:cNvSpPr txBox="1"/>
          <p:nvPr/>
        </p:nvSpPr>
        <p:spPr>
          <a:xfrm>
            <a:off x="5539263" y="1946548"/>
            <a:ext cx="1775462" cy="585216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8" name="Text Placeholder 3"/>
          <p:cNvSpPr txBox="1"/>
          <p:nvPr/>
        </p:nvSpPr>
        <p:spPr>
          <a:xfrm>
            <a:off x="9168326" y="2699163"/>
            <a:ext cx="1775462" cy="585216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73" name="椭圆 7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85" name="椭圆 8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1065416689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decel="50000" fill="hold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accel="50000" decel="50000" fill="hold" id="8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accel="50000" decel="50000" fill="hold" id="10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8"/>
      <p:bldP grpId="0" spid="131"/>
      <p:bldP grpId="0" spid="134"/>
      <p:bldP grpId="0" spid="137"/>
      <p:bldP grpId="0" spid="13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#wm#_48_07_*Z" id="77" name="MH_Others_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b="1" kern="0" lang="zh-CN" smtClean="0" sz="7593">
                <a:solidFill>
                  <a:srgbClr val="FFFFFF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章</a:t>
            </a:r>
          </a:p>
        </p:txBody>
      </p:sp>
      <p:sp>
        <p:nvSpPr>
          <p:cNvPr descr="#wm#_48_07_*Z" id="78" name="MH_Others_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anchor="ctr" bIns="0" lIns="0" rIns="0" tIns="0" wrap="square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mtClean="0" sz="4640">
                <a:ea charset="-122" panose="020b0503020204020204" pitchFamily="34" typeface="微软雅黑"/>
              </a:rPr>
              <a:t>节</a:t>
            </a:r>
          </a:p>
        </p:txBody>
      </p:sp>
      <p:sp>
        <p:nvSpPr>
          <p:cNvPr id="32" name="MH_Others_12"/>
          <p:cNvSpPr txBox="1"/>
          <p:nvPr>
            <p:custDataLst>
              <p:tags r:id="rId6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normAutofit fontScale="22500" lnSpcReduction="20000"/>
          </a:bodyPr>
          <a:lstStyle/>
          <a:p>
            <a:r>
              <a:rPr altLang="zh-CN" lang="en-US" smtClean="0" sz="3797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CHAPTER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37050" cy="73152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lvl="1" marL="0"/>
            <a:r>
              <a:rPr altLang="zh-CN" lang="en-US" smtClean="0" sz="4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01相关标题文字</a:t>
            </a: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此处添加文字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此处添加文字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此处添加文字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14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241076" lvl="1" marL="241076">
              <a:buFont charset="2" pitchFamily="2" typeface="Wingdings"/>
              <a:buChar char="l"/>
            </a:pPr>
            <a:r>
              <a:rPr altLang="en-US" lang="zh-CN" sz="2109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此处添加文字</a:t>
            </a:r>
          </a:p>
        </p:txBody>
      </p:sp>
    </p:spTree>
    <p:custDataLst>
      <p:tags r:id="rId7"/>
    </p:custDataLst>
    <p:extLst>
      <p:ext uri="{BB962C8B-B14F-4D97-AF65-F5344CB8AC3E}">
        <p14:creationId val="179096042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"/>
      <p:bldP grpId="0" spid="77"/>
      <p:bldP grpId="0" spid="78"/>
      <p:bldP grpId="0" spid="32"/>
      <p:bldP grpId="0" spid="17"/>
      <p:bldP grpId="0" spid="18"/>
      <p:bldP grpId="0" spid="19"/>
      <p:bldP grpId="0" spid="21"/>
      <p:bldP grpId="0" spid="22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584122" y="3296886"/>
            <a:ext cx="5690506" cy="609600"/>
          </a:xfrm>
          <a:prstGeom prst="rect">
            <a:avLst/>
          </a:prstGeom>
          <a:noFill/>
          <a:effectLst/>
        </p:spPr>
        <p:txBody>
          <a:bodyPr anchor="t" anchorCtr="0" bIns="0" lIns="0" rIns="0" rtlCol="0" tIns="0"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altLang="en-US" cap="all" lang="zh-CN" smtClean="0" sz="40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032678" y="4465563"/>
            <a:ext cx="479339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汇报人：ABC  REPORT PERSON: BAOTUWANG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54796" y="3894700"/>
            <a:ext cx="4549158" cy="365760"/>
          </a:xfrm>
          <a:prstGeom prst="rect">
            <a:avLst/>
          </a:prstGeom>
          <a:noFill/>
          <a:effectLst/>
        </p:spPr>
        <p:txBody>
          <a:bodyPr anchor="t" anchorCtr="0" bIns="0" lIns="0" rIns="0" rtlCol="0" tIns="0"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THANK YOU TO LISTEN TO CRITICISM GUIDANCE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altLang="zh-CN" lang="en-US" smtClean="0" sz="12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报告会议 工作总结 工作计划 年终总结 </a:t>
            </a:r>
          </a:p>
        </p:txBody>
      </p:sp>
    </p:spTree>
    <p:extLst>
      <p:ext uri="{BB962C8B-B14F-4D97-AF65-F5344CB8AC3E}">
        <p14:creationId val="1600443504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4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6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  <p:bldP grpId="1" spid="12"/>
      <p:bldP grpId="0" spid="13"/>
      <p:bldP grpId="0" spid="14"/>
      <p:bldP grpId="1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gdLst>
              <a:gd fmla="*/ 424422 w 3256770" name="connsiteX0"/>
              <a:gd fmla="*/ 313631 h 3806294" name="connsiteY0"/>
              <a:gd fmla="*/ 2801257 w 3256770" name="connsiteX1"/>
              <a:gd fmla="*/ 0 h 3806294" name="connsiteY1"/>
              <a:gd fmla="*/ 3256770 w 3256770" name="connsiteX2"/>
              <a:gd fmla="*/ 3806294 h 3806294" name="connsiteY2"/>
              <a:gd fmla="*/ 0 w 3256770" name="connsiteX3"/>
              <a:gd fmla="*/ 3802743 h 3806294" name="connsiteY3"/>
              <a:gd fmla="*/ 424422 w 3256770" name="connsiteX4"/>
              <a:gd fmla="*/ 313631 h 38062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06293" w="3256770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829">
              <a:defRPr/>
            </a:pPr>
            <a:endParaRPr altLang="en-US" kern="0" lang="zh-CN" sz="2531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829">
              <a:defRPr/>
            </a:pPr>
            <a:endParaRPr altLang="en-US" kern="0" lang="zh-CN" sz="2531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gdLst>
              <a:gd fmla="*/ 424422 w 3256770" name="connsiteX0"/>
              <a:gd fmla="*/ 313631 h 3806294" name="connsiteY0"/>
              <a:gd fmla="*/ 2801257 w 3256770" name="connsiteX1"/>
              <a:gd fmla="*/ 0 h 3806294" name="connsiteY1"/>
              <a:gd fmla="*/ 3256770 w 3256770" name="connsiteX2"/>
              <a:gd fmla="*/ 3806294 h 3806294" name="connsiteY2"/>
              <a:gd fmla="*/ 0 w 3256770" name="connsiteX3"/>
              <a:gd fmla="*/ 3802743 h 3806294" name="connsiteY3"/>
              <a:gd fmla="*/ 424422 w 3256770" name="connsiteX4"/>
              <a:gd fmla="*/ 313631 h 38062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06293" w="3256770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829">
              <a:defRPr/>
            </a:pPr>
            <a:endParaRPr altLang="en-US" kern="0" lang="zh-CN" sz="2531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829">
              <a:defRPr/>
            </a:pPr>
            <a:endParaRPr altLang="en-US" kern="0" lang="zh-CN" sz="2531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gdLst>
              <a:gd fmla="*/ 424422 w 3256770" name="connsiteX0"/>
              <a:gd fmla="*/ 313631 h 3806294" name="connsiteY0"/>
              <a:gd fmla="*/ 2801257 w 3256770" name="connsiteX1"/>
              <a:gd fmla="*/ 0 h 3806294" name="connsiteY1"/>
              <a:gd fmla="*/ 3256770 w 3256770" name="connsiteX2"/>
              <a:gd fmla="*/ 3806294 h 3806294" name="connsiteY2"/>
              <a:gd fmla="*/ 0 w 3256770" name="connsiteX3"/>
              <a:gd fmla="*/ 3802743 h 3806294" name="connsiteY3"/>
              <a:gd fmla="*/ 424422 w 3256770" name="connsiteX4"/>
              <a:gd fmla="*/ 313631 h 38062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06293" w="3256770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829">
              <a:defRPr/>
            </a:pPr>
            <a:endParaRPr altLang="en-US" kern="0" lang="zh-CN" sz="2531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829">
              <a:defRPr/>
            </a:pPr>
            <a:endParaRPr altLang="en-US" kern="0" lang="zh-CN" sz="2531">
              <a:solidFill>
                <a:sysClr lastClr="FFFFFF" val="window"/>
              </a:solidFill>
              <a:latin typeface="微软雅黑"/>
              <a:ea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8866" y="4313075"/>
            <a:ext cx="1427480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mtClean="0" sz="16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4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5636284" y="4313075"/>
            <a:ext cx="1427480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24310" y="4313075"/>
            <a:ext cx="1427480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2" name="椭圆 2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2776545316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20"/>
      <p:bldP grpId="0" spid="33"/>
      <p:bldP grpId="0" spid="34"/>
      <p:bldP grpId="0" spid="19"/>
      <p:bldP grpId="0" spid="31"/>
      <p:bldP grpId="0" spid="32"/>
      <p:bldP grpId="0" spid="41"/>
      <p:bldP grpId="0" spid="2"/>
      <p:bldP grpId="0" spid="21"/>
      <p:bldP grpId="0" spid="2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1"/>
          <p:cNvGrpSpPr/>
          <p:nvPr/>
        </p:nvGrpSpPr>
        <p:grpSpPr>
          <a:xfrm>
            <a:off x="8493582" y="3874765"/>
            <a:ext cx="418533" cy="418533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endPara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993513" y="3874765"/>
            <a:ext cx="418533" cy="418533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endPara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220110" y="1666584"/>
            <a:ext cx="418533" cy="418533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endPara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220110" y="6126474"/>
            <a:ext cx="418533" cy="418533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endPara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313499" y="1973319"/>
            <a:ext cx="4231756" cy="4234818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fmla="*/ 2147483647 w 821" name="T0"/>
                    <a:gd fmla="*/ 2147483647 h 301" name="T1"/>
                    <a:gd fmla="*/ 0 w 821" name="T2"/>
                    <a:gd fmla="*/ 2147483647 h 301" name="T3"/>
                    <a:gd fmla="*/ 2147483647 w 821" name="T4"/>
                    <a:gd fmla="*/ 2147483647 h 301" name="T5"/>
                    <a:gd fmla="*/ 2147483647 w 821" name="T6"/>
                    <a:gd fmla="*/ 0 h 301" name="T7"/>
                    <a:gd fmla="*/ 2147483647 w 821" name="T8"/>
                    <a:gd fmla="*/ 0 h 301" name="T9"/>
                    <a:gd fmla="*/ 2147483647 w 821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1" name="T18"/>
                    <a:gd fmla="*/ 0 h 301" name="T19"/>
                    <a:gd fmla="*/ 821 w 821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altLang="en-US" lang="zh-CN" sz="16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fmla="*/ 2147483647 w 302" name="T0"/>
                    <a:gd fmla="*/ 2147483647 h 821" name="T1"/>
                    <a:gd fmla="*/ 0 w 302" name="T2"/>
                    <a:gd fmla="*/ 0 h 821" name="T3"/>
                    <a:gd fmla="*/ 0 w 302" name="T4"/>
                    <a:gd fmla="*/ 2147483647 h 821" name="T5"/>
                    <a:gd fmla="*/ 2147483647 w 302" name="T6"/>
                    <a:gd fmla="*/ 2147483647 h 821" name="T7"/>
                    <a:gd fmla="*/ 2147483647 w 302" name="T8"/>
                    <a:gd fmla="*/ 2147483647 h 821" name="T9"/>
                    <a:gd fmla="*/ 2147483647 w 302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2" name="T18"/>
                    <a:gd fmla="*/ 0 h 821" name="T19"/>
                    <a:gd fmla="*/ 302 w 302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2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altLang="en-US" lang="zh-CN" sz="16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fmla="*/ 2147483647 w 788" name="T0"/>
                    <a:gd fmla="*/ 2147483647 h 455" name="T1"/>
                    <a:gd fmla="*/ 2147483647 w 788" name="T2"/>
                    <a:gd fmla="*/ 2147483647 h 455" name="T3"/>
                    <a:gd fmla="*/ 2147483647 w 788" name="T4"/>
                    <a:gd fmla="*/ 2147483647 h 455" name="T5"/>
                    <a:gd fmla="*/ 2147483647 w 788" name="T6"/>
                    <a:gd fmla="*/ 2147483647 h 455" name="T7"/>
                    <a:gd fmla="*/ 2147483647 w 788" name="T8"/>
                    <a:gd fmla="*/ 2147483647 h 455" name="T9"/>
                    <a:gd fmla="*/ 2147483647 w 788" name="T10"/>
                    <a:gd fmla="*/ 2147483647 h 455" name="T11"/>
                    <a:gd fmla="*/ 2147483647 w 788" name="T12"/>
                    <a:gd fmla="*/ 2147483647 h 455" name="T13"/>
                    <a:gd fmla="*/ 2147483647 w 788" name="T14"/>
                    <a:gd fmla="*/ 2147483647 h 455" name="T15"/>
                    <a:gd fmla="*/ 2147483647 w 788" name="T16"/>
                    <a:gd fmla="*/ 2147483647 h 455" name="T17"/>
                    <a:gd fmla="*/ 2147483647 w 788" name="T18"/>
                    <a:gd fmla="*/ 2147483647 h 455" name="T19"/>
                    <a:gd fmla="*/ 2147483647 w 788" name="T20"/>
                    <a:gd fmla="*/ 2147483647 h 455" name="T21"/>
                    <a:gd fmla="*/ 2147483647 w 788" name="T22"/>
                    <a:gd fmla="*/ 2147483647 h 455" name="T23"/>
                    <a:gd fmla="*/ 2147483647 w 788" name="T24"/>
                    <a:gd fmla="*/ 2147483647 h 455" name="T25"/>
                    <a:gd fmla="*/ 2147483647 w 788" name="T26"/>
                    <a:gd fmla="*/ 2147483647 h 455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88" name="T42"/>
                    <a:gd fmla="*/ 0 h 455" name="T43"/>
                    <a:gd fmla="*/ 788 w 788" name="T44"/>
                    <a:gd fmla="*/ 455 h 455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5" w="788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altLang="en-US" lang="zh-CN" sz="16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fmla="*/ 2147483647 w 820" name="T0"/>
                    <a:gd fmla="*/ 2147483647 h 301" name="T1"/>
                    <a:gd fmla="*/ 2147483647 w 820" name="T2"/>
                    <a:gd fmla="*/ 0 h 301" name="T3"/>
                    <a:gd fmla="*/ 0 w 820" name="T4"/>
                    <a:gd fmla="*/ 0 h 301" name="T5"/>
                    <a:gd fmla="*/ 0 w 820" name="T6"/>
                    <a:gd fmla="*/ 2147483647 h 301" name="T7"/>
                    <a:gd fmla="*/ 2147483647 w 820" name="T8"/>
                    <a:gd fmla="*/ 2147483647 h 301" name="T9"/>
                    <a:gd fmla="*/ 2147483647 w 820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0" name="T18"/>
                    <a:gd fmla="*/ 0 h 301" name="T19"/>
                    <a:gd fmla="*/ 820 w 820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0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altLang="en-US" lang="zh-CN" sz="16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fmla="*/ 2147483647 w 457" name="T0"/>
                    <a:gd fmla="*/ 2147483647 h 791" name="T1"/>
                    <a:gd fmla="*/ 2147483647 w 457" name="T2"/>
                    <a:gd fmla="*/ 2147483647 h 791" name="T3"/>
                    <a:gd fmla="*/ 2147483647 w 457" name="T4"/>
                    <a:gd fmla="*/ 2147483647 h 791" name="T5"/>
                    <a:gd fmla="*/ 2147483647 w 457" name="T6"/>
                    <a:gd fmla="*/ 2147483647 h 791" name="T7"/>
                    <a:gd fmla="*/ 2147483647 w 457" name="T8"/>
                    <a:gd fmla="*/ 2147483647 h 791" name="T9"/>
                    <a:gd fmla="*/ 2147483647 w 457" name="T10"/>
                    <a:gd fmla="*/ 2147483647 h 791" name="T11"/>
                    <a:gd fmla="*/ 2147483647 w 457" name="T12"/>
                    <a:gd fmla="*/ 2147483647 h 791" name="T13"/>
                    <a:gd fmla="*/ 2147483647 w 457" name="T14"/>
                    <a:gd fmla="*/ 2147483647 h 791" name="T15"/>
                    <a:gd fmla="*/ 2147483647 w 457" name="T16"/>
                    <a:gd fmla="*/ 2147483647 h 791" name="T17"/>
                    <a:gd fmla="*/ 2147483647 w 457" name="T18"/>
                    <a:gd fmla="*/ 2147483647 h 791" name="T19"/>
                    <a:gd fmla="*/ 2147483647 w 457" name="T20"/>
                    <a:gd fmla="*/ 2147483647 h 791" name="T21"/>
                    <a:gd fmla="*/ 0 w 457" name="T22"/>
                    <a:gd fmla="*/ 2147483647 h 791" name="T23"/>
                    <a:gd fmla="*/ 2147483647 w 457" name="T24"/>
                    <a:gd fmla="*/ 2147483647 h 791" name="T25"/>
                    <a:gd fmla="*/ 2147483647 w 457" name="T26"/>
                    <a:gd fmla="*/ 2147483647 h 79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457" name="T42"/>
                    <a:gd fmla="*/ 0 h 791" name="T43"/>
                    <a:gd fmla="*/ 457 w 457" name="T44"/>
                    <a:gd fmla="*/ 791 h 79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791" w="457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altLang="en-US" lang="zh-CN" sz="16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fmla="*/ 2147483647 w 301" name="T0"/>
                    <a:gd fmla="*/ 2147483647 h 821" name="T1"/>
                    <a:gd fmla="*/ 2147483647 w 301" name="T2"/>
                    <a:gd fmla="*/ 2147483647 h 821" name="T3"/>
                    <a:gd fmla="*/ 2147483647 w 301" name="T4"/>
                    <a:gd fmla="*/ 0 h 821" name="T5"/>
                    <a:gd fmla="*/ 0 w 301" name="T6"/>
                    <a:gd fmla="*/ 0 h 821" name="T7"/>
                    <a:gd fmla="*/ 0 w 301" name="T8"/>
                    <a:gd fmla="*/ 2147483647 h 821" name="T9"/>
                    <a:gd fmla="*/ 2147483647 w 301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1" name="T18"/>
                    <a:gd fmla="*/ 0 h 821" name="T19"/>
                    <a:gd fmla="*/ 301 w 301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altLang="en-US" lang="zh-CN" sz="16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fmla="*/ 2147483647 w 791" name="T0"/>
                    <a:gd fmla="*/ 2147483647 h 456" name="T1"/>
                    <a:gd fmla="*/ 2147483647 w 791" name="T2"/>
                    <a:gd fmla="*/ 2147483647 h 456" name="T3"/>
                    <a:gd fmla="*/ 2147483647 w 791" name="T4"/>
                    <a:gd fmla="*/ 2147483647 h 456" name="T5"/>
                    <a:gd fmla="*/ 2147483647 w 791" name="T6"/>
                    <a:gd fmla="*/ 2147483647 h 456" name="T7"/>
                    <a:gd fmla="*/ 2147483647 w 791" name="T8"/>
                    <a:gd fmla="*/ 2147483647 h 456" name="T9"/>
                    <a:gd fmla="*/ 2147483647 w 791" name="T10"/>
                    <a:gd fmla="*/ 2147483647 h 456" name="T11"/>
                    <a:gd fmla="*/ 2147483647 w 791" name="T12"/>
                    <a:gd fmla="*/ 2147483647 h 456" name="T13"/>
                    <a:gd fmla="*/ 2147483647 w 791" name="T14"/>
                    <a:gd fmla="*/ 2147483647 h 456" name="T15"/>
                    <a:gd fmla="*/ 2147483647 w 791" name="T16"/>
                    <a:gd fmla="*/ 2147483647 h 456" name="T17"/>
                    <a:gd fmla="*/ 2147483647 w 791" name="T18"/>
                    <a:gd fmla="*/ 2147483647 h 456" name="T19"/>
                    <a:gd fmla="*/ 2147483647 w 791" name="T20"/>
                    <a:gd fmla="*/ 2147483647 h 456" name="T21"/>
                    <a:gd fmla="*/ 2147483647 w 791" name="T22"/>
                    <a:gd fmla="*/ 0 h 456" name="T23"/>
                    <a:gd fmla="*/ 2147483647 w 791" name="T24"/>
                    <a:gd fmla="*/ 2147483647 h 456" name="T25"/>
                    <a:gd fmla="*/ 2147483647 w 791" name="T26"/>
                    <a:gd fmla="*/ 2147483647 h 45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91" name="T42"/>
                    <a:gd fmla="*/ 0 h 456" name="T43"/>
                    <a:gd fmla="*/ 791 w 791" name="T44"/>
                    <a:gd fmla="*/ 456 h 45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6" w="791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altLang="en-US" lang="zh-CN" sz="16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fmla="*/ 2147483647 w 457" name="T0"/>
                  <a:gd fmla="*/ 2147483647 h 791" name="T1"/>
                  <a:gd fmla="*/ 2147483647 w 457" name="T2"/>
                  <a:gd fmla="*/ 2147483647 h 791" name="T3"/>
                  <a:gd fmla="*/ 2147483647 w 457" name="T4"/>
                  <a:gd fmla="*/ 2147483647 h 791" name="T5"/>
                  <a:gd fmla="*/ 2147483647 w 457" name="T6"/>
                  <a:gd fmla="*/ 2147483647 h 791" name="T7"/>
                  <a:gd fmla="*/ 2147483647 w 457" name="T8"/>
                  <a:gd fmla="*/ 2147483647 h 791" name="T9"/>
                  <a:gd fmla="*/ 2147483647 w 457" name="T10"/>
                  <a:gd fmla="*/ 2147483647 h 791" name="T11"/>
                  <a:gd fmla="*/ 2147483647 w 457" name="T12"/>
                  <a:gd fmla="*/ 2147483647 h 791" name="T13"/>
                  <a:gd fmla="*/ 2147483647 w 457" name="T14"/>
                  <a:gd fmla="*/ 2147483647 h 791" name="T15"/>
                  <a:gd fmla="*/ 2147483647 w 457" name="T16"/>
                  <a:gd fmla="*/ 2147483647 h 791" name="T17"/>
                  <a:gd fmla="*/ 2147483647 w 457" name="T18"/>
                  <a:gd fmla="*/ 2147483647 h 791" name="T19"/>
                  <a:gd fmla="*/ 2147483647 w 457" name="T20"/>
                  <a:gd fmla="*/ 2147483647 h 791" name="T21"/>
                  <a:gd fmla="*/ 2147483647 w 457" name="T22"/>
                  <a:gd fmla="*/ 2147483647 h 791" name="T23"/>
                  <a:gd fmla="*/ 2147483647 w 457" name="T24"/>
                  <a:gd fmla="*/ 2147483647 h 791" name="T25"/>
                  <a:gd fmla="*/ 2147483647 w 457" name="T26"/>
                  <a:gd fmla="*/ 2147483647 h 79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457" name="T42"/>
                  <a:gd fmla="*/ 0 h 791" name="T43"/>
                  <a:gd fmla="*/ 457 w 457" name="T44"/>
                  <a:gd fmla="*/ 791 h 791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91" w="457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altLang="en-US" lang="zh-CN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51" y="923099"/>
              <a:ext cx="542453" cy="55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01</a:t>
              </a: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542453" cy="55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04</a:t>
              </a: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1" y="2894697"/>
              <a:ext cx="542453" cy="55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03</a:t>
              </a: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9" y="1212606"/>
              <a:ext cx="542453" cy="55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829500" y="1878278"/>
            <a:ext cx="258147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3983489" y="1644630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324123" y="4191514"/>
            <a:ext cx="258147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2478113" y="3957866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8988155" y="4143406"/>
            <a:ext cx="247651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8988154" y="390975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819902" y="6172307"/>
            <a:ext cx="2476514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6819903" y="5938660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7" name="椭圆 3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9" name="椭圆 3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3560323772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4"/>
      <p:bldP grpId="0" spid="55"/>
      <p:bldP grpId="0" spid="56"/>
      <p:bldP grpId="0" spid="5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/>
          <p:cNvGrpSpPr/>
          <p:nvPr/>
        </p:nvGrpSpPr>
        <p:grpSpPr>
          <a:xfrm>
            <a:off x="3966253" y="3632063"/>
            <a:ext cx="5281210" cy="2200527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gdLst>
                <a:gd fmla="*/ 127 w 127" name="T0"/>
                <a:gd fmla="*/ 64 h 124" name="T1"/>
                <a:gd fmla="*/ 117 w 127" name="T2"/>
                <a:gd fmla="*/ 76 h 124" name="T3"/>
                <a:gd fmla="*/ 8 w 127" name="T4"/>
                <a:gd fmla="*/ 124 h 124" name="T5"/>
                <a:gd fmla="*/ 2 w 127" name="T6"/>
                <a:gd fmla="*/ 123 h 124" name="T7"/>
                <a:gd fmla="*/ 1 w 127" name="T8"/>
                <a:gd fmla="*/ 118 h 124" name="T9"/>
                <a:gd fmla="*/ 6 w 127" name="T10"/>
                <a:gd fmla="*/ 94 h 124" name="T11"/>
                <a:gd fmla="*/ 39 w 127" name="T12"/>
                <a:gd fmla="*/ 62 h 124" name="T13"/>
                <a:gd fmla="*/ 19 w 127" name="T14"/>
                <a:gd fmla="*/ 38 h 124" name="T15"/>
                <a:gd fmla="*/ 26 w 127" name="T16"/>
                <a:gd fmla="*/ 6 h 124" name="T17"/>
                <a:gd fmla="*/ 32 w 127" name="T18"/>
                <a:gd fmla="*/ 1 h 124" name="T19"/>
                <a:gd fmla="*/ 39 w 127" name="T20"/>
                <a:gd fmla="*/ 2 h 124" name="T21"/>
                <a:gd fmla="*/ 121 w 127" name="T22"/>
                <a:gd fmla="*/ 52 h 124" name="T23"/>
                <a:gd fmla="*/ 127 w 127" name="T24"/>
                <a:gd fmla="*/ 64 h 1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4" w="127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gdLst>
                <a:gd fmla="*/ 15 w 101" name="T0"/>
                <a:gd fmla="*/ 31 h 102" name="T1"/>
                <a:gd fmla="*/ 21 w 101" name="T2"/>
                <a:gd fmla="*/ 5 h 102" name="T3"/>
                <a:gd fmla="*/ 26 w 101" name="T4"/>
                <a:gd fmla="*/ 1 h 102" name="T5"/>
                <a:gd fmla="*/ 32 w 101" name="T6"/>
                <a:gd fmla="*/ 2 h 102" name="T7"/>
                <a:gd fmla="*/ 95 w 101" name="T8"/>
                <a:gd fmla="*/ 41 h 102" name="T9"/>
                <a:gd fmla="*/ 101 w 101" name="T10"/>
                <a:gd fmla="*/ 51 h 102" name="T11"/>
                <a:gd fmla="*/ 94 w 101" name="T12"/>
                <a:gd fmla="*/ 63 h 102" name="T13"/>
                <a:gd fmla="*/ 6 w 101" name="T14"/>
                <a:gd fmla="*/ 102 h 102" name="T15"/>
                <a:gd fmla="*/ 2 w 101" name="T16"/>
                <a:gd fmla="*/ 101 h 102" name="T17"/>
                <a:gd fmla="*/ 0 w 101" name="T18"/>
                <a:gd fmla="*/ 97 h 102" name="T19"/>
                <a:gd fmla="*/ 5 w 101" name="T20"/>
                <a:gd fmla="*/ 77 h 102" name="T21"/>
                <a:gd fmla="*/ 15 w 101" name="T22"/>
                <a:gd fmla="*/ 31 h 1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2" w="100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234" y="4096105"/>
            <a:ext cx="2940691" cy="330755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6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827" y="4451572"/>
            <a:ext cx="2942591" cy="330755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6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58" y="3288222"/>
            <a:ext cx="775566" cy="1155749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6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926" y="3280619"/>
            <a:ext cx="775566" cy="1155749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12700">
            <a:solidFill>
              <a:schemeClr val="bg1">
                <a:lumMod val="6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225" y="4635546"/>
            <a:ext cx="261706" cy="278781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29" compatLnSpc="1" lIns="105461" numCol="1" rIns="105461" tIns="52729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63" y="4609931"/>
            <a:ext cx="337297" cy="337652"/>
          </a:xfrm>
          <a:custGeom>
            <a:gdLst>
              <a:gd fmla="*/ 360 w 400" name="T0"/>
              <a:gd fmla="*/ 184 h 400" name="T1"/>
              <a:gd fmla="*/ 360 w 400" name="T2"/>
              <a:gd fmla="*/ 216 h 400" name="T3"/>
              <a:gd fmla="*/ 400 w 400" name="T4"/>
              <a:gd fmla="*/ 200 h 400" name="T5"/>
              <a:gd fmla="*/ 200 w 400" name="T6"/>
              <a:gd fmla="*/ 90 h 400" name="T7"/>
              <a:gd fmla="*/ 200 w 400" name="T8"/>
              <a:gd fmla="*/ 310 h 400" name="T9"/>
              <a:gd fmla="*/ 200 w 400" name="T10"/>
              <a:gd fmla="*/ 90 h 400" name="T11"/>
              <a:gd fmla="*/ 120 w 400" name="T12"/>
              <a:gd fmla="*/ 200 h 400" name="T13"/>
              <a:gd fmla="*/ 280 w 400" name="T14"/>
              <a:gd fmla="*/ 200 h 400" name="T15"/>
              <a:gd fmla="*/ 59 w 400" name="T16"/>
              <a:gd fmla="*/ 200 h 400" name="T17"/>
              <a:gd fmla="*/ 20 w 400" name="T18"/>
              <a:gd fmla="*/ 184 h 400" name="T19"/>
              <a:gd fmla="*/ 20 w 400" name="T20"/>
              <a:gd fmla="*/ 216 h 400" name="T21"/>
              <a:gd fmla="*/ 59 w 400" name="T22"/>
              <a:gd fmla="*/ 200 h 400" name="T23"/>
              <a:gd fmla="*/ 216 w 400" name="T24"/>
              <a:gd fmla="*/ 40 h 400" name="T25"/>
              <a:gd fmla="*/ 200 w 400" name="T26"/>
              <a:gd fmla="*/ 0 h 400" name="T27"/>
              <a:gd fmla="*/ 184 w 400" name="T28"/>
              <a:gd fmla="*/ 40 h 400" name="T29"/>
              <a:gd fmla="*/ 200 w 400" name="T30"/>
              <a:gd fmla="*/ 340 h 400" name="T31"/>
              <a:gd fmla="*/ 184 w 400" name="T32"/>
              <a:gd fmla="*/ 380 h 400" name="T33"/>
              <a:gd fmla="*/ 216 w 400" name="T34"/>
              <a:gd fmla="*/ 380 h 400" name="T35"/>
              <a:gd fmla="*/ 200 w 400" name="T36"/>
              <a:gd fmla="*/ 340 h 400" name="T37"/>
              <a:gd fmla="*/ 350 w 400" name="T38"/>
              <a:gd fmla="*/ 50 h 400" name="T39"/>
              <a:gd fmla="*/ 310 w 400" name="T40"/>
              <a:gd fmla="*/ 67 h 400" name="T41"/>
              <a:gd fmla="*/ 333 w 400" name="T42"/>
              <a:gd fmla="*/ 89 h 400" name="T43"/>
              <a:gd fmla="*/ 66 w 400" name="T44"/>
              <a:gd fmla="*/ 311 h 400" name="T45"/>
              <a:gd fmla="*/ 50 w 400" name="T46"/>
              <a:gd fmla="*/ 350 h 400" name="T47"/>
              <a:gd fmla="*/ 89 w 400" name="T48"/>
              <a:gd fmla="*/ 333 h 400" name="T49"/>
              <a:gd fmla="*/ 66 w 400" name="T50"/>
              <a:gd fmla="*/ 311 h 400" name="T51"/>
              <a:gd fmla="*/ 50 w 400" name="T52"/>
              <a:gd fmla="*/ 50 h 400" name="T53"/>
              <a:gd fmla="*/ 66 w 400" name="T54"/>
              <a:gd fmla="*/ 89 h 400" name="T55"/>
              <a:gd fmla="*/ 89 w 400" name="T56"/>
              <a:gd fmla="*/ 67 h 400" name="T57"/>
              <a:gd fmla="*/ 310 w 400" name="T58"/>
              <a:gd fmla="*/ 333 h 400" name="T59"/>
              <a:gd fmla="*/ 350 w 400" name="T60"/>
              <a:gd fmla="*/ 350 h 400" name="T61"/>
              <a:gd fmla="*/ 333 w 400" name="T62"/>
              <a:gd fmla="*/ 311 h 400" name="T63"/>
              <a:gd fmla="*/ 310 w 400" name="T64"/>
              <a:gd fmla="*/ 333 h 4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29" compatLnSpc="1" lIns="105461" numCol="1" rIns="105461" tIns="52729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57" y="4624468"/>
            <a:ext cx="293862" cy="294789"/>
          </a:xfrm>
          <a:custGeom>
            <a:gdLst>
              <a:gd fmla="*/ 390 w 403" name="T0"/>
              <a:gd fmla="*/ 150 h 404" name="T1"/>
              <a:gd fmla="*/ 241 w 403" name="T2"/>
              <a:gd fmla="*/ 110 h 404" name="T3"/>
              <a:gd fmla="*/ 215 w 403" name="T4"/>
              <a:gd fmla="*/ 13 h 404" name="T5"/>
              <a:gd fmla="*/ 195 w 403" name="T6"/>
              <a:gd fmla="*/ 2 h 404" name="T7"/>
              <a:gd fmla="*/ 14 w 403" name="T8"/>
              <a:gd fmla="*/ 51 h 404" name="T9"/>
              <a:gd fmla="*/ 2 w 403" name="T10"/>
              <a:gd fmla="*/ 70 h 404" name="T11"/>
              <a:gd fmla="*/ 67 w 403" name="T12"/>
              <a:gd fmla="*/ 311 h 404" name="T13"/>
              <a:gd fmla="*/ 86 w 403" name="T14"/>
              <a:gd fmla="*/ 322 h 404" name="T15"/>
              <a:gd fmla="*/ 159 w 403" name="T16"/>
              <a:gd fmla="*/ 302 h 404" name="T17"/>
              <a:gd fmla="*/ 149 w 403" name="T18"/>
              <a:gd fmla="*/ 339 h 404" name="T19"/>
              <a:gd fmla="*/ 160 w 403" name="T20"/>
              <a:gd fmla="*/ 358 h 404" name="T21"/>
              <a:gd fmla="*/ 322 w 403" name="T22"/>
              <a:gd fmla="*/ 401 h 404" name="T23"/>
              <a:gd fmla="*/ 342 w 403" name="T24"/>
              <a:gd fmla="*/ 391 h 404" name="T25"/>
              <a:gd fmla="*/ 401 w 403" name="T26"/>
              <a:gd fmla="*/ 169 h 404" name="T27"/>
              <a:gd fmla="*/ 390 w 403" name="T28"/>
              <a:gd fmla="*/ 150 h 404" name="T29"/>
              <a:gd fmla="*/ 34 w 403" name="T30"/>
              <a:gd fmla="*/ 75 h 404" name="T31"/>
              <a:gd fmla="*/ 191 w 403" name="T32"/>
              <a:gd fmla="*/ 33 h 404" name="T33"/>
              <a:gd fmla="*/ 249 w 403" name="T34"/>
              <a:gd fmla="*/ 249 h 404" name="T35"/>
              <a:gd fmla="*/ 92 w 403" name="T36"/>
              <a:gd fmla="*/ 291 h 404" name="T37"/>
              <a:gd fmla="*/ 34 w 403" name="T38"/>
              <a:gd fmla="*/ 75 h 404" name="T39"/>
              <a:gd fmla="*/ 315 w 403" name="T40"/>
              <a:gd fmla="*/ 371 h 404" name="T41"/>
              <a:gd fmla="*/ 179 w 403" name="T42"/>
              <a:gd fmla="*/ 334 h 404" name="T43"/>
              <a:gd fmla="*/ 190 w 403" name="T44"/>
              <a:gd fmla="*/ 294 h 404" name="T45"/>
              <a:gd fmla="*/ 268 w 403" name="T46"/>
              <a:gd fmla="*/ 273 h 404" name="T47"/>
              <a:gd fmla="*/ 279 w 403" name="T48"/>
              <a:gd fmla="*/ 254 h 404" name="T49"/>
              <a:gd fmla="*/ 249 w 403" name="T50"/>
              <a:gd fmla="*/ 142 h 404" name="T51"/>
              <a:gd fmla="*/ 368 w 403" name="T52"/>
              <a:gd fmla="*/ 174 h 404" name="T53"/>
              <a:gd fmla="*/ 315 w 403" name="T54"/>
              <a:gd fmla="*/ 371 h 40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403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29" compatLnSpc="1" lIns="105461" numCol="1" rIns="105461" tIns="52729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666" y="4636899"/>
            <a:ext cx="280240" cy="290637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29" compatLnSpc="1" lIns="105461" numCol="1" rIns="105461" tIns="52729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2447095" y="3250302"/>
            <a:ext cx="1415623" cy="356823"/>
          </a:xfrm>
          <a:prstGeom prst="rect">
            <a:avLst/>
          </a:prstGeom>
        </p:spPr>
        <p:txBody>
          <a:bodyPr anchor="ctr" bIns="103860" lIns="0" rIns="0" tIns="103860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609" y="3635127"/>
            <a:ext cx="2292110" cy="578398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8" name="Text Placeholder 7"/>
          <p:cNvSpPr txBox="1"/>
          <p:nvPr/>
        </p:nvSpPr>
        <p:spPr>
          <a:xfrm>
            <a:off x="5123473" y="2450247"/>
            <a:ext cx="1415623" cy="356823"/>
          </a:xfrm>
          <a:prstGeom prst="rect">
            <a:avLst/>
          </a:prstGeom>
        </p:spPr>
        <p:txBody>
          <a:bodyPr anchor="ctr" bIns="103860" lIns="0" rIns="0" tIns="103860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987" y="2835072"/>
            <a:ext cx="2292110" cy="578398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30" name="Text Placeholder 7"/>
          <p:cNvSpPr txBox="1"/>
          <p:nvPr/>
        </p:nvSpPr>
        <p:spPr>
          <a:xfrm>
            <a:off x="8466565" y="2707407"/>
            <a:ext cx="1415623" cy="356823"/>
          </a:xfrm>
          <a:prstGeom prst="rect">
            <a:avLst/>
          </a:prstGeom>
        </p:spPr>
        <p:txBody>
          <a:bodyPr anchor="ctr" bIns="103860" lIns="0" rIns="0" tIns="103860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079" y="3092233"/>
            <a:ext cx="2292110" cy="578398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32" name="Text Placeholder 7"/>
          <p:cNvSpPr txBox="1"/>
          <p:nvPr/>
        </p:nvSpPr>
        <p:spPr>
          <a:xfrm>
            <a:off x="10400034" y="4374192"/>
            <a:ext cx="1415623" cy="356823"/>
          </a:xfrm>
          <a:prstGeom prst="rect">
            <a:avLst/>
          </a:prstGeom>
        </p:spPr>
        <p:txBody>
          <a:bodyPr anchor="ctr" bIns="103860" lIns="0" rIns="0" tIns="103860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548" y="4759016"/>
            <a:ext cx="2292110" cy="578398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3" name="椭圆 2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1563522588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5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6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7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2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3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3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4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5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1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1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3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6"/>
      <p:bldP grpId="0" spid="17"/>
      <p:bldP grpId="0" spid="18"/>
      <p:bldP grpId="0" spid="19"/>
      <p:bldP build="p" grpId="0" spid="26"/>
      <p:bldP build="p" grpId="0" spid="27"/>
      <p:bldP build="p" grpId="0" spid="28"/>
      <p:bldP build="p" grpId="0" spid="29"/>
      <p:bldP build="p" grpId="0" spid="30"/>
      <p:bldP build="p" grpId="0" spid="31"/>
      <p:bldP build="p" grpId="0" spid="32"/>
      <p:bldP build="p" grpId="0" spid="3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"/>
          <p:cNvSpPr/>
          <p:nvPr/>
        </p:nvSpPr>
        <p:spPr>
          <a:xfrm>
            <a:off x="2439459" y="3989148"/>
            <a:ext cx="2265108" cy="126639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altLang="en-US" kern="0" lang="zh-CN" sz="2000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1125" y="4619983"/>
            <a:ext cx="1161779" cy="1161778"/>
          </a:xfrm>
          <a:prstGeom prst="ellipse">
            <a:avLst/>
          </a:pr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altLang="en-US" kern="0" lang="zh-CN" sz="2000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772" y="2701591"/>
            <a:ext cx="2265108" cy="126639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lnSpc>
                <a:spcPct val="120000"/>
              </a:lnSpc>
              <a:defRPr/>
            </a:pPr>
            <a:endParaRPr altLang="en-US" kern="0" lang="zh-CN"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438" y="2153655"/>
            <a:ext cx="1161779" cy="1161778"/>
          </a:xfrm>
          <a:prstGeom prst="ellipse">
            <a:avLst/>
          </a:prstGeom>
          <a:solidFill>
            <a:schemeClr val="accent2"/>
          </a:solidFill>
          <a:ln algn="ctr" cap="flat" cmpd="sng" w="635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lnSpc>
                <a:spcPct val="120000"/>
              </a:lnSpc>
              <a:defRPr/>
            </a:pPr>
            <a:endParaRPr altLang="en-US" kern="0" lang="zh-CN"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9" y="3989148"/>
            <a:ext cx="2265108" cy="126639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altLang="en-US" kern="0" lang="zh-CN" sz="2000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186" y="4619983"/>
            <a:ext cx="1161779" cy="1161778"/>
          </a:xfrm>
          <a:prstGeom prst="ellipse">
            <a:avLst/>
          </a:prstGeom>
          <a:solidFill>
            <a:schemeClr val="accent3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5" compatLnSpc="1" forceAA="0" fromWordArt="0" horzOverflow="overflow" lIns="96412" numCol="1" rIns="96412" rot="0" rtlCol="0" spcCol="0" spcFirstLastPara="0" tIns="48205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altLang="en-US" kern="0" lang="zh-CN" sz="2000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837" y="2701591"/>
            <a:ext cx="2265108" cy="126639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4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lnSpc>
                <a:spcPct val="120000"/>
              </a:lnSpc>
              <a:defRPr/>
            </a:pPr>
            <a:endParaRPr altLang="en-US" kern="0" lang="zh-CN"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502" y="2153655"/>
            <a:ext cx="1161779" cy="1161778"/>
          </a:xfrm>
          <a:prstGeom prst="ellipse">
            <a:avLst/>
          </a:prstGeom>
          <a:solidFill>
            <a:schemeClr val="accent4"/>
          </a:solidFill>
          <a:ln algn="ctr" cap="flat" cmpd="sng" w="635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lnSpc>
                <a:spcPct val="120000"/>
              </a:lnSpc>
            </a:pPr>
            <a:endParaRPr altLang="en-US" kern="0" lang="zh-CN" sz="16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01" y="3967987"/>
            <a:ext cx="12870360" cy="87454"/>
          </a:xfrm>
          <a:prstGeom prst="rect">
            <a:avLst/>
          </a:prstGeom>
          <a:solidFill>
            <a:schemeClr val="accent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9" compatLnSpc="1" forceAA="0" fromWordArt="0" horzOverflow="overflow" lIns="96417" numCol="1" rIns="96417" rot="0" rtlCol="0" spcCol="0" spcFirstLastPara="0" tIns="48209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kern="0" lang="en-US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667" y="5004241"/>
            <a:ext cx="99552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altLang="en-US" b="0" lang="zh-CN" smtClean="0" sz="1400">
                <a:solidFill>
                  <a:schemeClr val="bg1"/>
                </a:solidFill>
                <a:latin charset="0" panose="020b0604020202020204" pitchFamily="34" typeface="Arial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4983981" y="2537914"/>
            <a:ext cx="99552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altLang="en-US" b="0" lang="zh-CN" smtClean="0" sz="1400">
                <a:solidFill>
                  <a:schemeClr val="bg1"/>
                </a:solidFill>
                <a:latin charset="0" panose="020b0604020202020204" pitchFamily="34" typeface="Arial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818046" y="2537914"/>
            <a:ext cx="99552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altLang="en-US" b="0" lang="zh-CN" smtClean="0" sz="1400">
                <a:solidFill>
                  <a:schemeClr val="bg1"/>
                </a:solidFill>
                <a:latin charset="0" panose="020b0604020202020204" pitchFamily="34" typeface="Arial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905728" y="5004241"/>
            <a:ext cx="99552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altLang="en-US" b="0" lang="zh-CN" smtClean="0" sz="1400">
                <a:solidFill>
                  <a:schemeClr val="bg1"/>
                </a:solidFill>
                <a:latin charset="0" panose="020b0604020202020204" pitchFamily="34" typeface="Arial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5" name="TextBox 23"/>
          <p:cNvSpPr txBox="1"/>
          <p:nvPr/>
        </p:nvSpPr>
        <p:spPr>
          <a:xfrm>
            <a:off x="1604090" y="2761498"/>
            <a:ext cx="233304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86" name="TextBox 24"/>
          <p:cNvSpPr txBox="1"/>
          <p:nvPr/>
        </p:nvSpPr>
        <p:spPr>
          <a:xfrm>
            <a:off x="1604092" y="2445068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741" y="5682338"/>
            <a:ext cx="233304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88" name="TextBox 24"/>
          <p:cNvSpPr txBox="1"/>
          <p:nvPr/>
        </p:nvSpPr>
        <p:spPr>
          <a:xfrm>
            <a:off x="4321743" y="5365907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36" y="1796350"/>
            <a:ext cx="233304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90" name="TextBox 24"/>
          <p:cNvSpPr txBox="1"/>
          <p:nvPr/>
        </p:nvSpPr>
        <p:spPr>
          <a:xfrm>
            <a:off x="6239337" y="1479921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587" y="4742588"/>
            <a:ext cx="233304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92" name="TextBox 24"/>
          <p:cNvSpPr txBox="1"/>
          <p:nvPr/>
        </p:nvSpPr>
        <p:spPr>
          <a:xfrm>
            <a:off x="8931589" y="442615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3" name="椭圆 3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5" name="椭圆 3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632197481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6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Shape 1326"/>
          <p:cNvSpPr/>
          <p:nvPr/>
        </p:nvSpPr>
        <p:spPr>
          <a:xfrm flipH="1"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7" name="Shape 1329"/>
          <p:cNvSpPr/>
          <p:nvPr/>
        </p:nvSpPr>
        <p:spPr>
          <a:xfrm flipH="1"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 bIns="53572" lIns="53572" rIns="53572" tIns="53572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4" w="20814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20" w="21318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6" w="20957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4" w="21395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53572" lIns="53572" numCol="1" rIns="53572" tIns="53572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71430" lIns="71430" numCol="1" rIns="71430" tIns="7143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53572" lIns="53572" numCol="1" rIns="53572" tIns="53572" wrap="square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58521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5603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58521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5603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58521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5603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58521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5603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58521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5603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58521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5603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58521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5603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585216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5603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20000"/>
              </a:lnSpc>
              <a:buNone/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61" name="椭圆 60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63" name="椭圆 62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193712228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6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9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9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0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0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0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2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3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3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45"/>
      <p:bldP build="p" grpId="0" spid="46"/>
      <p:bldP grpId="0" spid="47"/>
      <p:bldP build="p" grpId="0" spid="48"/>
      <p:bldP grpId="0" spid="49"/>
      <p:bldP build="p" grpId="0" spid="50"/>
      <p:bldP grpId="0" spid="51"/>
      <p:bldP build="p" grpId="0" spid="52"/>
      <p:bldP grpId="0" spid="53"/>
      <p:bldP build="p" grpId="0" spid="54"/>
      <p:bldP grpId="0" spid="55"/>
      <p:bldP build="p" grpId="0" spid="56"/>
      <p:bldP grpId="0" spid="57"/>
      <p:bldP build="p" grpId="0" spid="58"/>
      <p:bldP grpId="0" spid="59"/>
      <p:bldP build="p" grpId="0" spid="6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gdLst>
              <a:gd fmla="*/ 2304 w 2304" name="T0"/>
              <a:gd fmla="*/ 792 h 1080" name="T1"/>
              <a:gd fmla="*/ 2302 w 2304" name="T2"/>
              <a:gd fmla="*/ 806 h 1080" name="T3"/>
              <a:gd fmla="*/ 2290 w 2304" name="T4"/>
              <a:gd fmla="*/ 836 h 1080" name="T5"/>
              <a:gd fmla="*/ 2268 w 2304" name="T6"/>
              <a:gd fmla="*/ 864 h 1080" name="T7"/>
              <a:gd fmla="*/ 2234 w 2304" name="T8"/>
              <a:gd fmla="*/ 892 h 1080" name="T9"/>
              <a:gd fmla="*/ 2190 w 2304" name="T10"/>
              <a:gd fmla="*/ 916 h 1080" name="T11"/>
              <a:gd fmla="*/ 2108 w 2304" name="T12"/>
              <a:gd fmla="*/ 954 h 1080" name="T13"/>
              <a:gd fmla="*/ 1966 w 2304" name="T14"/>
              <a:gd fmla="*/ 996 h 1080" name="T15"/>
              <a:gd fmla="*/ 1796 w 2304" name="T16"/>
              <a:gd fmla="*/ 1030 h 1080" name="T17"/>
              <a:gd fmla="*/ 1600 w 2304" name="T18"/>
              <a:gd fmla="*/ 1058 h 1080" name="T19"/>
              <a:gd fmla="*/ 1384 w 2304" name="T20"/>
              <a:gd fmla="*/ 1074 h 1080" name="T21"/>
              <a:gd fmla="*/ 1152 w 2304" name="T22"/>
              <a:gd fmla="*/ 1080 h 1080" name="T23"/>
              <a:gd fmla="*/ 1034 w 2304" name="T24"/>
              <a:gd fmla="*/ 1078 h 1080" name="T25"/>
              <a:gd fmla="*/ 810 w 2304" name="T26"/>
              <a:gd fmla="*/ 1068 h 1080" name="T27"/>
              <a:gd fmla="*/ 602 w 2304" name="T28"/>
              <a:gd fmla="*/ 1046 h 1080" name="T29"/>
              <a:gd fmla="*/ 420 w 2304" name="T30"/>
              <a:gd fmla="*/ 1014 h 1080" name="T31"/>
              <a:gd fmla="*/ 264 w 2304" name="T32"/>
              <a:gd fmla="*/ 976 h 1080" name="T33"/>
              <a:gd fmla="*/ 140 w 2304" name="T34"/>
              <a:gd fmla="*/ 930 h 1080" name="T35"/>
              <a:gd fmla="*/ 90 w 2304" name="T36"/>
              <a:gd fmla="*/ 904 h 1080" name="T37"/>
              <a:gd fmla="*/ 52 w 2304" name="T38"/>
              <a:gd fmla="*/ 878 h 1080" name="T39"/>
              <a:gd fmla="*/ 24 w 2304" name="T40"/>
              <a:gd fmla="*/ 850 h 1080" name="T41"/>
              <a:gd fmla="*/ 6 w 2304" name="T42"/>
              <a:gd fmla="*/ 822 h 1080" name="T43"/>
              <a:gd fmla="*/ 0 w 2304" name="T44"/>
              <a:gd fmla="*/ 792 h 1080" name="T45"/>
              <a:gd fmla="*/ 288 w 2304" name="T46"/>
              <a:gd fmla="*/ 216 h 1080" name="T47"/>
              <a:gd fmla="*/ 292 w 2304" name="T48"/>
              <a:gd fmla="*/ 194 h 1080" name="T49"/>
              <a:gd fmla="*/ 306 w 2304" name="T50"/>
              <a:gd fmla="*/ 172 h 1080" name="T51"/>
              <a:gd fmla="*/ 326 w 2304" name="T52"/>
              <a:gd fmla="*/ 152 h 1080" name="T53"/>
              <a:gd fmla="*/ 356 w 2304" name="T54"/>
              <a:gd fmla="*/ 132 h 1080" name="T55"/>
              <a:gd fmla="*/ 436 w 2304" name="T56"/>
              <a:gd fmla="*/ 96 h 1080" name="T57"/>
              <a:gd fmla="*/ 542 w 2304" name="T58"/>
              <a:gd fmla="*/ 64 h 1080" name="T59"/>
              <a:gd fmla="*/ 668 w 2304" name="T60"/>
              <a:gd fmla="*/ 36 h 1080" name="T61"/>
              <a:gd fmla="*/ 816 w 2304" name="T62"/>
              <a:gd fmla="*/ 16 h 1080" name="T63"/>
              <a:gd fmla="*/ 978 w 2304" name="T64"/>
              <a:gd fmla="*/ 4 h 1080" name="T65"/>
              <a:gd fmla="*/ 1152 w 2304" name="T66"/>
              <a:gd fmla="*/ 0 h 1080" name="T67"/>
              <a:gd fmla="*/ 1240 w 2304" name="T68"/>
              <a:gd fmla="*/ 2 h 1080" name="T69"/>
              <a:gd fmla="*/ 1408 w 2304" name="T70"/>
              <a:gd fmla="*/ 10 h 1080" name="T71"/>
              <a:gd fmla="*/ 1564 w 2304" name="T72"/>
              <a:gd fmla="*/ 26 h 1080" name="T73"/>
              <a:gd fmla="*/ 1702 w 2304" name="T74"/>
              <a:gd fmla="*/ 50 h 1080" name="T75"/>
              <a:gd fmla="*/ 1818 w 2304" name="T76"/>
              <a:gd fmla="*/ 78 h 1080" name="T77"/>
              <a:gd fmla="*/ 1912 w 2304" name="T78"/>
              <a:gd fmla="*/ 114 h 1080" name="T79"/>
              <a:gd fmla="*/ 1964 w 2304" name="T80"/>
              <a:gd fmla="*/ 142 h 1080" name="T81"/>
              <a:gd fmla="*/ 1988 w 2304" name="T82"/>
              <a:gd fmla="*/ 162 h 1080" name="T83"/>
              <a:gd fmla="*/ 2006 w 2304" name="T84"/>
              <a:gd fmla="*/ 184 h 1080" name="T85"/>
              <a:gd fmla="*/ 2014 w 2304" name="T86"/>
              <a:gd fmla="*/ 204 h 1080" name="T87"/>
              <a:gd fmla="*/ 2016 w 2304" name="T88"/>
              <a:gd fmla="*/ 216 h 1080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w 2304" name="T135"/>
              <a:gd fmla="*/ 0 h 1080" name="T136"/>
              <a:gd fmla="*/ 2304 w 2304" name="T137"/>
              <a:gd fmla="*/ 1080 h 1080" name="T138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T138" l="T135" r="T137" t="T136"/>
            <a:pathLst>
              <a:path h="1080" w="2304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wrap="none"/>
          <a:lstStyle/>
          <a:p>
            <a:pPr algn="just">
              <a:lnSpc>
                <a:spcPct val="120000"/>
              </a:lnSpc>
            </a:pPr>
            <a:endParaRPr altLang="en-US" b="1" lang="zh-CN" sz="8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b="1" sz="20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1pPr>
              <a:lvl2pPr eaLnBrk="0" fontAlgn="ctr" hangingPunct="0" indent="-285750" marL="74295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2pPr>
              <a:lvl3pPr eaLnBrk="0" fontAlgn="ctr" hangingPunct="0" indent="-228600" marL="11430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6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3pPr>
              <a:lvl4pPr eaLnBrk="0" fontAlgn="ctr" hangingPunct="0" indent="-228600" marL="16002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4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4pPr>
              <a:lvl5pPr eaLnBrk="0" fontAlgn="ctr" hangingPunct="0" indent="-228600" marL="20574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5pPr>
              <a:lvl6pPr eaLnBrk="0" fontAlgn="ctr" hangingPunct="0" indent="-228600" marL="25146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6pPr>
              <a:lvl7pPr eaLnBrk="0" fontAlgn="ctr" hangingPunct="0" indent="-228600" marL="29718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7pPr>
              <a:lvl8pPr eaLnBrk="0" fontAlgn="ctr" hangingPunct="0" indent="-228600" marL="34290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8pPr>
              <a:lvl9pPr eaLnBrk="0" fontAlgn="ctr" hangingPunct="0" indent="-228600" marL="38862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9pPr>
            </a:lstStyle>
            <a:p>
              <a:pPr algn="just" defTabSz="837475" eaLnBrk="1" fontAlgn="base" hangingPunct="1">
                <a:spcBef>
                  <a:spcPct val="0"/>
                </a:spcBef>
                <a:buClrTx/>
                <a:buSzTx/>
                <a:buNone/>
                <a:defRPr/>
              </a:pPr>
              <a:endParaRPr altLang="en-US" b="0" kern="0" lang="zh-CN" sz="800">
                <a:solidFill>
                  <a:srgbClr val="000000"/>
                </a:solidFill>
                <a:latin charset="0" panose="020b0604020202020204" pitchFamily="34" typeface="Arial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gdLst>
                <a:gd fmla="*/ 1728 w 1728" name="T0"/>
                <a:gd fmla="*/ 720 h 936" name="T1"/>
                <a:gd fmla="*/ 1726 w 1728" name="T2"/>
                <a:gd fmla="*/ 732 h 936" name="T3"/>
                <a:gd fmla="*/ 1718 w 1728" name="T4"/>
                <a:gd fmla="*/ 752 h 936" name="T5"/>
                <a:gd fmla="*/ 1700 w 1728" name="T6"/>
                <a:gd fmla="*/ 774 h 936" name="T7"/>
                <a:gd fmla="*/ 1676 w 1728" name="T8"/>
                <a:gd fmla="*/ 794 h 936" name="T9"/>
                <a:gd fmla="*/ 1624 w 1728" name="T10"/>
                <a:gd fmla="*/ 822 h 936" name="T11"/>
                <a:gd fmla="*/ 1530 w 1728" name="T12"/>
                <a:gd fmla="*/ 858 h 936" name="T13"/>
                <a:gd fmla="*/ 1414 w 1728" name="T14"/>
                <a:gd fmla="*/ 886 h 936" name="T15"/>
                <a:gd fmla="*/ 1276 w 1728" name="T16"/>
                <a:gd fmla="*/ 910 h 936" name="T17"/>
                <a:gd fmla="*/ 1120 w 1728" name="T18"/>
                <a:gd fmla="*/ 926 h 936" name="T19"/>
                <a:gd fmla="*/ 952 w 1728" name="T20"/>
                <a:gd fmla="*/ 934 h 936" name="T21"/>
                <a:gd fmla="*/ 864 w 1728" name="T22"/>
                <a:gd fmla="*/ 936 h 936" name="T23"/>
                <a:gd fmla="*/ 690 w 1728" name="T24"/>
                <a:gd fmla="*/ 932 h 936" name="T25"/>
                <a:gd fmla="*/ 528 w 1728" name="T26"/>
                <a:gd fmla="*/ 920 h 936" name="T27"/>
                <a:gd fmla="*/ 380 w 1728" name="T28"/>
                <a:gd fmla="*/ 900 h 936" name="T29"/>
                <a:gd fmla="*/ 254 w 1728" name="T30"/>
                <a:gd fmla="*/ 872 h 936" name="T31"/>
                <a:gd fmla="*/ 148 w 1728" name="T32"/>
                <a:gd fmla="*/ 840 h 936" name="T33"/>
                <a:gd fmla="*/ 68 w 1728" name="T34"/>
                <a:gd fmla="*/ 804 h 936" name="T35"/>
                <a:gd fmla="*/ 38 w 1728" name="T36"/>
                <a:gd fmla="*/ 784 h 936" name="T37"/>
                <a:gd fmla="*/ 18 w 1728" name="T38"/>
                <a:gd fmla="*/ 764 h 936" name="T39"/>
                <a:gd fmla="*/ 4 w 1728" name="T40"/>
                <a:gd fmla="*/ 742 h 936" name="T41"/>
                <a:gd fmla="*/ 0 w 1728" name="T42"/>
                <a:gd fmla="*/ 720 h 936" name="T43"/>
                <a:gd fmla="*/ 288 w 1728" name="T44"/>
                <a:gd fmla="*/ 144 h 936" name="T45"/>
                <a:gd fmla="*/ 290 w 1728" name="T46"/>
                <a:gd fmla="*/ 130 h 936" name="T47"/>
                <a:gd fmla="*/ 300 w 1728" name="T48"/>
                <a:gd fmla="*/ 114 h 936" name="T49"/>
                <a:gd fmla="*/ 334 w 1728" name="T50"/>
                <a:gd fmla="*/ 88 h 936" name="T51"/>
                <a:gd fmla="*/ 386 w 1728" name="T52"/>
                <a:gd fmla="*/ 64 h 936" name="T53"/>
                <a:gd fmla="*/ 456 w 1728" name="T54"/>
                <a:gd fmla="*/ 42 h 936" name="T55"/>
                <a:gd fmla="*/ 542 w 1728" name="T56"/>
                <a:gd fmla="*/ 24 h 936" name="T57"/>
                <a:gd fmla="*/ 640 w 1728" name="T58"/>
                <a:gd fmla="*/ 12 h 936" name="T59"/>
                <a:gd fmla="*/ 748 w 1728" name="T60"/>
                <a:gd fmla="*/ 2 h 936" name="T61"/>
                <a:gd fmla="*/ 864 w 1728" name="T62"/>
                <a:gd fmla="*/ 0 h 936" name="T63"/>
                <a:gd fmla="*/ 922 w 1728" name="T64"/>
                <a:gd fmla="*/ 0 h 936" name="T65"/>
                <a:gd fmla="*/ 1036 w 1728" name="T66"/>
                <a:gd fmla="*/ 6 h 936" name="T67"/>
                <a:gd fmla="*/ 1138 w 1728" name="T68"/>
                <a:gd fmla="*/ 18 h 936" name="T69"/>
                <a:gd fmla="*/ 1230 w 1728" name="T70"/>
                <a:gd fmla="*/ 32 h 936" name="T71"/>
                <a:gd fmla="*/ 1308 w 1728" name="T72"/>
                <a:gd fmla="*/ 52 h 936" name="T73"/>
                <a:gd fmla="*/ 1370 w 1728" name="T74"/>
                <a:gd fmla="*/ 76 h 936" name="T75"/>
                <a:gd fmla="*/ 1414 w 1728" name="T76"/>
                <a:gd fmla="*/ 102 h 936" name="T77"/>
                <a:gd fmla="*/ 1434 w 1728" name="T78"/>
                <a:gd fmla="*/ 122 h 936" name="T79"/>
                <a:gd fmla="*/ 1440 w 1728" name="T80"/>
                <a:gd fmla="*/ 136 h 936" name="T81"/>
                <a:gd fmla="*/ 1440 w 1728" name="T82"/>
                <a:gd fmla="*/ 144 h 9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1728" name="T126"/>
                <a:gd fmla="*/ 0 h 936" name="T127"/>
                <a:gd fmla="*/ 1728 w 1728" name="T128"/>
                <a:gd fmla="*/ 936 h 936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936" w="1728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pPr algn="just">
                <a:lnSpc>
                  <a:spcPct val="120000"/>
                </a:lnSpc>
              </a:pPr>
              <a:endParaRPr altLang="en-US" b="1" lang="zh-CN" sz="8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b="1" sz="20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1pPr>
              <a:lvl2pPr eaLnBrk="0" fontAlgn="ctr" hangingPunct="0" indent="-285750" marL="74295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2pPr>
              <a:lvl3pPr eaLnBrk="0" fontAlgn="ctr" hangingPunct="0" indent="-228600" marL="11430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6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3pPr>
              <a:lvl4pPr eaLnBrk="0" fontAlgn="ctr" hangingPunct="0" indent="-228600" marL="16002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4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4pPr>
              <a:lvl5pPr eaLnBrk="0" fontAlgn="ctr" hangingPunct="0" indent="-228600" marL="20574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5pPr>
              <a:lvl6pPr eaLnBrk="0" fontAlgn="ctr" hangingPunct="0" indent="-228600" marL="25146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6pPr>
              <a:lvl7pPr eaLnBrk="0" fontAlgn="ctr" hangingPunct="0" indent="-228600" marL="29718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7pPr>
              <a:lvl8pPr eaLnBrk="0" fontAlgn="ctr" hangingPunct="0" indent="-228600" marL="34290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8pPr>
              <a:lvl9pPr eaLnBrk="0" fontAlgn="ctr" hangingPunct="0" indent="-228600" marL="38862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itchFamily="2" typeface="Wingdings"/>
                <a:buChar char="l"/>
                <a:defRPr sz="1200">
                  <a:solidFill>
                    <a:schemeClr val="tx1"/>
                  </a:solidFill>
                  <a:latin typeface="Arial"/>
                  <a:ea charset="-122" panose="020b0503020204020204" pitchFamily="34" typeface="微软雅黑"/>
                </a:defRPr>
              </a:lvl9pPr>
            </a:lstStyle>
            <a:p>
              <a:pPr algn="just" defTabSz="837475" eaLnBrk="1" fontAlgn="base" hangingPunct="1">
                <a:spcBef>
                  <a:spcPct val="0"/>
                </a:spcBef>
                <a:buClrTx/>
                <a:buSzTx/>
                <a:buNone/>
                <a:defRPr/>
              </a:pPr>
              <a:endParaRPr altLang="en-US" b="0" kern="0" lang="zh-CN" sz="800">
                <a:solidFill>
                  <a:srgbClr val="000000"/>
                </a:solidFill>
                <a:latin charset="0" panose="020b0604020202020204" pitchFamily="34" typeface="Arial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gdLst>
                <a:gd fmla="*/ 2147483647 w 576" name="T0"/>
                <a:gd fmla="*/ 2147483647 h 648" name="T1"/>
                <a:gd fmla="*/ 2147483647 w 576" name="T2"/>
                <a:gd fmla="*/ 2147483647 h 648" name="T3"/>
                <a:gd fmla="*/ 2147483647 w 576" name="T4"/>
                <a:gd fmla="*/ 2147483647 h 648" name="T5"/>
                <a:gd fmla="*/ 2147483647 w 576" name="T6"/>
                <a:gd fmla="*/ 2147483647 h 648" name="T7"/>
                <a:gd fmla="*/ 2147483647 w 576" name="T8"/>
                <a:gd fmla="*/ 2147483647 h 648" name="T9"/>
                <a:gd fmla="*/ 2147483647 w 576" name="T10"/>
                <a:gd fmla="*/ 2147483647 h 648" name="T11"/>
                <a:gd fmla="*/ 2147483647 w 576" name="T12"/>
                <a:gd fmla="*/ 2147483647 h 648" name="T13"/>
                <a:gd fmla="*/ 2147483647 w 576" name="T14"/>
                <a:gd fmla="*/ 2147483647 h 648" name="T15"/>
                <a:gd fmla="*/ 2147483647 w 576" name="T16"/>
                <a:gd fmla="*/ 2147483647 h 648" name="T17"/>
                <a:gd fmla="*/ 2147483647 w 576" name="T18"/>
                <a:gd fmla="*/ 2147483647 h 648" name="T19"/>
                <a:gd fmla="*/ 2147483647 w 576" name="T20"/>
                <a:gd fmla="*/ 2147483647 h 648" name="T21"/>
                <a:gd fmla="*/ 2133573609 w 576" name="T22"/>
                <a:gd fmla="*/ 2147483647 h 648" name="T23"/>
                <a:gd fmla="*/ 1775924795 w 576" name="T24"/>
                <a:gd fmla="*/ 2147483647 h 648" name="T25"/>
                <a:gd fmla="*/ 1775924795 w 576" name="T26"/>
                <a:gd fmla="*/ 2147483647 h 648" name="T27"/>
                <a:gd fmla="*/ 1418273498 w 576" name="T28"/>
                <a:gd fmla="*/ 2147483647 h 648" name="T29"/>
                <a:gd fmla="*/ 1085285581 w 576" name="T30"/>
                <a:gd fmla="*/ 2147483647 h 648" name="T31"/>
                <a:gd fmla="*/ 776966011 w 576" name="T32"/>
                <a:gd fmla="*/ 2147483647 h 648" name="T33"/>
                <a:gd fmla="*/ 517978169 w 576" name="T34"/>
                <a:gd fmla="*/ 2147483647 h 648" name="T35"/>
                <a:gd fmla="*/ 308319570 w 576" name="T36"/>
                <a:gd fmla="*/ 2147483647 h 648" name="T37"/>
                <a:gd fmla="*/ 209658599 w 576" name="T38"/>
                <a:gd fmla="*/ 2147483647 h 648" name="T39"/>
                <a:gd fmla="*/ 135661008 w 576" name="T40"/>
                <a:gd fmla="*/ 2147483647 h 648" name="T41"/>
                <a:gd fmla="*/ 73997591 w 576" name="T42"/>
                <a:gd fmla="*/ 2147483647 h 648" name="T43"/>
                <a:gd fmla="*/ 36997554 w 576" name="T44"/>
                <a:gd fmla="*/ 2147483647 h 648" name="T45"/>
                <a:gd fmla="*/ 12331690 w 576" name="T46"/>
                <a:gd fmla="*/ 2147483647 h 648" name="T47"/>
                <a:gd fmla="*/ 0 w 576" name="T48"/>
                <a:gd fmla="*/ 2147483647 h 648" name="T49"/>
                <a:gd fmla="*/ 1775924795 w 576" name="T50"/>
                <a:gd fmla="*/ 0 h 648" name="T51"/>
                <a:gd fmla="*/ 2147483647 w 576" name="T52"/>
                <a:gd fmla="*/ 2147483647 h 648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576" name="T81"/>
                <a:gd fmla="*/ 0 h 648" name="T82"/>
                <a:gd fmla="*/ 576 w 576" name="T83"/>
                <a:gd fmla="*/ 648 h 648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648" w="576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wrap="none"/>
            <a:lstStyle/>
            <a:p>
              <a:pPr algn="just" defTabSz="837475">
                <a:lnSpc>
                  <a:spcPct val="120000"/>
                </a:lnSpc>
                <a:defRPr/>
              </a:pPr>
              <a:endParaRPr altLang="en-US" b="1" kern="0" lang="zh-CN" sz="8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gdLst>
                  <a:gd fmla="*/ 9 w 306" name="T0"/>
                  <a:gd fmla="*/ 0 h 19" name="T1"/>
                  <a:gd fmla="*/ 0 w 306" name="T2"/>
                  <a:gd fmla="*/ 10 h 19" name="T3"/>
                  <a:gd fmla="*/ 9 w 306" name="T4"/>
                  <a:gd fmla="*/ 19 h 19" name="T5"/>
                  <a:gd fmla="*/ 297 w 306" name="T6"/>
                  <a:gd fmla="*/ 19 h 19" name="T7"/>
                  <a:gd fmla="*/ 306 w 306" name="T8"/>
                  <a:gd fmla="*/ 10 h 19" name="T9"/>
                  <a:gd fmla="*/ 297 w 306" name="T10"/>
                  <a:gd fmla="*/ 0 h 19" name="T11"/>
                  <a:gd fmla="*/ 9 w 306" name="T12"/>
                  <a:gd fmla="*/ 0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306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gdLst>
                  <a:gd fmla="*/ 297 w 306" name="T0"/>
                  <a:gd fmla="*/ 0 h 19" name="T1"/>
                  <a:gd fmla="*/ 9 w 306" name="T2"/>
                  <a:gd fmla="*/ 0 h 19" name="T3"/>
                  <a:gd fmla="*/ 0 w 306" name="T4"/>
                  <a:gd fmla="*/ 9 h 19" name="T5"/>
                  <a:gd fmla="*/ 9 w 306" name="T6"/>
                  <a:gd fmla="*/ 19 h 19" name="T7"/>
                  <a:gd fmla="*/ 297 w 306" name="T8"/>
                  <a:gd fmla="*/ 19 h 19" name="T9"/>
                  <a:gd fmla="*/ 306 w 306" name="T10"/>
                  <a:gd fmla="*/ 9 h 19" name="T11"/>
                  <a:gd fmla="*/ 297 w 306" name="T12"/>
                  <a:gd fmla="*/ 0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306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gdLst>
                  <a:gd fmla="*/ 353 w 459" name="T0"/>
                  <a:gd fmla="*/ 12 h 612" name="T1"/>
                  <a:gd fmla="*/ 325 w 459" name="T2"/>
                  <a:gd fmla="*/ 0 h 612" name="T3"/>
                  <a:gd fmla="*/ 57 w 459" name="T4"/>
                  <a:gd fmla="*/ 0 h 612" name="T5"/>
                  <a:gd fmla="*/ 0 w 459" name="T6"/>
                  <a:gd fmla="*/ 57 h 612" name="T7"/>
                  <a:gd fmla="*/ 0 w 459" name="T8"/>
                  <a:gd fmla="*/ 555 h 612" name="T9"/>
                  <a:gd fmla="*/ 57 w 459" name="T10"/>
                  <a:gd fmla="*/ 612 h 612" name="T11"/>
                  <a:gd fmla="*/ 402 w 459" name="T12"/>
                  <a:gd fmla="*/ 612 h 612" name="T13"/>
                  <a:gd fmla="*/ 459 w 459" name="T14"/>
                  <a:gd fmla="*/ 555 h 612" name="T15"/>
                  <a:gd fmla="*/ 459 w 459" name="T16"/>
                  <a:gd fmla="*/ 153 h 612" name="T17"/>
                  <a:gd fmla="*/ 353 w 459" name="T18"/>
                  <a:gd fmla="*/ 12 h 612" name="T19"/>
                  <a:gd fmla="*/ 344 w 459" name="T20"/>
                  <a:gd fmla="*/ 59 h 612" name="T21"/>
                  <a:gd fmla="*/ 409 w 459" name="T22"/>
                  <a:gd fmla="*/ 134 h 612" name="T23"/>
                  <a:gd fmla="*/ 344 w 459" name="T24"/>
                  <a:gd fmla="*/ 134 h 612" name="T25"/>
                  <a:gd fmla="*/ 344 w 459" name="T26"/>
                  <a:gd fmla="*/ 59 h 612" name="T27"/>
                  <a:gd fmla="*/ 421 w 459" name="T28"/>
                  <a:gd fmla="*/ 555 h 612" name="T29"/>
                  <a:gd fmla="*/ 402 w 459" name="T30"/>
                  <a:gd fmla="*/ 574 h 612" name="T31"/>
                  <a:gd fmla="*/ 57 w 459" name="T32"/>
                  <a:gd fmla="*/ 574 h 612" name="T33"/>
                  <a:gd fmla="*/ 38 w 459" name="T34"/>
                  <a:gd fmla="*/ 555 h 612" name="T35"/>
                  <a:gd fmla="*/ 38 w 459" name="T36"/>
                  <a:gd fmla="*/ 57 h 612" name="T37"/>
                  <a:gd fmla="*/ 57 w 459" name="T38"/>
                  <a:gd fmla="*/ 38 h 612" name="T39"/>
                  <a:gd fmla="*/ 306 w 459" name="T40"/>
                  <a:gd fmla="*/ 38 h 612" name="T41"/>
                  <a:gd fmla="*/ 306 w 459" name="T42"/>
                  <a:gd fmla="*/ 172 h 612" name="T43"/>
                  <a:gd fmla="*/ 421 w 459" name="T44"/>
                  <a:gd fmla="*/ 172 h 612" name="T45"/>
                  <a:gd fmla="*/ 421 w 459" name="T46"/>
                  <a:gd fmla="*/ 555 h 612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12" w="459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gdLst>
                  <a:gd fmla="*/ 19 w 192" name="T0"/>
                  <a:gd fmla="*/ 39 h 39" name="T1"/>
                  <a:gd fmla="*/ 173 w 192" name="T2"/>
                  <a:gd fmla="*/ 39 h 39" name="T3"/>
                  <a:gd fmla="*/ 192 w 192" name="T4"/>
                  <a:gd fmla="*/ 20 h 39" name="T5"/>
                  <a:gd fmla="*/ 173 w 192" name="T6"/>
                  <a:gd fmla="*/ 0 h 39" name="T7"/>
                  <a:gd fmla="*/ 19 w 192" name="T8"/>
                  <a:gd fmla="*/ 0 h 39" name="T9"/>
                  <a:gd fmla="*/ 0 w 192" name="T10"/>
                  <a:gd fmla="*/ 20 h 39" name="T11"/>
                  <a:gd fmla="*/ 19 w 192" name="T12"/>
                  <a:gd fmla="*/ 39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192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gdLst>
                  <a:gd fmla="*/ 10 w 192" name="T0"/>
                  <a:gd fmla="*/ 19 h 19" name="T1"/>
                  <a:gd fmla="*/ 182 w 192" name="T2"/>
                  <a:gd fmla="*/ 19 h 19" name="T3"/>
                  <a:gd fmla="*/ 192 w 192" name="T4"/>
                  <a:gd fmla="*/ 10 h 19" name="T5"/>
                  <a:gd fmla="*/ 182 w 192" name="T6"/>
                  <a:gd fmla="*/ 0 h 19" name="T7"/>
                  <a:gd fmla="*/ 10 w 192" name="T8"/>
                  <a:gd fmla="*/ 0 h 19" name="T9"/>
                  <a:gd fmla="*/ 0 w 192" name="T10"/>
                  <a:gd fmla="*/ 10 h 19" name="T11"/>
                  <a:gd fmla="*/ 10 w 192" name="T12"/>
                  <a:gd fmla="*/ 19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192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gdLst>
                  <a:gd fmla="*/ 0 w 307" name="T0"/>
                  <a:gd fmla="*/ 9 h 19" name="T1"/>
                  <a:gd fmla="*/ 10 w 307" name="T2"/>
                  <a:gd fmla="*/ 19 h 19" name="T3"/>
                  <a:gd fmla="*/ 297 w 307" name="T4"/>
                  <a:gd fmla="*/ 19 h 19" name="T5"/>
                  <a:gd fmla="*/ 307 w 307" name="T6"/>
                  <a:gd fmla="*/ 9 h 19" name="T7"/>
                  <a:gd fmla="*/ 297 w 307" name="T8"/>
                  <a:gd fmla="*/ 0 h 19" name="T9"/>
                  <a:gd fmla="*/ 10 w 307" name="T10"/>
                  <a:gd fmla="*/ 0 h 19" name="T11"/>
                  <a:gd fmla="*/ 0 w 307" name="T12"/>
                  <a:gd fmla="*/ 9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307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gdLst>
                  <a:gd fmla="*/ 297 w 307" name="T0"/>
                  <a:gd fmla="*/ 20 h 20" name="T1"/>
                  <a:gd fmla="*/ 307 w 307" name="T2"/>
                  <a:gd fmla="*/ 10 h 20" name="T3"/>
                  <a:gd fmla="*/ 297 w 307" name="T4"/>
                  <a:gd fmla="*/ 0 h 20" name="T5"/>
                  <a:gd fmla="*/ 10 w 307" name="T6"/>
                  <a:gd fmla="*/ 0 h 20" name="T7"/>
                  <a:gd fmla="*/ 0 w 307" name="T8"/>
                  <a:gd fmla="*/ 10 h 20" name="T9"/>
                  <a:gd fmla="*/ 10 w 307" name="T10"/>
                  <a:gd fmla="*/ 20 h 20" name="T11"/>
                  <a:gd fmla="*/ 297 w 307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07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gdLst>
                  <a:gd fmla="*/ 10 w 288" name="T0"/>
                  <a:gd fmla="*/ 19 h 19" name="T1"/>
                  <a:gd fmla="*/ 278 w 288" name="T2"/>
                  <a:gd fmla="*/ 19 h 19" name="T3"/>
                  <a:gd fmla="*/ 288 w 288" name="T4"/>
                  <a:gd fmla="*/ 10 h 19" name="T5"/>
                  <a:gd fmla="*/ 278 w 288" name="T6"/>
                  <a:gd fmla="*/ 0 h 19" name="T7"/>
                  <a:gd fmla="*/ 10 w 288" name="T8"/>
                  <a:gd fmla="*/ 0 h 19" name="T9"/>
                  <a:gd fmla="*/ 0 w 288" name="T10"/>
                  <a:gd fmla="*/ 10 h 19" name="T11"/>
                  <a:gd fmla="*/ 10 w 288" name="T12"/>
                  <a:gd fmla="*/ 19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288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gdLst>
                  <a:gd fmla="*/ 137 w 273" name="T0"/>
                  <a:gd fmla="*/ 273 h 273" name="T1"/>
                  <a:gd fmla="*/ 0 w 273" name="T2"/>
                  <a:gd fmla="*/ 136 h 273" name="T3"/>
                  <a:gd fmla="*/ 137 w 273" name="T4"/>
                  <a:gd fmla="*/ 0 h 273" name="T5"/>
                  <a:gd fmla="*/ 273 w 273" name="T6"/>
                  <a:gd fmla="*/ 136 h 273" name="T7"/>
                  <a:gd fmla="*/ 137 w 273" name="T8"/>
                  <a:gd fmla="*/ 273 h 273" name="T9"/>
                  <a:gd fmla="*/ 137 w 273" name="T10"/>
                  <a:gd fmla="*/ 91 h 273" name="T11"/>
                  <a:gd fmla="*/ 91 w 273" name="T12"/>
                  <a:gd fmla="*/ 136 h 273" name="T13"/>
                  <a:gd fmla="*/ 137 w 273" name="T14"/>
                  <a:gd fmla="*/ 182 h 273" name="T15"/>
                  <a:gd fmla="*/ 182 w 273" name="T16"/>
                  <a:gd fmla="*/ 136 h 273" name="T17"/>
                  <a:gd fmla="*/ 137 w 273" name="T18"/>
                  <a:gd fmla="*/ 91 h 27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73" w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gdLst>
                  <a:gd fmla="*/ 137 w 273" name="T0"/>
                  <a:gd fmla="*/ 91 h 273" name="T1"/>
                  <a:gd fmla="*/ 182 w 273" name="T2"/>
                  <a:gd fmla="*/ 136 h 273" name="T3"/>
                  <a:gd fmla="*/ 137 w 273" name="T4"/>
                  <a:gd fmla="*/ 182 h 273" name="T5"/>
                  <a:gd fmla="*/ 91 w 273" name="T6"/>
                  <a:gd fmla="*/ 136 h 273" name="T7"/>
                  <a:gd fmla="*/ 137 w 273" name="T8"/>
                  <a:gd fmla="*/ 91 h 273" name="T9"/>
                  <a:gd fmla="*/ 137 w 273" name="T10"/>
                  <a:gd fmla="*/ 0 h 273" name="T11"/>
                  <a:gd fmla="*/ 0 w 273" name="T12"/>
                  <a:gd fmla="*/ 136 h 273" name="T13"/>
                  <a:gd fmla="*/ 137 w 273" name="T14"/>
                  <a:gd fmla="*/ 273 h 273" name="T15"/>
                  <a:gd fmla="*/ 273 w 273" name="T16"/>
                  <a:gd fmla="*/ 136 h 273" name="T17"/>
                  <a:gd fmla="*/ 137 w 273" name="T18"/>
                  <a:gd fmla="*/ 0 h 27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73" w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gdLst>
                  <a:gd fmla="*/ 425 w 1229" name="T0"/>
                  <a:gd fmla="*/ 638 h 728" name="T1"/>
                  <a:gd fmla="*/ 295 w 1229" name="T2"/>
                  <a:gd fmla="*/ 0 h 728" name="T3"/>
                  <a:gd fmla="*/ 183 w 1229" name="T4"/>
                  <a:gd fmla="*/ 0 h 728" name="T5"/>
                  <a:gd fmla="*/ 45 w 1229" name="T6"/>
                  <a:gd fmla="*/ 0 h 728" name="T7"/>
                  <a:gd fmla="*/ 45 w 1229" name="T8"/>
                  <a:gd fmla="*/ 0 h 728" name="T9"/>
                  <a:gd fmla="*/ 0 w 1229" name="T10"/>
                  <a:gd fmla="*/ 46 h 728" name="T11"/>
                  <a:gd fmla="*/ 46 w 1229" name="T12"/>
                  <a:gd fmla="*/ 91 h 728" name="T13"/>
                  <a:gd fmla="*/ 48 w 1229" name="T14"/>
                  <a:gd fmla="*/ 91 h 728" name="T15"/>
                  <a:gd fmla="*/ 215 w 1229" name="T16"/>
                  <a:gd fmla="*/ 91 h 728" name="T17"/>
                  <a:gd fmla="*/ 345 w 1229" name="T18"/>
                  <a:gd fmla="*/ 728 h 728" name="T19"/>
                  <a:gd fmla="*/ 484 w 1229" name="T20"/>
                  <a:gd fmla="*/ 728 h 728" name="T21"/>
                  <a:gd fmla="*/ 1183 w 1229" name="T22"/>
                  <a:gd fmla="*/ 728 h 728" name="T23"/>
                  <a:gd fmla="*/ 1183 w 1229" name="T24"/>
                  <a:gd fmla="*/ 728 h 728" name="T25"/>
                  <a:gd fmla="*/ 1184 w 1229" name="T26"/>
                  <a:gd fmla="*/ 728 h 728" name="T27"/>
                  <a:gd fmla="*/ 1185 w 1229" name="T28"/>
                  <a:gd fmla="*/ 728 h 728" name="T29"/>
                  <a:gd fmla="*/ 1185 w 1229" name="T30"/>
                  <a:gd fmla="*/ 728 h 728" name="T31"/>
                  <a:gd fmla="*/ 1229 w 1229" name="T32"/>
                  <a:gd fmla="*/ 683 h 728" name="T33"/>
                  <a:gd fmla="*/ 1183 w 1229" name="T34"/>
                  <a:gd fmla="*/ 637 h 728" name="T35"/>
                  <a:gd fmla="*/ 425 w 1229" name="T36"/>
                  <a:gd fmla="*/ 638 h 72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28" w="1229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gdLst>
                  <a:gd fmla="*/ 773 w 910" name="T0"/>
                  <a:gd fmla="*/ 364 h 455" name="T1"/>
                  <a:gd fmla="*/ 136 w 910" name="T2"/>
                  <a:gd fmla="*/ 364 h 455" name="T3"/>
                  <a:gd fmla="*/ 91 w 910" name="T4"/>
                  <a:gd fmla="*/ 410 h 455" name="T5"/>
                  <a:gd fmla="*/ 136 w 910" name="T6"/>
                  <a:gd fmla="*/ 455 h 455" name="T7"/>
                  <a:gd fmla="*/ 773 w 910" name="T8"/>
                  <a:gd fmla="*/ 455 h 455" name="T9"/>
                  <a:gd fmla="*/ 819 w 910" name="T10"/>
                  <a:gd fmla="*/ 410 h 455" name="T11"/>
                  <a:gd fmla="*/ 773 w 910" name="T12"/>
                  <a:gd fmla="*/ 364 h 455" name="T13"/>
                  <a:gd fmla="*/ 819 w 910" name="T14"/>
                  <a:gd fmla="*/ 182 h 455" name="T15"/>
                  <a:gd fmla="*/ 91 w 910" name="T16"/>
                  <a:gd fmla="*/ 182 h 455" name="T17"/>
                  <a:gd fmla="*/ 45 w 910" name="T18"/>
                  <a:gd fmla="*/ 228 h 455" name="T19"/>
                  <a:gd fmla="*/ 91 w 910" name="T20"/>
                  <a:gd fmla="*/ 273 h 455" name="T21"/>
                  <a:gd fmla="*/ 819 w 910" name="T22"/>
                  <a:gd fmla="*/ 273 h 455" name="T23"/>
                  <a:gd fmla="*/ 864 w 910" name="T24"/>
                  <a:gd fmla="*/ 228 h 455" name="T25"/>
                  <a:gd fmla="*/ 819 w 910" name="T26"/>
                  <a:gd fmla="*/ 182 h 455" name="T27"/>
                  <a:gd fmla="*/ 864 w 910" name="T28"/>
                  <a:gd fmla="*/ 0 h 455" name="T29"/>
                  <a:gd fmla="*/ 45 w 910" name="T30"/>
                  <a:gd fmla="*/ 0 h 455" name="T31"/>
                  <a:gd fmla="*/ 0 w 910" name="T32"/>
                  <a:gd fmla="*/ 46 h 455" name="T33"/>
                  <a:gd fmla="*/ 45 w 910" name="T34"/>
                  <a:gd fmla="*/ 91 h 455" name="T35"/>
                  <a:gd fmla="*/ 864 w 910" name="T36"/>
                  <a:gd fmla="*/ 91 h 455" name="T37"/>
                  <a:gd fmla="*/ 910 w 910" name="T38"/>
                  <a:gd fmla="*/ 46 h 455" name="T39"/>
                  <a:gd fmla="*/ 864 w 910" name="T40"/>
                  <a:gd fmla="*/ 0 h 45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55" w="910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gdLst>
                  <a:gd fmla="*/ 1645 w 1796" name="T0"/>
                  <a:gd fmla="*/ 0 h 1709" name="T1"/>
                  <a:gd fmla="*/ 151 w 1796" name="T2"/>
                  <a:gd fmla="*/ 0 h 1709" name="T3"/>
                  <a:gd fmla="*/ 0 w 1796" name="T4"/>
                  <a:gd fmla="*/ 151 h 1709" name="T5"/>
                  <a:gd fmla="*/ 0 w 1796" name="T6"/>
                  <a:gd fmla="*/ 1307 h 1709" name="T7"/>
                  <a:gd fmla="*/ 151 w 1796" name="T8"/>
                  <a:gd fmla="*/ 1458 h 1709" name="T9"/>
                  <a:gd fmla="*/ 606 w 1796" name="T10"/>
                  <a:gd fmla="*/ 1458 h 1709" name="T11"/>
                  <a:gd fmla="*/ 526 w 1796" name="T12"/>
                  <a:gd fmla="*/ 1545 h 1709" name="T13"/>
                  <a:gd fmla="*/ 483 w 1796" name="T14"/>
                  <a:gd fmla="*/ 1590 h 1709" name="T15"/>
                  <a:gd fmla="*/ 479 w 1796" name="T16"/>
                  <a:gd fmla="*/ 1659 h 1709" name="T17"/>
                  <a:gd fmla="*/ 593 w 1796" name="T18"/>
                  <a:gd fmla="*/ 1709 h 1709" name="T19"/>
                  <a:gd fmla="*/ 1203 w 1796" name="T20"/>
                  <a:gd fmla="*/ 1709 h 1709" name="T21"/>
                  <a:gd fmla="*/ 1316 w 1796" name="T22"/>
                  <a:gd fmla="*/ 1659 h 1709" name="T23"/>
                  <a:gd fmla="*/ 1312 w 1796" name="T24"/>
                  <a:gd fmla="*/ 1590 h 1709" name="T25"/>
                  <a:gd fmla="*/ 1270 w 1796" name="T26"/>
                  <a:gd fmla="*/ 1545 h 1709" name="T27"/>
                  <a:gd fmla="*/ 1190 w 1796" name="T28"/>
                  <a:gd fmla="*/ 1458 h 1709" name="T29"/>
                  <a:gd fmla="*/ 1645 w 1796" name="T30"/>
                  <a:gd fmla="*/ 1458 h 1709" name="T31"/>
                  <a:gd fmla="*/ 1796 w 1796" name="T32"/>
                  <a:gd fmla="*/ 1307 h 1709" name="T33"/>
                  <a:gd fmla="*/ 1796 w 1796" name="T34"/>
                  <a:gd fmla="*/ 151 h 1709" name="T35"/>
                  <a:gd fmla="*/ 1645 w 1796" name="T36"/>
                  <a:gd fmla="*/ 0 h 1709" name="T37"/>
                  <a:gd fmla="*/ 1231 w 1796" name="T38"/>
                  <a:gd fmla="*/ 1585 h 1709" name="T39"/>
                  <a:gd fmla="*/ 1267 w 1796" name="T40"/>
                  <a:gd fmla="*/ 1622 h 1709" name="T41"/>
                  <a:gd fmla="*/ 1265 w 1796" name="T42"/>
                  <a:gd fmla="*/ 1635 h 1709" name="T43"/>
                  <a:gd fmla="*/ 1203 w 1796" name="T44"/>
                  <a:gd fmla="*/ 1653 h 1709" name="T45"/>
                  <a:gd fmla="*/ 593 w 1796" name="T46"/>
                  <a:gd fmla="*/ 1653 h 1709" name="T47"/>
                  <a:gd fmla="*/ 530 w 1796" name="T48"/>
                  <a:gd fmla="*/ 1635 h 1709" name="T49"/>
                  <a:gd fmla="*/ 528 w 1796" name="T50"/>
                  <a:gd fmla="*/ 1623 h 1709" name="T51"/>
                  <a:gd fmla="*/ 528 w 1796" name="T52"/>
                  <a:gd fmla="*/ 1623 h 1709" name="T53"/>
                  <a:gd fmla="*/ 565 w 1796" name="T54"/>
                  <a:gd fmla="*/ 1585 h 1709" name="T55"/>
                  <a:gd fmla="*/ 672 w 1796" name="T56"/>
                  <a:gd fmla="*/ 1458 h 1709" name="T57"/>
                  <a:gd fmla="*/ 1124 w 1796" name="T58"/>
                  <a:gd fmla="*/ 1458 h 1709" name="T59"/>
                  <a:gd fmla="*/ 1231 w 1796" name="T60"/>
                  <a:gd fmla="*/ 1585 h 1709" name="T61"/>
                  <a:gd fmla="*/ 1684 w 1796" name="T62"/>
                  <a:gd fmla="*/ 1307 h 1709" name="T63"/>
                  <a:gd fmla="*/ 1645 w 1796" name="T64"/>
                  <a:gd fmla="*/ 1346 h 1709" name="T65"/>
                  <a:gd fmla="*/ 151 w 1796" name="T66"/>
                  <a:gd fmla="*/ 1346 h 1709" name="T67"/>
                  <a:gd fmla="*/ 112 w 1796" name="T68"/>
                  <a:gd fmla="*/ 1307 h 1709" name="T69"/>
                  <a:gd fmla="*/ 112 w 1796" name="T70"/>
                  <a:gd fmla="*/ 151 h 1709" name="T71"/>
                  <a:gd fmla="*/ 151 w 1796" name="T72"/>
                  <a:gd fmla="*/ 112 h 1709" name="T73"/>
                  <a:gd fmla="*/ 1645 w 1796" name="T74"/>
                  <a:gd fmla="*/ 112 h 1709" name="T75"/>
                  <a:gd fmla="*/ 1684 w 1796" name="T76"/>
                  <a:gd fmla="*/ 151 h 1709" name="T77"/>
                  <a:gd fmla="*/ 1684 w 1796" name="T78"/>
                  <a:gd fmla="*/ 1307 h 1709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709" w="1796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gdLst>
                  <a:gd fmla="*/ 1252 w 1348" name="T0"/>
                  <a:gd fmla="*/ 0 h 899" name="T1"/>
                  <a:gd fmla="*/ 96 w 1348" name="T2"/>
                  <a:gd fmla="*/ 0 h 899" name="T3"/>
                  <a:gd fmla="*/ 0 w 1348" name="T4"/>
                  <a:gd fmla="*/ 95 h 899" name="T5"/>
                  <a:gd fmla="*/ 0 w 1348" name="T6"/>
                  <a:gd fmla="*/ 803 h 899" name="T7"/>
                  <a:gd fmla="*/ 96 w 1348" name="T8"/>
                  <a:gd fmla="*/ 899 h 899" name="T9"/>
                  <a:gd fmla="*/ 1252 w 1348" name="T10"/>
                  <a:gd fmla="*/ 899 h 899" name="T11"/>
                  <a:gd fmla="*/ 1348 w 1348" name="T12"/>
                  <a:gd fmla="*/ 803 h 899" name="T13"/>
                  <a:gd fmla="*/ 1348 w 1348" name="T14"/>
                  <a:gd fmla="*/ 95 h 899" name="T15"/>
                  <a:gd fmla="*/ 1252 w 1348" name="T16"/>
                  <a:gd fmla="*/ 0 h 899" name="T17"/>
                  <a:gd fmla="*/ 1291 w 1348" name="T18"/>
                  <a:gd fmla="*/ 803 h 899" name="T19"/>
                  <a:gd fmla="*/ 1252 w 1348" name="T20"/>
                  <a:gd fmla="*/ 843 h 899" name="T21"/>
                  <a:gd fmla="*/ 96 w 1348" name="T22"/>
                  <a:gd fmla="*/ 843 h 899" name="T23"/>
                  <a:gd fmla="*/ 56 w 1348" name="T24"/>
                  <a:gd fmla="*/ 803 h 899" name="T25"/>
                  <a:gd fmla="*/ 56 w 1348" name="T26"/>
                  <a:gd fmla="*/ 95 h 899" name="T27"/>
                  <a:gd fmla="*/ 96 w 1348" name="T28"/>
                  <a:gd fmla="*/ 56 h 899" name="T29"/>
                  <a:gd fmla="*/ 1252 w 1348" name="T30"/>
                  <a:gd fmla="*/ 56 h 899" name="T31"/>
                  <a:gd fmla="*/ 1291 w 1348" name="T32"/>
                  <a:gd fmla="*/ 95 h 899" name="T33"/>
                  <a:gd fmla="*/ 1291 w 1348" name="T34"/>
                  <a:gd fmla="*/ 803 h 89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99" w="1348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gdLst>
                  <a:gd fmla="*/ 84 w 168" name="T0"/>
                  <a:gd fmla="*/ 0 h 168" name="T1"/>
                  <a:gd fmla="*/ 0 w 168" name="T2"/>
                  <a:gd fmla="*/ 84 h 168" name="T3"/>
                  <a:gd fmla="*/ 84 w 168" name="T4"/>
                  <a:gd fmla="*/ 168 h 168" name="T5"/>
                  <a:gd fmla="*/ 168 w 168" name="T6"/>
                  <a:gd fmla="*/ 84 h 168" name="T7"/>
                  <a:gd fmla="*/ 84 w 168" name="T8"/>
                  <a:gd fmla="*/ 0 h 168" name="T9"/>
                  <a:gd fmla="*/ 84 w 168" name="T10"/>
                  <a:gd fmla="*/ 112 h 168" name="T11"/>
                  <a:gd fmla="*/ 56 w 168" name="T12"/>
                  <a:gd fmla="*/ 84 h 168" name="T13"/>
                  <a:gd fmla="*/ 84 w 168" name="T14"/>
                  <a:gd fmla="*/ 56 h 168" name="T15"/>
                  <a:gd fmla="*/ 112 w 168" name="T16"/>
                  <a:gd fmla="*/ 84 h 168" name="T17"/>
                  <a:gd fmla="*/ 84 w 168" name="T18"/>
                  <a:gd fmla="*/ 112 h 1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8" w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gdLst>
                  <a:gd fmla="*/ 125 w 167" name="T0"/>
                  <a:gd fmla="*/ 0 h 336" name="T1"/>
                  <a:gd fmla="*/ 42 w 167" name="T2"/>
                  <a:gd fmla="*/ 0 h 336" name="T3"/>
                  <a:gd fmla="*/ 0 w 167" name="T4"/>
                  <a:gd fmla="*/ 42 h 336" name="T5"/>
                  <a:gd fmla="*/ 0 w 167" name="T6"/>
                  <a:gd fmla="*/ 294 h 336" name="T7"/>
                  <a:gd fmla="*/ 42 w 167" name="T8"/>
                  <a:gd fmla="*/ 336 h 336" name="T9"/>
                  <a:gd fmla="*/ 125 w 167" name="T10"/>
                  <a:gd fmla="*/ 336 h 336" name="T11"/>
                  <a:gd fmla="*/ 167 w 167" name="T12"/>
                  <a:gd fmla="*/ 294 h 336" name="T13"/>
                  <a:gd fmla="*/ 167 w 167" name="T14"/>
                  <a:gd fmla="*/ 42 h 336" name="T15"/>
                  <a:gd fmla="*/ 125 w 167" name="T16"/>
                  <a:gd fmla="*/ 0 h 3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6" w="167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gdLst>
                  <a:gd fmla="*/ 126 w 169" name="T0"/>
                  <a:gd fmla="*/ 0 h 673" name="T1"/>
                  <a:gd fmla="*/ 42 w 169" name="T2"/>
                  <a:gd fmla="*/ 0 h 673" name="T3"/>
                  <a:gd fmla="*/ 0 w 169" name="T4"/>
                  <a:gd fmla="*/ 41 h 673" name="T5"/>
                  <a:gd fmla="*/ 0 w 169" name="T6"/>
                  <a:gd fmla="*/ 632 h 673" name="T7"/>
                  <a:gd fmla="*/ 42 w 169" name="T8"/>
                  <a:gd fmla="*/ 673 h 673" name="T9"/>
                  <a:gd fmla="*/ 126 w 169" name="T10"/>
                  <a:gd fmla="*/ 673 h 673" name="T11"/>
                  <a:gd fmla="*/ 169 w 169" name="T12"/>
                  <a:gd fmla="*/ 632 h 673" name="T13"/>
                  <a:gd fmla="*/ 169 w 169" name="T14"/>
                  <a:gd fmla="*/ 41 h 673" name="T15"/>
                  <a:gd fmla="*/ 126 w 169" name="T16"/>
                  <a:gd fmla="*/ 0 h 67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73" w="169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gdLst>
                  <a:gd fmla="*/ 125 w 167" name="T0"/>
                  <a:gd fmla="*/ 0 h 448" name="T1"/>
                  <a:gd fmla="*/ 41 w 167" name="T2"/>
                  <a:gd fmla="*/ 0 h 448" name="T3"/>
                  <a:gd fmla="*/ 0 w 167" name="T4"/>
                  <a:gd fmla="*/ 40 h 448" name="T5"/>
                  <a:gd fmla="*/ 0 w 167" name="T6"/>
                  <a:gd fmla="*/ 407 h 448" name="T7"/>
                  <a:gd fmla="*/ 41 w 167" name="T8"/>
                  <a:gd fmla="*/ 448 h 448" name="T9"/>
                  <a:gd fmla="*/ 125 w 167" name="T10"/>
                  <a:gd fmla="*/ 448 h 448" name="T11"/>
                  <a:gd fmla="*/ 167 w 167" name="T12"/>
                  <a:gd fmla="*/ 407 h 448" name="T13"/>
                  <a:gd fmla="*/ 167 w 167" name="T14"/>
                  <a:gd fmla="*/ 40 h 448" name="T15"/>
                  <a:gd fmla="*/ 125 w 167" name="T16"/>
                  <a:gd fmla="*/ 0 h 44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8" w="167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gdLst>
                  <a:gd fmla="*/ 127 w 169" name="T0"/>
                  <a:gd fmla="*/ 0 h 561" name="T1"/>
                  <a:gd fmla="*/ 43 w 169" name="T2"/>
                  <a:gd fmla="*/ 0 h 561" name="T3"/>
                  <a:gd fmla="*/ 0 w 169" name="T4"/>
                  <a:gd fmla="*/ 40 h 561" name="T5"/>
                  <a:gd fmla="*/ 0 w 169" name="T6"/>
                  <a:gd fmla="*/ 521 h 561" name="T7"/>
                  <a:gd fmla="*/ 43 w 169" name="T8"/>
                  <a:gd fmla="*/ 561 h 561" name="T9"/>
                  <a:gd fmla="*/ 127 w 169" name="T10"/>
                  <a:gd fmla="*/ 561 h 561" name="T11"/>
                  <a:gd fmla="*/ 169 w 169" name="T12"/>
                  <a:gd fmla="*/ 521 h 561" name="T13"/>
                  <a:gd fmla="*/ 169 w 169" name="T14"/>
                  <a:gd fmla="*/ 40 h 561" name="T15"/>
                  <a:gd fmla="*/ 127 w 169" name="T16"/>
                  <a:gd fmla="*/ 0 h 56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61" w="169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1874" compatLnSpc="1" lIns="83748" numCol="1" rIns="83748" tIns="41874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603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4" y="3229418"/>
            <a:ext cx="4976309" cy="585216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</a:t>
            </a: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603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731520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603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731520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6032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731520"/>
          </a:xfrm>
          <a:prstGeom prst="rect">
            <a:avLst/>
          </a:prstGeom>
        </p:spPr>
        <p:txBody>
          <a:bodyPr anchor="t" bIns="0" lIns="0" rIns="0" rtlCol="0" tIns="0" vert="horz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</a:p>
        </p:txBody>
      </p:sp>
      <p:sp>
        <p:nvSpPr>
          <p:cNvPr id="50" name="椭圆 4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52" name="椭圆 5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27000" dir="2700000" dist="76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val="3619958867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250" id="1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25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8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25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  <p:cond delay="0" evt="onBegin">
                          <p:tn val="47"/>
                        </p:cond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1"/>
      <p:bldP grpId="0" spid="42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tags/tag1.xml><?xml version="1.0" encoding="utf-8"?>
<p:tagLst xmlns:p="http://schemas.openxmlformats.org/presentationml/2006/main">
  <p:tag name="ID" val="626765"/>
  <p:tag name="MH" val="20160830105659"/>
  <p:tag name="MH_LIBRARY" val="CONTENTS"/>
  <p:tag name="MH_ORDER" val="1"/>
  <p:tag name="MH_TYPE" val="NUMBER"/>
</p:tagLst>
</file>

<file path=ppt/tags/tag10.xml><?xml version="1.0" encoding="utf-8"?>
<p:tagLst xmlns:p="http://schemas.openxmlformats.org/presentationml/2006/main">
  <p:tag name="ID" val="626765"/>
  <p:tag name="MH" val="20160830105659"/>
  <p:tag name="MH_LIBRARY" val="CONTENTS"/>
  <p:tag name="MH_ORDER" val="4"/>
  <p:tag name="MH_TYPE" val="NUMBER"/>
</p:tagLst>
</file>

<file path=ppt/tags/tag11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12.xml><?xml version="1.0" encoding="utf-8"?>
<p:tagLst xmlns:p="http://schemas.openxmlformats.org/presentationml/2006/main">
  <p:tag name="ID" val="626765"/>
  <p:tag name="MH" val="20160830105659"/>
  <p:tag name="MH_LIBRARY" val="CONTENTS"/>
  <p:tag name="MH_ORDER" val="4"/>
  <p:tag name="MH_TYPE" val="ENTRY"/>
</p:tagLst>
</file>

<file path=ppt/tags/tag13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14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15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16.xml><?xml version="1.0" encoding="utf-8"?>
<p:tagLst xmlns:p="http://schemas.openxmlformats.org/presentationml/2006/main">
  <p:tag name="ID" val="626765"/>
  <p:tag name="MH" val="20160830105659"/>
  <p:tag name="MH_AUTOCOLOR" val="TRUE"/>
  <p:tag name="MH_LIBRARY" val="CONTENTS"/>
  <p:tag name="MH_TYPE" val="CONTENTS"/>
</p:tagLst>
</file>

<file path=ppt/tags/tag17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18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19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2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20.xml><?xml version="1.0" encoding="utf-8"?>
<p:tagLst xmlns:p="http://schemas.openxmlformats.org/presentationml/2006/main">
  <p:tag name="ID" val="626765"/>
  <p:tag name="MH" val="20160830105659"/>
  <p:tag name="MH_AUTOCOLOR" val="TRUE"/>
  <p:tag name="MH_LIBRARY" val="CONTENTS"/>
  <p:tag name="MH_TYPE" val="CONTENTS"/>
</p:tagLst>
</file>

<file path=ppt/tags/tag21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22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23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24.xml><?xml version="1.0" encoding="utf-8"?>
<p:tagLst xmlns:p="http://schemas.openxmlformats.org/presentationml/2006/main">
  <p:tag name="ID" val="626765"/>
  <p:tag name="MH" val="20160830105659"/>
  <p:tag name="MH_AUTOCOLOR" val="TRUE"/>
  <p:tag name="MH_LIBRARY" val="CONTENTS"/>
  <p:tag name="MH_TYPE" val="CONTENTS"/>
</p:tagLst>
</file>

<file path=ppt/tags/tag25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26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27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28.xml><?xml version="1.0" encoding="utf-8"?>
<p:tagLst xmlns:p="http://schemas.openxmlformats.org/presentationml/2006/main">
  <p:tag name="ID" val="626765"/>
  <p:tag name="MH" val="20160830105659"/>
  <p:tag name="MH_AUTOCOLOR" val="TRUE"/>
  <p:tag name="MH_LIBRARY" val="CONTENTS"/>
  <p:tag name="MH_TYPE" val="CONTENTS"/>
</p:tagLst>
</file>

<file path=ppt/tags/tag29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3.xml><?xml version="1.0" encoding="utf-8"?>
<p:tagLst xmlns:p="http://schemas.openxmlformats.org/presentationml/2006/main">
  <p:tag name="ID" val="626765"/>
  <p:tag name="MH" val="20160830105659"/>
  <p:tag name="MH_LIBRARY" val="CONTENTS"/>
  <p:tag name="MH_ORDER" val="1"/>
  <p:tag name="MH_TYPE" val="ENTRY"/>
</p:tagLst>
</file>

<file path=ppt/tags/tag30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31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32.xml><?xml version="1.0" encoding="utf-8"?>
<p:tagLst xmlns:p="http://schemas.openxmlformats.org/presentationml/2006/main">
  <p:tag name="ID" val="626765"/>
  <p:tag name="MH" val="20160830105659"/>
  <p:tag name="MH_AUTOCOLOR" val="TRUE"/>
  <p:tag name="MH_LIBRARY" val="CONTENTS"/>
  <p:tag name="MH_TYPE" val="CONTENTS"/>
</p:tagLst>
</file>

<file path=ppt/tags/tag3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23.pptx"/>
</p:tagLst>
</file>

<file path=ppt/tags/tag4.xml><?xml version="1.0" encoding="utf-8"?>
<p:tagLst xmlns:p="http://schemas.openxmlformats.org/presentationml/2006/main">
  <p:tag name="ID" val="626765"/>
  <p:tag name="MH" val="20160830105659"/>
  <p:tag name="MH_LIBRARY" val="CONTENTS"/>
  <p:tag name="MH_ORDER" val="2"/>
  <p:tag name="MH_TYPE" val="NUMBER"/>
</p:tagLst>
</file>

<file path=ppt/tags/tag5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6.xml><?xml version="1.0" encoding="utf-8"?>
<p:tagLst xmlns:p="http://schemas.openxmlformats.org/presentationml/2006/main">
  <p:tag name="ID" val="626765"/>
  <p:tag name="MH" val="20160830105659"/>
  <p:tag name="MH_LIBRARY" val="CONTENTS"/>
  <p:tag name="MH_ORDER" val="2"/>
  <p:tag name="MH_TYPE" val="ENTRY"/>
</p:tagLst>
</file>

<file path=ppt/tags/tag7.xml><?xml version="1.0" encoding="utf-8"?>
<p:tagLst xmlns:p="http://schemas.openxmlformats.org/presentationml/2006/main">
  <p:tag name="ID" val="626765"/>
  <p:tag name="MH" val="20160830105659"/>
  <p:tag name="MH_LIBRARY" val="CONTENTS"/>
  <p:tag name="MH_ORDER" val="3"/>
  <p:tag name="MH_TYPE" val="NUMBER"/>
</p:tagLst>
</file>

<file path=ppt/tags/tag8.xml><?xml version="1.0" encoding="utf-8"?>
<p:tagLst xmlns:p="http://schemas.openxmlformats.org/presentationml/2006/main">
  <p:tag name="ID" val="626765"/>
  <p:tag name="MH" val="20160830105659"/>
  <p:tag name="MH_LIBRARY" val="CONTENTS"/>
  <p:tag name="MH_TYPE" val="OTHERS"/>
</p:tagLst>
</file>

<file path=ppt/tags/tag9.xml><?xml version="1.0" encoding="utf-8"?>
<p:tagLst xmlns:p="http://schemas.openxmlformats.org/presentationml/2006/main">
  <p:tag name="ID" val="626765"/>
  <p:tag name="MH" val="20160830105659"/>
  <p:tag name="MH_LIBRARY" val="CONTENTS"/>
  <p:tag name="MH_ORDER" val="3"/>
  <p:tag name="MH_TYPE" val="ENTRY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8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9F36"/>
      </a:accent1>
      <a:accent2>
        <a:srgbClr val="BC2026"/>
      </a:accent2>
      <a:accent3>
        <a:srgbClr val="A59F36"/>
      </a:accent3>
      <a:accent4>
        <a:srgbClr val="BC2026"/>
      </a:accent4>
      <a:accent5>
        <a:srgbClr val="A59F36"/>
      </a:accent5>
      <a:accent6>
        <a:srgbClr val="BC2026"/>
      </a:accent6>
      <a:hlink>
        <a:srgbClr val="A59F36"/>
      </a:hlink>
      <a:folHlink>
        <a:srgbClr val="BC2026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303</Paragraphs>
  <Slides>30</Slides>
  <Notes>30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52">
      <vt:lpstr>Arial</vt:lpstr>
      <vt:lpstr>Calibri Light</vt:lpstr>
      <vt:lpstr>Calibri</vt:lpstr>
      <vt:lpstr>微软雅黑</vt:lpstr>
      <vt:lpstr>黑体</vt:lpstr>
      <vt:lpstr>Times New Roman</vt:lpstr>
      <vt:lpstr>Wingdings</vt:lpstr>
      <vt:lpstr>宋体</vt:lpstr>
      <vt:lpstr>微软雅黑 Light</vt:lpstr>
      <vt:lpstr>Lato Regular</vt:lpstr>
      <vt:lpstr>Agency FB</vt:lpstr>
      <vt:lpstr>Helvetica Light</vt:lpstr>
      <vt:lpstr>冬青黑体简体中文 W3</vt:lpstr>
      <vt:lpstr>Roboto Light</vt:lpstr>
      <vt:lpstr>Simply City Light</vt:lpstr>
      <vt:lpstr>SimSun-ExtB</vt:lpstr>
      <vt:lpstr>Helvetica</vt:lpstr>
      <vt:lpstr>Open Sans</vt:lpstr>
      <vt:lpstr>Open Sans </vt:lpstr>
      <vt:lpstr>Gill Sans</vt:lpstr>
      <vt:lpstr>Helvetica Neue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2016-09-18T16:25:57Z</dcterms:created>
  <dcterms:modified xsi:type="dcterms:W3CDTF">2021-08-20T10:49:28Z</dcterms:modified>
  <cp:revision>1</cp:revision>
</cp:coreProperties>
</file>