
<file path=[Content_Types].xml><?xml version="1.0" encoding="utf-8"?>
<Types xmlns="http://schemas.openxmlformats.org/package/2006/content-types">
  <Default ContentType="image/jpeg" Extension="jpeg"/>
  <Default ContentType="application/vnd.openxmlformats-package.relationships+xml" Extension="rels"/>
  <Default ContentType="application/vnd.openxmlformats-officedocument.spreadsheetml.sheet" Extension="xlsx"/>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chart+xml" PartName="/ppt/charts/chart1.xml"/>
  <Override ContentType="application/vnd.ms-office.chartcolorstyle+xml" PartName="/ppt/charts/colors1.xml"/>
  <Override ContentType="application/vnd.ms-office.chartstyle+xml" PartName="/ppt/charts/style1.xml"/>
  <Override ContentType="application/vnd.openxmlformats-officedocument.presentationml.handoutMaster+xml" PartName="/ppt/handoutMasters/handoutMaster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Layout+xml" PartName="/ppt/slideLayouts/slideLayout28.xml"/>
  <Override ContentType="application/vnd.openxmlformats-officedocument.presentationml.slideLayout+xml" PartName="/ppt/slideLayouts/slideLayout29.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presentationml.tags+xml" PartName="/ppt/tags/tag6.xml"/>
  <Override ContentType="application/vnd.openxmlformats-officedocument.presentationml.tags+xml" PartName="/ppt/tags/tag7.xml"/>
  <Override ContentType="application/vnd.openxmlformats-officedocument.presentationml.tags+xml" PartName="/ppt/tags/tag8.xml"/>
  <Override ContentType="application/vnd.openxmlformats-officedocument.presentationml.tags+xml" PartName="/ppt/tags/tag9.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71" r:id="rId2"/>
  </p:sldMasterIdLst>
  <p:notesMasterIdLst>
    <p:notesMasterId r:id="rId3"/>
  </p:notesMasterIdLst>
  <p:handoutMasterIdLst>
    <p:handoutMasterId r:id="rId4"/>
  </p:handoutMasterIdLst>
  <p:sldIdLst>
    <p:sldId id="380" r:id="rId5"/>
    <p:sldId id="367" r:id="rId6"/>
    <p:sldId id="372" r:id="rId7"/>
    <p:sldId id="261" r:id="rId8"/>
    <p:sldId id="323" r:id="rId9"/>
    <p:sldId id="322" r:id="rId10"/>
    <p:sldId id="292" r:id="rId11"/>
    <p:sldId id="392" r:id="rId12"/>
    <p:sldId id="327" r:id="rId13"/>
    <p:sldId id="275" r:id="rId14"/>
    <p:sldId id="258" r:id="rId15"/>
    <p:sldId id="386" r:id="rId16"/>
    <p:sldId id="394" r:id="rId17"/>
    <p:sldId id="393" r:id="rId18"/>
    <p:sldId id="382" r:id="rId19"/>
    <p:sldId id="259" r:id="rId20"/>
    <p:sldId id="365" r:id="rId21"/>
    <p:sldId id="395" r:id="rId22"/>
    <p:sldId id="286" r:id="rId23"/>
    <p:sldId id="390" r:id="rId24"/>
    <p:sldId id="285" r:id="rId25"/>
    <p:sldId id="396" r:id="rId26"/>
    <p:sldId id="364" r:id="rId27"/>
    <p:sldId id="397" r:id="rId28"/>
  </p:sldIdLst>
  <p:sldSz cx="12192000" cy="6858000"/>
  <p:notesSz cx="6858000" cy="9144000"/>
  <p:custDataLst>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384" userDrawn="1">
          <p15:clr>
            <a:srgbClr val="A4A3A4"/>
          </p15:clr>
        </p15:guide>
        <p15:guide id="4" pos="600" userDrawn="1">
          <p15:clr>
            <a:srgbClr val="A4A3A4"/>
          </p15:clr>
        </p15:guide>
        <p15:guide id="5" pos="7296" userDrawn="1">
          <p15:clr>
            <a:srgbClr val="A4A3A4"/>
          </p15:clr>
        </p15:guide>
        <p15:guide id="6" pos="7080" userDrawn="1">
          <p15:clr>
            <a:srgbClr val="A4A3A4"/>
          </p15:clr>
        </p15:guide>
        <p15:guide id="7" orient="horz" pos="912" userDrawn="1">
          <p15:clr>
            <a:srgbClr val="A4A3A4"/>
          </p15:clr>
        </p15:guide>
        <p15:guide id="8" orient="horz" pos="3888" userDrawn="1">
          <p15:clr>
            <a:srgbClr val="A4A3A4"/>
          </p15:clr>
        </p15:guide>
        <p15:guide id="9" orient="horz" pos="1272" userDrawn="1">
          <p15:clr>
            <a:srgbClr val="A4A3A4"/>
          </p15:clr>
        </p15:guide>
        <p15:guide id="15" pos="6984" userDrawn="1">
          <p15:clr>
            <a:srgbClr val="A4A3A4"/>
          </p15:clr>
        </p15:guide>
        <p15:guide id="16" orient="horz" pos="1992" userDrawn="1">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947" autoAdjust="0"/>
    <p:restoredTop sz="94660"/>
  </p:normalViewPr>
  <p:slideViewPr>
    <p:cSldViewPr snapToGrid="0" showGuides="1">
      <p:cViewPr varScale="1">
        <p:scale>
          <a:sx n="88" d="100"/>
          <a:sy n="88" d="100"/>
        </p:scale>
        <p:origin x="294" y="96"/>
      </p:cViewPr>
      <p:guideLst>
        <p:guide orient="horz" pos="2160"/>
        <p:guide pos="3840"/>
        <p:guide pos="384"/>
        <p:guide pos="600"/>
        <p:guide pos="7296"/>
        <p:guide pos="7080"/>
        <p:guide orient="horz" pos="912"/>
        <p:guide orient="horz" pos="3888"/>
        <p:guide orient="horz" pos="1272"/>
        <p:guide pos="6984"/>
        <p:guide orient="horz" pos="1992"/>
      </p:guideLst>
    </p:cSldViewPr>
  </p:slideViewPr>
  <p:notesTextViewPr>
    <p:cViewPr>
      <p:scale>
        <a:sx n="1" d="1"/>
        <a:sy n="1" d="1"/>
      </p:scale>
      <p:origin x="0" y="0"/>
    </p:cViewPr>
  </p:notesTextViewPr>
  <p:sorterViewPr>
    <p:cViewPr varScale="1">
      <p:scale>
        <a:sx n="1" d="1"/>
        <a:sy n="1" d="1"/>
      </p:scale>
      <p:origin x="0" y="0"/>
    </p:cViewPr>
  </p:sorterViewPr>
  <p:notesViewPr>
    <p:cSldViewPr>
      <p:cViewPr>
        <p:scale>
          <a:sx n="1" d="100"/>
          <a:sy n="1" d="100"/>
        </p:scale>
        <p:origin x="0" y="0"/>
      </p:cViewPr>
    </p:cSldViewPr>
  </p:notes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6.xml" Type="http://schemas.openxmlformats.org/officeDocument/2006/relationships/slide"/><Relationship Id="rId11" Target="slides/slide7.xml" Type="http://schemas.openxmlformats.org/officeDocument/2006/relationships/slide"/><Relationship Id="rId12" Target="slides/slide8.xml" Type="http://schemas.openxmlformats.org/officeDocument/2006/relationships/slide"/><Relationship Id="rId13" Target="slides/slide9.xml" Type="http://schemas.openxmlformats.org/officeDocument/2006/relationships/slide"/><Relationship Id="rId14" Target="slides/slide10.xml" Type="http://schemas.openxmlformats.org/officeDocument/2006/relationships/slide"/><Relationship Id="rId15" Target="slides/slide11.xml" Type="http://schemas.openxmlformats.org/officeDocument/2006/relationships/slide"/><Relationship Id="rId16" Target="slides/slide12.xml" Type="http://schemas.openxmlformats.org/officeDocument/2006/relationships/slide"/><Relationship Id="rId17" Target="slides/slide13.xml" Type="http://schemas.openxmlformats.org/officeDocument/2006/relationships/slide"/><Relationship Id="rId18" Target="slides/slide14.xml" Type="http://schemas.openxmlformats.org/officeDocument/2006/relationships/slide"/><Relationship Id="rId19" Target="slides/slide15.xml" Type="http://schemas.openxmlformats.org/officeDocument/2006/relationships/slide"/><Relationship Id="rId2" Target="slideMasters/slideMaster2.xml" Type="http://schemas.openxmlformats.org/officeDocument/2006/relationships/slideMaster"/><Relationship Id="rId20" Target="slides/slide16.xml" Type="http://schemas.openxmlformats.org/officeDocument/2006/relationships/slide"/><Relationship Id="rId21" Target="slides/slide17.xml" Type="http://schemas.openxmlformats.org/officeDocument/2006/relationships/slide"/><Relationship Id="rId22" Target="slides/slide18.xml" Type="http://schemas.openxmlformats.org/officeDocument/2006/relationships/slide"/><Relationship Id="rId23" Target="slides/slide19.xml" Type="http://schemas.openxmlformats.org/officeDocument/2006/relationships/slide"/><Relationship Id="rId24" Target="slides/slide20.xml" Type="http://schemas.openxmlformats.org/officeDocument/2006/relationships/slide"/><Relationship Id="rId25" Target="slides/slide21.xml" Type="http://schemas.openxmlformats.org/officeDocument/2006/relationships/slide"/><Relationship Id="rId26" Target="slides/slide22.xml" Type="http://schemas.openxmlformats.org/officeDocument/2006/relationships/slide"/><Relationship Id="rId27" Target="slides/slide23.xml" Type="http://schemas.openxmlformats.org/officeDocument/2006/relationships/slide"/><Relationship Id="rId28" Target="slides/slide24.xml" Type="http://schemas.openxmlformats.org/officeDocument/2006/relationships/slide"/><Relationship Id="rId29" Target="tags/tag9.xml" Type="http://schemas.openxmlformats.org/officeDocument/2006/relationships/tags"/><Relationship Id="rId3" Target="notesMasters/notesMaster1.xml" Type="http://schemas.openxmlformats.org/officeDocument/2006/relationships/notesMaster"/><Relationship Id="rId30" Target="presProps.xml" Type="http://schemas.openxmlformats.org/officeDocument/2006/relationships/presProps"/><Relationship Id="rId31" Target="viewProps.xml" Type="http://schemas.openxmlformats.org/officeDocument/2006/relationships/viewProps"/><Relationship Id="rId32" Target="theme/theme1.xml" Type="http://schemas.openxmlformats.org/officeDocument/2006/relationships/theme"/><Relationship Id="rId33" Target="tableStyles.xml" Type="http://schemas.openxmlformats.org/officeDocument/2006/relationships/tableStyles"/><Relationship Id="rId4" Target="handoutMasters/handoutMaster1.xml" Type="http://schemas.openxmlformats.org/officeDocument/2006/relationships/handoutMaster"/><Relationship Id="rId5" Target="slides/slide1.xml" Type="http://schemas.openxmlformats.org/officeDocument/2006/relationships/slide"/><Relationship Id="rId6" Target="slides/slide2.xml" Type="http://schemas.openxmlformats.org/officeDocument/2006/relationships/slide"/><Relationship Id="rId7" Target="slides/slide3.xml" Type="http://schemas.openxmlformats.org/officeDocument/2006/relationships/slide"/><Relationship Id="rId8" Target="slides/slide4.xml" Type="http://schemas.openxmlformats.org/officeDocument/2006/relationships/slide"/><Relationship Id="rId9" Target="slides/slide5.xml" Type="http://schemas.openxmlformats.org/officeDocument/2006/relationships/slide"/></Relationships>
</file>

<file path=ppt/charts/_rels/chart1.xml.rels><?xml version="1.0" encoding="UTF-8" standalone="yes"?><Relationships xmlns="http://schemas.openxmlformats.org/package/2006/relationships"><Relationship Id="rId1" Target="../embeddings/Microsoft_Excel_Worksheet1.xlsx" Type="http://schemas.openxmlformats.org/officeDocument/2006/relationships/package"/><Relationship Id="rId2" Target="colors1.xml" Type="http://schemas.microsoft.com/office/2011/relationships/chartColorStyle"/><Relationship Id="rId3" Target="style1.xml" Type="http://schemas.microsoft.com/office/2011/relationships/chartStyle"/></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292038656771183"/>
          <c:y val="0.054412443190813065"/>
          <c:w val="0.93034887313842773"/>
          <c:h val="0.77568471431732178"/>
        </c:manualLayout>
      </c:layout>
      <c:bubbleChart>
        <c:varyColors val="0"/>
        <c:ser>
          <c:idx val="0"/>
          <c:order val="0"/>
          <c:tx>
            <c:strRef>
              <c:f>Sheet1!$B$1</c:f>
              <c:strCache>
                <c:ptCount val="1"/>
                <c:pt idx="0">
                  <c:v>Series 1</c:v>
                </c:pt>
              </c:strCache>
            </c:strRef>
          </c:tx>
          <c:spPr>
            <a:solidFill>
              <a:schemeClr val="tx1">
                <a:lumMod val="85000"/>
                <a:lumOff val="15000"/>
              </a:schemeClr>
            </a:solidFill>
            <a:ln w="28575">
              <a:noFill/>
            </a:ln>
            <a:effectLst/>
          </c:spPr>
          <c:invertIfNegative val="0"/>
          <c:dLbls>
            <c:dLbl>
              <c:idx val="0"/>
              <c:dLblPos val="ctr"/>
              <c:showLegendKey val="0"/>
              <c:showVal val="1"/>
              <c:showCatName val="0"/>
              <c:showSerName val="0"/>
              <c:showPercent val="0"/>
              <c:showBubbleSize val="0"/>
              <c:extLst/>
            </c:dLbl>
            <c:dLbl>
              <c:idx val="1"/>
              <c:dLblPos val="ctr"/>
              <c:showLegendKey val="0"/>
              <c:showVal val="1"/>
              <c:showCatName val="0"/>
              <c:showSerName val="0"/>
              <c:showPercent val="0"/>
              <c:showBubbleSize val="0"/>
              <c:extLst/>
            </c:dLbl>
            <c:dLbl>
              <c:idx val="2"/>
              <c:dLblPos val="ctr"/>
              <c:showLegendKey val="0"/>
              <c:showVal val="1"/>
              <c:showCatName val="0"/>
              <c:showSerName val="0"/>
              <c:showPercent val="0"/>
              <c:showBubbleSize val="0"/>
              <c:extLst/>
            </c:dLbl>
            <c:dLbl>
              <c:idx val="3"/>
              <c:dLblPos val="ctr"/>
              <c:showLegendKey val="0"/>
              <c:showVal val="1"/>
              <c:showCatName val="0"/>
              <c:showSerName val="0"/>
              <c:showPercent val="0"/>
              <c:showBubbleSize val="0"/>
              <c:extLst/>
            </c:dLbl>
            <c:dLbl>
              <c:idx val="4"/>
              <c:dLblPos val="ctr"/>
              <c:showLegendKey val="0"/>
              <c:showVal val="1"/>
              <c:showCatName val="0"/>
              <c:showSerName val="0"/>
              <c:showPercent val="0"/>
              <c:showBubbleSize val="0"/>
              <c:extLst/>
            </c:dLbl>
            <c:dLbl>
              <c:idx val="5"/>
              <c:dLblPos val="ctr"/>
              <c:showLegendKey val="0"/>
              <c:showVal val="1"/>
              <c:showCatName val="0"/>
              <c:showSerName val="0"/>
              <c:showPercent val="0"/>
              <c:showBubbleSize val="0"/>
              <c:extLst/>
            </c:dLbl>
            <c:dLbl>
              <c:idx val="6"/>
              <c:dLblPos val="ctr"/>
              <c:showLegendKey val="0"/>
              <c:showVal val="1"/>
              <c:showCatName val="0"/>
              <c:showSerName val="0"/>
              <c:showPercent val="0"/>
              <c:showBubbleSize val="0"/>
              <c:extLst/>
            </c:dLbl>
            <c:dLbl>
              <c:idx val="7"/>
              <c:dLblPos val="ctr"/>
              <c:showLegendKey val="0"/>
              <c:showVal val="1"/>
              <c:showCatName val="0"/>
              <c:showSerName val="0"/>
              <c:showPercent val="0"/>
              <c:showBubbleSize val="0"/>
              <c:extLst/>
            </c:dLbl>
            <c:dLbl>
              <c:idx val="8"/>
              <c:dLblPos val="ctr"/>
              <c:showLegendKey val="0"/>
              <c:showVal val="1"/>
              <c:showCatName val="0"/>
              <c:showSerName val="0"/>
              <c:showPercent val="0"/>
              <c:showBubbleSize val="0"/>
              <c:extLst/>
            </c:dLbl>
            <c:dLbl>
              <c:idx val="9"/>
              <c:dLblPos val="ctr"/>
              <c:showLegendKey val="0"/>
              <c:showVal val="1"/>
              <c:showCatName val="0"/>
              <c:showSerName val="0"/>
              <c:showPercent val="0"/>
              <c:showBubbleSize val="0"/>
              <c:extLst/>
            </c:dLbl>
            <c:spPr>
              <a:noFill/>
              <a:ln>
                <a:noFill/>
              </a:ln>
              <a:effectLst/>
            </c:spPr>
            <c:txPr>
              <a:bodyPr rot="0" spcFirstLastPara="1" vertOverflow="ellipsis" vert="horz" wrap="square" lIns="38100" tIns="19050" rIns="38100" bIns="19050" anchor="ctr" anchorCtr="1">
                <a:spAutoFit/>
              </a:bodyPr>
              <a:p>
                <a:pPr>
                  <a:defRPr sz="900" b="0" i="0" u="none" strike="noStrike" kern="1200" baseline="0" smtId="4294967295">
                    <a:solidFill>
                      <a:schemeClr val="bg1"/>
                    </a:solidFill>
                    <a:latin typeface="Roboto" panose="02000000000000000000" pitchFamily="2" charset="0"/>
                    <a:ea typeface="Roboto" panose="02000000000000000000" pitchFamily="2" charset="0"/>
                    <a:cs typeface="+mn-cs"/>
                  </a:defRPr>
                </a:pPr>
                <a:endParaRPr sz="900" b="0" i="0" u="none" strike="noStrike" kern="1200" baseline="0" smtId="4294967295">
                  <a:solidFill>
                    <a:schemeClr val="bg1"/>
                  </a:solidFill>
                  <a:latin typeface="Roboto" panose="02000000000000000000" pitchFamily="2" charset="0"/>
                  <a:ea typeface="Roboto" panose="02000000000000000000" pitchFamily="2" charset="0"/>
                  <a:cs typeface="+mn-cs"/>
                </a:endParaRPr>
              </a:p>
            </c:txPr>
            <c:dLblPos val="ctr"/>
            <c:showLegendKey val="0"/>
            <c:showVal val="1"/>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xVal>
            <c:strRef>
              <c:f>Sheet1!$A$2:$A$11</c:f>
              <c:strCache>
                <c:ptCount val="10"/>
                <c:pt idx="0">
                  <c:v>One</c:v>
                </c:pt>
                <c:pt idx="1">
                  <c:v>Two</c:v>
                </c:pt>
                <c:pt idx="2">
                  <c:v>Three</c:v>
                </c:pt>
                <c:pt idx="3">
                  <c:v>Four</c:v>
                </c:pt>
                <c:pt idx="4">
                  <c:v>Five</c:v>
                </c:pt>
                <c:pt idx="5">
                  <c:v>Six</c:v>
                </c:pt>
                <c:pt idx="6">
                  <c:v>Seven</c:v>
                </c:pt>
                <c:pt idx="7">
                  <c:v>Eight</c:v>
                </c:pt>
                <c:pt idx="8">
                  <c:v>Nine</c:v>
                </c:pt>
                <c:pt idx="9">
                  <c:v>Ten</c:v>
                </c:pt>
              </c:strCache>
            </c:strRef>
          </c:xVal>
          <c:yVal>
            <c:numRef>
              <c:f>Sheet1!$B$2:$B$11</c:f>
              <c:numCache>
                <c:formatCode>General</c:formatCode>
                <c:ptCount val="10"/>
                <c:pt idx="0">
                  <c:v>10</c:v>
                </c:pt>
                <c:pt idx="1">
                  <c:v>15</c:v>
                </c:pt>
                <c:pt idx="2">
                  <c:v>28</c:v>
                </c:pt>
                <c:pt idx="3">
                  <c:v>20</c:v>
                </c:pt>
                <c:pt idx="4">
                  <c:v>10</c:v>
                </c:pt>
                <c:pt idx="5">
                  <c:v>10</c:v>
                </c:pt>
                <c:pt idx="6">
                  <c:v>8</c:v>
                </c:pt>
                <c:pt idx="7">
                  <c:v>23</c:v>
                </c:pt>
                <c:pt idx="8">
                  <c:v>5</c:v>
                </c:pt>
                <c:pt idx="9">
                  <c:v>8</c:v>
                </c:pt>
              </c:numCache>
            </c:numRef>
          </c:yVal>
          <c:bubbleSize>
            <c:numLit>
              <c:formatCode>General</c:formatCode>
              <c:ptCount val="10"/>
              <c:pt idx="0">
                <c:v>1</c:v>
              </c:pt>
              <c:pt idx="1">
                <c:v>1</c:v>
              </c:pt>
              <c:pt idx="2">
                <c:v>1</c:v>
              </c:pt>
              <c:pt idx="3">
                <c:v>1</c:v>
              </c:pt>
              <c:pt idx="4">
                <c:v>1</c:v>
              </c:pt>
              <c:pt idx="5">
                <c:v>1</c:v>
              </c:pt>
              <c:pt idx="6">
                <c:v>1</c:v>
              </c:pt>
              <c:pt idx="7">
                <c:v>1</c:v>
              </c:pt>
              <c:pt idx="8">
                <c:v>1</c:v>
              </c:pt>
              <c:pt idx="9">
                <c:v>1</c:v>
              </c:pt>
            </c:numLit>
          </c:bubbleSize>
          <c:bubble3D val="0"/>
          <c:extLst>
            <c:ext xmlns:c16="http://schemas.microsoft.com/office/drawing/2014/chart" uri="{C3380CC4-5D6E-409C-BE32-E72D297353CC}">
              <c16:uniqueId val="{00000000-0EE6-4636-B3D6-6FD4D7DF09E8}"/>
            </c:ext>
          </c:extLst>
        </c:ser>
        <c:dLbls>
          <c:showLegendKey val="0"/>
          <c:showVal val="0"/>
          <c:showCatName val="0"/>
          <c:showSerName val="0"/>
          <c:showPercent val="0"/>
          <c:showBubbleSize val="0"/>
          <c:showLeaderLines val="0"/>
        </c:dLbls>
        <c:bubbleScale/>
        <c:showNegBubbles val="0"/>
        <c:axId val="38626144"/>
        <c:axId val="38626704"/>
      </c:bubbleChart>
      <c:valAx>
        <c:axId val="38626144"/>
        <c:scaling>
          <c:orientation/>
        </c:scaling>
        <c:delete val="0"/>
        <c:axPos val="b"/>
        <c:numFmt formatCode="General" sourceLinked="1"/>
        <c:majorTickMark val="out"/>
        <c:minorTickMark val="none"/>
        <c:spPr>
          <a:noFill/>
          <a:ln w="9525" cap="flat" cmpd="sng" algn="ctr">
            <a:solidFill>
              <a:schemeClr val="tx1">
                <a:lumMod val="15000"/>
                <a:lumOff val="85000"/>
              </a:schemeClr>
            </a:solidFill>
            <a:round/>
          </a:ln>
          <a:effectLst/>
        </c:spPr>
        <c:txPr>
          <a:bodyPr rot="-60000000" spcFirstLastPara="1" vertOverflow="ellipsis" vert="horz" wrap="square" anchor="ctr" anchorCtr="1"/>
          <a:p>
            <a:pPr>
              <a:defRPr sz="900" b="0" i="0" u="none" strike="noStrike" kern="1200" baseline="0" smtId="4294967295">
                <a:solidFill>
                  <a:schemeClr val="tx1">
                    <a:lumMod val="65000"/>
                    <a:lumOff val="35000"/>
                  </a:schemeClr>
                </a:solidFill>
                <a:latin typeface="Roboto" panose="02000000000000000000" pitchFamily="2" charset="0"/>
                <a:ea typeface="Roboto" panose="02000000000000000000" pitchFamily="2" charset="0"/>
                <a:cs typeface="+mn-cs"/>
              </a:defRPr>
            </a:pPr>
            <a:endParaRPr sz="900" b="0" i="0" u="none" strike="noStrike" kern="1200" baseline="0" smtId="4294967295">
              <a:solidFill>
                <a:schemeClr val="tx1">
                  <a:lumMod val="65000"/>
                  <a:lumOff val="35000"/>
                </a:schemeClr>
              </a:solidFill>
              <a:latin typeface="Roboto" panose="02000000000000000000" pitchFamily="2" charset="0"/>
              <a:ea typeface="Roboto" panose="02000000000000000000" pitchFamily="2" charset="0"/>
              <a:cs typeface="+mn-cs"/>
            </a:endParaRPr>
          </a:p>
        </c:txPr>
        <c:crossAx val="38626704"/>
        <c:crosses val="autoZero"/>
        <c:crossBetween val="midCat"/>
      </c:valAx>
      <c:valAx>
        <c:axId val="38626704"/>
        <c:scaling>
          <c:orientation/>
        </c:scaling>
        <c:delete val="0"/>
        <c:axPos val="l"/>
        <c:numFmt formatCode="General" sourceLinked="1"/>
        <c:majorTickMark val="none"/>
        <c:minorTickMark val="none"/>
        <c:spPr>
          <a:noFill/>
          <a:ln>
            <a:noFill/>
          </a:ln>
          <a:effectLst/>
        </c:spPr>
        <c:txPr>
          <a:bodyPr rot="-60000000" spcFirstLastPara="1" vertOverflow="ellipsis" vert="horz" wrap="square" anchor="ctr" anchorCtr="1"/>
          <a:p>
            <a:pPr>
              <a:defRPr sz="900" b="0" i="0" u="none" strike="noStrike" kern="1200" baseline="0" smtId="4294967295">
                <a:solidFill>
                  <a:schemeClr val="tx1">
                    <a:lumMod val="65000"/>
                    <a:lumOff val="35000"/>
                  </a:schemeClr>
                </a:solidFill>
                <a:latin typeface="Roboto" panose="02000000000000000000" pitchFamily="2" charset="0"/>
                <a:ea typeface="Roboto" panose="02000000000000000000" pitchFamily="2" charset="0"/>
                <a:cs typeface="+mn-cs"/>
              </a:defRPr>
            </a:pPr>
            <a:endParaRPr sz="900" b="0" i="0" u="none" strike="noStrike" kern="1200" baseline="0" smtId="4294967295">
              <a:solidFill>
                <a:schemeClr val="tx1">
                  <a:lumMod val="65000"/>
                  <a:lumOff val="35000"/>
                </a:schemeClr>
              </a:solidFill>
              <a:latin typeface="Roboto" panose="02000000000000000000" pitchFamily="2" charset="0"/>
              <a:ea typeface="Roboto" panose="02000000000000000000" pitchFamily="2" charset="0"/>
              <a:cs typeface="+mn-cs"/>
            </a:endParaRPr>
          </a:p>
        </c:txPr>
        <c:crossAx val="38626144"/>
        <c:crosses val="autoZero"/>
        <c:crossBetween val="midCat"/>
      </c:valAx>
      <c:spPr>
        <a:noFill/>
        <a:ln>
          <a:noFill/>
        </a:ln>
        <a:effectLst/>
      </c:spPr>
    </c:plotArea>
    <c:plotVisOnly val="1"/>
    <c:dispBlanksAs/>
    <c:showDLblsOverMax val="0"/>
  </c:chart>
  <c:spPr>
    <a:noFill/>
    <a:ln>
      <a:noFill/>
    </a:ln>
    <a:effectLst/>
  </c:spPr>
  <c:txPr>
    <a:bodyPr/>
    <a:p>
      <a:pPr>
        <a:defRPr/>
      </a:pPr>
      <a:endParaRPr lang="en-US"/>
    </a:p>
  </c:txPr>
  <c:externalData r:id="rId1">
    <c:autoUpdate val="0"/>
  </c:externalData>
</c:chartSpace>
</file>

<file path=ppt/charts/colors1.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a="http://schemas.openxmlformats.org/drawingml/2006/main" xmlns:r="http://schemas.openxmlformats.org/officeDocument/2006/relationships" xmlns:cs="http://schemas.microsoft.com/office/drawing/2012/chartStyle"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Relationships xmlns="http://schemas.openxmlformats.org/package/2006/relationships"><Relationship Id="rId1" Target="../theme/theme4.xml" Type="http://schemas.openxmlformats.org/officeDocument/2006/relationships/theme"/></Relationships>
</file>

<file path=ppt/handoutMasters/handoutMaster1.xml><?xml version="1.0" encoding="utf-8"?>
<p:handoutMaster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6A9B7B9-572E-4765-8917-F290920783FD}" type="datetimeFigureOut">
              <a:rPr lang="en-US" smtClean="0"/>
              <a:t>12/10/2018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6AE3090-19BA-4BF2-BD34-BAA68E139CC7}" type="slidenum">
              <a:rPr lang="en-US" smtClean="0"/>
              <a:t>‹#›</a:t>
            </a:fld>
            <a:endParaRPr lang="en-US"/>
          </a:p>
        </p:txBody>
      </p:sp>
    </p:spTree>
    <p:extLst>
      <p:ext uri="{BB962C8B-B14F-4D97-AF65-F5344CB8AC3E}">
        <p14:creationId xmlns:p14="http://schemas.microsoft.com/office/powerpoint/2010/main" val="217495041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54BA81-6A69-41D6-AE52-62521AF76217}" type="datetimeFigureOut">
              <a:rPr lang="en-US" smtClean="0"/>
              <a:t>12/10/2018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973A4F-3A00-45DA-888B-C117A9825B00}" type="slidenum">
              <a:rPr lang="en-US" smtClean="0"/>
              <a:t>‹#›</a:t>
            </a:fld>
            <a:endParaRPr lang="en-US"/>
          </a:p>
        </p:txBody>
      </p:sp>
    </p:spTree>
    <p:extLst>
      <p:ext uri="{BB962C8B-B14F-4D97-AF65-F5344CB8AC3E}">
        <p14:creationId val="141582208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712248481"/>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26794453"/>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913918043"/>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45946370"/>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35641014"/>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39804694"/>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4353408"/>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21402231"/>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828073709"/>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86503694"/>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837861885"/>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688072897"/>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71660277"/>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492635325"/>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805151494"/>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77142753"/>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770557690"/>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767114926"/>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722166788"/>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822517158"/>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6990110"/>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95889525"/>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73159194"/>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49721230"/>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Blank Slide">
    <p:spTree>
      <p:nvGrpSpPr>
        <p:cNvPr id="1" name=""/>
        <p:cNvGrpSpPr/>
        <p:nvPr/>
      </p:nvGrpSpPr>
      <p:grpSpPr>
        <a:xfrm>
          <a:off x="0" y="0"/>
          <a:ext cx="0" cy="0"/>
        </a:xfrm>
      </p:grpSpPr>
    </p:spTree>
    <p:extLst>
      <p:ext uri="{BB962C8B-B14F-4D97-AF65-F5344CB8AC3E}">
        <p14:creationId val="435614427"/>
      </p:ext>
    </p:extLst>
  </p:cSld>
  <p:clrMapOvr>
    <a:masterClrMapping/>
  </p:clrMapOvr>
  <mc:AlternateContent>
    <mc:Choice Requires="p15">
      <p:transition spd="slow" advTm="4043" p14:dur="1250">
        <p15:prstTrans prst="pageCurlDouble"/>
      </p:transition>
    </mc:Choice>
    <mc:Fallback>
      <p:transition spd="slow" advTm="4043">
        <p:fade/>
      </p:transition>
    </mc:Fallback>
  </mc:AlternateConten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Team Work #5">
    <p:spTree>
      <p:nvGrpSpPr>
        <p:cNvPr id="1" name=""/>
        <p:cNvGrpSpPr/>
        <p:nvPr/>
      </p:nvGrpSpPr>
      <p:grpSpPr>
        <a:xfrm>
          <a:off x="0" y="0"/>
          <a:ext cx="0" cy="0"/>
        </a:xfrm>
      </p:grpSpPr>
      <p:sp>
        <p:nvSpPr>
          <p:cNvPr id="7" name="Picture Placeholder 6"/>
          <p:cNvSpPr>
            <a:spLocks noGrp="1"/>
          </p:cNvSpPr>
          <p:nvPr>
            <p:ph type="pic" sz="quarter" idx="10" hasCustomPrompt="1"/>
          </p:nvPr>
        </p:nvSpPr>
        <p:spPr>
          <a:xfrm>
            <a:off x="5219700" y="669472"/>
            <a:ext cx="877824" cy="877824"/>
          </a:xfrm>
          <a:prstGeom prst="ellipse">
            <a:avLst/>
          </a:prstGeom>
          <a:solidFill>
            <a:schemeClr val="bg1">
              <a:lumMod val="65000"/>
            </a:schemeClr>
          </a:solidFill>
          <a:ln>
            <a:solidFill>
              <a:schemeClr val="accent2"/>
            </a:solidFill>
          </a:ln>
        </p:spPr>
        <p:txBody>
          <a:bodyPr/>
          <a:lstStyle>
            <a:lvl1pPr marL="0" indent="0">
              <a:buNone/>
              <a:defRPr sz="1000">
                <a:solidFill>
                  <a:schemeClr val="bg1"/>
                </a:solidFill>
              </a:defRPr>
            </a:lvl1pPr>
          </a:lstStyle>
          <a:p>
            <a:r>
              <a:rPr lang="en-US"/>
              <a:t>Team</a:t>
            </a:r>
          </a:p>
        </p:txBody>
      </p:sp>
      <p:sp>
        <p:nvSpPr>
          <p:cNvPr id="8" name="Picture Placeholder 6"/>
          <p:cNvSpPr>
            <a:spLocks noGrp="1"/>
          </p:cNvSpPr>
          <p:nvPr>
            <p:ph type="pic" sz="quarter" idx="11" hasCustomPrompt="1"/>
          </p:nvPr>
        </p:nvSpPr>
        <p:spPr>
          <a:xfrm>
            <a:off x="955330" y="2019300"/>
            <a:ext cx="1243584" cy="1243584"/>
          </a:xfrm>
          <a:prstGeom prst="ellipse">
            <a:avLst/>
          </a:prstGeom>
          <a:solidFill>
            <a:schemeClr val="bg1">
              <a:lumMod val="65000"/>
            </a:schemeClr>
          </a:solidFill>
          <a:ln>
            <a:solidFill>
              <a:schemeClr val="accent1"/>
            </a:solidFill>
          </a:ln>
        </p:spPr>
        <p:txBody>
          <a:bodyPr/>
          <a:lstStyle>
            <a:lvl1pPr marL="0" indent="0">
              <a:buNone/>
              <a:defRPr sz="1000">
                <a:solidFill>
                  <a:schemeClr val="bg1"/>
                </a:solidFill>
              </a:defRPr>
            </a:lvl1pPr>
          </a:lstStyle>
          <a:p>
            <a:r>
              <a:rPr lang="en-US"/>
              <a:t>Team</a:t>
            </a:r>
          </a:p>
        </p:txBody>
      </p:sp>
      <p:sp>
        <p:nvSpPr>
          <p:cNvPr id="9" name="Picture Placeholder 6"/>
          <p:cNvSpPr>
            <a:spLocks noGrp="1"/>
          </p:cNvSpPr>
          <p:nvPr>
            <p:ph type="pic" sz="quarter" idx="12" hasCustomPrompt="1"/>
          </p:nvPr>
        </p:nvSpPr>
        <p:spPr>
          <a:xfrm>
            <a:off x="7260533" y="2988127"/>
            <a:ext cx="1179576" cy="1179576"/>
          </a:xfrm>
          <a:prstGeom prst="ellipse">
            <a:avLst/>
          </a:prstGeom>
          <a:solidFill>
            <a:schemeClr val="bg1">
              <a:lumMod val="65000"/>
            </a:schemeClr>
          </a:solidFill>
          <a:ln>
            <a:solidFill>
              <a:schemeClr val="accent6"/>
            </a:solidFill>
          </a:ln>
        </p:spPr>
        <p:txBody>
          <a:bodyPr/>
          <a:lstStyle>
            <a:lvl1pPr marL="0" indent="0">
              <a:buNone/>
              <a:defRPr sz="1000">
                <a:solidFill>
                  <a:schemeClr val="bg1"/>
                </a:solidFill>
              </a:defRPr>
            </a:lvl1pPr>
          </a:lstStyle>
          <a:p>
            <a:r>
              <a:rPr lang="en-US"/>
              <a:t>Team</a:t>
            </a:r>
          </a:p>
        </p:txBody>
      </p:sp>
      <p:sp>
        <p:nvSpPr>
          <p:cNvPr id="10" name="Picture Placeholder 6"/>
          <p:cNvSpPr>
            <a:spLocks noGrp="1"/>
          </p:cNvSpPr>
          <p:nvPr>
            <p:ph type="pic" sz="quarter" idx="13" hasCustomPrompt="1"/>
          </p:nvPr>
        </p:nvSpPr>
        <p:spPr>
          <a:xfrm>
            <a:off x="2586011" y="3565323"/>
            <a:ext cx="1746504" cy="1746504"/>
          </a:xfrm>
          <a:prstGeom prst="ellipse">
            <a:avLst/>
          </a:prstGeom>
          <a:solidFill>
            <a:schemeClr val="bg1">
              <a:lumMod val="65000"/>
            </a:schemeClr>
          </a:solidFill>
          <a:ln>
            <a:solidFill>
              <a:schemeClr val="accent2"/>
            </a:solidFill>
          </a:ln>
        </p:spPr>
        <p:txBody>
          <a:bodyPr/>
          <a:lstStyle>
            <a:lvl1pPr marL="0" indent="0">
              <a:buNone/>
              <a:defRPr sz="1000">
                <a:solidFill>
                  <a:schemeClr val="bg1"/>
                </a:solidFill>
              </a:defRPr>
            </a:lvl1pPr>
          </a:lstStyle>
          <a:p>
            <a:r>
              <a:rPr lang="en-US"/>
              <a:t>Team</a:t>
            </a:r>
          </a:p>
        </p:txBody>
      </p:sp>
    </p:spTree>
    <p:extLst>
      <p:ext uri="{BB962C8B-B14F-4D97-AF65-F5344CB8AC3E}">
        <p14:creationId val="4163461333"/>
      </p:ext>
    </p:extLst>
  </p:cSld>
  <p:clrMapOvr>
    <a:masterClrMapping/>
  </p:clrMapOvr>
  <mc:AlternateContent>
    <mc:Choice Requires="p15">
      <p:transition spd="slow" advTm="4043" p14:dur="1250">
        <p15:prstTrans prst="pageCurlDouble"/>
      </p:transition>
    </mc:Choice>
    <mc:Fallback>
      <p:transition spd="slow" advTm="4043">
        <p:fade/>
      </p:transition>
    </mc:Fallback>
  </mc:AlternateContent>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Portfolio #1">
    <p:spTree>
      <p:nvGrpSpPr>
        <p:cNvPr id="1" name=""/>
        <p:cNvGrpSpPr/>
        <p:nvPr/>
      </p:nvGrpSpPr>
      <p:grpSpPr>
        <a:xfrm>
          <a:off x="0" y="0"/>
          <a:ext cx="0" cy="0"/>
        </a:xfrm>
      </p:grpSpPr>
      <p:sp>
        <p:nvSpPr>
          <p:cNvPr id="6" name="Picture Placeholder 5"/>
          <p:cNvSpPr>
            <a:spLocks noGrp="1"/>
          </p:cNvSpPr>
          <p:nvPr>
            <p:ph type="pic" sz="quarter" idx="10" hasCustomPrompt="1"/>
          </p:nvPr>
        </p:nvSpPr>
        <p:spPr>
          <a:xfrm>
            <a:off x="119062" y="104774"/>
            <a:ext cx="6702425" cy="6646863"/>
          </a:xfrm>
          <a:prstGeom prst="rect">
            <a:avLst/>
          </a:prstGeom>
          <a:solidFill>
            <a:schemeClr val="bg1">
              <a:lumMod val="65000"/>
            </a:schemeClr>
          </a:solidFill>
        </p:spPr>
        <p:txBody>
          <a:bodyPr/>
          <a:lstStyle>
            <a:lvl1pPr marL="0" indent="0">
              <a:buNone/>
              <a:defRPr sz="1000" b="1">
                <a:solidFill>
                  <a:schemeClr val="bg1"/>
                </a:solidFill>
              </a:defRPr>
            </a:lvl1pPr>
          </a:lstStyle>
          <a:p>
            <a:r>
              <a:rPr lang="en-US"/>
              <a:t>Portfolio Image</a:t>
            </a:r>
          </a:p>
        </p:txBody>
      </p:sp>
      <p:sp>
        <p:nvSpPr>
          <p:cNvPr id="7" name="Picture Placeholder 5"/>
          <p:cNvSpPr>
            <a:spLocks noGrp="1"/>
          </p:cNvSpPr>
          <p:nvPr>
            <p:ph type="pic" sz="quarter" idx="11" hasCustomPrompt="1"/>
          </p:nvPr>
        </p:nvSpPr>
        <p:spPr>
          <a:xfrm>
            <a:off x="6884935" y="104774"/>
            <a:ext cx="2560321" cy="3292860"/>
          </a:xfrm>
          <a:prstGeom prst="rect">
            <a:avLst/>
          </a:prstGeom>
          <a:solidFill>
            <a:schemeClr val="bg1">
              <a:lumMod val="65000"/>
            </a:schemeClr>
          </a:solidFill>
        </p:spPr>
        <p:txBody>
          <a:bodyPr/>
          <a:lstStyle>
            <a:lvl1pPr marL="0" indent="0">
              <a:buNone/>
              <a:defRPr sz="1000" b="1">
                <a:solidFill>
                  <a:schemeClr val="bg1"/>
                </a:solidFill>
              </a:defRPr>
            </a:lvl1pPr>
          </a:lstStyle>
          <a:p>
            <a:r>
              <a:rPr lang="en-US"/>
              <a:t>Portfolio Image</a:t>
            </a:r>
          </a:p>
        </p:txBody>
      </p:sp>
      <p:sp>
        <p:nvSpPr>
          <p:cNvPr id="8" name="Picture Placeholder 5"/>
          <p:cNvSpPr>
            <a:spLocks noGrp="1"/>
          </p:cNvSpPr>
          <p:nvPr>
            <p:ph type="pic" sz="quarter" idx="12" hasCustomPrompt="1"/>
          </p:nvPr>
        </p:nvSpPr>
        <p:spPr>
          <a:xfrm>
            <a:off x="9509047" y="3460366"/>
            <a:ext cx="2560321" cy="3292860"/>
          </a:xfrm>
          <a:prstGeom prst="rect">
            <a:avLst/>
          </a:prstGeom>
          <a:solidFill>
            <a:schemeClr val="bg1">
              <a:lumMod val="65000"/>
            </a:schemeClr>
          </a:solidFill>
        </p:spPr>
        <p:txBody>
          <a:bodyPr/>
          <a:lstStyle>
            <a:lvl1pPr marL="0" indent="0">
              <a:buNone/>
              <a:defRPr sz="1000" b="1">
                <a:solidFill>
                  <a:schemeClr val="bg1"/>
                </a:solidFill>
              </a:defRPr>
            </a:lvl1pPr>
          </a:lstStyle>
          <a:p>
            <a:r>
              <a:rPr lang="en-US"/>
              <a:t>Portfolio Image</a:t>
            </a:r>
          </a:p>
        </p:txBody>
      </p:sp>
    </p:spTree>
    <p:extLst>
      <p:ext uri="{BB962C8B-B14F-4D97-AF65-F5344CB8AC3E}">
        <p14:creationId val="3530089794"/>
      </p:ext>
    </p:extLst>
  </p:cSld>
  <p:clrMapOvr>
    <a:masterClrMapping/>
  </p:clrMapOvr>
  <mc:AlternateContent>
    <mc:Choice Requires="p15">
      <p:transition spd="slow" advTm="4043" p14:dur="1250">
        <p15:prstTrans prst="pageCurlDouble"/>
      </p:transition>
    </mc:Choice>
    <mc:Fallback>
      <p:transition spd="slow" advTm="4043">
        <p:fade/>
      </p:transition>
    </mc:Fallback>
  </mc:AlternateContent>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Portfolio #2">
    <p:spTree>
      <p:nvGrpSpPr>
        <p:cNvPr id="1" name=""/>
        <p:cNvGrpSpPr/>
        <p:nvPr/>
      </p:nvGrpSpPr>
      <p:grpSpPr>
        <a:xfrm>
          <a:off x="0" y="0"/>
          <a:ext cx="0" cy="0"/>
        </a:xfrm>
      </p:grpSpPr>
      <p:sp>
        <p:nvSpPr>
          <p:cNvPr id="8" name="Picture Placeholder 7"/>
          <p:cNvSpPr>
            <a:spLocks noGrp="1"/>
          </p:cNvSpPr>
          <p:nvPr>
            <p:ph type="pic" sz="quarter" idx="10"/>
          </p:nvPr>
        </p:nvSpPr>
        <p:spPr>
          <a:xfrm>
            <a:off x="612257" y="2019299"/>
            <a:ext cx="3927475" cy="2043113"/>
          </a:xfrm>
          <a:prstGeom prst="rect">
            <a:avLst/>
          </a:prstGeom>
          <a:solidFill>
            <a:schemeClr val="bg1">
              <a:lumMod val="65000"/>
            </a:schemeClr>
          </a:solidFill>
        </p:spPr>
        <p:txBody>
          <a:bodyPr/>
          <a:lstStyle>
            <a:lvl1pPr marL="0" indent="0">
              <a:buNone/>
              <a:defRPr sz="1000">
                <a:solidFill>
                  <a:schemeClr val="bg1"/>
                </a:solidFill>
              </a:defRPr>
            </a:lvl1pPr>
          </a:lstStyle>
          <a:p>
            <a:endParaRPr lang="en-US"/>
          </a:p>
        </p:txBody>
      </p:sp>
      <p:sp>
        <p:nvSpPr>
          <p:cNvPr id="9" name="Picture Placeholder 7"/>
          <p:cNvSpPr>
            <a:spLocks noGrp="1"/>
          </p:cNvSpPr>
          <p:nvPr>
            <p:ph type="pic" sz="quarter" idx="11"/>
          </p:nvPr>
        </p:nvSpPr>
        <p:spPr>
          <a:xfrm>
            <a:off x="4604821" y="2019299"/>
            <a:ext cx="3927475" cy="2043113"/>
          </a:xfrm>
          <a:prstGeom prst="rect">
            <a:avLst/>
          </a:prstGeom>
          <a:solidFill>
            <a:schemeClr val="bg1">
              <a:lumMod val="65000"/>
            </a:schemeClr>
          </a:solidFill>
        </p:spPr>
        <p:txBody>
          <a:bodyPr/>
          <a:lstStyle>
            <a:lvl1pPr marL="0" indent="0">
              <a:buNone/>
              <a:defRPr sz="1000">
                <a:solidFill>
                  <a:schemeClr val="bg1"/>
                </a:solidFill>
              </a:defRPr>
            </a:lvl1pPr>
          </a:lstStyle>
          <a:p>
            <a:endParaRPr lang="en-US"/>
          </a:p>
        </p:txBody>
      </p:sp>
      <p:sp>
        <p:nvSpPr>
          <p:cNvPr id="10" name="Picture Placeholder 7"/>
          <p:cNvSpPr>
            <a:spLocks noGrp="1"/>
          </p:cNvSpPr>
          <p:nvPr>
            <p:ph type="pic" sz="quarter" idx="12"/>
          </p:nvPr>
        </p:nvSpPr>
        <p:spPr>
          <a:xfrm>
            <a:off x="611885" y="4124323"/>
            <a:ext cx="3927475" cy="2043113"/>
          </a:xfrm>
          <a:prstGeom prst="rect">
            <a:avLst/>
          </a:prstGeom>
          <a:solidFill>
            <a:schemeClr val="bg1">
              <a:lumMod val="65000"/>
            </a:schemeClr>
          </a:solidFill>
        </p:spPr>
        <p:txBody>
          <a:bodyPr/>
          <a:lstStyle>
            <a:lvl1pPr marL="0" indent="0">
              <a:buNone/>
              <a:defRPr sz="1000">
                <a:solidFill>
                  <a:schemeClr val="bg1"/>
                </a:solidFill>
              </a:defRPr>
            </a:lvl1pPr>
          </a:lstStyle>
          <a:p>
            <a:endParaRPr lang="en-US"/>
          </a:p>
        </p:txBody>
      </p:sp>
      <p:sp>
        <p:nvSpPr>
          <p:cNvPr id="11" name="Picture Placeholder 7"/>
          <p:cNvSpPr>
            <a:spLocks noGrp="1"/>
          </p:cNvSpPr>
          <p:nvPr>
            <p:ph type="pic" sz="quarter" idx="13"/>
          </p:nvPr>
        </p:nvSpPr>
        <p:spPr>
          <a:xfrm>
            <a:off x="4604634" y="4124324"/>
            <a:ext cx="3927475" cy="2043113"/>
          </a:xfrm>
          <a:prstGeom prst="rect">
            <a:avLst/>
          </a:prstGeom>
          <a:solidFill>
            <a:schemeClr val="bg1">
              <a:lumMod val="65000"/>
            </a:schemeClr>
          </a:solidFill>
        </p:spPr>
        <p:txBody>
          <a:bodyPr/>
          <a:lstStyle>
            <a:lvl1pPr marL="0" indent="0">
              <a:buNone/>
              <a:defRPr sz="1000">
                <a:solidFill>
                  <a:schemeClr val="bg1"/>
                </a:solidFill>
              </a:defRPr>
            </a:lvl1pPr>
          </a:lstStyle>
          <a:p>
            <a:endParaRPr lang="en-US"/>
          </a:p>
        </p:txBody>
      </p:sp>
      <p:sp>
        <p:nvSpPr>
          <p:cNvPr id="12" name="Picture Placeholder 7"/>
          <p:cNvSpPr>
            <a:spLocks noGrp="1"/>
          </p:cNvSpPr>
          <p:nvPr>
            <p:ph type="pic" sz="quarter" idx="14"/>
          </p:nvPr>
        </p:nvSpPr>
        <p:spPr>
          <a:xfrm>
            <a:off x="8597383" y="2019299"/>
            <a:ext cx="2644775" cy="4148137"/>
          </a:xfrm>
          <a:prstGeom prst="rect">
            <a:avLst/>
          </a:prstGeom>
          <a:solidFill>
            <a:schemeClr val="bg1">
              <a:lumMod val="65000"/>
            </a:schemeClr>
          </a:solidFill>
        </p:spPr>
        <p:txBody>
          <a:bodyPr/>
          <a:lstStyle>
            <a:lvl1pPr marL="0" indent="0">
              <a:buNone/>
              <a:defRPr sz="1000">
                <a:solidFill>
                  <a:schemeClr val="bg1"/>
                </a:solidFill>
              </a:defRPr>
            </a:lvl1pPr>
          </a:lstStyle>
          <a:p>
            <a:endParaRPr lang="en-US"/>
          </a:p>
        </p:txBody>
      </p:sp>
    </p:spTree>
    <p:extLst>
      <p:ext uri="{BB962C8B-B14F-4D97-AF65-F5344CB8AC3E}">
        <p14:creationId val="2905912083"/>
      </p:ext>
    </p:extLst>
  </p:cSld>
  <p:clrMapOvr>
    <a:masterClrMapping/>
  </p:clrMapOvr>
  <mc:AlternateContent>
    <mc:Choice Requires="p15">
      <p:transition spd="slow" advTm="4043" p14:dur="1250">
        <p15:prstTrans prst="pageCurlDouble"/>
      </p:transition>
    </mc:Choice>
    <mc:Fallback>
      <p:transition spd="slow" advTm="4043">
        <p:fade/>
      </p:transition>
    </mc:Fallback>
  </mc:AlternateContent>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Portfolio #3">
    <p:spTree>
      <p:nvGrpSpPr>
        <p:cNvPr id="1" name=""/>
        <p:cNvGrpSpPr/>
        <p:nvPr/>
      </p:nvGrpSpPr>
      <p:grpSpPr>
        <a:xfrm>
          <a:off x="0" y="0"/>
          <a:ext cx="0" cy="0"/>
        </a:xfrm>
      </p:grpSpPr>
      <p:sp>
        <p:nvSpPr>
          <p:cNvPr id="16" name="Picture Placeholder 15"/>
          <p:cNvSpPr>
            <a:spLocks noGrp="1"/>
          </p:cNvSpPr>
          <p:nvPr>
            <p:ph type="pic" sz="quarter" idx="10" hasCustomPrompt="1"/>
          </p:nvPr>
        </p:nvSpPr>
        <p:spPr>
          <a:xfrm>
            <a:off x="573151" y="1775893"/>
            <a:ext cx="2706624" cy="1984248"/>
          </a:xfrm>
          <a:prstGeom prst="rect">
            <a:avLst/>
          </a:prstGeom>
          <a:solidFill>
            <a:schemeClr val="bg1">
              <a:lumMod val="65000"/>
            </a:schemeClr>
          </a:solidFill>
        </p:spPr>
        <p:txBody>
          <a:bodyPr/>
          <a:lstStyle>
            <a:lvl1pPr marL="0" indent="0">
              <a:buNone/>
              <a:defRPr sz="1000" baseline="0">
                <a:solidFill>
                  <a:schemeClr val="bg1"/>
                </a:solidFill>
              </a:defRPr>
            </a:lvl1pPr>
          </a:lstStyle>
          <a:p>
            <a:r>
              <a:rPr lang="en-US"/>
              <a:t>Portfolio Image #</a:t>
            </a:r>
          </a:p>
        </p:txBody>
      </p:sp>
      <p:sp>
        <p:nvSpPr>
          <p:cNvPr id="17" name="Picture Placeholder 15"/>
          <p:cNvSpPr>
            <a:spLocks noGrp="1"/>
          </p:cNvSpPr>
          <p:nvPr>
            <p:ph type="pic" sz="quarter" idx="11" hasCustomPrompt="1"/>
          </p:nvPr>
        </p:nvSpPr>
        <p:spPr>
          <a:xfrm>
            <a:off x="3352864" y="1775893"/>
            <a:ext cx="2706624" cy="1984248"/>
          </a:xfrm>
          <a:prstGeom prst="rect">
            <a:avLst/>
          </a:prstGeom>
          <a:solidFill>
            <a:schemeClr val="bg1">
              <a:lumMod val="65000"/>
            </a:schemeClr>
          </a:solidFill>
        </p:spPr>
        <p:txBody>
          <a:bodyPr/>
          <a:lstStyle>
            <a:lvl1pPr marL="0" indent="0">
              <a:buNone/>
              <a:defRPr sz="1000" baseline="0">
                <a:solidFill>
                  <a:schemeClr val="bg1"/>
                </a:solidFill>
              </a:defRPr>
            </a:lvl1pPr>
          </a:lstStyle>
          <a:p>
            <a:r>
              <a:rPr lang="en-US"/>
              <a:t>Portfolio Image #</a:t>
            </a:r>
          </a:p>
        </p:txBody>
      </p:sp>
      <p:sp>
        <p:nvSpPr>
          <p:cNvPr id="18" name="Picture Placeholder 15"/>
          <p:cNvSpPr>
            <a:spLocks noGrp="1"/>
          </p:cNvSpPr>
          <p:nvPr>
            <p:ph type="pic" sz="quarter" idx="12" hasCustomPrompt="1"/>
          </p:nvPr>
        </p:nvSpPr>
        <p:spPr>
          <a:xfrm>
            <a:off x="6130925" y="1775893"/>
            <a:ext cx="2706624" cy="1984248"/>
          </a:xfrm>
          <a:prstGeom prst="rect">
            <a:avLst/>
          </a:prstGeom>
          <a:solidFill>
            <a:schemeClr val="bg1">
              <a:lumMod val="65000"/>
            </a:schemeClr>
          </a:solidFill>
        </p:spPr>
        <p:txBody>
          <a:bodyPr/>
          <a:lstStyle>
            <a:lvl1pPr marL="0" indent="0">
              <a:buNone/>
              <a:defRPr sz="1000" baseline="0">
                <a:solidFill>
                  <a:schemeClr val="bg1"/>
                </a:solidFill>
              </a:defRPr>
            </a:lvl1pPr>
          </a:lstStyle>
          <a:p>
            <a:r>
              <a:rPr lang="en-US"/>
              <a:t>Portfolio Image #</a:t>
            </a:r>
          </a:p>
        </p:txBody>
      </p:sp>
      <p:sp>
        <p:nvSpPr>
          <p:cNvPr id="19" name="Picture Placeholder 15"/>
          <p:cNvSpPr>
            <a:spLocks noGrp="1"/>
          </p:cNvSpPr>
          <p:nvPr>
            <p:ph type="pic" sz="quarter" idx="13" hasCustomPrompt="1"/>
          </p:nvPr>
        </p:nvSpPr>
        <p:spPr>
          <a:xfrm>
            <a:off x="8910701" y="1775893"/>
            <a:ext cx="2706624" cy="1984248"/>
          </a:xfrm>
          <a:prstGeom prst="rect">
            <a:avLst/>
          </a:prstGeom>
          <a:solidFill>
            <a:schemeClr val="bg1">
              <a:lumMod val="65000"/>
            </a:schemeClr>
          </a:solidFill>
        </p:spPr>
        <p:txBody>
          <a:bodyPr/>
          <a:lstStyle>
            <a:lvl1pPr marL="0" indent="0">
              <a:buNone/>
              <a:defRPr sz="1000" baseline="0">
                <a:solidFill>
                  <a:schemeClr val="bg1"/>
                </a:solidFill>
              </a:defRPr>
            </a:lvl1pPr>
          </a:lstStyle>
          <a:p>
            <a:r>
              <a:rPr lang="en-US"/>
              <a:t>Portfolio Image #</a:t>
            </a:r>
          </a:p>
        </p:txBody>
      </p:sp>
      <p:sp>
        <p:nvSpPr>
          <p:cNvPr id="20" name="Picture Placeholder 15"/>
          <p:cNvSpPr>
            <a:spLocks noGrp="1"/>
          </p:cNvSpPr>
          <p:nvPr>
            <p:ph type="pic" sz="quarter" idx="14" hasCustomPrompt="1"/>
          </p:nvPr>
        </p:nvSpPr>
        <p:spPr>
          <a:xfrm>
            <a:off x="573151" y="3816434"/>
            <a:ext cx="2706624" cy="1984248"/>
          </a:xfrm>
          <a:prstGeom prst="rect">
            <a:avLst/>
          </a:prstGeom>
          <a:solidFill>
            <a:schemeClr val="bg1">
              <a:lumMod val="65000"/>
            </a:schemeClr>
          </a:solidFill>
        </p:spPr>
        <p:txBody>
          <a:bodyPr/>
          <a:lstStyle>
            <a:lvl1pPr marL="0" indent="0">
              <a:buNone/>
              <a:defRPr sz="1000" baseline="0">
                <a:solidFill>
                  <a:schemeClr val="bg1"/>
                </a:solidFill>
              </a:defRPr>
            </a:lvl1pPr>
          </a:lstStyle>
          <a:p>
            <a:r>
              <a:rPr lang="en-US"/>
              <a:t>Portfolio Image #</a:t>
            </a:r>
          </a:p>
        </p:txBody>
      </p:sp>
      <p:sp>
        <p:nvSpPr>
          <p:cNvPr id="21" name="Picture Placeholder 15"/>
          <p:cNvSpPr>
            <a:spLocks noGrp="1"/>
          </p:cNvSpPr>
          <p:nvPr>
            <p:ph type="pic" sz="quarter" idx="15" hasCustomPrompt="1"/>
          </p:nvPr>
        </p:nvSpPr>
        <p:spPr>
          <a:xfrm>
            <a:off x="3352864" y="3816434"/>
            <a:ext cx="2706624" cy="1984248"/>
          </a:xfrm>
          <a:prstGeom prst="rect">
            <a:avLst/>
          </a:prstGeom>
          <a:solidFill>
            <a:schemeClr val="bg1">
              <a:lumMod val="65000"/>
            </a:schemeClr>
          </a:solidFill>
        </p:spPr>
        <p:txBody>
          <a:bodyPr/>
          <a:lstStyle>
            <a:lvl1pPr marL="0" indent="0">
              <a:buNone/>
              <a:defRPr sz="1000" baseline="0">
                <a:solidFill>
                  <a:schemeClr val="bg1"/>
                </a:solidFill>
              </a:defRPr>
            </a:lvl1pPr>
          </a:lstStyle>
          <a:p>
            <a:r>
              <a:rPr lang="en-US"/>
              <a:t>Portfolio Image #</a:t>
            </a:r>
          </a:p>
        </p:txBody>
      </p:sp>
      <p:sp>
        <p:nvSpPr>
          <p:cNvPr id="22" name="Picture Placeholder 15"/>
          <p:cNvSpPr>
            <a:spLocks noGrp="1"/>
          </p:cNvSpPr>
          <p:nvPr>
            <p:ph type="pic" sz="quarter" idx="16" hasCustomPrompt="1"/>
          </p:nvPr>
        </p:nvSpPr>
        <p:spPr>
          <a:xfrm>
            <a:off x="6130925" y="3816434"/>
            <a:ext cx="2706624" cy="1984248"/>
          </a:xfrm>
          <a:prstGeom prst="rect">
            <a:avLst/>
          </a:prstGeom>
          <a:solidFill>
            <a:schemeClr val="bg1">
              <a:lumMod val="65000"/>
            </a:schemeClr>
          </a:solidFill>
        </p:spPr>
        <p:txBody>
          <a:bodyPr/>
          <a:lstStyle>
            <a:lvl1pPr marL="0" indent="0">
              <a:buNone/>
              <a:defRPr sz="1000" baseline="0">
                <a:solidFill>
                  <a:schemeClr val="bg1"/>
                </a:solidFill>
              </a:defRPr>
            </a:lvl1pPr>
          </a:lstStyle>
          <a:p>
            <a:r>
              <a:rPr lang="en-US"/>
              <a:t>Portfolio Image #</a:t>
            </a:r>
          </a:p>
        </p:txBody>
      </p:sp>
      <p:sp>
        <p:nvSpPr>
          <p:cNvPr id="23" name="Picture Placeholder 15"/>
          <p:cNvSpPr>
            <a:spLocks noGrp="1"/>
          </p:cNvSpPr>
          <p:nvPr>
            <p:ph type="pic" sz="quarter" idx="17" hasCustomPrompt="1"/>
          </p:nvPr>
        </p:nvSpPr>
        <p:spPr>
          <a:xfrm>
            <a:off x="8908986" y="3816434"/>
            <a:ext cx="2706624" cy="1984248"/>
          </a:xfrm>
          <a:prstGeom prst="rect">
            <a:avLst/>
          </a:prstGeom>
          <a:solidFill>
            <a:schemeClr val="bg1">
              <a:lumMod val="65000"/>
            </a:schemeClr>
          </a:solidFill>
        </p:spPr>
        <p:txBody>
          <a:bodyPr/>
          <a:lstStyle>
            <a:lvl1pPr marL="0" indent="0">
              <a:buNone/>
              <a:defRPr sz="1000" baseline="0">
                <a:solidFill>
                  <a:schemeClr val="bg1"/>
                </a:solidFill>
              </a:defRPr>
            </a:lvl1pPr>
          </a:lstStyle>
          <a:p>
            <a:r>
              <a:rPr lang="en-US"/>
              <a:t>Portfolio Image #</a:t>
            </a:r>
          </a:p>
        </p:txBody>
      </p:sp>
    </p:spTree>
    <p:extLst>
      <p:ext uri="{BB962C8B-B14F-4D97-AF65-F5344CB8AC3E}">
        <p14:creationId val="1082559664"/>
      </p:ext>
    </p:extLst>
  </p:cSld>
  <p:clrMapOvr>
    <a:masterClrMapping/>
  </p:clrMapOvr>
  <mc:AlternateContent>
    <mc:Choice Requires="p15">
      <p:transition spd="slow" advTm="4043" p14:dur="1250">
        <p15:prstTrans prst="pageCurlDouble"/>
      </p:transition>
    </mc:Choice>
    <mc:Fallback>
      <p:transition spd="slow" advTm="4043">
        <p:fade/>
      </p:transition>
    </mc:Fallback>
  </mc:AlternateContent>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Portfolio #4">
    <p:spTree>
      <p:nvGrpSpPr>
        <p:cNvPr id="1" name=""/>
        <p:cNvGrpSpPr/>
        <p:nvPr/>
      </p:nvGrpSpPr>
      <p:grpSpPr>
        <a:xfrm>
          <a:off x="0" y="0"/>
          <a:ext cx="0" cy="0"/>
        </a:xfrm>
      </p:grpSpPr>
      <p:sp>
        <p:nvSpPr>
          <p:cNvPr id="15" name="Picture Placeholder 14"/>
          <p:cNvSpPr>
            <a:spLocks noGrp="1"/>
          </p:cNvSpPr>
          <p:nvPr>
            <p:ph type="pic" sz="quarter" idx="10" hasCustomPrompt="1"/>
          </p:nvPr>
        </p:nvSpPr>
        <p:spPr>
          <a:xfrm>
            <a:off x="3781424" y="-1"/>
            <a:ext cx="2752725" cy="3338513"/>
          </a:xfrm>
          <a:prstGeom prst="rect">
            <a:avLst/>
          </a:prstGeom>
          <a:solidFill>
            <a:schemeClr val="bg1">
              <a:lumMod val="65000"/>
            </a:schemeClr>
          </a:solidFill>
        </p:spPr>
        <p:txBody>
          <a:bodyPr/>
          <a:lstStyle>
            <a:lvl1pPr marL="0" indent="0">
              <a:buNone/>
              <a:defRPr sz="900">
                <a:solidFill>
                  <a:schemeClr val="bg1"/>
                </a:solidFill>
              </a:defRPr>
            </a:lvl1pPr>
          </a:lstStyle>
          <a:p>
            <a:r>
              <a:rPr lang="en-US"/>
              <a:t>Portfolio Image #</a:t>
            </a:r>
          </a:p>
        </p:txBody>
      </p:sp>
      <p:sp>
        <p:nvSpPr>
          <p:cNvPr id="16" name="Picture Placeholder 14"/>
          <p:cNvSpPr>
            <a:spLocks noGrp="1"/>
          </p:cNvSpPr>
          <p:nvPr>
            <p:ph type="pic" sz="quarter" idx="11" hasCustomPrompt="1"/>
          </p:nvPr>
        </p:nvSpPr>
        <p:spPr>
          <a:xfrm>
            <a:off x="9477375" y="1509713"/>
            <a:ext cx="2714625" cy="3748087"/>
          </a:xfrm>
          <a:prstGeom prst="rect">
            <a:avLst/>
          </a:prstGeom>
          <a:solidFill>
            <a:schemeClr val="bg1">
              <a:lumMod val="65000"/>
            </a:schemeClr>
          </a:solidFill>
        </p:spPr>
        <p:txBody>
          <a:bodyPr/>
          <a:lstStyle>
            <a:lvl1pPr marL="0" indent="0">
              <a:buNone/>
              <a:defRPr sz="900">
                <a:solidFill>
                  <a:schemeClr val="bg1"/>
                </a:solidFill>
              </a:defRPr>
            </a:lvl1pPr>
          </a:lstStyle>
          <a:p>
            <a:r>
              <a:rPr lang="en-US"/>
              <a:t>Portfolio Image #</a:t>
            </a:r>
          </a:p>
        </p:txBody>
      </p:sp>
      <p:sp>
        <p:nvSpPr>
          <p:cNvPr id="17" name="Picture Placeholder 14"/>
          <p:cNvSpPr>
            <a:spLocks noGrp="1"/>
          </p:cNvSpPr>
          <p:nvPr>
            <p:ph type="pic" sz="quarter" idx="12" hasCustomPrompt="1"/>
          </p:nvPr>
        </p:nvSpPr>
        <p:spPr>
          <a:xfrm>
            <a:off x="931862" y="1509713"/>
            <a:ext cx="2754312" cy="3748087"/>
          </a:xfrm>
          <a:prstGeom prst="rect">
            <a:avLst/>
          </a:prstGeom>
          <a:solidFill>
            <a:schemeClr val="bg1">
              <a:lumMod val="65000"/>
            </a:schemeClr>
          </a:solidFill>
        </p:spPr>
        <p:txBody>
          <a:bodyPr/>
          <a:lstStyle>
            <a:lvl1pPr marL="0" indent="0">
              <a:buNone/>
              <a:defRPr sz="900">
                <a:solidFill>
                  <a:schemeClr val="bg1"/>
                </a:solidFill>
              </a:defRPr>
            </a:lvl1pPr>
          </a:lstStyle>
          <a:p>
            <a:r>
              <a:rPr lang="en-US"/>
              <a:t>Portfolio Image #</a:t>
            </a:r>
          </a:p>
        </p:txBody>
      </p:sp>
      <p:sp>
        <p:nvSpPr>
          <p:cNvPr id="18" name="Picture Placeholder 14"/>
          <p:cNvSpPr>
            <a:spLocks noGrp="1"/>
          </p:cNvSpPr>
          <p:nvPr>
            <p:ph type="pic" sz="quarter" idx="13" hasCustomPrompt="1"/>
          </p:nvPr>
        </p:nvSpPr>
        <p:spPr>
          <a:xfrm>
            <a:off x="6629401" y="1509713"/>
            <a:ext cx="2754312" cy="1828799"/>
          </a:xfrm>
          <a:prstGeom prst="rect">
            <a:avLst/>
          </a:prstGeom>
          <a:solidFill>
            <a:schemeClr val="bg1">
              <a:lumMod val="65000"/>
            </a:schemeClr>
          </a:solidFill>
        </p:spPr>
        <p:txBody>
          <a:bodyPr/>
          <a:lstStyle>
            <a:lvl1pPr marL="0" indent="0">
              <a:buNone/>
              <a:defRPr sz="900">
                <a:solidFill>
                  <a:schemeClr val="bg1"/>
                </a:solidFill>
              </a:defRPr>
            </a:lvl1pPr>
          </a:lstStyle>
          <a:p>
            <a:r>
              <a:rPr lang="en-US"/>
              <a:t>Portfolio Image #</a:t>
            </a:r>
          </a:p>
        </p:txBody>
      </p:sp>
      <p:sp>
        <p:nvSpPr>
          <p:cNvPr id="19" name="Picture Placeholder 14"/>
          <p:cNvSpPr>
            <a:spLocks noGrp="1"/>
          </p:cNvSpPr>
          <p:nvPr>
            <p:ph type="pic" sz="quarter" idx="14" hasCustomPrompt="1"/>
          </p:nvPr>
        </p:nvSpPr>
        <p:spPr>
          <a:xfrm>
            <a:off x="6629401" y="3428999"/>
            <a:ext cx="2754312" cy="1828799"/>
          </a:xfrm>
          <a:prstGeom prst="rect">
            <a:avLst/>
          </a:prstGeom>
          <a:solidFill>
            <a:schemeClr val="bg1">
              <a:lumMod val="65000"/>
            </a:schemeClr>
          </a:solidFill>
        </p:spPr>
        <p:txBody>
          <a:bodyPr/>
          <a:lstStyle>
            <a:lvl1pPr marL="0" indent="0">
              <a:buNone/>
              <a:defRPr sz="900">
                <a:solidFill>
                  <a:schemeClr val="bg1"/>
                </a:solidFill>
              </a:defRPr>
            </a:lvl1pPr>
          </a:lstStyle>
          <a:p>
            <a:r>
              <a:rPr lang="en-US"/>
              <a:t>Portfolio Image #</a:t>
            </a:r>
          </a:p>
        </p:txBody>
      </p:sp>
      <p:sp>
        <p:nvSpPr>
          <p:cNvPr id="20" name="Picture Placeholder 14"/>
          <p:cNvSpPr>
            <a:spLocks noGrp="1"/>
          </p:cNvSpPr>
          <p:nvPr>
            <p:ph type="pic" sz="quarter" idx="15" hasCustomPrompt="1"/>
          </p:nvPr>
        </p:nvSpPr>
        <p:spPr>
          <a:xfrm>
            <a:off x="3779836" y="3428999"/>
            <a:ext cx="2754312" cy="1828799"/>
          </a:xfrm>
          <a:prstGeom prst="rect">
            <a:avLst/>
          </a:prstGeom>
          <a:solidFill>
            <a:schemeClr val="bg1">
              <a:lumMod val="65000"/>
            </a:schemeClr>
          </a:solidFill>
        </p:spPr>
        <p:txBody>
          <a:bodyPr/>
          <a:lstStyle>
            <a:lvl1pPr marL="0" indent="0">
              <a:buNone/>
              <a:defRPr sz="900">
                <a:solidFill>
                  <a:schemeClr val="bg1"/>
                </a:solidFill>
              </a:defRPr>
            </a:lvl1pPr>
          </a:lstStyle>
          <a:p>
            <a:r>
              <a:rPr lang="en-US"/>
              <a:t>Portfolio Image #</a:t>
            </a:r>
          </a:p>
        </p:txBody>
      </p:sp>
    </p:spTree>
    <p:extLst>
      <p:ext uri="{BB962C8B-B14F-4D97-AF65-F5344CB8AC3E}">
        <p14:creationId val="1885947559"/>
      </p:ext>
    </p:extLst>
  </p:cSld>
  <p:clrMapOvr>
    <a:masterClrMapping/>
  </p:clrMapOvr>
  <mc:AlternateContent>
    <mc:Choice Requires="p15">
      <p:transition spd="slow" advTm="4043" p14:dur="1250">
        <p15:prstTrans prst="pageCurlDouble"/>
      </p:transition>
    </mc:Choice>
    <mc:Fallback>
      <p:transition spd="slow" advTm="4043">
        <p:fade/>
      </p:transition>
    </mc:Fallback>
  </mc:AlternateContent>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Portfolio #5">
    <p:spTree>
      <p:nvGrpSpPr>
        <p:cNvPr id="1" name=""/>
        <p:cNvGrpSpPr/>
        <p:nvPr/>
      </p:nvGrpSpPr>
      <p:grpSpPr>
        <a:xfrm>
          <a:off x="0" y="0"/>
          <a:ext cx="0" cy="0"/>
        </a:xfrm>
      </p:grpSpPr>
      <p:sp>
        <p:nvSpPr>
          <p:cNvPr id="8" name="Picture Placeholder 7"/>
          <p:cNvSpPr>
            <a:spLocks noGrp="1"/>
          </p:cNvSpPr>
          <p:nvPr>
            <p:ph type="pic" sz="quarter" idx="10" hasCustomPrompt="1"/>
          </p:nvPr>
        </p:nvSpPr>
        <p:spPr>
          <a:xfrm>
            <a:off x="-217198" y="2624081"/>
            <a:ext cx="1746504" cy="1243584"/>
          </a:xfrm>
          <a:prstGeom prst="roundRect">
            <a:avLst>
              <a:gd name="adj" fmla="val 6163"/>
            </a:avLst>
          </a:prstGeom>
          <a:solidFill>
            <a:schemeClr val="bg1">
              <a:lumMod val="65000"/>
            </a:schemeClr>
          </a:solidFill>
        </p:spPr>
        <p:txBody>
          <a:bodyPr/>
          <a:lstStyle>
            <a:lvl1pPr marL="0" indent="0">
              <a:buNone/>
              <a:defRPr sz="1000" baseline="0">
                <a:solidFill>
                  <a:schemeClr val="bg1"/>
                </a:solidFill>
              </a:defRPr>
            </a:lvl1pPr>
          </a:lstStyle>
          <a:p>
            <a:r>
              <a:rPr lang="en-US"/>
              <a:t>Portfolio Image #</a:t>
            </a:r>
          </a:p>
        </p:txBody>
      </p:sp>
      <p:sp>
        <p:nvSpPr>
          <p:cNvPr id="9" name="Picture Placeholder 7"/>
          <p:cNvSpPr>
            <a:spLocks noGrp="1"/>
          </p:cNvSpPr>
          <p:nvPr>
            <p:ph type="pic" sz="quarter" idx="11" hasCustomPrompt="1"/>
          </p:nvPr>
        </p:nvSpPr>
        <p:spPr>
          <a:xfrm>
            <a:off x="10661691" y="2624081"/>
            <a:ext cx="1746504" cy="1243584"/>
          </a:xfrm>
          <a:prstGeom prst="roundRect">
            <a:avLst>
              <a:gd name="adj" fmla="val 6163"/>
            </a:avLst>
          </a:prstGeom>
          <a:solidFill>
            <a:schemeClr val="bg1">
              <a:lumMod val="65000"/>
            </a:schemeClr>
          </a:solidFill>
        </p:spPr>
        <p:txBody>
          <a:bodyPr/>
          <a:lstStyle>
            <a:lvl1pPr marL="0" indent="0">
              <a:buNone/>
              <a:defRPr sz="1000" baseline="0">
                <a:solidFill>
                  <a:schemeClr val="bg1"/>
                </a:solidFill>
              </a:defRPr>
            </a:lvl1pPr>
          </a:lstStyle>
          <a:p>
            <a:r>
              <a:rPr lang="en-US"/>
              <a:t>Portfolio Image #</a:t>
            </a:r>
          </a:p>
        </p:txBody>
      </p:sp>
      <p:sp>
        <p:nvSpPr>
          <p:cNvPr id="10" name="Picture Placeholder 7"/>
          <p:cNvSpPr>
            <a:spLocks noGrp="1"/>
          </p:cNvSpPr>
          <p:nvPr>
            <p:ph type="pic" sz="quarter" idx="12" hasCustomPrompt="1"/>
          </p:nvPr>
        </p:nvSpPr>
        <p:spPr>
          <a:xfrm>
            <a:off x="1680975" y="2149558"/>
            <a:ext cx="2840900" cy="2019300"/>
          </a:xfrm>
          <a:prstGeom prst="roundRect">
            <a:avLst>
              <a:gd name="adj" fmla="val 5624"/>
            </a:avLst>
          </a:prstGeom>
          <a:solidFill>
            <a:schemeClr val="bg1">
              <a:lumMod val="65000"/>
            </a:schemeClr>
          </a:solidFill>
        </p:spPr>
        <p:txBody>
          <a:bodyPr/>
          <a:lstStyle>
            <a:lvl1pPr marL="0" indent="0">
              <a:buNone/>
              <a:defRPr sz="1000" baseline="0">
                <a:solidFill>
                  <a:schemeClr val="bg1"/>
                </a:solidFill>
              </a:defRPr>
            </a:lvl1pPr>
          </a:lstStyle>
          <a:p>
            <a:r>
              <a:rPr lang="en-US"/>
              <a:t>Portfolio Image #</a:t>
            </a:r>
          </a:p>
        </p:txBody>
      </p:sp>
      <p:sp>
        <p:nvSpPr>
          <p:cNvPr id="11" name="Picture Placeholder 7"/>
          <p:cNvSpPr>
            <a:spLocks noGrp="1"/>
          </p:cNvSpPr>
          <p:nvPr>
            <p:ph type="pic" sz="quarter" idx="13" hasCustomPrompt="1"/>
          </p:nvPr>
        </p:nvSpPr>
        <p:spPr>
          <a:xfrm>
            <a:off x="4675550" y="2149558"/>
            <a:ext cx="2840900" cy="2019300"/>
          </a:xfrm>
          <a:prstGeom prst="roundRect">
            <a:avLst>
              <a:gd name="adj" fmla="val 5624"/>
            </a:avLst>
          </a:prstGeom>
          <a:solidFill>
            <a:schemeClr val="bg1">
              <a:lumMod val="65000"/>
            </a:schemeClr>
          </a:solidFill>
        </p:spPr>
        <p:txBody>
          <a:bodyPr/>
          <a:lstStyle>
            <a:lvl1pPr marL="0" indent="0">
              <a:buNone/>
              <a:defRPr sz="1000" baseline="0">
                <a:solidFill>
                  <a:schemeClr val="bg1"/>
                </a:solidFill>
              </a:defRPr>
            </a:lvl1pPr>
          </a:lstStyle>
          <a:p>
            <a:r>
              <a:rPr lang="en-US"/>
              <a:t>Portfolio Image #</a:t>
            </a:r>
          </a:p>
        </p:txBody>
      </p:sp>
      <p:sp>
        <p:nvSpPr>
          <p:cNvPr id="12" name="Picture Placeholder 7"/>
          <p:cNvSpPr>
            <a:spLocks noGrp="1"/>
          </p:cNvSpPr>
          <p:nvPr>
            <p:ph type="pic" sz="quarter" idx="14" hasCustomPrompt="1"/>
          </p:nvPr>
        </p:nvSpPr>
        <p:spPr>
          <a:xfrm>
            <a:off x="7669122" y="2149558"/>
            <a:ext cx="2840900" cy="2019300"/>
          </a:xfrm>
          <a:prstGeom prst="roundRect">
            <a:avLst>
              <a:gd name="adj" fmla="val 5624"/>
            </a:avLst>
          </a:prstGeom>
          <a:solidFill>
            <a:schemeClr val="bg1">
              <a:lumMod val="65000"/>
            </a:schemeClr>
          </a:solidFill>
        </p:spPr>
        <p:txBody>
          <a:bodyPr/>
          <a:lstStyle>
            <a:lvl1pPr marL="0" indent="0">
              <a:buNone/>
              <a:defRPr sz="1000" baseline="0">
                <a:solidFill>
                  <a:schemeClr val="bg1"/>
                </a:solidFill>
              </a:defRPr>
            </a:lvl1pPr>
          </a:lstStyle>
          <a:p>
            <a:r>
              <a:rPr lang="en-US"/>
              <a:t>Portfolio Image #</a:t>
            </a:r>
          </a:p>
        </p:txBody>
      </p:sp>
    </p:spTree>
    <p:extLst>
      <p:ext uri="{BB962C8B-B14F-4D97-AF65-F5344CB8AC3E}">
        <p14:creationId val="1602914045"/>
      </p:ext>
    </p:extLst>
  </p:cSld>
  <p:clrMapOvr>
    <a:masterClrMapping/>
  </p:clrMapOvr>
  <mc:AlternateContent>
    <mc:Choice Requires="p15">
      <p:transition spd="slow" advTm="4043" p14:dur="1250">
        <p15:prstTrans prst="pageCurlDouble"/>
      </p:transition>
    </mc:Choice>
    <mc:Fallback>
      <p:transition spd="slow" advTm="4043">
        <p:fade/>
      </p:transition>
    </mc:Fallback>
  </mc:AlternateContent>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Portfolio #6">
    <p:spTree>
      <p:nvGrpSpPr>
        <p:cNvPr id="1" name=""/>
        <p:cNvGrpSpPr/>
        <p:nvPr/>
      </p:nvGrpSpPr>
      <p:grpSpPr>
        <a:xfrm>
          <a:off x="0" y="0"/>
          <a:ext cx="0" cy="0"/>
        </a:xfrm>
      </p:grpSpPr>
      <p:sp>
        <p:nvSpPr>
          <p:cNvPr id="6" name="Picture Placeholder 5"/>
          <p:cNvSpPr>
            <a:spLocks noGrp="1"/>
          </p:cNvSpPr>
          <p:nvPr>
            <p:ph type="pic" sz="quarter" idx="10" hasCustomPrompt="1"/>
          </p:nvPr>
        </p:nvSpPr>
        <p:spPr>
          <a:xfrm>
            <a:off x="0" y="2009136"/>
            <a:ext cx="6096000" cy="4156288"/>
          </a:xfrm>
          <a:prstGeom prst="rect">
            <a:avLst/>
          </a:prstGeom>
          <a:solidFill>
            <a:schemeClr val="bg1">
              <a:lumMod val="65000"/>
            </a:schemeClr>
          </a:solidFill>
        </p:spPr>
        <p:txBody>
          <a:bodyPr/>
          <a:lstStyle>
            <a:lvl1pPr marL="0" indent="0">
              <a:buNone/>
              <a:defRPr sz="1000" baseline="0">
                <a:solidFill>
                  <a:schemeClr val="bg1"/>
                </a:solidFill>
              </a:defRPr>
            </a:lvl1pPr>
          </a:lstStyle>
          <a:p>
            <a:r>
              <a:rPr lang="en-US"/>
              <a:t>Portfolio Image #</a:t>
            </a:r>
          </a:p>
        </p:txBody>
      </p:sp>
      <p:sp>
        <p:nvSpPr>
          <p:cNvPr id="7" name="Picture Placeholder 5"/>
          <p:cNvSpPr>
            <a:spLocks noGrp="1"/>
          </p:cNvSpPr>
          <p:nvPr>
            <p:ph type="pic" sz="quarter" idx="11" hasCustomPrompt="1"/>
          </p:nvPr>
        </p:nvSpPr>
        <p:spPr>
          <a:xfrm>
            <a:off x="6096000" y="2009136"/>
            <a:ext cx="2324100" cy="2327488"/>
          </a:xfrm>
          <a:prstGeom prst="rect">
            <a:avLst/>
          </a:prstGeom>
          <a:solidFill>
            <a:schemeClr val="bg1">
              <a:lumMod val="65000"/>
            </a:schemeClr>
          </a:solidFill>
        </p:spPr>
        <p:txBody>
          <a:bodyPr/>
          <a:lstStyle>
            <a:lvl1pPr marL="0" indent="0">
              <a:buNone/>
              <a:defRPr sz="1000" baseline="0">
                <a:solidFill>
                  <a:schemeClr val="bg1"/>
                </a:solidFill>
              </a:defRPr>
            </a:lvl1pPr>
          </a:lstStyle>
          <a:p>
            <a:r>
              <a:rPr lang="en-US"/>
              <a:t>Portfolio Image #</a:t>
            </a:r>
          </a:p>
        </p:txBody>
      </p:sp>
      <p:sp>
        <p:nvSpPr>
          <p:cNvPr id="8" name="Picture Placeholder 5"/>
          <p:cNvSpPr>
            <a:spLocks noGrp="1"/>
          </p:cNvSpPr>
          <p:nvPr>
            <p:ph type="pic" sz="quarter" idx="12" hasCustomPrompt="1"/>
          </p:nvPr>
        </p:nvSpPr>
        <p:spPr>
          <a:xfrm>
            <a:off x="8420100" y="2009136"/>
            <a:ext cx="3771900" cy="2327488"/>
          </a:xfrm>
          <a:prstGeom prst="rect">
            <a:avLst/>
          </a:prstGeom>
          <a:solidFill>
            <a:schemeClr val="bg1">
              <a:lumMod val="65000"/>
            </a:schemeClr>
          </a:solidFill>
        </p:spPr>
        <p:txBody>
          <a:bodyPr/>
          <a:lstStyle>
            <a:lvl1pPr marL="0" indent="0">
              <a:buNone/>
              <a:defRPr sz="1000" baseline="0">
                <a:solidFill>
                  <a:schemeClr val="bg1"/>
                </a:solidFill>
              </a:defRPr>
            </a:lvl1pPr>
          </a:lstStyle>
          <a:p>
            <a:r>
              <a:rPr lang="en-US"/>
              <a:t>Portfolio Image #</a:t>
            </a:r>
          </a:p>
        </p:txBody>
      </p:sp>
    </p:spTree>
    <p:extLst>
      <p:ext uri="{BB962C8B-B14F-4D97-AF65-F5344CB8AC3E}">
        <p14:creationId val="2874650901"/>
      </p:ext>
    </p:extLst>
  </p:cSld>
  <p:clrMapOvr>
    <a:masterClrMapping/>
  </p:clrMapOvr>
  <mc:AlternateContent>
    <mc:Choice Requires="p15">
      <p:transition spd="slow" advTm="4043" p14:dur="1250">
        <p15:prstTrans prst="pageCurlDouble"/>
      </p:transition>
    </mc:Choice>
    <mc:Fallback>
      <p:transition spd="slow" advTm="4043">
        <p:fade/>
      </p:transition>
    </mc:Fallback>
  </mc:AlternateContent>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Contact Us">
    <p:spTree>
      <p:nvGrpSpPr>
        <p:cNvPr id="1" name=""/>
        <p:cNvGrpSpPr/>
        <p:nvPr/>
      </p:nvGrpSpPr>
      <p:grpSpPr>
        <a:xfrm>
          <a:off x="0" y="0"/>
          <a:ext cx="0" cy="0"/>
        </a:xfrm>
      </p:grpSpPr>
      <p:sp>
        <p:nvSpPr>
          <p:cNvPr id="6" name="Picture Placeholder 5"/>
          <p:cNvSpPr>
            <a:spLocks noGrp="1"/>
          </p:cNvSpPr>
          <p:nvPr>
            <p:ph type="pic" sz="quarter" idx="10" hasCustomPrompt="1"/>
          </p:nvPr>
        </p:nvSpPr>
        <p:spPr>
          <a:xfrm>
            <a:off x="0" y="-1"/>
            <a:ext cx="12192000" cy="3418367"/>
          </a:xfrm>
          <a:prstGeom prst="rect">
            <a:avLst/>
          </a:prstGeom>
          <a:solidFill>
            <a:schemeClr val="bg1">
              <a:lumMod val="65000"/>
            </a:schemeClr>
          </a:solidFill>
        </p:spPr>
        <p:txBody>
          <a:bodyPr/>
          <a:lstStyle>
            <a:lvl1pPr marL="0" indent="0">
              <a:buNone/>
              <a:defRPr sz="1000">
                <a:solidFill>
                  <a:schemeClr val="bg1"/>
                </a:solidFill>
              </a:defRPr>
            </a:lvl1pPr>
          </a:lstStyle>
          <a:p>
            <a:r>
              <a:rPr lang="en-US"/>
              <a:t>Portfolio #</a:t>
            </a:r>
          </a:p>
        </p:txBody>
      </p:sp>
      <p:sp>
        <p:nvSpPr>
          <p:cNvPr id="7" name="Picture Placeholder 5"/>
          <p:cNvSpPr>
            <a:spLocks noGrp="1"/>
          </p:cNvSpPr>
          <p:nvPr>
            <p:ph type="pic" sz="quarter" idx="11" hasCustomPrompt="1"/>
          </p:nvPr>
        </p:nvSpPr>
        <p:spPr>
          <a:xfrm>
            <a:off x="3338622" y="3418366"/>
            <a:ext cx="2386123" cy="1525774"/>
          </a:xfrm>
          <a:prstGeom prst="rect">
            <a:avLst/>
          </a:prstGeom>
          <a:solidFill>
            <a:schemeClr val="bg1">
              <a:lumMod val="65000"/>
            </a:schemeClr>
          </a:solidFill>
        </p:spPr>
        <p:txBody>
          <a:bodyPr/>
          <a:lstStyle>
            <a:lvl1pPr marL="0" indent="0">
              <a:buNone/>
              <a:defRPr sz="1000">
                <a:solidFill>
                  <a:schemeClr val="bg1"/>
                </a:solidFill>
              </a:defRPr>
            </a:lvl1pPr>
          </a:lstStyle>
          <a:p>
            <a:r>
              <a:rPr lang="en-US"/>
              <a:t>Portfolio #</a:t>
            </a:r>
          </a:p>
        </p:txBody>
      </p:sp>
      <p:sp>
        <p:nvSpPr>
          <p:cNvPr id="8" name="Picture Placeholder 5"/>
          <p:cNvSpPr>
            <a:spLocks noGrp="1"/>
          </p:cNvSpPr>
          <p:nvPr>
            <p:ph type="pic" sz="quarter" idx="12" hasCustomPrompt="1"/>
          </p:nvPr>
        </p:nvSpPr>
        <p:spPr>
          <a:xfrm>
            <a:off x="6667499" y="3418366"/>
            <a:ext cx="2386123" cy="1525774"/>
          </a:xfrm>
          <a:prstGeom prst="rect">
            <a:avLst/>
          </a:prstGeom>
          <a:solidFill>
            <a:schemeClr val="bg1">
              <a:lumMod val="65000"/>
            </a:schemeClr>
          </a:solidFill>
        </p:spPr>
        <p:txBody>
          <a:bodyPr/>
          <a:lstStyle>
            <a:lvl1pPr marL="0" indent="0">
              <a:buNone/>
              <a:defRPr sz="1000">
                <a:solidFill>
                  <a:schemeClr val="bg1"/>
                </a:solidFill>
              </a:defRPr>
            </a:lvl1pPr>
          </a:lstStyle>
          <a:p>
            <a:r>
              <a:rPr lang="en-US"/>
              <a:t>Portfolio #</a:t>
            </a:r>
          </a:p>
        </p:txBody>
      </p:sp>
    </p:spTree>
    <p:extLst>
      <p:ext uri="{BB962C8B-B14F-4D97-AF65-F5344CB8AC3E}">
        <p14:creationId val="1954576369"/>
      </p:ext>
    </p:extLst>
  </p:cSld>
  <p:clrMapOvr>
    <a:masterClrMapping/>
  </p:clrMapOvr>
  <mc:AlternateContent>
    <mc:Choice Requires="p15">
      <p:transition spd="slow" advTm="4043" p14:dur="1250">
        <p15:prstTrans prst="pageCurlDouble"/>
      </p:transition>
    </mc:Choice>
    <mc:Fallback>
      <p:transition spd="slow" advTm="4043">
        <p:fade/>
      </p:transition>
    </mc:Fallback>
  </mc:AlternateContent>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cSld name="Blank">
    <p:spTree>
      <p:nvGrpSpPr>
        <p:cNvPr id="1" name=""/>
        <p:cNvGrpSpPr/>
        <p:nvPr/>
      </p:nvGrpSpPr>
      <p:grpSpPr>
        <a:xfrm>
          <a:off x="0" y="0"/>
          <a:ext cx="0" cy="0"/>
        </a:xfrm>
      </p:grpSpPr>
    </p:spTree>
    <p:extLst>
      <p:ext uri="{BB962C8B-B14F-4D97-AF65-F5344CB8AC3E}">
        <p14:creationId val="494787974"/>
      </p:ext>
    </p:extLst>
  </p:cSld>
  <p:clrMapOvr>
    <a:masterClrMapping/>
  </p:clrMapOvr>
  <mc:AlternateContent>
    <mc:Choice Requires="p15">
      <p:transition spd="slow" advTm="4043" p14:dur="1250">
        <p15:prstTrans prst="pageCurlDouble"/>
      </p:transition>
    </mc:Choice>
    <mc:Fallback>
      <p:transition spd="slow" advTm="4043">
        <p:fade/>
      </p:transition>
    </mc:Fallback>
  </mc:AlternateContent>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2018/12/10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912696230"/>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Four Image">
    <p:spTree>
      <p:nvGrpSpPr>
        <p:cNvPr id="1" name=""/>
        <p:cNvGrpSpPr/>
        <p:nvPr/>
      </p:nvGrpSpPr>
      <p:grpSpPr>
        <a:xfrm>
          <a:off x="0" y="0"/>
          <a:ext cx="0" cy="0"/>
        </a:xfrm>
      </p:grpSpPr>
      <p:sp>
        <p:nvSpPr>
          <p:cNvPr id="8" name="Picture Placeholder 7"/>
          <p:cNvSpPr>
            <a:spLocks noGrp="1"/>
          </p:cNvSpPr>
          <p:nvPr>
            <p:ph type="pic" sz="quarter" idx="10"/>
          </p:nvPr>
        </p:nvSpPr>
        <p:spPr>
          <a:xfrm>
            <a:off x="1786759" y="2365265"/>
            <a:ext cx="1828800" cy="1828800"/>
          </a:xfrm>
          <a:prstGeom prst="rect">
            <a:avLst/>
          </a:prstGeom>
          <a:solidFill>
            <a:schemeClr val="bg1">
              <a:lumMod val="65000"/>
            </a:schemeClr>
          </a:solidFill>
        </p:spPr>
        <p:txBody>
          <a:bodyPr/>
          <a:lstStyle>
            <a:lvl1pPr marL="0" indent="0">
              <a:buNone/>
              <a:defRPr sz="1000">
                <a:solidFill>
                  <a:schemeClr val="bg1"/>
                </a:solidFill>
              </a:defRPr>
            </a:lvl1pPr>
          </a:lstStyle>
          <a:p>
            <a:endParaRPr lang="en-US"/>
          </a:p>
        </p:txBody>
      </p:sp>
      <p:sp>
        <p:nvSpPr>
          <p:cNvPr id="9" name="Picture Placeholder 7"/>
          <p:cNvSpPr>
            <a:spLocks noGrp="1"/>
          </p:cNvSpPr>
          <p:nvPr>
            <p:ph type="pic" sz="quarter" idx="11"/>
          </p:nvPr>
        </p:nvSpPr>
        <p:spPr>
          <a:xfrm>
            <a:off x="4035973" y="2365265"/>
            <a:ext cx="1828800" cy="1828800"/>
          </a:xfrm>
          <a:prstGeom prst="rect">
            <a:avLst/>
          </a:prstGeom>
          <a:solidFill>
            <a:schemeClr val="bg1">
              <a:lumMod val="65000"/>
            </a:schemeClr>
          </a:solidFill>
        </p:spPr>
        <p:txBody>
          <a:bodyPr/>
          <a:lstStyle>
            <a:lvl1pPr marL="0" indent="0">
              <a:buNone/>
              <a:defRPr sz="1000">
                <a:solidFill>
                  <a:schemeClr val="bg1"/>
                </a:solidFill>
              </a:defRPr>
            </a:lvl1pPr>
          </a:lstStyle>
          <a:p>
            <a:endParaRPr lang="en-US"/>
          </a:p>
        </p:txBody>
      </p:sp>
      <p:sp>
        <p:nvSpPr>
          <p:cNvPr id="10" name="Picture Placeholder 7"/>
          <p:cNvSpPr>
            <a:spLocks noGrp="1"/>
          </p:cNvSpPr>
          <p:nvPr>
            <p:ph type="pic" sz="quarter" idx="12"/>
          </p:nvPr>
        </p:nvSpPr>
        <p:spPr>
          <a:xfrm>
            <a:off x="6285187" y="2365265"/>
            <a:ext cx="1828800" cy="1828800"/>
          </a:xfrm>
          <a:prstGeom prst="rect">
            <a:avLst/>
          </a:prstGeom>
          <a:solidFill>
            <a:schemeClr val="bg1">
              <a:lumMod val="65000"/>
            </a:schemeClr>
          </a:solidFill>
        </p:spPr>
        <p:txBody>
          <a:bodyPr/>
          <a:lstStyle>
            <a:lvl1pPr marL="0" indent="0">
              <a:buNone/>
              <a:defRPr sz="1000">
                <a:solidFill>
                  <a:schemeClr val="bg1"/>
                </a:solidFill>
              </a:defRPr>
            </a:lvl1pPr>
          </a:lstStyle>
          <a:p>
            <a:endParaRPr lang="en-US"/>
          </a:p>
        </p:txBody>
      </p:sp>
      <p:sp>
        <p:nvSpPr>
          <p:cNvPr id="11" name="Picture Placeholder 7"/>
          <p:cNvSpPr>
            <a:spLocks noGrp="1"/>
          </p:cNvSpPr>
          <p:nvPr>
            <p:ph type="pic" sz="quarter" idx="13"/>
          </p:nvPr>
        </p:nvSpPr>
        <p:spPr>
          <a:xfrm>
            <a:off x="8534401" y="2365265"/>
            <a:ext cx="1828800" cy="1828800"/>
          </a:xfrm>
          <a:prstGeom prst="rect">
            <a:avLst/>
          </a:prstGeom>
          <a:solidFill>
            <a:schemeClr val="bg1">
              <a:lumMod val="65000"/>
            </a:schemeClr>
          </a:solidFill>
        </p:spPr>
        <p:txBody>
          <a:bodyPr/>
          <a:lstStyle>
            <a:lvl1pPr marL="0" indent="0">
              <a:buNone/>
              <a:defRPr sz="1000">
                <a:solidFill>
                  <a:schemeClr val="bg1"/>
                </a:solidFill>
              </a:defRPr>
            </a:lvl1pPr>
          </a:lstStyle>
          <a:p>
            <a:endParaRPr lang="en-US"/>
          </a:p>
        </p:txBody>
      </p:sp>
    </p:spTree>
    <p:extLst>
      <p:ext uri="{BB962C8B-B14F-4D97-AF65-F5344CB8AC3E}">
        <p14:creationId val="3605493299"/>
      </p:ext>
    </p:extLst>
  </p:cSld>
  <p:clrMapOvr>
    <a:masterClrMapping/>
  </p:clrMapOvr>
  <mc:AlternateContent>
    <mc:Choice Requires="p15">
      <p:transition spd="slow" advTm="4043" p14:dur="1250">
        <p15:prstTrans prst="pageCurlDouble"/>
      </p:transition>
    </mc:Choice>
    <mc:Fallback>
      <p:transition spd="slow" advTm="4043">
        <p:fade/>
      </p:transition>
    </mc:Fallback>
  </mc:AlternateContent>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2018/12/10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044681316"/>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2018/12/10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331036139"/>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2018/12/10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774348396"/>
      </p:ext>
    </p:extLst>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2018/12/10</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34640447"/>
      </p:ext>
    </p:extLst>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2018/12/10</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274206987"/>
      </p:ext>
    </p:extLst>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2018/12/10</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665604904"/>
      </p:ext>
    </p:extLst>
  </p:cSld>
  <p:clrMapOvr>
    <a:masterClrMapping/>
  </p:clrMapOvr>
  <p:transition/>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2018/12/10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211861937"/>
      </p:ext>
    </p:extLst>
  </p:cSld>
  <p:clrMapOvr>
    <a:masterClrMapping/>
  </p:clrMapOvr>
  <p:transition/>
  <p:timing/>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2018/12/10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951311641"/>
      </p:ext>
    </p:extLst>
  </p:cSld>
  <p:clrMapOvr>
    <a:masterClrMapping/>
  </p:clrMapOvr>
  <p:transition/>
  <p:timing/>
</p:sldLayout>
</file>

<file path=ppt/slideLayouts/slideLayout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2018/12/10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382623133"/>
      </p:ext>
    </p:extLst>
  </p:cSld>
  <p:clrMapOvr>
    <a:masterClrMapping/>
  </p:clrMapOvr>
  <p:transition/>
  <p:timing/>
</p:sldLayout>
</file>

<file path=ppt/slideLayouts/slideLayout2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2018/12/10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877777074"/>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Comparison">
    <p:spTree>
      <p:nvGrpSpPr>
        <p:cNvPr id="1" name=""/>
        <p:cNvGrpSpPr/>
        <p:nvPr/>
      </p:nvGrpSpPr>
      <p:grpSpPr>
        <a:xfrm>
          <a:off x="0" y="0"/>
          <a:ext cx="0" cy="0"/>
        </a:xfrm>
      </p:grpSpPr>
      <p:sp>
        <p:nvSpPr>
          <p:cNvPr id="24" name="Picture Placeholder 7"/>
          <p:cNvSpPr>
            <a:spLocks noGrp="1"/>
          </p:cNvSpPr>
          <p:nvPr>
            <p:ph type="pic" sz="quarter" idx="10"/>
          </p:nvPr>
        </p:nvSpPr>
        <p:spPr>
          <a:xfrm>
            <a:off x="1786759" y="2365265"/>
            <a:ext cx="1828800" cy="1828800"/>
          </a:xfrm>
          <a:prstGeom prst="rect">
            <a:avLst/>
          </a:prstGeom>
          <a:solidFill>
            <a:schemeClr val="bg1">
              <a:lumMod val="65000"/>
            </a:schemeClr>
          </a:solidFill>
        </p:spPr>
        <p:txBody>
          <a:bodyPr/>
          <a:lstStyle>
            <a:lvl1pPr marL="0" indent="0">
              <a:buNone/>
              <a:defRPr sz="1000">
                <a:solidFill>
                  <a:schemeClr val="bg1"/>
                </a:solidFill>
              </a:defRPr>
            </a:lvl1pPr>
          </a:lstStyle>
          <a:p>
            <a:endParaRPr lang="en-US"/>
          </a:p>
        </p:txBody>
      </p:sp>
      <p:sp>
        <p:nvSpPr>
          <p:cNvPr id="25" name="Picture Placeholder 7"/>
          <p:cNvSpPr>
            <a:spLocks noGrp="1"/>
          </p:cNvSpPr>
          <p:nvPr>
            <p:ph type="pic" sz="quarter" idx="11"/>
          </p:nvPr>
        </p:nvSpPr>
        <p:spPr>
          <a:xfrm>
            <a:off x="4035973" y="2365265"/>
            <a:ext cx="1828800" cy="1828800"/>
          </a:xfrm>
          <a:prstGeom prst="rect">
            <a:avLst/>
          </a:prstGeom>
          <a:solidFill>
            <a:schemeClr val="bg1">
              <a:lumMod val="65000"/>
            </a:schemeClr>
          </a:solidFill>
        </p:spPr>
        <p:txBody>
          <a:bodyPr/>
          <a:lstStyle>
            <a:lvl1pPr marL="0" indent="0">
              <a:buNone/>
              <a:defRPr sz="1000">
                <a:solidFill>
                  <a:schemeClr val="bg1"/>
                </a:solidFill>
              </a:defRPr>
            </a:lvl1pPr>
          </a:lstStyle>
          <a:p>
            <a:endParaRPr lang="en-US"/>
          </a:p>
        </p:txBody>
      </p:sp>
    </p:spTree>
    <p:extLst>
      <p:ext uri="{BB962C8B-B14F-4D97-AF65-F5344CB8AC3E}">
        <p14:creationId val="129651255"/>
      </p:ext>
    </p:extLst>
  </p:cSld>
  <p:clrMapOvr>
    <a:masterClrMapping/>
  </p:clrMapOvr>
  <mc:AlternateContent>
    <mc:Choice Requires="p15">
      <p:transition spd="slow" advTm="4043" p14:dur="1250">
        <p15:prstTrans prst="pageCurlDouble"/>
      </p:transition>
    </mc:Choice>
    <mc:Fallback>
      <p:transition spd="slow" advTm="4043">
        <p:fade/>
      </p:transition>
    </mc:Fallback>
  </mc:AlternateContent>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News Image 4">
    <p:spTree>
      <p:nvGrpSpPr>
        <p:cNvPr id="1" name=""/>
        <p:cNvGrpSpPr/>
        <p:nvPr/>
      </p:nvGrpSpPr>
      <p:grpSpPr>
        <a:xfrm>
          <a:off x="0" y="0"/>
          <a:ext cx="0" cy="0"/>
        </a:xfrm>
      </p:grpSpPr>
      <p:sp>
        <p:nvSpPr>
          <p:cNvPr id="13" name="Picture Placeholder 12"/>
          <p:cNvSpPr>
            <a:spLocks noGrp="1"/>
          </p:cNvSpPr>
          <p:nvPr>
            <p:ph type="pic" sz="quarter" idx="10" hasCustomPrompt="1"/>
          </p:nvPr>
        </p:nvSpPr>
        <p:spPr>
          <a:xfrm>
            <a:off x="935725" y="4058717"/>
            <a:ext cx="2286000" cy="1828800"/>
          </a:xfrm>
          <a:prstGeom prst="rect">
            <a:avLst/>
          </a:prstGeom>
          <a:solidFill>
            <a:schemeClr val="bg1">
              <a:lumMod val="65000"/>
            </a:schemeClr>
          </a:solidFill>
        </p:spPr>
        <p:txBody>
          <a:bodyPr/>
          <a:lstStyle>
            <a:lvl1pPr marL="0" indent="0">
              <a:buNone/>
              <a:defRPr sz="1000">
                <a:solidFill>
                  <a:schemeClr val="bg1"/>
                </a:solidFill>
              </a:defRPr>
            </a:lvl1pPr>
          </a:lstStyle>
          <a:p>
            <a:r>
              <a:rPr lang="en-US"/>
              <a:t>Image #</a:t>
            </a:r>
          </a:p>
        </p:txBody>
      </p:sp>
      <p:sp>
        <p:nvSpPr>
          <p:cNvPr id="14" name="Picture Placeholder 12"/>
          <p:cNvSpPr>
            <a:spLocks noGrp="1"/>
          </p:cNvSpPr>
          <p:nvPr>
            <p:ph type="pic" sz="quarter" idx="11" hasCustomPrompt="1"/>
          </p:nvPr>
        </p:nvSpPr>
        <p:spPr>
          <a:xfrm>
            <a:off x="3613908" y="4058717"/>
            <a:ext cx="2286000" cy="1828800"/>
          </a:xfrm>
          <a:prstGeom prst="rect">
            <a:avLst/>
          </a:prstGeom>
          <a:solidFill>
            <a:schemeClr val="bg1">
              <a:lumMod val="65000"/>
            </a:schemeClr>
          </a:solidFill>
        </p:spPr>
        <p:txBody>
          <a:bodyPr/>
          <a:lstStyle>
            <a:lvl1pPr marL="0" indent="0">
              <a:buNone/>
              <a:defRPr sz="1000">
                <a:solidFill>
                  <a:schemeClr val="bg1"/>
                </a:solidFill>
              </a:defRPr>
            </a:lvl1pPr>
          </a:lstStyle>
          <a:p>
            <a:r>
              <a:rPr lang="en-US"/>
              <a:t>Image #</a:t>
            </a:r>
          </a:p>
        </p:txBody>
      </p:sp>
      <p:sp>
        <p:nvSpPr>
          <p:cNvPr id="15" name="Picture Placeholder 12"/>
          <p:cNvSpPr>
            <a:spLocks noGrp="1"/>
          </p:cNvSpPr>
          <p:nvPr>
            <p:ph type="pic" sz="quarter" idx="12" hasCustomPrompt="1"/>
          </p:nvPr>
        </p:nvSpPr>
        <p:spPr>
          <a:xfrm>
            <a:off x="6292091" y="4058717"/>
            <a:ext cx="2286000" cy="1828800"/>
          </a:xfrm>
          <a:prstGeom prst="rect">
            <a:avLst/>
          </a:prstGeom>
          <a:solidFill>
            <a:schemeClr val="bg1">
              <a:lumMod val="65000"/>
            </a:schemeClr>
          </a:solidFill>
        </p:spPr>
        <p:txBody>
          <a:bodyPr/>
          <a:lstStyle>
            <a:lvl1pPr marL="0" indent="0">
              <a:buNone/>
              <a:defRPr sz="1000">
                <a:solidFill>
                  <a:schemeClr val="bg1"/>
                </a:solidFill>
              </a:defRPr>
            </a:lvl1pPr>
          </a:lstStyle>
          <a:p>
            <a:r>
              <a:rPr lang="en-US"/>
              <a:t>Image #</a:t>
            </a:r>
          </a:p>
        </p:txBody>
      </p:sp>
      <p:sp>
        <p:nvSpPr>
          <p:cNvPr id="16" name="Picture Placeholder 12"/>
          <p:cNvSpPr>
            <a:spLocks noGrp="1"/>
          </p:cNvSpPr>
          <p:nvPr>
            <p:ph type="pic" sz="quarter" idx="13" hasCustomPrompt="1"/>
          </p:nvPr>
        </p:nvSpPr>
        <p:spPr>
          <a:xfrm>
            <a:off x="8970274" y="4058717"/>
            <a:ext cx="2286000" cy="1828800"/>
          </a:xfrm>
          <a:prstGeom prst="rect">
            <a:avLst/>
          </a:prstGeom>
          <a:solidFill>
            <a:schemeClr val="bg1">
              <a:lumMod val="65000"/>
            </a:schemeClr>
          </a:solidFill>
        </p:spPr>
        <p:txBody>
          <a:bodyPr/>
          <a:lstStyle>
            <a:lvl1pPr marL="0" indent="0">
              <a:buNone/>
              <a:defRPr sz="1000">
                <a:solidFill>
                  <a:schemeClr val="bg1"/>
                </a:solidFill>
              </a:defRPr>
            </a:lvl1pPr>
          </a:lstStyle>
          <a:p>
            <a:r>
              <a:rPr lang="en-US"/>
              <a:t>Image #</a:t>
            </a:r>
          </a:p>
        </p:txBody>
      </p:sp>
    </p:spTree>
    <p:extLst>
      <p:ext uri="{BB962C8B-B14F-4D97-AF65-F5344CB8AC3E}">
        <p14:creationId val="319517165"/>
      </p:ext>
    </p:extLst>
  </p:cSld>
  <p:clrMapOvr>
    <a:masterClrMapping/>
  </p:clrMapOvr>
  <mc:AlternateContent>
    <mc:Choice Requires="p15">
      <p:transition spd="slow" advTm="4043" p14:dur="1250">
        <p15:prstTrans prst="pageCurlDouble"/>
      </p:transition>
    </mc:Choice>
    <mc:Fallback>
      <p:transition spd="slow" advTm="4043">
        <p:fade/>
      </p:transition>
    </mc:Fallback>
  </mc:AlternateContent>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Full Image">
    <p:spTree>
      <p:nvGrpSpPr>
        <p:cNvPr id="1" name=""/>
        <p:cNvGrpSpPr/>
        <p:nvPr/>
      </p:nvGrpSpPr>
      <p:grpSpPr>
        <a:xfrm>
          <a:off x="0" y="0"/>
          <a:ext cx="0" cy="0"/>
        </a:xfrm>
      </p:grpSpPr>
      <p:sp>
        <p:nvSpPr>
          <p:cNvPr id="2" name="Picture Placeholder 7"/>
          <p:cNvSpPr>
            <a:spLocks noGrp="1"/>
          </p:cNvSpPr>
          <p:nvPr>
            <p:ph type="pic" sz="quarter" idx="10"/>
          </p:nvPr>
        </p:nvSpPr>
        <p:spPr>
          <a:xfrm>
            <a:off x="0" y="0"/>
            <a:ext cx="12192000" cy="6858000"/>
          </a:xfrm>
          <a:prstGeom prst="rect">
            <a:avLst/>
          </a:prstGeom>
          <a:solidFill>
            <a:schemeClr val="bg1">
              <a:lumMod val="65000"/>
            </a:schemeClr>
          </a:solidFill>
        </p:spPr>
        <p:txBody>
          <a:bodyPr/>
          <a:lstStyle>
            <a:lvl1pPr marL="0" indent="0">
              <a:buNone/>
              <a:defRPr sz="1000">
                <a:solidFill>
                  <a:schemeClr val="bg1"/>
                </a:solidFill>
              </a:defRPr>
            </a:lvl1pPr>
          </a:lstStyle>
          <a:p>
            <a:endParaRPr lang="en-US"/>
          </a:p>
        </p:txBody>
      </p:sp>
    </p:spTree>
    <p:extLst>
      <p:ext uri="{BB962C8B-B14F-4D97-AF65-F5344CB8AC3E}">
        <p14:creationId val="981253483"/>
      </p:ext>
    </p:extLst>
  </p:cSld>
  <p:clrMapOvr>
    <a:masterClrMapping/>
  </p:clrMapOvr>
  <mc:AlternateContent>
    <mc:Choice Requires="p15">
      <p:transition spd="slow" advTm="4043" p14:dur="1250">
        <p15:prstTrans prst="pageCurlDouble"/>
      </p:transition>
    </mc:Choice>
    <mc:Fallback>
      <p:transition spd="slow" advTm="4043">
        <p:fade/>
      </p:transition>
    </mc:Fallback>
  </mc:AlternateContent>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Team Work #1">
    <p:spTree>
      <p:nvGrpSpPr>
        <p:cNvPr id="1" name=""/>
        <p:cNvGrpSpPr/>
        <p:nvPr/>
      </p:nvGrpSpPr>
      <p:grpSpPr>
        <a:xfrm>
          <a:off x="0" y="0"/>
          <a:ext cx="0" cy="0"/>
        </a:xfrm>
      </p:grpSpPr>
      <p:sp>
        <p:nvSpPr>
          <p:cNvPr id="7" name="Picture Placeholder 6"/>
          <p:cNvSpPr>
            <a:spLocks noGrp="1"/>
          </p:cNvSpPr>
          <p:nvPr>
            <p:ph type="pic" sz="quarter" idx="10" hasCustomPrompt="1"/>
          </p:nvPr>
        </p:nvSpPr>
        <p:spPr>
          <a:xfrm rot="434797">
            <a:off x="1198267" y="2019299"/>
            <a:ext cx="1828800" cy="1828800"/>
          </a:xfrm>
          <a:prstGeom prst="rect">
            <a:avLst/>
          </a:prstGeom>
          <a:solidFill>
            <a:schemeClr val="bg1">
              <a:lumMod val="65000"/>
            </a:schemeClr>
          </a:solidFill>
        </p:spPr>
        <p:txBody>
          <a:bodyPr/>
          <a:lstStyle>
            <a:lvl1pPr marL="0" indent="0">
              <a:buNone/>
              <a:defRPr sz="1000" b="1">
                <a:solidFill>
                  <a:schemeClr val="bg1"/>
                </a:solidFill>
              </a:defRPr>
            </a:lvl1pPr>
          </a:lstStyle>
          <a:p>
            <a:r>
              <a:rPr lang="en-US"/>
              <a:t>Team</a:t>
            </a:r>
          </a:p>
        </p:txBody>
      </p:sp>
      <p:sp>
        <p:nvSpPr>
          <p:cNvPr id="8" name="Picture Placeholder 6"/>
          <p:cNvSpPr>
            <a:spLocks noGrp="1"/>
          </p:cNvSpPr>
          <p:nvPr>
            <p:ph type="pic" sz="quarter" idx="11" hasCustomPrompt="1"/>
          </p:nvPr>
        </p:nvSpPr>
        <p:spPr>
          <a:xfrm rot="434797">
            <a:off x="6414869" y="2030510"/>
            <a:ext cx="1828800" cy="1828800"/>
          </a:xfrm>
          <a:prstGeom prst="rect">
            <a:avLst/>
          </a:prstGeom>
          <a:solidFill>
            <a:schemeClr val="bg1">
              <a:lumMod val="65000"/>
            </a:schemeClr>
          </a:solidFill>
        </p:spPr>
        <p:txBody>
          <a:bodyPr/>
          <a:lstStyle>
            <a:lvl1pPr marL="0" indent="0">
              <a:buNone/>
              <a:defRPr sz="1000" b="1">
                <a:solidFill>
                  <a:schemeClr val="bg1"/>
                </a:solidFill>
              </a:defRPr>
            </a:lvl1pPr>
          </a:lstStyle>
          <a:p>
            <a:r>
              <a:rPr lang="en-US"/>
              <a:t>Team</a:t>
            </a:r>
          </a:p>
        </p:txBody>
      </p:sp>
      <p:sp>
        <p:nvSpPr>
          <p:cNvPr id="9" name="Picture Placeholder 6"/>
          <p:cNvSpPr>
            <a:spLocks noGrp="1"/>
          </p:cNvSpPr>
          <p:nvPr>
            <p:ph type="pic" sz="quarter" idx="12" hasCustomPrompt="1"/>
          </p:nvPr>
        </p:nvSpPr>
        <p:spPr>
          <a:xfrm rot="434797">
            <a:off x="1195986" y="4329978"/>
            <a:ext cx="1828800" cy="1828800"/>
          </a:xfrm>
          <a:prstGeom prst="rect">
            <a:avLst/>
          </a:prstGeom>
          <a:solidFill>
            <a:schemeClr val="bg1">
              <a:lumMod val="65000"/>
            </a:schemeClr>
          </a:solidFill>
        </p:spPr>
        <p:txBody>
          <a:bodyPr/>
          <a:lstStyle>
            <a:lvl1pPr marL="0" indent="0">
              <a:buNone/>
              <a:defRPr sz="1000" b="1">
                <a:solidFill>
                  <a:schemeClr val="bg1"/>
                </a:solidFill>
              </a:defRPr>
            </a:lvl1pPr>
          </a:lstStyle>
          <a:p>
            <a:r>
              <a:rPr lang="en-US"/>
              <a:t>Team</a:t>
            </a:r>
          </a:p>
        </p:txBody>
      </p:sp>
      <p:sp>
        <p:nvSpPr>
          <p:cNvPr id="10" name="Picture Placeholder 6"/>
          <p:cNvSpPr>
            <a:spLocks noGrp="1"/>
          </p:cNvSpPr>
          <p:nvPr>
            <p:ph type="pic" sz="quarter" idx="13" hasCustomPrompt="1"/>
          </p:nvPr>
        </p:nvSpPr>
        <p:spPr>
          <a:xfrm rot="434797">
            <a:off x="6421733" y="4345750"/>
            <a:ext cx="1828800" cy="1828800"/>
          </a:xfrm>
          <a:prstGeom prst="rect">
            <a:avLst/>
          </a:prstGeom>
          <a:solidFill>
            <a:schemeClr val="bg1">
              <a:lumMod val="65000"/>
            </a:schemeClr>
          </a:solidFill>
        </p:spPr>
        <p:txBody>
          <a:bodyPr/>
          <a:lstStyle>
            <a:lvl1pPr marL="0" indent="0">
              <a:buNone/>
              <a:defRPr sz="1000" b="1">
                <a:solidFill>
                  <a:schemeClr val="bg1"/>
                </a:solidFill>
              </a:defRPr>
            </a:lvl1pPr>
          </a:lstStyle>
          <a:p>
            <a:r>
              <a:rPr lang="en-US"/>
              <a:t>Team</a:t>
            </a:r>
          </a:p>
        </p:txBody>
      </p:sp>
    </p:spTree>
    <p:extLst>
      <p:ext uri="{BB962C8B-B14F-4D97-AF65-F5344CB8AC3E}">
        <p14:creationId val="1705251575"/>
      </p:ext>
    </p:extLst>
  </p:cSld>
  <p:clrMapOvr>
    <a:masterClrMapping/>
  </p:clrMapOvr>
  <mc:AlternateContent>
    <mc:Choice Requires="p15">
      <p:transition spd="slow" advTm="4043" p14:dur="1250">
        <p15:prstTrans prst="pageCurlDouble"/>
      </p:transition>
    </mc:Choice>
    <mc:Fallback>
      <p:transition spd="slow" advTm="4043">
        <p:fade/>
      </p:transition>
    </mc:Fallback>
  </mc:AlternateContent>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Team Work #2">
    <p:spTree>
      <p:nvGrpSpPr>
        <p:cNvPr id="1" name=""/>
        <p:cNvGrpSpPr/>
        <p:nvPr/>
      </p:nvGrpSpPr>
      <p:grpSpPr>
        <a:xfrm>
          <a:off x="0" y="0"/>
          <a:ext cx="0" cy="0"/>
        </a:xfrm>
      </p:grpSpPr>
      <p:sp>
        <p:nvSpPr>
          <p:cNvPr id="9" name="Picture Placeholder 8"/>
          <p:cNvSpPr>
            <a:spLocks noGrp="1"/>
          </p:cNvSpPr>
          <p:nvPr>
            <p:ph type="pic" sz="quarter" idx="10" hasCustomPrompt="1"/>
          </p:nvPr>
        </p:nvSpPr>
        <p:spPr>
          <a:xfrm>
            <a:off x="875808" y="2370939"/>
            <a:ext cx="1408176" cy="1408176"/>
          </a:xfrm>
          <a:prstGeom prst="rect">
            <a:avLst/>
          </a:prstGeom>
          <a:solidFill>
            <a:schemeClr val="bg1">
              <a:lumMod val="65000"/>
            </a:schemeClr>
          </a:solidFill>
        </p:spPr>
        <p:txBody>
          <a:bodyPr/>
          <a:lstStyle>
            <a:lvl1pPr marL="0" indent="0">
              <a:buNone/>
              <a:defRPr sz="1000" b="1">
                <a:solidFill>
                  <a:schemeClr val="bg1"/>
                </a:solidFill>
              </a:defRPr>
            </a:lvl1pPr>
          </a:lstStyle>
          <a:p>
            <a:r>
              <a:rPr lang="en-US"/>
              <a:t>Team</a:t>
            </a:r>
          </a:p>
        </p:txBody>
      </p:sp>
      <p:sp>
        <p:nvSpPr>
          <p:cNvPr id="15" name="Picture Placeholder 8"/>
          <p:cNvSpPr>
            <a:spLocks noGrp="1"/>
          </p:cNvSpPr>
          <p:nvPr>
            <p:ph type="pic" sz="quarter" idx="11" hasCustomPrompt="1"/>
          </p:nvPr>
        </p:nvSpPr>
        <p:spPr>
          <a:xfrm>
            <a:off x="2693976" y="2370939"/>
            <a:ext cx="1408176" cy="1408176"/>
          </a:xfrm>
          <a:prstGeom prst="rect">
            <a:avLst/>
          </a:prstGeom>
          <a:solidFill>
            <a:schemeClr val="bg1">
              <a:lumMod val="65000"/>
            </a:schemeClr>
          </a:solidFill>
        </p:spPr>
        <p:txBody>
          <a:bodyPr/>
          <a:lstStyle>
            <a:lvl1pPr marL="0" indent="0">
              <a:buNone/>
              <a:defRPr sz="1000" b="1">
                <a:solidFill>
                  <a:schemeClr val="bg1"/>
                </a:solidFill>
              </a:defRPr>
            </a:lvl1pPr>
          </a:lstStyle>
          <a:p>
            <a:r>
              <a:rPr lang="en-US"/>
              <a:t>Team</a:t>
            </a:r>
          </a:p>
        </p:txBody>
      </p:sp>
      <p:sp>
        <p:nvSpPr>
          <p:cNvPr id="16" name="Picture Placeholder 8"/>
          <p:cNvSpPr>
            <a:spLocks noGrp="1"/>
          </p:cNvSpPr>
          <p:nvPr>
            <p:ph type="pic" sz="quarter" idx="12" hasCustomPrompt="1"/>
          </p:nvPr>
        </p:nvSpPr>
        <p:spPr>
          <a:xfrm>
            <a:off x="4512144" y="2370939"/>
            <a:ext cx="1408176" cy="1408176"/>
          </a:xfrm>
          <a:prstGeom prst="rect">
            <a:avLst/>
          </a:prstGeom>
          <a:solidFill>
            <a:schemeClr val="bg1">
              <a:lumMod val="65000"/>
            </a:schemeClr>
          </a:solidFill>
        </p:spPr>
        <p:txBody>
          <a:bodyPr/>
          <a:lstStyle>
            <a:lvl1pPr marL="0" indent="0">
              <a:buNone/>
              <a:defRPr sz="1000" b="1">
                <a:solidFill>
                  <a:schemeClr val="bg1"/>
                </a:solidFill>
              </a:defRPr>
            </a:lvl1pPr>
          </a:lstStyle>
          <a:p>
            <a:r>
              <a:rPr lang="en-US"/>
              <a:t>Team</a:t>
            </a:r>
          </a:p>
        </p:txBody>
      </p:sp>
      <p:sp>
        <p:nvSpPr>
          <p:cNvPr id="17" name="Picture Placeholder 8"/>
          <p:cNvSpPr>
            <a:spLocks noGrp="1"/>
          </p:cNvSpPr>
          <p:nvPr>
            <p:ph type="pic" sz="quarter" idx="13" hasCustomPrompt="1"/>
          </p:nvPr>
        </p:nvSpPr>
        <p:spPr>
          <a:xfrm>
            <a:off x="6330312" y="2370939"/>
            <a:ext cx="1408176" cy="1408176"/>
          </a:xfrm>
          <a:prstGeom prst="rect">
            <a:avLst/>
          </a:prstGeom>
          <a:solidFill>
            <a:schemeClr val="bg1">
              <a:lumMod val="65000"/>
            </a:schemeClr>
          </a:solidFill>
        </p:spPr>
        <p:txBody>
          <a:bodyPr/>
          <a:lstStyle>
            <a:lvl1pPr marL="0" indent="0">
              <a:buNone/>
              <a:defRPr sz="1000" b="1">
                <a:solidFill>
                  <a:schemeClr val="bg1"/>
                </a:solidFill>
              </a:defRPr>
            </a:lvl1pPr>
          </a:lstStyle>
          <a:p>
            <a:r>
              <a:rPr lang="en-US"/>
              <a:t>Team</a:t>
            </a:r>
          </a:p>
        </p:txBody>
      </p:sp>
      <p:sp>
        <p:nvSpPr>
          <p:cNvPr id="19" name="Picture Placeholder 8"/>
          <p:cNvSpPr>
            <a:spLocks noGrp="1"/>
          </p:cNvSpPr>
          <p:nvPr>
            <p:ph type="pic" sz="quarter" idx="14" hasCustomPrompt="1"/>
          </p:nvPr>
        </p:nvSpPr>
        <p:spPr>
          <a:xfrm>
            <a:off x="8148480" y="2370939"/>
            <a:ext cx="1408176" cy="1408176"/>
          </a:xfrm>
          <a:prstGeom prst="rect">
            <a:avLst/>
          </a:prstGeom>
          <a:solidFill>
            <a:schemeClr val="bg1">
              <a:lumMod val="65000"/>
            </a:schemeClr>
          </a:solidFill>
        </p:spPr>
        <p:txBody>
          <a:bodyPr/>
          <a:lstStyle>
            <a:lvl1pPr marL="0" indent="0">
              <a:buNone/>
              <a:defRPr sz="1000" b="1">
                <a:solidFill>
                  <a:schemeClr val="bg1"/>
                </a:solidFill>
              </a:defRPr>
            </a:lvl1pPr>
          </a:lstStyle>
          <a:p>
            <a:r>
              <a:rPr lang="en-US"/>
              <a:t>Team</a:t>
            </a:r>
          </a:p>
        </p:txBody>
      </p:sp>
      <p:sp>
        <p:nvSpPr>
          <p:cNvPr id="20" name="Picture Placeholder 8"/>
          <p:cNvSpPr>
            <a:spLocks noGrp="1"/>
          </p:cNvSpPr>
          <p:nvPr>
            <p:ph type="pic" sz="quarter" idx="15" hasCustomPrompt="1"/>
          </p:nvPr>
        </p:nvSpPr>
        <p:spPr>
          <a:xfrm>
            <a:off x="9886750" y="2370939"/>
            <a:ext cx="1408176" cy="1408176"/>
          </a:xfrm>
          <a:prstGeom prst="rect">
            <a:avLst/>
          </a:prstGeom>
          <a:solidFill>
            <a:schemeClr val="bg1">
              <a:lumMod val="65000"/>
            </a:schemeClr>
          </a:solidFill>
        </p:spPr>
        <p:txBody>
          <a:bodyPr/>
          <a:lstStyle>
            <a:lvl1pPr marL="0" indent="0">
              <a:buNone/>
              <a:defRPr sz="1000" b="1">
                <a:solidFill>
                  <a:schemeClr val="bg1"/>
                </a:solidFill>
              </a:defRPr>
            </a:lvl1pPr>
          </a:lstStyle>
          <a:p>
            <a:r>
              <a:rPr lang="en-US"/>
              <a:t>Team</a:t>
            </a:r>
          </a:p>
        </p:txBody>
      </p:sp>
    </p:spTree>
    <p:extLst>
      <p:ext uri="{BB962C8B-B14F-4D97-AF65-F5344CB8AC3E}">
        <p14:creationId val="1255962075"/>
      </p:ext>
    </p:extLst>
  </p:cSld>
  <p:clrMapOvr>
    <a:masterClrMapping/>
  </p:clrMapOvr>
  <mc:AlternateContent>
    <mc:Choice Requires="p15">
      <p:transition spd="slow" advTm="4043" p14:dur="1250">
        <p15:prstTrans prst="pageCurlDouble"/>
      </p:transition>
    </mc:Choice>
    <mc:Fallback>
      <p:transition spd="slow" advTm="4043">
        <p:fade/>
      </p:transition>
    </mc:Fallback>
  </mc:AlternateContent>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Team Work #3">
    <p:spTree>
      <p:nvGrpSpPr>
        <p:cNvPr id="1" name=""/>
        <p:cNvGrpSpPr/>
        <p:nvPr/>
      </p:nvGrpSpPr>
      <p:grpSpPr>
        <a:xfrm>
          <a:off x="0" y="0"/>
          <a:ext cx="0" cy="0"/>
        </a:xfrm>
      </p:grpSpPr>
      <p:sp>
        <p:nvSpPr>
          <p:cNvPr id="8" name="Picture Placeholder 7"/>
          <p:cNvSpPr>
            <a:spLocks noGrp="1"/>
          </p:cNvSpPr>
          <p:nvPr>
            <p:ph type="pic" sz="quarter" idx="10"/>
          </p:nvPr>
        </p:nvSpPr>
        <p:spPr>
          <a:xfrm>
            <a:off x="1065287" y="2359541"/>
            <a:ext cx="1728216" cy="1728216"/>
          </a:xfrm>
          <a:prstGeom prst="foldedCorner">
            <a:avLst/>
          </a:prstGeom>
          <a:solidFill>
            <a:schemeClr val="bg1">
              <a:lumMod val="65000"/>
            </a:schemeClr>
          </a:solidFill>
        </p:spPr>
        <p:txBody>
          <a:bodyPr/>
          <a:lstStyle>
            <a:lvl1pPr marL="0" indent="0">
              <a:buNone/>
              <a:defRPr sz="1000" b="1">
                <a:solidFill>
                  <a:schemeClr val="bg1"/>
                </a:solidFill>
              </a:defRPr>
            </a:lvl1pPr>
          </a:lstStyle>
          <a:p>
            <a:endParaRPr lang="en-US"/>
          </a:p>
        </p:txBody>
      </p:sp>
      <p:sp>
        <p:nvSpPr>
          <p:cNvPr id="9" name="Picture Placeholder 7"/>
          <p:cNvSpPr>
            <a:spLocks noGrp="1"/>
          </p:cNvSpPr>
          <p:nvPr>
            <p:ph type="pic" sz="quarter" idx="11"/>
          </p:nvPr>
        </p:nvSpPr>
        <p:spPr>
          <a:xfrm>
            <a:off x="3153445" y="3433428"/>
            <a:ext cx="1728216" cy="1728216"/>
          </a:xfrm>
          <a:prstGeom prst="foldedCorner">
            <a:avLst/>
          </a:prstGeom>
          <a:solidFill>
            <a:schemeClr val="bg1">
              <a:lumMod val="65000"/>
            </a:schemeClr>
          </a:solidFill>
        </p:spPr>
        <p:txBody>
          <a:bodyPr/>
          <a:lstStyle>
            <a:lvl1pPr marL="0" indent="0">
              <a:buNone/>
              <a:defRPr sz="1000" b="1">
                <a:solidFill>
                  <a:schemeClr val="bg1"/>
                </a:solidFill>
              </a:defRPr>
            </a:lvl1pPr>
          </a:lstStyle>
          <a:p>
            <a:endParaRPr lang="en-US"/>
          </a:p>
        </p:txBody>
      </p:sp>
      <p:sp>
        <p:nvSpPr>
          <p:cNvPr id="10" name="Picture Placeholder 7"/>
          <p:cNvSpPr>
            <a:spLocks noGrp="1"/>
          </p:cNvSpPr>
          <p:nvPr>
            <p:ph type="pic" sz="quarter" idx="12"/>
          </p:nvPr>
        </p:nvSpPr>
        <p:spPr>
          <a:xfrm>
            <a:off x="5241603" y="2359541"/>
            <a:ext cx="1728216" cy="1728216"/>
          </a:xfrm>
          <a:prstGeom prst="foldedCorner">
            <a:avLst/>
          </a:prstGeom>
          <a:solidFill>
            <a:schemeClr val="bg1">
              <a:lumMod val="65000"/>
            </a:schemeClr>
          </a:solidFill>
        </p:spPr>
        <p:txBody>
          <a:bodyPr/>
          <a:lstStyle>
            <a:lvl1pPr marL="0" indent="0">
              <a:buNone/>
              <a:defRPr sz="1000" b="1">
                <a:solidFill>
                  <a:schemeClr val="bg1"/>
                </a:solidFill>
              </a:defRPr>
            </a:lvl1pPr>
          </a:lstStyle>
          <a:p>
            <a:endParaRPr lang="en-US"/>
          </a:p>
        </p:txBody>
      </p:sp>
      <p:sp>
        <p:nvSpPr>
          <p:cNvPr id="11" name="Picture Placeholder 7"/>
          <p:cNvSpPr>
            <a:spLocks noGrp="1"/>
          </p:cNvSpPr>
          <p:nvPr>
            <p:ph type="pic" sz="quarter" idx="13"/>
          </p:nvPr>
        </p:nvSpPr>
        <p:spPr>
          <a:xfrm>
            <a:off x="7325828" y="3433428"/>
            <a:ext cx="1728216" cy="1728216"/>
          </a:xfrm>
          <a:prstGeom prst="foldedCorner">
            <a:avLst/>
          </a:prstGeom>
          <a:solidFill>
            <a:schemeClr val="bg1">
              <a:lumMod val="65000"/>
            </a:schemeClr>
          </a:solidFill>
        </p:spPr>
        <p:txBody>
          <a:bodyPr/>
          <a:lstStyle>
            <a:lvl1pPr marL="0" indent="0">
              <a:buNone/>
              <a:defRPr sz="1000" b="1">
                <a:solidFill>
                  <a:schemeClr val="bg1"/>
                </a:solidFill>
              </a:defRPr>
            </a:lvl1pPr>
          </a:lstStyle>
          <a:p>
            <a:endParaRPr lang="en-US"/>
          </a:p>
        </p:txBody>
      </p:sp>
      <p:sp>
        <p:nvSpPr>
          <p:cNvPr id="12" name="Picture Placeholder 7"/>
          <p:cNvSpPr>
            <a:spLocks noGrp="1"/>
          </p:cNvSpPr>
          <p:nvPr>
            <p:ph type="pic" sz="quarter" idx="14"/>
          </p:nvPr>
        </p:nvSpPr>
        <p:spPr>
          <a:xfrm>
            <a:off x="9413986" y="2359541"/>
            <a:ext cx="1728216" cy="1728216"/>
          </a:xfrm>
          <a:prstGeom prst="foldedCorner">
            <a:avLst/>
          </a:prstGeom>
          <a:solidFill>
            <a:schemeClr val="bg1">
              <a:lumMod val="65000"/>
            </a:schemeClr>
          </a:solidFill>
        </p:spPr>
        <p:txBody>
          <a:bodyPr/>
          <a:lstStyle>
            <a:lvl1pPr marL="0" indent="0">
              <a:buNone/>
              <a:defRPr sz="1000" b="1">
                <a:solidFill>
                  <a:schemeClr val="bg1"/>
                </a:solidFill>
              </a:defRPr>
            </a:lvl1pPr>
          </a:lstStyle>
          <a:p>
            <a:endParaRPr lang="en-US"/>
          </a:p>
        </p:txBody>
      </p:sp>
    </p:spTree>
    <p:extLst>
      <p:ext uri="{BB962C8B-B14F-4D97-AF65-F5344CB8AC3E}">
        <p14:creationId val="178834388"/>
      </p:ext>
    </p:extLst>
  </p:cSld>
  <p:clrMapOvr>
    <a:masterClrMapping/>
  </p:clrMapOvr>
  <mc:AlternateContent>
    <mc:Choice Requires="p15">
      <p:transition spd="slow" advTm="4043" p14:dur="1250">
        <p15:prstTrans prst="pageCurlDouble"/>
      </p:transition>
    </mc:Choice>
    <mc:Fallback>
      <p:transition spd="slow" advTm="4043">
        <p:fade/>
      </p:transition>
    </mc:Fallback>
  </mc:AlternateContent>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Team Work #4">
    <p:spTree>
      <p:nvGrpSpPr>
        <p:cNvPr id="1" name=""/>
        <p:cNvGrpSpPr/>
        <p:nvPr/>
      </p:nvGrpSpPr>
      <p:grpSpPr>
        <a:xfrm>
          <a:off x="0" y="0"/>
          <a:ext cx="0" cy="0"/>
        </a:xfrm>
      </p:grpSpPr>
      <p:sp>
        <p:nvSpPr>
          <p:cNvPr id="9" name="Picture Placeholder 8"/>
          <p:cNvSpPr>
            <a:spLocks noGrp="1"/>
          </p:cNvSpPr>
          <p:nvPr>
            <p:ph type="pic" sz="quarter" idx="10" hasCustomPrompt="1"/>
          </p:nvPr>
        </p:nvSpPr>
        <p:spPr>
          <a:xfrm>
            <a:off x="953865" y="566478"/>
            <a:ext cx="1399032" cy="1399032"/>
          </a:xfrm>
          <a:prstGeom prst="ellipse">
            <a:avLst/>
          </a:prstGeom>
          <a:solidFill>
            <a:schemeClr val="bg1">
              <a:lumMod val="65000"/>
            </a:schemeClr>
          </a:solidFill>
          <a:ln w="12700">
            <a:solidFill>
              <a:schemeClr val="bg1"/>
            </a:solidFill>
          </a:ln>
        </p:spPr>
        <p:txBody>
          <a:bodyPr/>
          <a:lstStyle>
            <a:lvl1pPr marL="0" indent="0">
              <a:buNone/>
              <a:defRPr sz="1000">
                <a:solidFill>
                  <a:schemeClr val="bg1"/>
                </a:solidFill>
              </a:defRPr>
            </a:lvl1pPr>
          </a:lstStyle>
          <a:p>
            <a:r>
              <a:rPr lang="en-US"/>
              <a:t>Team</a:t>
            </a:r>
          </a:p>
        </p:txBody>
      </p:sp>
      <p:sp>
        <p:nvSpPr>
          <p:cNvPr id="11" name="Picture Placeholder 10"/>
          <p:cNvSpPr>
            <a:spLocks noGrp="1"/>
          </p:cNvSpPr>
          <p:nvPr>
            <p:ph type="pic" sz="quarter" idx="11" hasCustomPrompt="1"/>
          </p:nvPr>
        </p:nvSpPr>
        <p:spPr>
          <a:xfrm>
            <a:off x="6629400" y="-1"/>
            <a:ext cx="5562600" cy="2530549"/>
          </a:xfrm>
          <a:prstGeom prst="rect">
            <a:avLst/>
          </a:prstGeom>
          <a:solidFill>
            <a:schemeClr val="bg1">
              <a:lumMod val="65000"/>
            </a:schemeClr>
          </a:solidFill>
        </p:spPr>
        <p:txBody>
          <a:bodyPr/>
          <a:lstStyle>
            <a:lvl1pPr marL="0" indent="0">
              <a:buNone/>
              <a:defRPr sz="1000">
                <a:solidFill>
                  <a:schemeClr val="bg1"/>
                </a:solidFill>
              </a:defRPr>
            </a:lvl1pPr>
          </a:lstStyle>
          <a:p>
            <a:r>
              <a:rPr lang="en-US"/>
              <a:t>Image</a:t>
            </a:r>
          </a:p>
        </p:txBody>
      </p:sp>
    </p:spTree>
    <p:extLst>
      <p:ext uri="{BB962C8B-B14F-4D97-AF65-F5344CB8AC3E}">
        <p14:creationId val="4006910642"/>
      </p:ext>
    </p:extLst>
  </p:cSld>
  <p:clrMapOvr>
    <a:masterClrMapping/>
  </p:clrMapOvr>
  <mc:AlternateContent>
    <mc:Choice Requires="p15">
      <p:transition spd="slow" advTm="4043" p14:dur="1250">
        <p15:prstTrans prst="pageCurlDouble"/>
      </p:transition>
    </mc:Choice>
    <mc:Fallback>
      <p:transition spd="slow" advTm="4043">
        <p:fade/>
      </p:transition>
    </mc:Fallback>
  </mc:AlternateContent>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slideLayouts/slideLayout12.xml" Type="http://schemas.openxmlformats.org/officeDocument/2006/relationships/slideLayout"/><Relationship Id="rId13" Target="../slideLayouts/slideLayout13.xml" Type="http://schemas.openxmlformats.org/officeDocument/2006/relationships/slideLayout"/><Relationship Id="rId14" Target="../slideLayouts/slideLayout14.xml" Type="http://schemas.openxmlformats.org/officeDocument/2006/relationships/slideLayout"/><Relationship Id="rId15" Target="../slideLayouts/slideLayout15.xml" Type="http://schemas.openxmlformats.org/officeDocument/2006/relationships/slideLayout"/><Relationship Id="rId16" Target="../slideLayouts/slideLayout16.xml" Type="http://schemas.openxmlformats.org/officeDocument/2006/relationships/slideLayout"/><Relationship Id="rId17" Target="../slideLayouts/slideLayout17.xml" Type="http://schemas.openxmlformats.org/officeDocument/2006/relationships/slideLayout"/><Relationship Id="rId18" Target="../slideLayouts/slideLayout18.xml" Type="http://schemas.openxmlformats.org/officeDocument/2006/relationships/slideLayout"/><Relationship Id="rId19"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9.xml" Type="http://schemas.openxmlformats.org/officeDocument/2006/relationships/slideLayout"/><Relationship Id="rId10" Target="../slideLayouts/slideLayout28.xml" Type="http://schemas.openxmlformats.org/officeDocument/2006/relationships/slideLayout"/><Relationship Id="rId11" Target="../slideLayouts/slideLayout29.xml" Type="http://schemas.openxmlformats.org/officeDocument/2006/relationships/slideLayout"/><Relationship Id="rId12" Target="../theme/theme2.xml" Type="http://schemas.openxmlformats.org/officeDocument/2006/relationships/theme"/><Relationship Id="rId2" Target="../slideLayouts/slideLayout20.xml" Type="http://schemas.openxmlformats.org/officeDocument/2006/relationships/slideLayout"/><Relationship Id="rId3" Target="../slideLayouts/slideLayout21.xml" Type="http://schemas.openxmlformats.org/officeDocument/2006/relationships/slideLayout"/><Relationship Id="rId4" Target="../slideLayouts/slideLayout22.xml" Type="http://schemas.openxmlformats.org/officeDocument/2006/relationships/slideLayout"/><Relationship Id="rId5" Target="../slideLayouts/slideLayout23.xml" Type="http://schemas.openxmlformats.org/officeDocument/2006/relationships/slideLayout"/><Relationship Id="rId6" Target="../slideLayouts/slideLayout24.xml" Type="http://schemas.openxmlformats.org/officeDocument/2006/relationships/slideLayout"/><Relationship Id="rId7" Target="../slideLayouts/slideLayout25.xml" Type="http://schemas.openxmlformats.org/officeDocument/2006/relationships/slideLayout"/><Relationship Id="rId8" Target="../slideLayouts/slideLayout26.xml" Type="http://schemas.openxmlformats.org/officeDocument/2006/relationships/slideLayout"/><Relationship Id="rId9" Target="../slideLayouts/slideLayout27.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1"/>
        </a:solidFill>
        <a:effectLst/>
      </p:bgPr>
    </p:bg>
    <p:spTree>
      <p:nvGrpSpPr>
        <p:cNvPr id="1" name=""/>
        <p:cNvGrpSpPr/>
        <p:nvPr/>
      </p:nvGrpSpPr>
      <p:grpSpPr>
        <a:xfrm>
          <a:off x="0" y="0"/>
          <a:ext cx="0" cy="0"/>
        </a:xfrm>
      </p:grpSpPr>
    </p:spTree>
    <p:extLst>
      <p:ext uri="{BB962C8B-B14F-4D97-AF65-F5344CB8AC3E}">
        <p14:creationId val="36600558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 id="2147483654" r:id="rId4"/>
    <p:sldLayoutId id="2147483660" r:id="rId5"/>
    <p:sldLayoutId id="2147483661" r:id="rId6"/>
    <p:sldLayoutId id="2147483662" r:id="rId7"/>
    <p:sldLayoutId id="2147483667" r:id="rId8"/>
    <p:sldLayoutId id="2147483663" r:id="rId9"/>
    <p:sldLayoutId id="2147483664" r:id="rId10"/>
    <p:sldLayoutId id="2147483665" r:id="rId11"/>
    <p:sldLayoutId id="2147483666" r:id="rId12"/>
    <p:sldLayoutId id="2147483651" r:id="rId13"/>
    <p:sldLayoutId id="2147483652" r:id="rId14"/>
    <p:sldLayoutId id="2147483668" r:id="rId15"/>
    <p:sldLayoutId id="2147483669" r:id="rId16"/>
    <p:sldLayoutId id="2147483655" r:id="rId17"/>
    <p:sldLayoutId id="2147483670" r:id="rId18"/>
  </p:sldLayoutIdLst>
  <mc:AlternateContent>
    <mc:Choice Requires="p15">
      <p:transition spd="slow" advTm="4043" p14:dur="1250">
        <p15:prstTrans prst="pageCurlDouble"/>
      </p:transition>
    </mc:Choice>
    <mc:Fallback>
      <p:transition spd="slow" advTm="4043">
        <p:fade/>
      </p:transition>
    </mc:Fallback>
  </mc:AlternateConten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2018/12/10</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51596616"/>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1.xml" Type="http://schemas.openxmlformats.org/officeDocument/2006/relationships/notesSlide"/><Relationship Id="rId3" Target="../media/image1.jpeg" Type="http://schemas.openxmlformats.org/officeDocument/2006/relationships/image"/><Relationship Id="rId4" Target="../tags/tag1.xml" Type="http://schemas.openxmlformats.org/officeDocument/2006/relationships/tags"/></Relationships>
</file>

<file path=ppt/slides/_rels/slide10.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0.xml" Type="http://schemas.openxmlformats.org/officeDocument/2006/relationships/notesSlide"/><Relationship Id="rId3" Target="../media/image1.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1.xml" Type="http://schemas.openxmlformats.org/officeDocument/2006/relationships/notesSlide"/><Relationship Id="rId3" Target="../media/image1.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2.xml" Type="http://schemas.openxmlformats.org/officeDocument/2006/relationships/notesSlide"/><Relationship Id="rId3" Target="../media/image1.jpeg" Type="http://schemas.openxmlformats.org/officeDocument/2006/relationships/image"/><Relationship Id="rId4" Target="../media/image5.jpe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3.xml" Type="http://schemas.openxmlformats.org/officeDocument/2006/relationships/notesSlide"/><Relationship Id="rId3" Target="../media/image1.jpeg" Type="http://schemas.openxmlformats.org/officeDocument/2006/relationships/image"/><Relationship Id="rId4" Target="../tags/tag6.xml" Type="http://schemas.openxmlformats.org/officeDocument/2006/relationships/tags"/></Relationships>
</file>

<file path=ppt/slides/_rels/slide14.xml.rels><?xml version="1.0" encoding="UTF-8" standalone="yes"?><Relationships xmlns="http://schemas.openxmlformats.org/package/2006/relationships"><Relationship Id="rId1" Target="../slideLayouts/slideLayout18.xml" Type="http://schemas.openxmlformats.org/officeDocument/2006/relationships/slideLayout"/><Relationship Id="rId2" Target="../notesSlides/notesSlide14.xml" Type="http://schemas.openxmlformats.org/officeDocument/2006/relationships/notesSlide"/><Relationship Id="rId3" Target="../media/image6.jpeg" Type="http://schemas.openxmlformats.org/officeDocument/2006/relationships/image"/><Relationship Id="rId4" Target="../media/image1.jpe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15.xml" Type="http://schemas.openxmlformats.org/officeDocument/2006/relationships/notesSlide"/><Relationship Id="rId3" Target="../media/image1.jpe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6.xml" Type="http://schemas.openxmlformats.org/officeDocument/2006/relationships/notesSlide"/><Relationship Id="rId3" Target="../media/image1.jpeg" Type="http://schemas.openxmlformats.org/officeDocument/2006/relationships/image"/><Relationship Id="rId4" Target="../media/image7.jpe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7.xml" Type="http://schemas.openxmlformats.org/officeDocument/2006/relationships/notesSlide"/><Relationship Id="rId3" Target="../media/image1.jpe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8.xml" Type="http://schemas.openxmlformats.org/officeDocument/2006/relationships/notesSlide"/><Relationship Id="rId3" Target="../media/image1.jpeg" Type="http://schemas.openxmlformats.org/officeDocument/2006/relationships/image"/><Relationship Id="rId4" Target="../tags/tag7.xml" Type="http://schemas.openxmlformats.org/officeDocument/2006/relationships/tags"/></Relationships>
</file>

<file path=ppt/slides/_rels/slide19.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9.xml" Type="http://schemas.openxmlformats.org/officeDocument/2006/relationships/notesSlide"/><Relationship Id="rId3" Target="../media/image1.jpeg" Type="http://schemas.openxmlformats.org/officeDocument/2006/relationships/image"/><Relationship Id="rId4" Target="../media/image8.jpeg" Type="http://schemas.openxmlformats.org/officeDocument/2006/relationships/image"/><Relationship Id="rId5" Target="../media/image9.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xml" Type="http://schemas.openxmlformats.org/officeDocument/2006/relationships/notesSlide"/><Relationship Id="rId3" Target="../media/image1.jpe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20.xml" Type="http://schemas.openxmlformats.org/officeDocument/2006/relationships/notesSlide"/><Relationship Id="rId3" Target="../media/image10.jpeg" Type="http://schemas.openxmlformats.org/officeDocument/2006/relationships/image"/><Relationship Id="rId4" Target="../media/image1.jpe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1.xml" Type="http://schemas.openxmlformats.org/officeDocument/2006/relationships/notesSlide"/><Relationship Id="rId3" Target="../media/image1.jpe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18.xml" Type="http://schemas.openxmlformats.org/officeDocument/2006/relationships/slideLayout"/><Relationship Id="rId2" Target="../notesSlides/notesSlide22.xml" Type="http://schemas.openxmlformats.org/officeDocument/2006/relationships/notesSlide"/><Relationship Id="rId3" Target="../media/image1.jpe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17.xml" Type="http://schemas.openxmlformats.org/officeDocument/2006/relationships/slideLayout"/><Relationship Id="rId2" Target="../notesSlides/notesSlide23.xml" Type="http://schemas.openxmlformats.org/officeDocument/2006/relationships/notesSlide"/><Relationship Id="rId3" Target="../media/image11.jpeg" Type="http://schemas.openxmlformats.org/officeDocument/2006/relationships/image"/><Relationship Id="rId4" Target="../media/image1.jpe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24.xml" Type="http://schemas.openxmlformats.org/officeDocument/2006/relationships/notesSlide"/><Relationship Id="rId3" Target="../media/image1.jpeg" Type="http://schemas.openxmlformats.org/officeDocument/2006/relationships/image"/><Relationship Id="rId4" Target="../tags/tag8.xml" Type="http://schemas.openxmlformats.org/officeDocument/2006/relationships/tags"/></Relationships>
</file>

<file path=ppt/slides/_rels/slide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xml" Type="http://schemas.openxmlformats.org/officeDocument/2006/relationships/notesSlide"/><Relationship Id="rId3" Target="../media/image1.jpeg" Type="http://schemas.openxmlformats.org/officeDocument/2006/relationships/image"/><Relationship Id="rId4" Target="../tags/tag2.xml" Type="http://schemas.openxmlformats.org/officeDocument/2006/relationships/tags"/></Relationships>
</file>

<file path=ppt/slides/_rels/slide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4.xml" Type="http://schemas.openxmlformats.org/officeDocument/2006/relationships/notesSlide"/><Relationship Id="rId3" Target="../media/image1.jpeg" Type="http://schemas.openxmlformats.org/officeDocument/2006/relationships/image"/><Relationship Id="rId4" Target="../media/image2.jpeg" Type="http://schemas.openxmlformats.org/officeDocument/2006/relationships/image"/><Relationship Id="rId5" Target="../tags/tag3.xml" Type="http://schemas.openxmlformats.org/officeDocument/2006/relationships/tags"/></Relationships>
</file>

<file path=ppt/slides/_rels/slide5.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5.xml" Type="http://schemas.openxmlformats.org/officeDocument/2006/relationships/notesSlide"/><Relationship Id="rId3" Target="../media/image1.jpeg" Type="http://schemas.openxmlformats.org/officeDocument/2006/relationships/image"/><Relationship Id="rId4" Target="../tags/tag4.xml" Type="http://schemas.openxmlformats.org/officeDocument/2006/relationships/tags"/></Relationships>
</file>

<file path=ppt/slides/_rels/slide6.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6.xml" Type="http://schemas.openxmlformats.org/officeDocument/2006/relationships/notesSlide"/><Relationship Id="rId3" Target="../media/image1.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7.xml" Type="http://schemas.openxmlformats.org/officeDocument/2006/relationships/notesSlide"/><Relationship Id="rId3" Target="../media/image3.jpeg" Type="http://schemas.openxmlformats.org/officeDocument/2006/relationships/image"/><Relationship Id="rId4" Target="../media/image1.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8.xml" Type="http://schemas.openxmlformats.org/officeDocument/2006/relationships/notesSlide"/><Relationship Id="rId3" Target="../media/image1.jpeg" Type="http://schemas.openxmlformats.org/officeDocument/2006/relationships/image"/><Relationship Id="rId4" Target="../tags/tag5.xml" Type="http://schemas.openxmlformats.org/officeDocument/2006/relationships/tags"/></Relationships>
</file>

<file path=ppt/slides/_rels/slide9.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9.xml" Type="http://schemas.openxmlformats.org/officeDocument/2006/relationships/notesSlide"/><Relationship Id="rId3" Target="../charts/chart1.xml" Type="http://schemas.openxmlformats.org/officeDocument/2006/relationships/chart"/><Relationship Id="rId4" Target="../media/image1.jpeg" Type="http://schemas.openxmlformats.org/officeDocument/2006/relationships/image"/><Relationship Id="rId5" Target="../media/image4.jpe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3">
            <a:lum/>
          </a:blip>
          <a:stretch>
            <a:fillRect/>
          </a:stretch>
        </a:blipFill>
        <a:effectLst/>
      </p:bgPr>
    </p:bg>
    <p:spTree>
      <p:nvGrpSpPr>
        <p:cNvPr id="1" name=""/>
        <p:cNvGrpSpPr/>
        <p:nvPr/>
      </p:nvGrpSpPr>
      <p:grpSpPr>
        <a:xfrm>
          <a:off x="0" y="0"/>
          <a:ext cx="0" cy="0"/>
        </a:xfrm>
      </p:grpSpPr>
      <p:sp>
        <p:nvSpPr>
          <p:cNvPr id="15" name="文本框 14"/>
          <p:cNvSpPr txBox="1"/>
          <p:nvPr/>
        </p:nvSpPr>
        <p:spPr>
          <a:xfrm>
            <a:off x="3235546" y="2624536"/>
            <a:ext cx="5669280" cy="914400"/>
          </a:xfrm>
          <a:prstGeom prst="rect">
            <a:avLst/>
          </a:prstGeom>
          <a:noFill/>
          <a:effectLst/>
        </p:spPr>
        <p:txBody>
          <a:bodyPr rtlCol="0" wrap="none">
            <a:spAutoFit/>
          </a:bodyPr>
          <a:lstStyle/>
          <a:p>
            <a:r>
              <a:rPr altLang="en-US" lang="zh-CN" smtClean="0" sz="5400">
                <a:solidFill>
                  <a:srgbClr val="7F2E30"/>
                </a:solidFill>
                <a:latin charset="0" panose="02020702060506020403" pitchFamily="18" typeface="Adobe Garamond Pro Bold"/>
                <a:ea charset="-122" panose="020b0503020204020204" pitchFamily="34" typeface="微软雅黑"/>
                <a:cs charset="-79" panose="02010803020104030203" pitchFamily="2" typeface="Aharoni"/>
              </a:rPr>
              <a:t>单击此处添加标题</a:t>
            </a:r>
          </a:p>
        </p:txBody>
      </p:sp>
      <p:sp>
        <p:nvSpPr>
          <p:cNvPr id="16" name="矩形 15"/>
          <p:cNvSpPr/>
          <p:nvPr/>
        </p:nvSpPr>
        <p:spPr>
          <a:xfrm>
            <a:off x="5054430" y="4104880"/>
            <a:ext cx="1224136" cy="288032"/>
          </a:xfrm>
          <a:prstGeom prst="rect">
            <a:avLst/>
          </a:prstGeom>
          <a:solidFill>
            <a:srgbClr val="3C3C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200">
                <a:solidFill>
                  <a:schemeClr val="bg1"/>
                </a:solidFill>
                <a:latin charset="-122" panose="02010509060101010101" pitchFamily="49" typeface="幼圆"/>
                <a:ea charset="-122" panose="02010509060101010101" pitchFamily="49" typeface="幼圆"/>
              </a:rPr>
              <a:t>优页PPT</a:t>
            </a:r>
          </a:p>
        </p:txBody>
      </p:sp>
      <p:sp>
        <p:nvSpPr>
          <p:cNvPr id="18" name="文本框 17"/>
          <p:cNvSpPr txBox="1"/>
          <p:nvPr/>
        </p:nvSpPr>
        <p:spPr>
          <a:xfrm>
            <a:off x="4405746" y="3543736"/>
            <a:ext cx="3851977" cy="365760"/>
          </a:xfrm>
          <a:prstGeom prst="rect">
            <a:avLst/>
          </a:prstGeom>
          <a:noFill/>
          <a:effectLst/>
        </p:spPr>
        <p:txBody>
          <a:bodyPr rtlCol="0" wrap="none">
            <a:spAutoFit/>
          </a:bodyPr>
          <a:lstStyle/>
          <a:p>
            <a:r>
              <a:rPr altLang="zh-CN" b="1" lang="en-US">
                <a:solidFill>
                  <a:schemeClr val="tx1">
                    <a:lumMod val="75000"/>
                    <a:lumOff val="25000"/>
                  </a:schemeClr>
                </a:solidFill>
              </a:rPr>
              <a:t>General business powerpoint template</a:t>
            </a:r>
          </a:p>
        </p:txBody>
      </p:sp>
      <p:sp>
        <p:nvSpPr>
          <p:cNvPr id="21" name="矩形 20"/>
          <p:cNvSpPr/>
          <p:nvPr/>
        </p:nvSpPr>
        <p:spPr>
          <a:xfrm>
            <a:off x="6350574" y="4104880"/>
            <a:ext cx="1224136" cy="288032"/>
          </a:xfrm>
          <a:prstGeom prst="rect">
            <a:avLst/>
          </a:prstGeom>
          <a:noFill/>
          <a:ln>
            <a:solidFill>
              <a:srgbClr val="3C3C3C"/>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1200">
                <a:solidFill>
                  <a:schemeClr val="tx1">
                    <a:lumMod val="85000"/>
                    <a:lumOff val="15000"/>
                  </a:schemeClr>
                </a:solidFill>
                <a:latin charset="-122" panose="02010509060101010101" pitchFamily="49" typeface="幼圆"/>
                <a:ea charset="-122" panose="02010509060101010101" pitchFamily="49" typeface="幼圆"/>
              </a:rPr>
              <a:t>2018.12.10</a:t>
            </a:r>
          </a:p>
        </p:txBody>
      </p:sp>
    </p:spTree>
    <p:custDataLst>
      <p:tags r:id="rId4"/>
    </p:custDataLst>
    <p:extLst>
      <p:ext uri="{BB962C8B-B14F-4D97-AF65-F5344CB8AC3E}">
        <p14:creationId val="3446013066"/>
      </p:ext>
    </p:extLst>
  </p:cSld>
  <p:clrMapOvr>
    <a:masterClrMapping/>
  </p:clrMapOvr>
  <mc:AlternateContent>
    <mc:Choice Requires="p14">
      <p:transition p14:dur="0"/>
    </mc:Choice>
    <mc:Fallback>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41" presetSubtype="0">
                                  <p:stCondLst>
                                    <p:cond delay="0"/>
                                  </p:stCondLst>
                                  <p:iterate type="lt">
                                    <p:tmPct val="10000"/>
                                  </p:iterate>
                                  <p:childTnLst>
                                    <p:set>
                                      <p:cBhvr>
                                        <p:cTn dur="1" fill="hold" id="6">
                                          <p:stCondLst>
                                            <p:cond delay="0"/>
                                          </p:stCondLst>
                                        </p:cTn>
                                        <p:tgtEl>
                                          <p:spTgt spid="15"/>
                                        </p:tgtEl>
                                        <p:attrNameLst>
                                          <p:attrName>style.visibility</p:attrName>
                                        </p:attrNameLst>
                                      </p:cBhvr>
                                      <p:to>
                                        <p:strVal val="visible"/>
                                      </p:to>
                                    </p:set>
                                    <p:anim calcmode="lin" valueType="num">
                                      <p:cBhvr>
                                        <p:cTn dur="500" fill="hold" id="7"/>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
                                        <p:tgtEl>
                                          <p:spTgt spid="15"/>
                                        </p:tgtEl>
                                        <p:attrNameLst>
                                          <p:attrName>ppt_y</p:attrName>
                                        </p:attrNameLst>
                                      </p:cBhvr>
                                      <p:tavLst>
                                        <p:tav tm="0">
                                          <p:val>
                                            <p:strVal val="#ppt_y"/>
                                          </p:val>
                                        </p:tav>
                                        <p:tav tm="100000">
                                          <p:val>
                                            <p:strVal val="#ppt_y"/>
                                          </p:val>
                                        </p:tav>
                                      </p:tavLst>
                                    </p:anim>
                                    <p:anim calcmode="lin" valueType="num">
                                      <p:cBhvr>
                                        <p:cTn dur="500" fill="hold" id="9"/>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
                                        <p:tgtEl>
                                          <p:spTgt spid="15"/>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1" tmFilter="0,0; .5, 1; 1, 1"/>
                                        <p:tgtEl>
                                          <p:spTgt spid="15"/>
                                        </p:tgtEl>
                                      </p:cBhvr>
                                    </p:animEffect>
                                  </p:childTnLst>
                                </p:cTn>
                              </p:par>
                            </p:childTnLst>
                          </p:cTn>
                        </p:par>
                      </p:childTnLst>
                    </p:cTn>
                  </p:par>
                  <p:par>
                    <p:cTn fill="hold" id="12" nodeType="clickPar">
                      <p:stCondLst>
                        <p:cond delay="indefinite"/>
                      </p:stCondLst>
                      <p:childTnLst>
                        <p:par>
                          <p:cTn fill="hold" id="13" nodeType="afterGroup">
                            <p:stCondLst>
                              <p:cond delay="0"/>
                            </p:stCondLst>
                            <p:childTnLst>
                              <p:par>
                                <p:cTn fill="hold" grpId="0" id="14" nodeType="clickEffect" presetClass="entr" presetID="56" presetSubtype="0">
                                  <p:stCondLst>
                                    <p:cond delay="0"/>
                                  </p:stCondLst>
                                  <p:iterate type="lt">
                                    <p:tmPct val="10000"/>
                                  </p:iterate>
                                  <p:childTnLst>
                                    <p:set>
                                      <p:cBhvr>
                                        <p:cTn dur="1" fill="hold" id="15">
                                          <p:stCondLst>
                                            <p:cond delay="0"/>
                                          </p:stCondLst>
                                        </p:cTn>
                                        <p:tgtEl>
                                          <p:spTgt spid="18"/>
                                        </p:tgtEl>
                                        <p:attrNameLst>
                                          <p:attrName>style.visibility</p:attrName>
                                        </p:attrNameLst>
                                      </p:cBhvr>
                                      <p:to>
                                        <p:strVal val="visible"/>
                                      </p:to>
                                    </p:set>
                                    <p:anim by="(-#ppt_w*2)" calcmode="lin" valueType="num">
                                      <p:cBhvr rctx="PPT">
                                        <p:cTn autoRev="1" dur="500" fill="hold" id="16">
                                          <p:stCondLst>
                                            <p:cond delay="0"/>
                                          </p:stCondLst>
                                        </p:cTn>
                                        <p:tgtEl>
                                          <p:spTgt spid="18"/>
                                        </p:tgtEl>
                                        <p:attrNameLst>
                                          <p:attrName>ppt_w</p:attrName>
                                        </p:attrNameLst>
                                      </p:cBhvr>
                                    </p:anim>
                                    <p:anim by="(#ppt_w*0.50)" calcmode="lin" valueType="num">
                                      <p:cBhvr>
                                        <p:cTn autoRev="1" decel="50000" dur="500" fill="hold" id="17">
                                          <p:stCondLst>
                                            <p:cond delay="0"/>
                                          </p:stCondLst>
                                        </p:cTn>
                                        <p:tgtEl>
                                          <p:spTgt spid="18"/>
                                        </p:tgtEl>
                                        <p:attrNameLst>
                                          <p:attrName>ppt_x</p:attrName>
                                        </p:attrNameLst>
                                      </p:cBhvr>
                                    </p:anim>
                                    <p:anim calcmode="lin" from="(-#ppt_h/2)" to="(#ppt_y)" valueType="num">
                                      <p:cBhvr>
                                        <p:cTn dur="1000" fill="hold" id="18">
                                          <p:stCondLst>
                                            <p:cond delay="0"/>
                                          </p:stCondLst>
                                        </p:cTn>
                                        <p:tgtEl>
                                          <p:spTgt spid="18"/>
                                        </p:tgtEl>
                                        <p:attrNameLst>
                                          <p:attrName>ppt_y</p:attrName>
                                        </p:attrNameLst>
                                      </p:cBhvr>
                                    </p:anim>
                                    <p:animRot by="21600000">
                                      <p:cBhvr>
                                        <p:cTn dur="1000" fill="hold" id="19">
                                          <p:stCondLst>
                                            <p:cond delay="0"/>
                                          </p:stCondLst>
                                        </p:cTn>
                                        <p:tgtEl>
                                          <p:spTgt spid="18"/>
                                        </p:tgtEl>
                                        <p:attrNameLst>
                                          <p:attrName>r</p:attrName>
                                        </p:attrNameLst>
                                      </p:cBhvr>
                                    </p:animRot>
                                  </p:childTnLst>
                                </p:cTn>
                              </p:par>
                            </p:childTnLst>
                          </p:cTn>
                        </p:par>
                      </p:childTnLst>
                    </p:cTn>
                  </p:par>
                  <p:par>
                    <p:cTn fill="hold" id="20" nodeType="clickPar">
                      <p:stCondLst>
                        <p:cond delay="indefinite"/>
                      </p:stCondLst>
                      <p:childTnLst>
                        <p:par>
                          <p:cTn fill="hold" id="21" nodeType="afterGroup">
                            <p:stCondLst>
                              <p:cond delay="0"/>
                            </p:stCondLst>
                            <p:childTnLst>
                              <p:par>
                                <p:cTn fill="hold" grpId="0" id="22" nodeType="clickEffect" presetClass="entr" presetID="2" presetSubtype="2">
                                  <p:stCondLst>
                                    <p:cond delay="0"/>
                                  </p:stCondLst>
                                  <p:childTnLst>
                                    <p:set>
                                      <p:cBhvr>
                                        <p:cTn dur="1" fill="hold" id="23">
                                          <p:stCondLst>
                                            <p:cond delay="0"/>
                                          </p:stCondLst>
                                        </p:cTn>
                                        <p:tgtEl>
                                          <p:spTgt spid="16"/>
                                        </p:tgtEl>
                                        <p:attrNameLst>
                                          <p:attrName>style.visibility</p:attrName>
                                        </p:attrNameLst>
                                      </p:cBhvr>
                                      <p:to>
                                        <p:strVal val="visible"/>
                                      </p:to>
                                    </p:set>
                                    <p:anim calcmode="lin" valueType="num">
                                      <p:cBhvr additive="base">
                                        <p:cTn dur="500" fill="hold" id="24"/>
                                        <p:tgtEl>
                                          <p:spTgt spid="16"/>
                                        </p:tgtEl>
                                        <p:attrNameLst>
                                          <p:attrName>ppt_x</p:attrName>
                                        </p:attrNameLst>
                                      </p:cBhvr>
                                      <p:tavLst>
                                        <p:tav tm="0">
                                          <p:val>
                                            <p:strVal val="1+#ppt_w/2"/>
                                          </p:val>
                                        </p:tav>
                                        <p:tav tm="100000">
                                          <p:val>
                                            <p:strVal val="#ppt_x"/>
                                          </p:val>
                                        </p:tav>
                                      </p:tavLst>
                                    </p:anim>
                                    <p:anim calcmode="lin" valueType="num">
                                      <p:cBhvr additive="base">
                                        <p:cTn dur="500" fill="hold" id="25"/>
                                        <p:tgtEl>
                                          <p:spTgt spid="16"/>
                                        </p:tgtEl>
                                        <p:attrNameLst>
                                          <p:attrName>ppt_y</p:attrName>
                                        </p:attrNameLst>
                                      </p:cBhvr>
                                      <p:tavLst>
                                        <p:tav tm="0">
                                          <p:val>
                                            <p:strVal val="#ppt_y"/>
                                          </p:val>
                                        </p:tav>
                                        <p:tav tm="100000">
                                          <p:val>
                                            <p:strVal val="#ppt_y"/>
                                          </p:val>
                                        </p:tav>
                                      </p:tavLst>
                                    </p:anim>
                                  </p:childTnLst>
                                </p:cTn>
                              </p:par>
                            </p:childTnLst>
                          </p:cTn>
                        </p:par>
                      </p:childTnLst>
                    </p:cTn>
                  </p:par>
                  <p:par>
                    <p:cTn fill="hold" id="26" nodeType="clickPar">
                      <p:stCondLst>
                        <p:cond delay="indefinite"/>
                      </p:stCondLst>
                      <p:childTnLst>
                        <p:par>
                          <p:cTn fill="hold" id="27" nodeType="afterGroup">
                            <p:stCondLst>
                              <p:cond delay="0"/>
                            </p:stCondLst>
                            <p:childTnLst>
                              <p:par>
                                <p:cTn fill="hold" grpId="0" id="28" nodeType="clickEffect" presetClass="entr" presetID="2" presetSubtype="2">
                                  <p:stCondLst>
                                    <p:cond delay="0"/>
                                  </p:stCondLst>
                                  <p:childTnLst>
                                    <p:set>
                                      <p:cBhvr>
                                        <p:cTn dur="1" fill="hold" id="29">
                                          <p:stCondLst>
                                            <p:cond delay="0"/>
                                          </p:stCondLst>
                                        </p:cTn>
                                        <p:tgtEl>
                                          <p:spTgt spid="21"/>
                                        </p:tgtEl>
                                        <p:attrNameLst>
                                          <p:attrName>style.visibility</p:attrName>
                                        </p:attrNameLst>
                                      </p:cBhvr>
                                      <p:to>
                                        <p:strVal val="visible"/>
                                      </p:to>
                                    </p:set>
                                    <p:anim calcmode="lin" valueType="num">
                                      <p:cBhvr additive="base">
                                        <p:cTn dur="500" fill="hold" id="30"/>
                                        <p:tgtEl>
                                          <p:spTgt spid="21"/>
                                        </p:tgtEl>
                                        <p:attrNameLst>
                                          <p:attrName>ppt_x</p:attrName>
                                        </p:attrNameLst>
                                      </p:cBhvr>
                                      <p:tavLst>
                                        <p:tav tm="0">
                                          <p:val>
                                            <p:strVal val="1+#ppt_w/2"/>
                                          </p:val>
                                        </p:tav>
                                        <p:tav tm="100000">
                                          <p:val>
                                            <p:strVal val="#ppt_x"/>
                                          </p:val>
                                        </p:tav>
                                      </p:tavLst>
                                    </p:anim>
                                    <p:anim calcmode="lin" valueType="num">
                                      <p:cBhvr additive="base">
                                        <p:cTn dur="500" fill="hold" id="31"/>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P grpId="0" spid="16"/>
      <p:bldP grpId="0" spid="18"/>
      <p:bldP grpId="0" spid="21"/>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5" name="Oval 24"/>
          <p:cNvSpPr/>
          <p:nvPr/>
        </p:nvSpPr>
        <p:spPr>
          <a:xfrm>
            <a:off x="2006600" y="1813716"/>
            <a:ext cx="1524886" cy="1524886"/>
          </a:xfrm>
          <a:prstGeom prst="ellipse">
            <a:avLst/>
          </a:prstGeom>
          <a:solidFill>
            <a:srgbClr val="7F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lang="en-US" sz="2800">
                <a:solidFill>
                  <a:schemeClr val="bg1"/>
                </a:solidFill>
                <a:latin charset="0" panose="02000000000000000000" pitchFamily="2" typeface="Roboto"/>
                <a:ea charset="0" panose="02000000000000000000" pitchFamily="2" typeface="Roboto"/>
              </a:rPr>
              <a:t>86%</a:t>
            </a:r>
          </a:p>
        </p:txBody>
      </p:sp>
      <p:sp>
        <p:nvSpPr>
          <p:cNvPr id="27" name="Oval 26"/>
          <p:cNvSpPr/>
          <p:nvPr/>
        </p:nvSpPr>
        <p:spPr>
          <a:xfrm>
            <a:off x="4985933" y="2680542"/>
            <a:ext cx="2001134" cy="2001134"/>
          </a:xfrm>
          <a:prstGeom prst="ellipse">
            <a:avLst/>
          </a:prstGeom>
          <a:solidFill>
            <a:srgbClr val="3636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2800">
              <a:solidFill>
                <a:schemeClr val="tx1">
                  <a:lumMod val="85000"/>
                  <a:lumOff val="15000"/>
                </a:schemeClr>
              </a:solidFill>
              <a:latin charset="0" panose="02000000000000000000" pitchFamily="2" typeface="Roboto"/>
              <a:ea charset="0" panose="02000000000000000000" pitchFamily="2" typeface="Roboto"/>
            </a:endParaRPr>
          </a:p>
        </p:txBody>
      </p:sp>
      <p:sp>
        <p:nvSpPr>
          <p:cNvPr id="28" name="Freeform 27"/>
          <p:cNvSpPr/>
          <p:nvPr/>
        </p:nvSpPr>
        <p:spPr>
          <a:xfrm>
            <a:off x="5886500" y="3101800"/>
            <a:ext cx="200000" cy="343751"/>
          </a:xfrm>
          <a:custGeom>
            <a:rect b="b" l="l" r="r" t="t"/>
            <a:pathLst>
              <a:path h="402261" w="234042">
                <a:moveTo>
                  <a:pt x="43883" y="109707"/>
                </a:moveTo>
                <a:lnTo>
                  <a:pt x="190159" y="109707"/>
                </a:lnTo>
                <a:cubicBezTo>
                  <a:pt x="202349" y="109707"/>
                  <a:pt x="212710" y="113974"/>
                  <a:pt x="221243" y="122507"/>
                </a:cubicBezTo>
                <a:cubicBezTo>
                  <a:pt x="229776" y="131039"/>
                  <a:pt x="234042" y="141401"/>
                  <a:pt x="234042" y="153590"/>
                </a:cubicBezTo>
                <a:lnTo>
                  <a:pt x="234042" y="248670"/>
                </a:lnTo>
                <a:cubicBezTo>
                  <a:pt x="234042" y="254765"/>
                  <a:pt x="231909" y="259946"/>
                  <a:pt x="227643" y="264212"/>
                </a:cubicBezTo>
                <a:cubicBezTo>
                  <a:pt x="223376" y="268479"/>
                  <a:pt x="218196" y="270612"/>
                  <a:pt x="212101" y="270612"/>
                </a:cubicBezTo>
                <a:cubicBezTo>
                  <a:pt x="206006" y="270612"/>
                  <a:pt x="200825" y="268479"/>
                  <a:pt x="196559" y="264212"/>
                </a:cubicBezTo>
                <a:cubicBezTo>
                  <a:pt x="192293" y="259946"/>
                  <a:pt x="190159" y="254765"/>
                  <a:pt x="190159" y="248670"/>
                </a:cubicBezTo>
                <a:lnTo>
                  <a:pt x="190159" y="168218"/>
                </a:lnTo>
                <a:lnTo>
                  <a:pt x="175532" y="168218"/>
                </a:lnTo>
                <a:lnTo>
                  <a:pt x="175532" y="376662"/>
                </a:lnTo>
                <a:cubicBezTo>
                  <a:pt x="175532" y="383672"/>
                  <a:pt x="173018" y="389690"/>
                  <a:pt x="167989" y="394719"/>
                </a:cubicBezTo>
                <a:cubicBezTo>
                  <a:pt x="162961" y="399747"/>
                  <a:pt x="156942" y="402261"/>
                  <a:pt x="149933" y="402261"/>
                </a:cubicBezTo>
                <a:cubicBezTo>
                  <a:pt x="142924" y="402261"/>
                  <a:pt x="136906" y="399747"/>
                  <a:pt x="131877" y="394719"/>
                </a:cubicBezTo>
                <a:cubicBezTo>
                  <a:pt x="126849" y="389690"/>
                  <a:pt x="124335" y="383672"/>
                  <a:pt x="124335" y="376662"/>
                </a:cubicBezTo>
                <a:lnTo>
                  <a:pt x="124335" y="270612"/>
                </a:lnTo>
                <a:lnTo>
                  <a:pt x="109707" y="270612"/>
                </a:lnTo>
                <a:lnTo>
                  <a:pt x="109707" y="376662"/>
                </a:lnTo>
                <a:cubicBezTo>
                  <a:pt x="109707" y="383672"/>
                  <a:pt x="107193" y="389690"/>
                  <a:pt x="102165" y="394719"/>
                </a:cubicBezTo>
                <a:cubicBezTo>
                  <a:pt x="97137" y="399747"/>
                  <a:pt x="91118" y="402261"/>
                  <a:pt x="84109" y="402261"/>
                </a:cubicBezTo>
                <a:cubicBezTo>
                  <a:pt x="77100" y="402261"/>
                  <a:pt x="71081" y="399747"/>
                  <a:pt x="66053" y="394719"/>
                </a:cubicBezTo>
                <a:cubicBezTo>
                  <a:pt x="61024" y="389690"/>
                  <a:pt x="58510" y="383672"/>
                  <a:pt x="58510" y="376662"/>
                </a:cubicBezTo>
                <a:lnTo>
                  <a:pt x="58510" y="168218"/>
                </a:lnTo>
                <a:lnTo>
                  <a:pt x="43883" y="168218"/>
                </a:lnTo>
                <a:lnTo>
                  <a:pt x="43883" y="248670"/>
                </a:lnTo>
                <a:cubicBezTo>
                  <a:pt x="43883" y="254765"/>
                  <a:pt x="41749" y="259946"/>
                  <a:pt x="37483" y="264212"/>
                </a:cubicBezTo>
                <a:cubicBezTo>
                  <a:pt x="33217" y="268479"/>
                  <a:pt x="28036" y="270612"/>
                  <a:pt x="21941" y="270612"/>
                </a:cubicBezTo>
                <a:cubicBezTo>
                  <a:pt x="15846" y="270612"/>
                  <a:pt x="10666" y="268479"/>
                  <a:pt x="6399" y="264212"/>
                </a:cubicBezTo>
                <a:cubicBezTo>
                  <a:pt x="2133" y="259946"/>
                  <a:pt x="0" y="254765"/>
                  <a:pt x="0" y="248670"/>
                </a:cubicBezTo>
                <a:lnTo>
                  <a:pt x="0" y="153590"/>
                </a:lnTo>
                <a:cubicBezTo>
                  <a:pt x="0" y="141401"/>
                  <a:pt x="4266" y="131039"/>
                  <a:pt x="12799" y="122507"/>
                </a:cubicBezTo>
                <a:cubicBezTo>
                  <a:pt x="21332" y="113974"/>
                  <a:pt x="31693" y="109707"/>
                  <a:pt x="43883" y="109707"/>
                </a:cubicBezTo>
                <a:close/>
                <a:moveTo>
                  <a:pt x="117021" y="0"/>
                </a:moveTo>
                <a:cubicBezTo>
                  <a:pt x="131192" y="0"/>
                  <a:pt x="143267" y="4990"/>
                  <a:pt x="153247" y="14970"/>
                </a:cubicBezTo>
                <a:cubicBezTo>
                  <a:pt x="163228" y="24951"/>
                  <a:pt x="168218" y="37026"/>
                  <a:pt x="168218" y="51197"/>
                </a:cubicBezTo>
                <a:cubicBezTo>
                  <a:pt x="168218" y="65367"/>
                  <a:pt x="163228" y="77443"/>
                  <a:pt x="153247" y="87423"/>
                </a:cubicBezTo>
                <a:cubicBezTo>
                  <a:pt x="143267" y="97403"/>
                  <a:pt x="131192" y="102394"/>
                  <a:pt x="117021" y="102394"/>
                </a:cubicBezTo>
                <a:cubicBezTo>
                  <a:pt x="102851" y="102394"/>
                  <a:pt x="90775" y="97403"/>
                  <a:pt x="80795" y="87423"/>
                </a:cubicBezTo>
                <a:cubicBezTo>
                  <a:pt x="70814" y="77443"/>
                  <a:pt x="65824" y="65367"/>
                  <a:pt x="65824" y="51197"/>
                </a:cubicBezTo>
                <a:cubicBezTo>
                  <a:pt x="65824" y="37026"/>
                  <a:pt x="70814" y="24951"/>
                  <a:pt x="80795" y="14970"/>
                </a:cubicBezTo>
                <a:cubicBezTo>
                  <a:pt x="90775" y="4990"/>
                  <a:pt x="102851" y="0"/>
                  <a:pt x="117021" y="0"/>
                </a:cubicBezTo>
                <a:close/>
              </a:path>
            </a:pathLst>
          </a:custGeom>
          <a:solidFill>
            <a:schemeClr val="bg1"/>
          </a:solidFill>
          <a:ln>
            <a:noFill/>
          </a:ln>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en-US" sz="3200">
              <a:solidFill>
                <a:schemeClr val="tx1">
                  <a:lumMod val="85000"/>
                  <a:lumOff val="15000"/>
                </a:schemeClr>
              </a:solidFill>
            </a:endParaRPr>
          </a:p>
        </p:txBody>
      </p:sp>
      <p:sp>
        <p:nvSpPr>
          <p:cNvPr id="29" name="TextBox 28"/>
          <p:cNvSpPr txBox="1"/>
          <p:nvPr/>
        </p:nvSpPr>
        <p:spPr>
          <a:xfrm>
            <a:off x="4890000" y="3474394"/>
            <a:ext cx="2193002" cy="1188720"/>
          </a:xfrm>
          <a:prstGeom prst="rect">
            <a:avLst/>
          </a:prstGeom>
          <a:noFill/>
        </p:spPr>
        <p:txBody>
          <a:bodyPr rtlCol="0" wrap="none">
            <a:spAutoFit/>
          </a:bodyPr>
          <a:lstStyle/>
          <a:p>
            <a:pPr algn="ctr"/>
            <a:r>
              <a:rPr lang="en-US" sz="3600">
                <a:solidFill>
                  <a:schemeClr val="bg1"/>
                </a:solidFill>
                <a:latin charset="0" panose="02000000000000000000" pitchFamily="2" typeface="Roboto"/>
                <a:ea charset="0" panose="02000000000000000000" pitchFamily="2" typeface="Roboto"/>
                <a:cs charset="0" panose="020b0606030504020204" pitchFamily="34" typeface="Open Sans"/>
              </a:rPr>
              <a:t>115.5k</a:t>
            </a:r>
          </a:p>
          <a:p>
            <a:pPr algn="ctr"/>
            <a:r>
              <a:rPr lang="en-US" sz="3600">
                <a:solidFill>
                  <a:schemeClr val="bg1"/>
                </a:solidFill>
                <a:latin charset="0" panose="02000000000000000000" pitchFamily="2" typeface="Roboto"/>
                <a:ea charset="0" panose="02000000000000000000" pitchFamily="2" typeface="Roboto"/>
                <a:cs charset="0" panose="020b0606030504020204" pitchFamily="34" typeface="Open Sans"/>
              </a:rPr>
              <a:t>AVERAGE</a:t>
            </a:r>
          </a:p>
        </p:txBody>
      </p:sp>
      <p:sp>
        <p:nvSpPr>
          <p:cNvPr id="30" name="Oval 29"/>
          <p:cNvSpPr/>
          <p:nvPr/>
        </p:nvSpPr>
        <p:spPr>
          <a:xfrm>
            <a:off x="4348421" y="4886525"/>
            <a:ext cx="1524886" cy="1524886"/>
          </a:xfrm>
          <a:prstGeom prst="ellipse">
            <a:avLst/>
          </a:prstGeom>
          <a:solidFill>
            <a:srgbClr val="3636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lang="en-US" sz="2800">
                <a:solidFill>
                  <a:schemeClr val="bg1"/>
                </a:solidFill>
                <a:latin charset="0" panose="02000000000000000000" pitchFamily="2" typeface="Roboto"/>
                <a:ea charset="0" panose="02000000000000000000" pitchFamily="2" typeface="Roboto"/>
              </a:rPr>
              <a:t>86%</a:t>
            </a:r>
          </a:p>
        </p:txBody>
      </p:sp>
      <p:sp>
        <p:nvSpPr>
          <p:cNvPr id="31" name="Rounded Rectangle 30"/>
          <p:cNvSpPr/>
          <p:nvPr/>
        </p:nvSpPr>
        <p:spPr>
          <a:xfrm>
            <a:off x="2159886" y="5234740"/>
            <a:ext cx="1828800" cy="274320"/>
          </a:xfrm>
          <a:prstGeom prst="roundRect">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r>
              <a:rPr lang="en-US" sz="900">
                <a:solidFill>
                  <a:schemeClr val="tx1">
                    <a:lumMod val="85000"/>
                    <a:lumOff val="15000"/>
                  </a:schemeClr>
                </a:solidFill>
                <a:latin charset="0" panose="02000000000000000000" pitchFamily="2" typeface="Roboto"/>
                <a:ea charset="0" panose="02000000000000000000" pitchFamily="2" typeface="Roboto"/>
              </a:rPr>
              <a:t>SOCIAL BOX</a:t>
            </a:r>
          </a:p>
        </p:txBody>
      </p:sp>
      <p:sp>
        <p:nvSpPr>
          <p:cNvPr id="32" name="Rounded Rectangle 31"/>
          <p:cNvSpPr/>
          <p:nvPr/>
        </p:nvSpPr>
        <p:spPr>
          <a:xfrm>
            <a:off x="3531486" y="5234741"/>
            <a:ext cx="457200" cy="274320"/>
          </a:xfrm>
          <a:prstGeom prst="roundRect">
            <a:avLst/>
          </a:prstGeom>
          <a:solidFill>
            <a:srgbClr val="7F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lang="en-US" sz="1200">
                <a:solidFill>
                  <a:schemeClr val="tx1">
                    <a:lumMod val="85000"/>
                    <a:lumOff val="15000"/>
                  </a:schemeClr>
                </a:solidFill>
                <a:latin charset="0" pitchFamily="2" typeface="FontAwesome"/>
              </a:rPr>
              <a:t></a:t>
            </a:r>
          </a:p>
        </p:txBody>
      </p:sp>
      <p:sp>
        <p:nvSpPr>
          <p:cNvPr id="33" name="Rectangle 32"/>
          <p:cNvSpPr/>
          <p:nvPr/>
        </p:nvSpPr>
        <p:spPr>
          <a:xfrm>
            <a:off x="2159886" y="5558393"/>
            <a:ext cx="1893737" cy="640080"/>
          </a:xfrm>
          <a:prstGeom prst="rect">
            <a:avLst/>
          </a:prstGeom>
        </p:spPr>
        <p:txBody>
          <a:bodyPr wrap="square">
            <a:spAutoFit/>
          </a:bodyPr>
          <a:lstStyle/>
          <a:p>
            <a:pPr algn="r"/>
            <a:r>
              <a:rPr b="1" lang="en-US" sz="900">
                <a:solidFill>
                  <a:schemeClr val="tx1">
                    <a:lumMod val="85000"/>
                    <a:lumOff val="15000"/>
                  </a:schemeClr>
                </a:solidFill>
                <a:latin charset="0" panose="02000000000000000000" pitchFamily="2" typeface="Roboto"/>
                <a:ea charset="0" panose="02000000000000000000" pitchFamily="2" typeface="Roboto"/>
              </a:rPr>
              <a:t>FACEBOOK</a:t>
            </a:r>
          </a:p>
          <a:p>
            <a:pPr algn="r"/>
            <a:endParaRPr b="1" lang="en-US" sz="900">
              <a:solidFill>
                <a:schemeClr val="tx1">
                  <a:lumMod val="85000"/>
                  <a:lumOff val="15000"/>
                </a:schemeClr>
              </a:solidFill>
              <a:latin charset="0" panose="02000000000000000000" pitchFamily="2" typeface="Roboto"/>
              <a:ea charset="0" panose="02000000000000000000" pitchFamily="2" typeface="Roboto"/>
            </a:endParaRPr>
          </a:p>
          <a:p>
            <a:pPr algn="r"/>
            <a:r>
              <a:rPr b="1" lang="en-US" sz="900">
                <a:solidFill>
                  <a:schemeClr val="tx1">
                    <a:lumMod val="85000"/>
                    <a:lumOff val="15000"/>
                  </a:schemeClr>
                </a:solidFill>
                <a:latin charset="0" panose="02000000000000000000" pitchFamily="2" typeface="Roboto"/>
                <a:ea charset="0" panose="02000000000000000000" pitchFamily="2" typeface="Roboto"/>
              </a:rPr>
              <a:t>Conveniently iterate top-line alignments for wireless metrics. </a:t>
            </a:r>
          </a:p>
        </p:txBody>
      </p:sp>
      <p:sp>
        <p:nvSpPr>
          <p:cNvPr id="35" name="Rectangle 34"/>
          <p:cNvSpPr/>
          <p:nvPr/>
        </p:nvSpPr>
        <p:spPr>
          <a:xfrm>
            <a:off x="3662591" y="2478589"/>
            <a:ext cx="1559501" cy="502920"/>
          </a:xfrm>
          <a:prstGeom prst="rect">
            <a:avLst/>
          </a:prstGeom>
        </p:spPr>
        <p:txBody>
          <a:bodyPr wrap="square">
            <a:spAutoFit/>
          </a:bodyPr>
          <a:lstStyle/>
          <a:p>
            <a:r>
              <a:rPr lang="en-US" sz="900">
                <a:solidFill>
                  <a:schemeClr val="tx1">
                    <a:lumMod val="85000"/>
                    <a:lumOff val="15000"/>
                  </a:schemeClr>
                </a:solidFill>
                <a:latin charset="0" panose="02000000000000000000" pitchFamily="2" typeface="Roboto"/>
                <a:ea charset="0" panose="02000000000000000000" pitchFamily="2" typeface="Roboto"/>
              </a:rPr>
              <a:t>Conveniently iterate top-line alignments for wireless metrics. </a:t>
            </a:r>
          </a:p>
        </p:txBody>
      </p:sp>
      <p:sp>
        <p:nvSpPr>
          <p:cNvPr id="40" name="Rectangle 39"/>
          <p:cNvSpPr/>
          <p:nvPr/>
        </p:nvSpPr>
        <p:spPr>
          <a:xfrm>
            <a:off x="7864399" y="5882347"/>
            <a:ext cx="1559501" cy="502920"/>
          </a:xfrm>
          <a:prstGeom prst="rect">
            <a:avLst/>
          </a:prstGeom>
        </p:spPr>
        <p:txBody>
          <a:bodyPr wrap="square">
            <a:spAutoFit/>
          </a:bodyPr>
          <a:lstStyle/>
          <a:p>
            <a:r>
              <a:rPr lang="en-US" sz="900">
                <a:solidFill>
                  <a:schemeClr val="tx1">
                    <a:lumMod val="85000"/>
                    <a:lumOff val="15000"/>
                  </a:schemeClr>
                </a:solidFill>
                <a:latin charset="0" panose="02000000000000000000" pitchFamily="2" typeface="Roboto"/>
                <a:ea charset="0" panose="02000000000000000000" pitchFamily="2" typeface="Roboto"/>
              </a:rPr>
              <a:t>Conveniently iterate top-line alignments for wireless metrics. </a:t>
            </a:r>
          </a:p>
        </p:txBody>
      </p:sp>
      <p:sp>
        <p:nvSpPr>
          <p:cNvPr id="41" name="TextBox 40"/>
          <p:cNvSpPr txBox="1"/>
          <p:nvPr/>
        </p:nvSpPr>
        <p:spPr>
          <a:xfrm>
            <a:off x="6822124" y="5509059"/>
            <a:ext cx="1597342" cy="1188720"/>
          </a:xfrm>
          <a:prstGeom prst="rect">
            <a:avLst/>
          </a:prstGeom>
          <a:noFill/>
        </p:spPr>
        <p:txBody>
          <a:bodyPr rtlCol="0" wrap="none">
            <a:spAutoFit/>
          </a:bodyPr>
          <a:lstStyle/>
          <a:p>
            <a:r>
              <a:rPr lang="en-US" sz="3600">
                <a:solidFill>
                  <a:schemeClr val="tx1">
                    <a:lumMod val="85000"/>
                    <a:lumOff val="15000"/>
                  </a:schemeClr>
                </a:solidFill>
                <a:latin charset="0" panose="02000000000000000000" pitchFamily="2" typeface="Roboto"/>
                <a:ea charset="0" panose="02000000000000000000" pitchFamily="2" typeface="Roboto"/>
                <a:cs charset="0" panose="020b0606030504020204" pitchFamily="34" typeface="Open Sans"/>
              </a:rPr>
              <a:t>35%</a:t>
            </a:r>
          </a:p>
          <a:p>
            <a:r>
              <a:rPr lang="en-US" sz="3600">
                <a:solidFill>
                  <a:schemeClr val="tx1">
                    <a:lumMod val="85000"/>
                    <a:lumOff val="15000"/>
                  </a:schemeClr>
                </a:solidFill>
                <a:latin charset="0" panose="02000000000000000000" pitchFamily="2" typeface="Roboto"/>
                <a:ea charset="0" panose="02000000000000000000" pitchFamily="2" typeface="Roboto"/>
                <a:cs charset="0" panose="020b0606030504020204" pitchFamily="34" typeface="Open Sans"/>
              </a:rPr>
              <a:t>MUSIC</a:t>
            </a:r>
          </a:p>
        </p:txBody>
      </p:sp>
      <p:sp>
        <p:nvSpPr>
          <p:cNvPr id="47" name="TextBox 46"/>
          <p:cNvSpPr txBox="1"/>
          <p:nvPr/>
        </p:nvSpPr>
        <p:spPr>
          <a:xfrm>
            <a:off x="7559770" y="3746857"/>
            <a:ext cx="3067825" cy="640080"/>
          </a:xfrm>
          <a:prstGeom prst="rect">
            <a:avLst/>
          </a:prstGeom>
          <a:noFill/>
        </p:spPr>
        <p:txBody>
          <a:bodyPr rtlCol="0" wrap="square">
            <a:spAutoFit/>
          </a:bodyPr>
          <a:lstStyle/>
          <a:p>
            <a:r>
              <a:rPr lang="en-US" sz="900">
                <a:solidFill>
                  <a:schemeClr val="tx1">
                    <a:lumMod val="85000"/>
                    <a:lumOff val="15000"/>
                  </a:schemeClr>
                </a:solidFill>
                <a:latin charset="0" panose="02000000000000000000" pitchFamily="2" typeface="Roboto"/>
                <a:ea charset="0" panose="02000000000000000000" pitchFamily="2" typeface="Roboto"/>
                <a:cs charset="0" panose="020b0606030504020204" pitchFamily="34" typeface="Open Sans"/>
              </a:rPr>
              <a:t>Conveniently procrastinate client-centric technology via highly efficient manufactured products. Seamlessly productivate go forward benefits without interdependentinfrastructures. </a:t>
            </a:r>
          </a:p>
        </p:txBody>
      </p:sp>
      <p:sp>
        <p:nvSpPr>
          <p:cNvPr id="48" name="Rectangle 47"/>
          <p:cNvSpPr/>
          <p:nvPr/>
        </p:nvSpPr>
        <p:spPr>
          <a:xfrm>
            <a:off x="7654777" y="3101800"/>
            <a:ext cx="2286000" cy="640080"/>
          </a:xfrm>
          <a:prstGeom prst="rect">
            <a:avLst/>
          </a:prstGeom>
          <a:solidFill>
            <a:srgbClr val="7F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solidFill>
                <a:schemeClr val="bg1"/>
              </a:solidFill>
            </a:endParaRPr>
          </a:p>
        </p:txBody>
      </p:sp>
      <p:sp>
        <p:nvSpPr>
          <p:cNvPr id="49" name="TextBox 48"/>
          <p:cNvSpPr txBox="1"/>
          <p:nvPr/>
        </p:nvSpPr>
        <p:spPr>
          <a:xfrm>
            <a:off x="8192930" y="3240233"/>
            <a:ext cx="1097280" cy="365760"/>
          </a:xfrm>
          <a:prstGeom prst="rect">
            <a:avLst/>
          </a:prstGeom>
          <a:noFill/>
        </p:spPr>
        <p:txBody>
          <a:bodyPr rtlCol="0" wrap="none">
            <a:spAutoFit/>
          </a:bodyPr>
          <a:lstStyle/>
          <a:p>
            <a:pPr algn="ctr" defTabSz="1176924"/>
            <a:r>
              <a:rPr altLang="en-US" lang="zh-CN">
                <a:solidFill>
                  <a:schemeClr val="bg1"/>
                </a:solidFill>
                <a:latin charset="-122" panose="02010509060101010101" pitchFamily="49" typeface="幼圆"/>
                <a:ea charset="-122" panose="02010509060101010101" pitchFamily="49" typeface="幼圆"/>
              </a:rPr>
              <a:t>添加标题</a:t>
            </a:r>
          </a:p>
        </p:txBody>
      </p:sp>
      <p:pic>
        <p:nvPicPr>
          <p:cNvPr id="26" name="图片 25"/>
          <p:cNvPicPr>
            <a:picLocks noChangeAspect="1"/>
          </p:cNvPicPr>
          <p:nvPr/>
        </p:nvPicPr>
        <p:blipFill>
          <a:blip r:embed="rId3">
            <a:extLst>
              <a:ext uri="{28A0092B-C50C-407E-A947-70E740481C1C}">
                <a14:useLocalDpi val="0"/>
              </a:ext>
            </a:extLst>
          </a:blip>
          <a:srcRect b="79202" t="5540"/>
          <a:stretch>
            <a:fillRect/>
          </a:stretch>
        </p:blipFill>
        <p:spPr>
          <a:xfrm>
            <a:off x="0" y="508000"/>
            <a:ext cx="12192000" cy="699541"/>
          </a:xfrm>
          <a:prstGeom prst="rect">
            <a:avLst/>
          </a:prstGeom>
        </p:spPr>
      </p:pic>
      <p:sp>
        <p:nvSpPr>
          <p:cNvPr id="34" name="Title 1"/>
          <p:cNvSpPr txBox="1"/>
          <p:nvPr/>
        </p:nvSpPr>
        <p:spPr>
          <a:xfrm>
            <a:off x="4584700" y="295001"/>
            <a:ext cx="3022600" cy="1125538"/>
          </a:xfrm>
          <a:prstGeom prst="rect">
            <a:avLst/>
          </a:prstGeom>
        </p:spPr>
        <p:txBody>
          <a:bodyPr anchor="ctr" bIns="45720" lIns="91440" rIns="91440" rtlCol="0" tIns="45720" vert="horz">
            <a:normAutofit/>
          </a:bodyPr>
          <a:lstStyle>
            <a:lvl1pPr algn="l" defTabSz="914400" eaLnBrk="1" hangingPunct="1" latinLnBrk="0" rtl="0">
              <a:lnSpc>
                <a:spcPct val="90000"/>
              </a:lnSpc>
              <a:spcBef>
                <a:spcPct val="0"/>
              </a:spcBef>
              <a:buNone/>
              <a:defRPr kern="1200" sz="4400">
                <a:solidFill>
                  <a:schemeClr val="tx1"/>
                </a:solidFill>
                <a:latin typeface="+mj-lt"/>
                <a:ea typeface="+mj-ea"/>
                <a:cs typeface="+mj-cs"/>
              </a:defRPr>
            </a:lvl1pPr>
          </a:lstStyle>
          <a:p>
            <a:pPr algn="ctr" defTabSz="1176924"/>
            <a:r>
              <a:rPr altLang="en-US" lang="zh-CN" sz="2400">
                <a:solidFill>
                  <a:srgbClr val="3C3C3C"/>
                </a:solidFill>
                <a:latin charset="-122" panose="02010509060101010101" pitchFamily="49" typeface="幼圆"/>
                <a:ea charset="-122" panose="02010509060101010101" pitchFamily="49" typeface="幼圆"/>
              </a:rPr>
              <a:t>添加标题</a:t>
            </a:r>
          </a:p>
        </p:txBody>
      </p:sp>
    </p:spTree>
    <p:extLst>
      <p:ext uri="{BB962C8B-B14F-4D97-AF65-F5344CB8AC3E}">
        <p14:creationId val="231571916"/>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3" presetSubtype="0">
                                  <p:stCondLst>
                                    <p:cond delay="0"/>
                                  </p:stCondLst>
                                  <p:childTnLst>
                                    <p:set>
                                      <p:cBhvr>
                                        <p:cTn dur="1" fill="hold" id="6">
                                          <p:stCondLst>
                                            <p:cond delay="0"/>
                                          </p:stCondLst>
                                        </p:cTn>
                                        <p:tgtEl>
                                          <p:spTgt spid="25"/>
                                        </p:tgtEl>
                                        <p:attrNameLst>
                                          <p:attrName>style.visibility</p:attrName>
                                        </p:attrNameLst>
                                      </p:cBhvr>
                                      <p:to>
                                        <p:strVal val="visible"/>
                                      </p:to>
                                    </p:set>
                                    <p:anim calcmode="lin" valueType="num">
                                      <p:cBhvr>
                                        <p:cTn dur="300" fill="hold" id="7"/>
                                        <p:tgtEl>
                                          <p:spTgt spid="25"/>
                                        </p:tgtEl>
                                        <p:attrNameLst>
                                          <p:attrName>ppt_w</p:attrName>
                                        </p:attrNameLst>
                                      </p:cBhvr>
                                      <p:tavLst>
                                        <p:tav tm="0">
                                          <p:val>
                                            <p:fltVal val="0"/>
                                          </p:val>
                                        </p:tav>
                                        <p:tav tm="100000">
                                          <p:val>
                                            <p:strVal val="#ppt_w"/>
                                          </p:val>
                                        </p:tav>
                                      </p:tavLst>
                                    </p:anim>
                                    <p:anim calcmode="lin" valueType="num">
                                      <p:cBhvr>
                                        <p:cTn dur="300" fill="hold" id="8"/>
                                        <p:tgtEl>
                                          <p:spTgt spid="25"/>
                                        </p:tgtEl>
                                        <p:attrNameLst>
                                          <p:attrName>ppt_h</p:attrName>
                                        </p:attrNameLst>
                                      </p:cBhvr>
                                      <p:tavLst>
                                        <p:tav tm="0">
                                          <p:val>
                                            <p:fltVal val="0"/>
                                          </p:val>
                                        </p:tav>
                                        <p:tav tm="100000">
                                          <p:val>
                                            <p:strVal val="#ppt_h"/>
                                          </p:val>
                                        </p:tav>
                                      </p:tavLst>
                                    </p:anim>
                                    <p:animEffect filter="fade" transition="in">
                                      <p:cBhvr>
                                        <p:cTn dur="300" id="9"/>
                                        <p:tgtEl>
                                          <p:spTgt spid="25"/>
                                        </p:tgtEl>
                                      </p:cBhvr>
                                    </p:animEffect>
                                  </p:childTnLst>
                                </p:cTn>
                              </p:par>
                              <p:par>
                                <p:cTn fill="hold" grpId="0" id="10" nodeType="withEffect" presetClass="entr" presetID="53" presetSubtype="0">
                                  <p:stCondLst>
                                    <p:cond delay="0"/>
                                  </p:stCondLst>
                                  <p:childTnLst>
                                    <p:set>
                                      <p:cBhvr>
                                        <p:cTn dur="1" fill="hold" id="11">
                                          <p:stCondLst>
                                            <p:cond delay="0"/>
                                          </p:stCondLst>
                                        </p:cTn>
                                        <p:tgtEl>
                                          <p:spTgt spid="27"/>
                                        </p:tgtEl>
                                        <p:attrNameLst>
                                          <p:attrName>style.visibility</p:attrName>
                                        </p:attrNameLst>
                                      </p:cBhvr>
                                      <p:to>
                                        <p:strVal val="visible"/>
                                      </p:to>
                                    </p:set>
                                    <p:anim calcmode="lin" valueType="num">
                                      <p:cBhvr>
                                        <p:cTn dur="300" fill="hold" id="12"/>
                                        <p:tgtEl>
                                          <p:spTgt spid="27"/>
                                        </p:tgtEl>
                                        <p:attrNameLst>
                                          <p:attrName>ppt_w</p:attrName>
                                        </p:attrNameLst>
                                      </p:cBhvr>
                                      <p:tavLst>
                                        <p:tav tm="0">
                                          <p:val>
                                            <p:fltVal val="0"/>
                                          </p:val>
                                        </p:tav>
                                        <p:tav tm="100000">
                                          <p:val>
                                            <p:strVal val="#ppt_w"/>
                                          </p:val>
                                        </p:tav>
                                      </p:tavLst>
                                    </p:anim>
                                    <p:anim calcmode="lin" valueType="num">
                                      <p:cBhvr>
                                        <p:cTn dur="300" fill="hold" id="13"/>
                                        <p:tgtEl>
                                          <p:spTgt spid="27"/>
                                        </p:tgtEl>
                                        <p:attrNameLst>
                                          <p:attrName>ppt_h</p:attrName>
                                        </p:attrNameLst>
                                      </p:cBhvr>
                                      <p:tavLst>
                                        <p:tav tm="0">
                                          <p:val>
                                            <p:fltVal val="0"/>
                                          </p:val>
                                        </p:tav>
                                        <p:tav tm="100000">
                                          <p:val>
                                            <p:strVal val="#ppt_h"/>
                                          </p:val>
                                        </p:tav>
                                      </p:tavLst>
                                    </p:anim>
                                    <p:animEffect filter="fade" transition="in">
                                      <p:cBhvr>
                                        <p:cTn dur="300" id="14"/>
                                        <p:tgtEl>
                                          <p:spTgt spid="27"/>
                                        </p:tgtEl>
                                      </p:cBhvr>
                                    </p:animEffect>
                                  </p:childTnLst>
                                </p:cTn>
                              </p:par>
                              <p:par>
                                <p:cTn fill="hold" grpId="0" id="15" nodeType="withEffect" presetClass="entr" presetID="53" presetSubtype="0">
                                  <p:stCondLst>
                                    <p:cond delay="0"/>
                                  </p:stCondLst>
                                  <p:childTnLst>
                                    <p:set>
                                      <p:cBhvr>
                                        <p:cTn dur="1" fill="hold" id="16">
                                          <p:stCondLst>
                                            <p:cond delay="0"/>
                                          </p:stCondLst>
                                        </p:cTn>
                                        <p:tgtEl>
                                          <p:spTgt spid="30"/>
                                        </p:tgtEl>
                                        <p:attrNameLst>
                                          <p:attrName>style.visibility</p:attrName>
                                        </p:attrNameLst>
                                      </p:cBhvr>
                                      <p:to>
                                        <p:strVal val="visible"/>
                                      </p:to>
                                    </p:set>
                                    <p:anim calcmode="lin" valueType="num">
                                      <p:cBhvr>
                                        <p:cTn dur="300" fill="hold" id="17"/>
                                        <p:tgtEl>
                                          <p:spTgt spid="30"/>
                                        </p:tgtEl>
                                        <p:attrNameLst>
                                          <p:attrName>ppt_w</p:attrName>
                                        </p:attrNameLst>
                                      </p:cBhvr>
                                      <p:tavLst>
                                        <p:tav tm="0">
                                          <p:val>
                                            <p:fltVal val="0"/>
                                          </p:val>
                                        </p:tav>
                                        <p:tav tm="100000">
                                          <p:val>
                                            <p:strVal val="#ppt_w"/>
                                          </p:val>
                                        </p:tav>
                                      </p:tavLst>
                                    </p:anim>
                                    <p:anim calcmode="lin" valueType="num">
                                      <p:cBhvr>
                                        <p:cTn dur="300" fill="hold" id="18"/>
                                        <p:tgtEl>
                                          <p:spTgt spid="30"/>
                                        </p:tgtEl>
                                        <p:attrNameLst>
                                          <p:attrName>ppt_h</p:attrName>
                                        </p:attrNameLst>
                                      </p:cBhvr>
                                      <p:tavLst>
                                        <p:tav tm="0">
                                          <p:val>
                                            <p:fltVal val="0"/>
                                          </p:val>
                                        </p:tav>
                                        <p:tav tm="100000">
                                          <p:val>
                                            <p:strVal val="#ppt_h"/>
                                          </p:val>
                                        </p:tav>
                                      </p:tavLst>
                                    </p:anim>
                                    <p:animEffect filter="fade" transition="in">
                                      <p:cBhvr>
                                        <p:cTn dur="300" id="19"/>
                                        <p:tgtEl>
                                          <p:spTgt spid="30"/>
                                        </p:tgtEl>
                                      </p:cBhvr>
                                    </p:animEffect>
                                  </p:childTnLst>
                                </p:cTn>
                              </p:par>
                            </p:childTnLst>
                          </p:cTn>
                        </p:par>
                        <p:par>
                          <p:cTn fill="hold" id="20" nodeType="afterGroup">
                            <p:stCondLst>
                              <p:cond delay="300"/>
                            </p:stCondLst>
                            <p:childTnLst>
                              <p:par>
                                <p:cTn fill="hold" grpId="0" id="21" nodeType="afterEffect" presetClass="entr" presetID="10" presetSubtype="0">
                                  <p:stCondLst>
                                    <p:cond delay="0"/>
                                  </p:stCondLst>
                                  <p:childTnLst>
                                    <p:set>
                                      <p:cBhvr>
                                        <p:cTn dur="1" fill="hold" id="22">
                                          <p:stCondLst>
                                            <p:cond delay="0"/>
                                          </p:stCondLst>
                                        </p:cTn>
                                        <p:tgtEl>
                                          <p:spTgt spid="29"/>
                                        </p:tgtEl>
                                        <p:attrNameLst>
                                          <p:attrName>style.visibility</p:attrName>
                                        </p:attrNameLst>
                                      </p:cBhvr>
                                      <p:to>
                                        <p:strVal val="visible"/>
                                      </p:to>
                                    </p:set>
                                    <p:animEffect filter="fade" transition="in">
                                      <p:cBhvr>
                                        <p:cTn dur="300" id="23"/>
                                        <p:tgtEl>
                                          <p:spTgt spid="29"/>
                                        </p:tgtEl>
                                      </p:cBhvr>
                                    </p:animEffect>
                                  </p:childTnLst>
                                </p:cTn>
                              </p:par>
                            </p:childTnLst>
                          </p:cTn>
                        </p:par>
                        <p:par>
                          <p:cTn fill="hold" id="24" nodeType="afterGroup">
                            <p:stCondLst>
                              <p:cond delay="600"/>
                            </p:stCondLst>
                            <p:childTnLst>
                              <p:par>
                                <p:cTn fill="hold" grpId="0" id="25" nodeType="afterEffect" presetClass="entr" presetID="10" presetSubtype="0">
                                  <p:stCondLst>
                                    <p:cond delay="0"/>
                                  </p:stCondLst>
                                  <p:childTnLst>
                                    <p:set>
                                      <p:cBhvr>
                                        <p:cTn dur="1" fill="hold" id="26">
                                          <p:stCondLst>
                                            <p:cond delay="0"/>
                                          </p:stCondLst>
                                        </p:cTn>
                                        <p:tgtEl>
                                          <p:spTgt spid="28"/>
                                        </p:tgtEl>
                                        <p:attrNameLst>
                                          <p:attrName>style.visibility</p:attrName>
                                        </p:attrNameLst>
                                      </p:cBhvr>
                                      <p:to>
                                        <p:strVal val="visible"/>
                                      </p:to>
                                    </p:set>
                                    <p:animEffect filter="fade" transition="in">
                                      <p:cBhvr>
                                        <p:cTn dur="300" id="27"/>
                                        <p:tgtEl>
                                          <p:spTgt spid="28"/>
                                        </p:tgtEl>
                                      </p:cBhvr>
                                    </p:animEffect>
                                  </p:childTnLst>
                                </p:cTn>
                              </p:par>
                            </p:childTnLst>
                          </p:cTn>
                        </p:par>
                        <p:par>
                          <p:cTn fill="hold" id="28" nodeType="afterGroup">
                            <p:stCondLst>
                              <p:cond delay="900"/>
                            </p:stCondLst>
                            <p:childTnLst>
                              <p:par>
                                <p:cTn fill="hold" grpId="0" id="29" nodeType="afterEffect" presetClass="entr" presetID="22" presetSubtype="2">
                                  <p:stCondLst>
                                    <p:cond delay="0"/>
                                  </p:stCondLst>
                                  <p:childTnLst>
                                    <p:set>
                                      <p:cBhvr>
                                        <p:cTn dur="1" fill="hold" id="30">
                                          <p:stCondLst>
                                            <p:cond delay="0"/>
                                          </p:stCondLst>
                                        </p:cTn>
                                        <p:tgtEl>
                                          <p:spTgt spid="31"/>
                                        </p:tgtEl>
                                        <p:attrNameLst>
                                          <p:attrName>style.visibility</p:attrName>
                                        </p:attrNameLst>
                                      </p:cBhvr>
                                      <p:to>
                                        <p:strVal val="visible"/>
                                      </p:to>
                                    </p:set>
                                    <p:animEffect filter="wipe(right)" transition="in">
                                      <p:cBhvr>
                                        <p:cTn dur="300" id="31"/>
                                        <p:tgtEl>
                                          <p:spTgt spid="31"/>
                                        </p:tgtEl>
                                      </p:cBhvr>
                                    </p:animEffect>
                                  </p:childTnLst>
                                </p:cTn>
                              </p:par>
                              <p:par>
                                <p:cTn fill="hold" grpId="0" id="32" nodeType="withEffect" presetClass="entr" presetID="10" presetSubtype="0">
                                  <p:stCondLst>
                                    <p:cond delay="0"/>
                                  </p:stCondLst>
                                  <p:childTnLst>
                                    <p:set>
                                      <p:cBhvr>
                                        <p:cTn dur="1" fill="hold" id="33">
                                          <p:stCondLst>
                                            <p:cond delay="0"/>
                                          </p:stCondLst>
                                        </p:cTn>
                                        <p:tgtEl>
                                          <p:spTgt spid="32"/>
                                        </p:tgtEl>
                                        <p:attrNameLst>
                                          <p:attrName>style.visibility</p:attrName>
                                        </p:attrNameLst>
                                      </p:cBhvr>
                                      <p:to>
                                        <p:strVal val="visible"/>
                                      </p:to>
                                    </p:set>
                                    <p:animEffect filter="fade" transition="in">
                                      <p:cBhvr>
                                        <p:cTn dur="300" id="34"/>
                                        <p:tgtEl>
                                          <p:spTgt spid="32"/>
                                        </p:tgtEl>
                                      </p:cBhvr>
                                    </p:animEffect>
                                  </p:childTnLst>
                                </p:cTn>
                              </p:par>
                            </p:childTnLst>
                          </p:cTn>
                        </p:par>
                        <p:par>
                          <p:cTn fill="hold" id="35" nodeType="afterGroup">
                            <p:stCondLst>
                              <p:cond delay="1200"/>
                            </p:stCondLst>
                            <p:childTnLst>
                              <p:par>
                                <p:cTn fill="hold" grpId="0" id="36" nodeType="afterEffect" presetClass="entr" presetID="10" presetSubtype="0">
                                  <p:stCondLst>
                                    <p:cond delay="0"/>
                                  </p:stCondLst>
                                  <p:childTnLst>
                                    <p:set>
                                      <p:cBhvr>
                                        <p:cTn dur="1" fill="hold" id="37">
                                          <p:stCondLst>
                                            <p:cond delay="0"/>
                                          </p:stCondLst>
                                        </p:cTn>
                                        <p:tgtEl>
                                          <p:spTgt spid="33"/>
                                        </p:tgtEl>
                                        <p:attrNameLst>
                                          <p:attrName>style.visibility</p:attrName>
                                        </p:attrNameLst>
                                      </p:cBhvr>
                                      <p:to>
                                        <p:strVal val="visible"/>
                                      </p:to>
                                    </p:set>
                                    <p:animEffect filter="fade" transition="in">
                                      <p:cBhvr>
                                        <p:cTn dur="300" id="38"/>
                                        <p:tgtEl>
                                          <p:spTgt spid="33"/>
                                        </p:tgtEl>
                                      </p:cBhvr>
                                    </p:animEffect>
                                  </p:childTnLst>
                                </p:cTn>
                              </p:par>
                            </p:childTnLst>
                          </p:cTn>
                        </p:par>
                        <p:par>
                          <p:cTn fill="hold" id="39" nodeType="afterGroup">
                            <p:stCondLst>
                              <p:cond delay="1500"/>
                            </p:stCondLst>
                            <p:childTnLst>
                              <p:par>
                                <p:cTn fill="hold" grpId="0" id="40" nodeType="afterEffect" presetClass="entr" presetID="10" presetSubtype="0">
                                  <p:stCondLst>
                                    <p:cond delay="0"/>
                                  </p:stCondLst>
                                  <p:childTnLst>
                                    <p:set>
                                      <p:cBhvr>
                                        <p:cTn dur="1" fill="hold" id="41">
                                          <p:stCondLst>
                                            <p:cond delay="0"/>
                                          </p:stCondLst>
                                        </p:cTn>
                                        <p:tgtEl>
                                          <p:spTgt spid="41"/>
                                        </p:tgtEl>
                                        <p:attrNameLst>
                                          <p:attrName>style.visibility</p:attrName>
                                        </p:attrNameLst>
                                      </p:cBhvr>
                                      <p:to>
                                        <p:strVal val="visible"/>
                                      </p:to>
                                    </p:set>
                                    <p:animEffect filter="fade" transition="in">
                                      <p:cBhvr>
                                        <p:cTn dur="300" id="42"/>
                                        <p:tgtEl>
                                          <p:spTgt spid="41"/>
                                        </p:tgtEl>
                                      </p:cBhvr>
                                    </p:animEffect>
                                  </p:childTnLst>
                                </p:cTn>
                              </p:par>
                              <p:par>
                                <p:cTn fill="hold" grpId="0" id="43" nodeType="withEffect" presetClass="entr" presetID="10" presetSubtype="0">
                                  <p:stCondLst>
                                    <p:cond delay="0"/>
                                  </p:stCondLst>
                                  <p:childTnLst>
                                    <p:set>
                                      <p:cBhvr>
                                        <p:cTn dur="1" fill="hold" id="44">
                                          <p:stCondLst>
                                            <p:cond delay="0"/>
                                          </p:stCondLst>
                                        </p:cTn>
                                        <p:tgtEl>
                                          <p:spTgt spid="40"/>
                                        </p:tgtEl>
                                        <p:attrNameLst>
                                          <p:attrName>style.visibility</p:attrName>
                                        </p:attrNameLst>
                                      </p:cBhvr>
                                      <p:to>
                                        <p:strVal val="visible"/>
                                      </p:to>
                                    </p:set>
                                    <p:animEffect filter="fade" transition="in">
                                      <p:cBhvr>
                                        <p:cTn dur="300" id="45"/>
                                        <p:tgtEl>
                                          <p:spTgt spid="40"/>
                                        </p:tgtEl>
                                      </p:cBhvr>
                                    </p:animEffect>
                                  </p:childTnLst>
                                </p:cTn>
                              </p:par>
                              <p:par>
                                <p:cTn fill="hold" grpId="0" id="46" nodeType="withEffect" presetClass="entr" presetID="22" presetSubtype="4">
                                  <p:stCondLst>
                                    <p:cond delay="0"/>
                                  </p:stCondLst>
                                  <p:childTnLst>
                                    <p:set>
                                      <p:cBhvr>
                                        <p:cTn dur="1" fill="hold" id="47">
                                          <p:stCondLst>
                                            <p:cond delay="0"/>
                                          </p:stCondLst>
                                        </p:cTn>
                                        <p:tgtEl>
                                          <p:spTgt spid="48"/>
                                        </p:tgtEl>
                                        <p:attrNameLst>
                                          <p:attrName>style.visibility</p:attrName>
                                        </p:attrNameLst>
                                      </p:cBhvr>
                                      <p:to>
                                        <p:strVal val="visible"/>
                                      </p:to>
                                    </p:set>
                                    <p:animEffect filter="wipe(down)" transition="in">
                                      <p:cBhvr>
                                        <p:cTn dur="300" id="48"/>
                                        <p:tgtEl>
                                          <p:spTgt spid="48"/>
                                        </p:tgtEl>
                                      </p:cBhvr>
                                    </p:animEffect>
                                  </p:childTnLst>
                                </p:cTn>
                              </p:par>
                              <p:par>
                                <p:cTn fill="hold" grpId="0" id="49" nodeType="withEffect" presetClass="entr" presetID="10" presetSubtype="0">
                                  <p:stCondLst>
                                    <p:cond delay="0"/>
                                  </p:stCondLst>
                                  <p:childTnLst>
                                    <p:set>
                                      <p:cBhvr>
                                        <p:cTn dur="1" fill="hold" id="50">
                                          <p:stCondLst>
                                            <p:cond delay="0"/>
                                          </p:stCondLst>
                                        </p:cTn>
                                        <p:tgtEl>
                                          <p:spTgt spid="47"/>
                                        </p:tgtEl>
                                        <p:attrNameLst>
                                          <p:attrName>style.visibility</p:attrName>
                                        </p:attrNameLst>
                                      </p:cBhvr>
                                      <p:to>
                                        <p:strVal val="visible"/>
                                      </p:to>
                                    </p:set>
                                    <p:animEffect filter="fade" transition="in">
                                      <p:cBhvr>
                                        <p:cTn dur="300" id="51"/>
                                        <p:tgtEl>
                                          <p:spTgt spid="47"/>
                                        </p:tgtEl>
                                      </p:cBhvr>
                                    </p:animEffect>
                                  </p:childTnLst>
                                </p:cTn>
                              </p:par>
                              <p:par>
                                <p:cTn fill="hold" grpId="0" id="52" nodeType="withEffect" presetClass="entr" presetID="10" presetSubtype="0">
                                  <p:stCondLst>
                                    <p:cond delay="0"/>
                                  </p:stCondLst>
                                  <p:childTnLst>
                                    <p:set>
                                      <p:cBhvr>
                                        <p:cTn dur="1" fill="hold" id="53">
                                          <p:stCondLst>
                                            <p:cond delay="0"/>
                                          </p:stCondLst>
                                        </p:cTn>
                                        <p:tgtEl>
                                          <p:spTgt spid="49"/>
                                        </p:tgtEl>
                                        <p:attrNameLst>
                                          <p:attrName>style.visibility</p:attrName>
                                        </p:attrNameLst>
                                      </p:cBhvr>
                                      <p:to>
                                        <p:strVal val="visible"/>
                                      </p:to>
                                    </p:set>
                                    <p:animEffect filter="fade" transition="in">
                                      <p:cBhvr>
                                        <p:cTn dur="300" id="54"/>
                                        <p:tgtEl>
                                          <p:spTgt spid="49"/>
                                        </p:tgtEl>
                                      </p:cBhvr>
                                    </p:animEffect>
                                  </p:childTnLst>
                                </p:cTn>
                              </p:par>
                              <p:par>
                                <p:cTn fill="hold" grpId="0" id="55" nodeType="withEffect" presetClass="entr" presetID="10" presetSubtype="0">
                                  <p:stCondLst>
                                    <p:cond delay="0"/>
                                  </p:stCondLst>
                                  <p:childTnLst>
                                    <p:set>
                                      <p:cBhvr>
                                        <p:cTn dur="1" fill="hold" id="56">
                                          <p:stCondLst>
                                            <p:cond delay="0"/>
                                          </p:stCondLst>
                                        </p:cTn>
                                        <p:tgtEl>
                                          <p:spTgt spid="35"/>
                                        </p:tgtEl>
                                        <p:attrNameLst>
                                          <p:attrName>style.visibility</p:attrName>
                                        </p:attrNameLst>
                                      </p:cBhvr>
                                      <p:to>
                                        <p:strVal val="visible"/>
                                      </p:to>
                                    </p:set>
                                    <p:animEffect filter="fade" transition="in">
                                      <p:cBhvr>
                                        <p:cTn dur="300" id="57"/>
                                        <p:tgtEl>
                                          <p:spTgt spid="3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5"/>
      <p:bldP grpId="0" spid="27"/>
      <p:bldP grpId="0" spid="28"/>
      <p:bldP grpId="0" spid="29"/>
      <p:bldP grpId="0" spid="30"/>
      <p:bldP grpId="0" spid="31"/>
      <p:bldP grpId="0" spid="32"/>
      <p:bldP grpId="0" spid="33"/>
      <p:bldP grpId="0" spid="35"/>
      <p:bldP grpId="0" spid="40"/>
      <p:bldP grpId="0" spid="41"/>
      <p:bldP grpId="0" spid="47"/>
      <p:bldP grpId="0" spid="48"/>
      <p:bldP grpId="0" spid="49"/>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9" name="图片 28"/>
          <p:cNvPicPr>
            <a:picLocks noChangeAspect="1"/>
          </p:cNvPicPr>
          <p:nvPr/>
        </p:nvPicPr>
        <p:blipFill>
          <a:blip r:embed="rId3">
            <a:extLst>
              <a:ext uri="{28A0092B-C50C-407E-A947-70E740481C1C}">
                <a14:useLocalDpi val="0"/>
              </a:ext>
            </a:extLst>
          </a:blip>
          <a:srcRect b="79202" t="5540"/>
          <a:stretch>
            <a:fillRect/>
          </a:stretch>
        </p:blipFill>
        <p:spPr>
          <a:xfrm>
            <a:off x="0" y="508000"/>
            <a:ext cx="12192000" cy="699541"/>
          </a:xfrm>
          <a:prstGeom prst="rect">
            <a:avLst/>
          </a:prstGeom>
        </p:spPr>
      </p:pic>
      <p:sp>
        <p:nvSpPr>
          <p:cNvPr id="38" name="Title 1"/>
          <p:cNvSpPr txBox="1"/>
          <p:nvPr/>
        </p:nvSpPr>
        <p:spPr>
          <a:xfrm>
            <a:off x="4584700" y="295001"/>
            <a:ext cx="3022600" cy="1125538"/>
          </a:xfrm>
          <a:prstGeom prst="rect">
            <a:avLst/>
          </a:prstGeom>
        </p:spPr>
        <p:txBody>
          <a:bodyPr anchor="ctr" bIns="45720" lIns="91440" rIns="91440" rtlCol="0" tIns="45720" vert="horz">
            <a:normAutofit/>
          </a:bodyPr>
          <a:lstStyle>
            <a:lvl1pPr algn="l" defTabSz="914400" eaLnBrk="1" hangingPunct="1" latinLnBrk="0" rtl="0">
              <a:lnSpc>
                <a:spcPct val="90000"/>
              </a:lnSpc>
              <a:spcBef>
                <a:spcPct val="0"/>
              </a:spcBef>
              <a:buNone/>
              <a:defRPr kern="1200" sz="4400">
                <a:solidFill>
                  <a:schemeClr val="tx1"/>
                </a:solidFill>
                <a:latin typeface="+mj-lt"/>
                <a:ea typeface="+mj-ea"/>
                <a:cs typeface="+mj-cs"/>
              </a:defRPr>
            </a:lvl1pPr>
          </a:lstStyle>
          <a:p>
            <a:pPr algn="ctr" defTabSz="1176924"/>
            <a:r>
              <a:rPr altLang="en-US" lang="zh-CN" sz="2400">
                <a:solidFill>
                  <a:srgbClr val="3C3C3C"/>
                </a:solidFill>
                <a:latin charset="-122" panose="02010509060101010101" pitchFamily="49" typeface="幼圆"/>
                <a:ea charset="-122" panose="02010509060101010101" pitchFamily="49" typeface="幼圆"/>
              </a:rPr>
              <a:t>添加标题</a:t>
            </a:r>
          </a:p>
        </p:txBody>
      </p:sp>
      <p:sp>
        <p:nvSpPr>
          <p:cNvPr id="39" name="TextBox 16"/>
          <p:cNvSpPr txBox="1"/>
          <p:nvPr/>
        </p:nvSpPr>
        <p:spPr>
          <a:xfrm>
            <a:off x="6771262" y="2513909"/>
            <a:ext cx="690880" cy="640080"/>
          </a:xfrm>
          <a:prstGeom prst="rect">
            <a:avLst/>
          </a:prstGeom>
          <a:noFill/>
        </p:spPr>
        <p:txBody>
          <a:bodyPr rtlCol="0" wrap="none">
            <a:spAutoFit/>
          </a:bodyPr>
          <a:lstStyle/>
          <a:p>
            <a:r>
              <a:rPr b="1" lang="en-US" sz="3600">
                <a:solidFill>
                  <a:srgbClr val="363636"/>
                </a:solidFill>
                <a:latin charset="0" panose="020b0503030403020204" pitchFamily="34" typeface="Source Sans Pro"/>
              </a:rPr>
              <a:t>01</a:t>
            </a:r>
          </a:p>
        </p:txBody>
      </p:sp>
      <p:grpSp>
        <p:nvGrpSpPr>
          <p:cNvPr id="40" name="Group 17"/>
          <p:cNvGrpSpPr/>
          <p:nvPr/>
        </p:nvGrpSpPr>
        <p:grpSpPr>
          <a:xfrm>
            <a:off x="7443243" y="2506042"/>
            <a:ext cx="2041329" cy="763663"/>
            <a:chOff x="509993" y="4146958"/>
            <a:chExt cx="2041329" cy="763663"/>
          </a:xfrm>
        </p:grpSpPr>
        <p:sp>
          <p:nvSpPr>
            <p:cNvPr id="50" name="TextBox 18"/>
            <p:cNvSpPr txBox="1"/>
            <p:nvPr/>
          </p:nvSpPr>
          <p:spPr>
            <a:xfrm>
              <a:off x="509993" y="4146958"/>
              <a:ext cx="1097280" cy="365760"/>
            </a:xfrm>
            <a:prstGeom prst="rect">
              <a:avLst/>
            </a:prstGeom>
            <a:noFill/>
          </p:spPr>
          <p:txBody>
            <a:bodyPr rtlCol="0" wrap="none">
              <a:spAutoFit/>
            </a:bodyPr>
            <a:lstStyle/>
            <a:p>
              <a:pPr defTabSz="1176924"/>
              <a:r>
                <a:rPr altLang="en-US" lang="zh-CN">
                  <a:solidFill>
                    <a:schemeClr val="tx1">
                      <a:lumMod val="85000"/>
                      <a:lumOff val="15000"/>
                    </a:schemeClr>
                  </a:solidFill>
                  <a:latin charset="-122" panose="02010509060101010101" pitchFamily="49" typeface="幼圆"/>
                  <a:ea charset="-122" panose="02010509060101010101" pitchFamily="49" typeface="幼圆"/>
                </a:rPr>
                <a:t>添加标题</a:t>
              </a:r>
            </a:p>
          </p:txBody>
        </p:sp>
        <p:sp>
          <p:nvSpPr>
            <p:cNvPr id="51" name="Rectangle 19"/>
            <p:cNvSpPr/>
            <p:nvPr/>
          </p:nvSpPr>
          <p:spPr>
            <a:xfrm>
              <a:off x="509994" y="4448956"/>
              <a:ext cx="2041329" cy="457200"/>
            </a:xfrm>
            <a:prstGeom prst="rect">
              <a:avLst/>
            </a:prstGeom>
          </p:spPr>
          <p:txBody>
            <a:bodyPr wrap="square">
              <a:spAutoFit/>
            </a:bodyPr>
            <a:lstStyle/>
            <a:p>
              <a:r>
                <a:rPr lang="en-GB" sz="1200"/>
                <a:t>Lorem ipsum dolor sit amet, consectetur adipiscing elit</a:t>
              </a:r>
            </a:p>
          </p:txBody>
        </p:sp>
      </p:grpSp>
      <p:sp>
        <p:nvSpPr>
          <p:cNvPr id="52" name="TextBox 20"/>
          <p:cNvSpPr txBox="1"/>
          <p:nvPr/>
        </p:nvSpPr>
        <p:spPr>
          <a:xfrm>
            <a:off x="6771262" y="3637739"/>
            <a:ext cx="690880" cy="640080"/>
          </a:xfrm>
          <a:prstGeom prst="rect">
            <a:avLst/>
          </a:prstGeom>
          <a:noFill/>
        </p:spPr>
        <p:txBody>
          <a:bodyPr rtlCol="0" wrap="none">
            <a:spAutoFit/>
          </a:bodyPr>
          <a:lstStyle/>
          <a:p>
            <a:r>
              <a:rPr b="1" lang="en-US" sz="3600">
                <a:solidFill>
                  <a:srgbClr val="363636"/>
                </a:solidFill>
                <a:latin charset="0" panose="020b0503030403020204" pitchFamily="34" typeface="Source Sans Pro"/>
              </a:rPr>
              <a:t>02</a:t>
            </a:r>
          </a:p>
        </p:txBody>
      </p:sp>
      <p:sp>
        <p:nvSpPr>
          <p:cNvPr id="53" name="TextBox 24"/>
          <p:cNvSpPr txBox="1"/>
          <p:nvPr/>
        </p:nvSpPr>
        <p:spPr>
          <a:xfrm>
            <a:off x="6771262" y="4761569"/>
            <a:ext cx="690880" cy="640080"/>
          </a:xfrm>
          <a:prstGeom prst="rect">
            <a:avLst/>
          </a:prstGeom>
          <a:noFill/>
        </p:spPr>
        <p:txBody>
          <a:bodyPr rtlCol="0" wrap="none">
            <a:spAutoFit/>
          </a:bodyPr>
          <a:lstStyle/>
          <a:p>
            <a:r>
              <a:rPr b="1" lang="en-US" sz="3600">
                <a:solidFill>
                  <a:srgbClr val="363636"/>
                </a:solidFill>
                <a:latin charset="0" panose="020b0503030403020204" pitchFamily="34" typeface="Source Sans Pro"/>
              </a:rPr>
              <a:t>03</a:t>
            </a:r>
          </a:p>
        </p:txBody>
      </p:sp>
      <p:grpSp>
        <p:nvGrpSpPr>
          <p:cNvPr id="54" name="Group 32"/>
          <p:cNvGrpSpPr/>
          <p:nvPr/>
        </p:nvGrpSpPr>
        <p:grpSpPr>
          <a:xfrm>
            <a:off x="7429676" y="4753702"/>
            <a:ext cx="2054896" cy="763663"/>
            <a:chOff x="496426" y="4146958"/>
            <a:chExt cx="2054896" cy="763663"/>
          </a:xfrm>
        </p:grpSpPr>
        <p:sp>
          <p:nvSpPr>
            <p:cNvPr id="55" name="TextBox 33"/>
            <p:cNvSpPr txBox="1"/>
            <p:nvPr/>
          </p:nvSpPr>
          <p:spPr>
            <a:xfrm>
              <a:off x="496427" y="4146958"/>
              <a:ext cx="1097280" cy="365760"/>
            </a:xfrm>
            <a:prstGeom prst="rect">
              <a:avLst/>
            </a:prstGeom>
            <a:noFill/>
          </p:spPr>
          <p:txBody>
            <a:bodyPr rtlCol="0" wrap="none">
              <a:spAutoFit/>
            </a:bodyPr>
            <a:lstStyle/>
            <a:p>
              <a:pPr defTabSz="1176924"/>
              <a:r>
                <a:rPr altLang="en-US" lang="zh-CN">
                  <a:solidFill>
                    <a:schemeClr val="tx1">
                      <a:lumMod val="85000"/>
                      <a:lumOff val="15000"/>
                    </a:schemeClr>
                  </a:solidFill>
                  <a:latin charset="-122" panose="02010509060101010101" pitchFamily="49" typeface="幼圆"/>
                  <a:ea charset="-122" panose="02010509060101010101" pitchFamily="49" typeface="幼圆"/>
                </a:rPr>
                <a:t>添加标题</a:t>
              </a:r>
            </a:p>
          </p:txBody>
        </p:sp>
        <p:sp>
          <p:nvSpPr>
            <p:cNvPr id="56" name="Rectangle 34"/>
            <p:cNvSpPr/>
            <p:nvPr/>
          </p:nvSpPr>
          <p:spPr>
            <a:xfrm>
              <a:off x="509994" y="4448956"/>
              <a:ext cx="2041329" cy="457200"/>
            </a:xfrm>
            <a:prstGeom prst="rect">
              <a:avLst/>
            </a:prstGeom>
          </p:spPr>
          <p:txBody>
            <a:bodyPr wrap="square">
              <a:spAutoFit/>
            </a:bodyPr>
            <a:lstStyle/>
            <a:p>
              <a:r>
                <a:rPr lang="en-GB" sz="1200"/>
                <a:t>Lorem ipsum dolor sit amet, consectetur adipiscing elit</a:t>
              </a:r>
            </a:p>
          </p:txBody>
        </p:sp>
      </p:grpSp>
      <p:grpSp>
        <p:nvGrpSpPr>
          <p:cNvPr id="57" name="Group 35"/>
          <p:cNvGrpSpPr/>
          <p:nvPr/>
        </p:nvGrpSpPr>
        <p:grpSpPr>
          <a:xfrm>
            <a:off x="7429676" y="3629873"/>
            <a:ext cx="2054896" cy="763663"/>
            <a:chOff x="496426" y="4146958"/>
            <a:chExt cx="2054896" cy="763663"/>
          </a:xfrm>
        </p:grpSpPr>
        <p:sp>
          <p:nvSpPr>
            <p:cNvPr id="58" name="TextBox 36"/>
            <p:cNvSpPr txBox="1"/>
            <p:nvPr/>
          </p:nvSpPr>
          <p:spPr>
            <a:xfrm>
              <a:off x="496427" y="4146958"/>
              <a:ext cx="1097280" cy="365760"/>
            </a:xfrm>
            <a:prstGeom prst="rect">
              <a:avLst/>
            </a:prstGeom>
            <a:noFill/>
          </p:spPr>
          <p:txBody>
            <a:bodyPr rtlCol="0" wrap="none">
              <a:spAutoFit/>
            </a:bodyPr>
            <a:lstStyle/>
            <a:p>
              <a:pPr defTabSz="1176924"/>
              <a:r>
                <a:rPr altLang="en-US" lang="zh-CN">
                  <a:solidFill>
                    <a:schemeClr val="tx1">
                      <a:lumMod val="85000"/>
                      <a:lumOff val="15000"/>
                    </a:schemeClr>
                  </a:solidFill>
                  <a:latin charset="-122" panose="02010509060101010101" pitchFamily="49" typeface="幼圆"/>
                  <a:ea charset="-122" panose="02010509060101010101" pitchFamily="49" typeface="幼圆"/>
                </a:rPr>
                <a:t>添加标题</a:t>
              </a:r>
            </a:p>
          </p:txBody>
        </p:sp>
        <p:sp>
          <p:nvSpPr>
            <p:cNvPr id="59" name="Rectangle 37"/>
            <p:cNvSpPr/>
            <p:nvPr/>
          </p:nvSpPr>
          <p:spPr>
            <a:xfrm>
              <a:off x="509994" y="4448956"/>
              <a:ext cx="2041329" cy="457200"/>
            </a:xfrm>
            <a:prstGeom prst="rect">
              <a:avLst/>
            </a:prstGeom>
          </p:spPr>
          <p:txBody>
            <a:bodyPr wrap="square">
              <a:spAutoFit/>
            </a:bodyPr>
            <a:lstStyle/>
            <a:p>
              <a:r>
                <a:rPr lang="en-GB" sz="1200"/>
                <a:t>Lorem ipsum dolor sit amet, consectetur adipiscing elit</a:t>
              </a:r>
            </a:p>
          </p:txBody>
        </p:sp>
      </p:grpSp>
      <p:grpSp>
        <p:nvGrpSpPr>
          <p:cNvPr id="60" name="Group 38"/>
          <p:cNvGrpSpPr/>
          <p:nvPr/>
        </p:nvGrpSpPr>
        <p:grpSpPr>
          <a:xfrm>
            <a:off x="2300317" y="1930716"/>
            <a:ext cx="3984565" cy="3965059"/>
            <a:chOff x="3685337" y="1514384"/>
            <a:chExt cx="4821324" cy="4797722"/>
          </a:xfrm>
        </p:grpSpPr>
        <p:sp>
          <p:nvSpPr>
            <p:cNvPr id="61" name="Freeform 39"/>
            <p:cNvSpPr/>
            <p:nvPr/>
          </p:nvSpPr>
          <p:spPr>
            <a:xfrm>
              <a:off x="4112274" y="1770540"/>
              <a:ext cx="4137890" cy="4137892"/>
            </a:xfrm>
            <a:custGeom>
              <a:gdLst>
                <a:gd fmla="*/ 2275840 w 4551680" name="connsiteX0"/>
                <a:gd fmla="*/ 0 h 4551680" name="connsiteY0"/>
                <a:gd fmla="*/ 4246775 w 4551680" name="connsiteX1"/>
                <a:gd fmla="*/ 1137920 h 4551680" name="connsiteY1"/>
                <a:gd fmla="*/ 4246775 w 4551680" name="connsiteX2"/>
                <a:gd fmla="*/ 3413760 h 4551680" name="connsiteY2"/>
                <a:gd fmla="*/ 2275840 w 4551680" name="connsiteX3"/>
                <a:gd fmla="*/ 2275840 h 4551680" name="connsiteY3"/>
                <a:gd fmla="*/ 2275840 w 4551680" name="connsiteX4"/>
                <a:gd fmla="*/ 0 h 455168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4551680" w="4551680">
                  <a:moveTo>
                    <a:pt x="2275840" y="0"/>
                  </a:moveTo>
                  <a:cubicBezTo>
                    <a:pt x="3088919" y="0"/>
                    <a:pt x="3840236" y="433773"/>
                    <a:pt x="4246775" y="1137920"/>
                  </a:cubicBezTo>
                  <a:cubicBezTo>
                    <a:pt x="4653315" y="1842067"/>
                    <a:pt x="4653315" y="2709613"/>
                    <a:pt x="4246775" y="3413760"/>
                  </a:cubicBezTo>
                  <a:lnTo>
                    <a:pt x="2275840" y="2275840"/>
                  </a:lnTo>
                  <a:lnTo>
                    <a:pt x="2275840" y="0"/>
                  </a:lnTo>
                  <a:close/>
                </a:path>
              </a:pathLst>
            </a:custGeom>
            <a:solidFill>
              <a:srgbClr val="7F2E3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2298531" lIns="2464884" numCol="1" rIns="593276" spcCol="1270" spcFirstLastPara="0" tIns="1030563" vert="horz" wrap="square">
              <a:noAutofit/>
            </a:bodyPr>
            <a:lstStyle/>
            <a:p>
              <a:pPr algn="ctr" defTabSz="2311400" lvl="0">
                <a:lnSpc>
                  <a:spcPct val="90000"/>
                </a:lnSpc>
                <a:spcBef>
                  <a:spcPct val="0"/>
                </a:spcBef>
                <a:spcAft>
                  <a:spcPct val="35000"/>
                </a:spcAft>
              </a:pPr>
              <a:endParaRPr kern="1200" lang="en-GB" sz="5200"/>
            </a:p>
          </p:txBody>
        </p:sp>
        <p:sp>
          <p:nvSpPr>
            <p:cNvPr id="62" name="Freeform 40"/>
            <p:cNvSpPr/>
            <p:nvPr/>
          </p:nvSpPr>
          <p:spPr>
            <a:xfrm>
              <a:off x="4027053" y="1918321"/>
              <a:ext cx="4137890" cy="4137892"/>
            </a:xfrm>
            <a:custGeom>
              <a:gdLst>
                <a:gd fmla="*/ 4246775 w 4551680" name="connsiteX0"/>
                <a:gd fmla="*/ 3413760 h 4551680" name="connsiteY0"/>
                <a:gd fmla="*/ 2275840 w 4551680" name="connsiteX1"/>
                <a:gd fmla="*/ 4551680 h 4551680" name="connsiteY1"/>
                <a:gd fmla="*/ 304905 w 4551680" name="connsiteX2"/>
                <a:gd fmla="*/ 3413760 h 4551680" name="connsiteY2"/>
                <a:gd fmla="*/ 2275840 w 4551680" name="connsiteX3"/>
                <a:gd fmla="*/ 2275840 h 4551680" name="connsiteY3"/>
                <a:gd fmla="*/ 4246775 w 4551680" name="connsiteX4"/>
                <a:gd fmla="*/ 3413760 h 455168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4551680" w="4551680">
                  <a:moveTo>
                    <a:pt x="4246775" y="3413760"/>
                  </a:moveTo>
                  <a:cubicBezTo>
                    <a:pt x="3840235" y="4117907"/>
                    <a:pt x="3088919" y="4551680"/>
                    <a:pt x="2275840" y="4551680"/>
                  </a:cubicBezTo>
                  <a:cubicBezTo>
                    <a:pt x="1462761" y="4551680"/>
                    <a:pt x="711444" y="4117907"/>
                    <a:pt x="304905" y="3413760"/>
                  </a:cubicBezTo>
                  <a:lnTo>
                    <a:pt x="2275840" y="2275840"/>
                  </a:lnTo>
                  <a:lnTo>
                    <a:pt x="4246775" y="3413760"/>
                  </a:lnTo>
                  <a:close/>
                </a:path>
              </a:pathLst>
            </a:custGeom>
            <a:solidFill>
              <a:srgbClr val="363636"/>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488951" lIns="1166284" numCol="1" rIns="1112096" spcCol="1270" spcFirstLastPara="0" tIns="3035723" vert="horz" wrap="square">
              <a:noAutofit/>
            </a:bodyPr>
            <a:lstStyle/>
            <a:p>
              <a:pPr algn="ctr" defTabSz="2889250" lvl="0">
                <a:lnSpc>
                  <a:spcPct val="90000"/>
                </a:lnSpc>
                <a:spcBef>
                  <a:spcPct val="0"/>
                </a:spcBef>
                <a:spcAft>
                  <a:spcPct val="35000"/>
                </a:spcAft>
              </a:pPr>
              <a:endParaRPr kern="1200" lang="en-GB" sz="6500"/>
            </a:p>
          </p:txBody>
        </p:sp>
        <p:sp>
          <p:nvSpPr>
            <p:cNvPr id="63" name="Freeform 41"/>
            <p:cNvSpPr/>
            <p:nvPr/>
          </p:nvSpPr>
          <p:spPr>
            <a:xfrm>
              <a:off x="3941832" y="1770540"/>
              <a:ext cx="4137890" cy="4137892"/>
            </a:xfrm>
            <a:custGeom>
              <a:gdLst>
                <a:gd fmla="*/ 304905 w 4551680" name="connsiteX0"/>
                <a:gd fmla="*/ 3413760 h 4551680" name="connsiteY0"/>
                <a:gd fmla="*/ 304905 w 4551680" name="connsiteX1"/>
                <a:gd fmla="*/ 1137920 h 4551680" name="connsiteY1"/>
                <a:gd fmla="*/ 2275840 w 4551680" name="connsiteX2"/>
                <a:gd fmla="*/ 0 h 4551680" name="connsiteY2"/>
                <a:gd fmla="*/ 2275840 w 4551680" name="connsiteX3"/>
                <a:gd fmla="*/ 2275840 h 4551680" name="connsiteY3"/>
                <a:gd fmla="*/ 304905 w 4551680" name="connsiteX4"/>
                <a:gd fmla="*/ 3413760 h 455168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4551680" w="4551680">
                  <a:moveTo>
                    <a:pt x="304905" y="3413760"/>
                  </a:moveTo>
                  <a:cubicBezTo>
                    <a:pt x="-101635" y="2709613"/>
                    <a:pt x="-101635" y="1842067"/>
                    <a:pt x="304905" y="1137920"/>
                  </a:cubicBezTo>
                  <a:cubicBezTo>
                    <a:pt x="711445" y="433773"/>
                    <a:pt x="1462761" y="0"/>
                    <a:pt x="2275840" y="0"/>
                  </a:cubicBezTo>
                  <a:lnTo>
                    <a:pt x="2275840" y="2275840"/>
                  </a:lnTo>
                  <a:lnTo>
                    <a:pt x="304905" y="3413760"/>
                  </a:lnTo>
                  <a:close/>
                </a:path>
              </a:pathLst>
            </a:custGeom>
            <a:solidFill>
              <a:srgbClr val="7F2E3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2298531" lIns="593277" numCol="1" rIns="2464883" spcCol="1270" spcFirstLastPara="0" tIns="1030563" vert="horz" wrap="square">
              <a:noAutofit/>
            </a:bodyPr>
            <a:lstStyle/>
            <a:p>
              <a:pPr algn="ctr" defTabSz="2311400" lvl="0">
                <a:lnSpc>
                  <a:spcPct val="90000"/>
                </a:lnSpc>
                <a:spcBef>
                  <a:spcPct val="0"/>
                </a:spcBef>
                <a:spcAft>
                  <a:spcPct val="35000"/>
                </a:spcAft>
              </a:pPr>
              <a:endParaRPr kern="1200" lang="en-GB" sz="5200"/>
            </a:p>
          </p:txBody>
        </p:sp>
        <p:sp>
          <p:nvSpPr>
            <p:cNvPr id="64" name="Circular Arrow 42"/>
            <p:cNvSpPr/>
            <p:nvPr/>
          </p:nvSpPr>
          <p:spPr>
            <a:xfrm>
              <a:off x="3856461" y="1514384"/>
              <a:ext cx="4650200" cy="4650202"/>
            </a:xfrm>
            <a:prstGeom prst="circularArrow">
              <a:avLst>
                <a:gd fmla="val 5085" name="adj1"/>
                <a:gd fmla="val 327528" name="adj2"/>
                <a:gd fmla="val 1472472" name="adj3"/>
                <a:gd fmla="val 16199432" name="adj4"/>
                <a:gd fmla="val 5932" name="adj5"/>
              </a:avLst>
            </a:prstGeom>
            <a:no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p:txBody>
        </p:sp>
        <p:sp>
          <p:nvSpPr>
            <p:cNvPr id="65" name="Circular Arrow 43"/>
            <p:cNvSpPr/>
            <p:nvPr/>
          </p:nvSpPr>
          <p:spPr>
            <a:xfrm>
              <a:off x="3770899" y="1661904"/>
              <a:ext cx="4650200" cy="4650202"/>
            </a:xfrm>
            <a:prstGeom prst="circularArrow">
              <a:avLst>
                <a:gd fmla="val 5085" name="adj1"/>
                <a:gd fmla="val 327528" name="adj2"/>
                <a:gd fmla="val 8671970" name="adj3"/>
                <a:gd fmla="val 1800502" name="adj4"/>
                <a:gd fmla="val 5932" name="adj5"/>
              </a:avLst>
            </a:prstGeom>
            <a:no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p:txBody>
        </p:sp>
        <p:sp>
          <p:nvSpPr>
            <p:cNvPr id="66" name="Circular Arrow 44"/>
            <p:cNvSpPr/>
            <p:nvPr/>
          </p:nvSpPr>
          <p:spPr>
            <a:xfrm>
              <a:off x="3685337" y="1514384"/>
              <a:ext cx="4650200" cy="4650202"/>
            </a:xfrm>
            <a:prstGeom prst="circularArrow">
              <a:avLst>
                <a:gd fmla="val 5085" name="adj1"/>
                <a:gd fmla="val 327528" name="adj2"/>
                <a:gd fmla="val 15873039" name="adj3"/>
                <a:gd fmla="val 9000000" name="adj4"/>
                <a:gd fmla="val 5932" name="adj5"/>
              </a:avLst>
            </a:prstGeom>
            <a:no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p:txBody>
        </p:sp>
      </p:grpSp>
      <p:sp>
        <p:nvSpPr>
          <p:cNvPr id="67" name="Freeform 45"/>
          <p:cNvSpPr>
            <a:spLocks noEditPoints="1"/>
          </p:cNvSpPr>
          <p:nvPr/>
        </p:nvSpPr>
        <p:spPr bwMode="auto">
          <a:xfrm>
            <a:off x="3918652" y="4710814"/>
            <a:ext cx="747894" cy="437182"/>
          </a:xfrm>
          <a:custGeom>
            <a:gdLst>
              <a:gd fmla="*/ 232 w 316" name="T0"/>
              <a:gd fmla="*/ 27 h 172" name="T1"/>
              <a:gd fmla="*/ 221 w 316" name="T2"/>
              <a:gd fmla="*/ 20 h 172" name="T3"/>
              <a:gd fmla="*/ 157 w 316" name="T4"/>
              <a:gd fmla="*/ 10 h 172" name="T5"/>
              <a:gd fmla="*/ 92 w 316" name="T6"/>
              <a:gd fmla="*/ 9 h 172" name="T7"/>
              <a:gd fmla="*/ 84 w 316" name="T8"/>
              <a:gd fmla="*/ 13 h 172" name="T9"/>
              <a:gd fmla="*/ 0 w 316" name="T10"/>
              <a:gd fmla="*/ 121 h 172" name="T11"/>
              <a:gd fmla="*/ 78 w 316" name="T12"/>
              <a:gd fmla="*/ 109 h 172" name="T13"/>
              <a:gd fmla="*/ 84 w 316" name="T14"/>
              <a:gd fmla="*/ 113 h 172" name="T15"/>
              <a:gd fmla="*/ 120 w 316" name="T16"/>
              <a:gd fmla="*/ 142 h 172" name="T17"/>
              <a:gd fmla="*/ 159 w 316" name="T18"/>
              <a:gd fmla="*/ 163 h 172" name="T19"/>
              <a:gd fmla="*/ 163 w 316" name="T20"/>
              <a:gd fmla="*/ 165 h 172" name="T21"/>
              <a:gd fmla="*/ 190 w 316" name="T22"/>
              <a:gd fmla="*/ 164 h 172" name="T23"/>
              <a:gd fmla="*/ 217 w 316" name="T24"/>
              <a:gd fmla="*/ 153 h 172" name="T25"/>
              <a:gd fmla="*/ 233 w 316" name="T26"/>
              <a:gd fmla="*/ 146 h 172" name="T27"/>
              <a:gd fmla="*/ 265 w 316" name="T28"/>
              <a:gd fmla="*/ 162 h 172" name="T29"/>
              <a:gd fmla="*/ 288 w 316" name="T30"/>
              <a:gd fmla="*/ 14 h 172" name="T31"/>
              <a:gd fmla="*/ 225 w 316" name="T32"/>
              <a:gd fmla="*/ 129 h 172" name="T33"/>
              <a:gd fmla="*/ 225 w 316" name="T34"/>
              <a:gd fmla="*/ 139 h 172" name="T35"/>
              <a:gd fmla="*/ 216 w 316" name="T36"/>
              <a:gd fmla="*/ 142 h 172" name="T37"/>
              <a:gd fmla="*/ 207 w 316" name="T38"/>
              <a:gd fmla="*/ 142 h 172" name="T39"/>
              <a:gd fmla="*/ 189 w 316" name="T40"/>
              <a:gd fmla="*/ 153 h 172" name="T41"/>
              <a:gd fmla="*/ 185 w 316" name="T42"/>
              <a:gd fmla="*/ 153 h 172" name="T43"/>
              <a:gd fmla="*/ 180 w 316" name="T44"/>
              <a:gd fmla="*/ 156 h 172" name="T45"/>
              <a:gd fmla="*/ 157 w 316" name="T46"/>
              <a:gd fmla="*/ 149 h 172" name="T47"/>
              <a:gd fmla="*/ 130 w 316" name="T48"/>
              <a:gd fmla="*/ 128 h 172" name="T49"/>
              <a:gd fmla="*/ 88 w 316" name="T50"/>
              <a:gd fmla="*/ 103 h 172" name="T51"/>
              <a:gd fmla="*/ 71 w 316" name="T52"/>
              <a:gd fmla="*/ 91 h 172" name="T53"/>
              <a:gd fmla="*/ 71 w 316" name="T54"/>
              <a:gd fmla="*/ 90 h 172" name="T55"/>
              <a:gd fmla="*/ 72 w 316" name="T56"/>
              <a:gd fmla="*/ 88 h 172" name="T57"/>
              <a:gd fmla="*/ 93 w 316" name="T58"/>
              <a:gd fmla="*/ 20 h 172" name="T59"/>
              <a:gd fmla="*/ 132 w 316" name="T60"/>
              <a:gd fmla="*/ 24 h 172" name="T61"/>
              <a:gd fmla="*/ 127 w 316" name="T62"/>
              <a:gd fmla="*/ 72 h 172" name="T63"/>
              <a:gd fmla="*/ 185 w 316" name="T64"/>
              <a:gd fmla="*/ 54 h 172" name="T65"/>
              <a:gd fmla="*/ 241 w 316" name="T66"/>
              <a:gd fmla="*/ 119 h 172"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172" w="316">
                <a:moveTo>
                  <a:pt x="288" y="14"/>
                </a:moveTo>
                <a:cubicBezTo>
                  <a:pt x="232" y="27"/>
                  <a:pt x="232" y="27"/>
                  <a:pt x="232" y="27"/>
                </a:cubicBezTo>
                <a:cubicBezTo>
                  <a:pt x="233" y="31"/>
                  <a:pt x="233" y="31"/>
                  <a:pt x="233" y="31"/>
                </a:cubicBezTo>
                <a:cubicBezTo>
                  <a:pt x="228" y="22"/>
                  <a:pt x="221" y="20"/>
                  <a:pt x="221" y="20"/>
                </a:cubicBezTo>
                <a:cubicBezTo>
                  <a:pt x="178" y="7"/>
                  <a:pt x="178" y="7"/>
                  <a:pt x="178" y="7"/>
                </a:cubicBezTo>
                <a:cubicBezTo>
                  <a:pt x="173" y="5"/>
                  <a:pt x="165" y="7"/>
                  <a:pt x="157" y="10"/>
                </a:cubicBezTo>
                <a:cubicBezTo>
                  <a:pt x="156" y="9"/>
                  <a:pt x="156" y="9"/>
                  <a:pt x="156" y="9"/>
                </a:cubicBezTo>
                <a:cubicBezTo>
                  <a:pt x="92" y="9"/>
                  <a:pt x="92" y="9"/>
                  <a:pt x="92" y="9"/>
                </a:cubicBezTo>
                <a:cubicBezTo>
                  <a:pt x="92" y="9"/>
                  <a:pt x="92" y="9"/>
                  <a:pt x="92" y="9"/>
                </a:cubicBezTo>
                <a:cubicBezTo>
                  <a:pt x="91" y="9"/>
                  <a:pt x="87" y="10"/>
                  <a:pt x="84" y="13"/>
                </a:cubicBezTo>
                <a:cubicBezTo>
                  <a:pt x="50" y="0"/>
                  <a:pt x="50" y="0"/>
                  <a:pt x="50" y="0"/>
                </a:cubicBezTo>
                <a:cubicBezTo>
                  <a:pt x="0" y="121"/>
                  <a:pt x="0" y="121"/>
                  <a:pt x="0" y="121"/>
                </a:cubicBezTo>
                <a:cubicBezTo>
                  <a:pt x="54" y="148"/>
                  <a:pt x="54" y="148"/>
                  <a:pt x="54" y="148"/>
                </a:cubicBezTo>
                <a:cubicBezTo>
                  <a:pt x="69" y="144"/>
                  <a:pt x="76" y="120"/>
                  <a:pt x="78" y="109"/>
                </a:cubicBezTo>
                <a:cubicBezTo>
                  <a:pt x="82" y="112"/>
                  <a:pt x="82" y="112"/>
                  <a:pt x="82" y="112"/>
                </a:cubicBezTo>
                <a:cubicBezTo>
                  <a:pt x="84" y="113"/>
                  <a:pt x="84" y="113"/>
                  <a:pt x="84" y="113"/>
                </a:cubicBezTo>
                <a:cubicBezTo>
                  <a:pt x="84" y="120"/>
                  <a:pt x="85" y="130"/>
                  <a:pt x="99" y="127"/>
                </a:cubicBezTo>
                <a:cubicBezTo>
                  <a:pt x="99" y="127"/>
                  <a:pt x="100" y="157"/>
                  <a:pt x="120" y="142"/>
                </a:cubicBezTo>
                <a:cubicBezTo>
                  <a:pt x="120" y="142"/>
                  <a:pt x="120" y="161"/>
                  <a:pt x="138" y="155"/>
                </a:cubicBezTo>
                <a:cubicBezTo>
                  <a:pt x="138" y="155"/>
                  <a:pt x="141" y="172"/>
                  <a:pt x="159" y="163"/>
                </a:cubicBezTo>
                <a:cubicBezTo>
                  <a:pt x="162" y="165"/>
                  <a:pt x="162" y="165"/>
                  <a:pt x="162" y="165"/>
                </a:cubicBezTo>
                <a:cubicBezTo>
                  <a:pt x="163" y="165"/>
                  <a:pt x="163" y="165"/>
                  <a:pt x="163" y="165"/>
                </a:cubicBezTo>
                <a:cubicBezTo>
                  <a:pt x="164" y="165"/>
                  <a:pt x="173" y="168"/>
                  <a:pt x="181" y="167"/>
                </a:cubicBezTo>
                <a:cubicBezTo>
                  <a:pt x="185" y="167"/>
                  <a:pt x="188" y="166"/>
                  <a:pt x="190" y="164"/>
                </a:cubicBezTo>
                <a:cubicBezTo>
                  <a:pt x="196" y="163"/>
                  <a:pt x="208" y="161"/>
                  <a:pt x="214" y="153"/>
                </a:cubicBezTo>
                <a:cubicBezTo>
                  <a:pt x="215" y="153"/>
                  <a:pt x="216" y="153"/>
                  <a:pt x="217" y="153"/>
                </a:cubicBezTo>
                <a:cubicBezTo>
                  <a:pt x="217" y="153"/>
                  <a:pt x="217" y="153"/>
                  <a:pt x="217" y="153"/>
                </a:cubicBezTo>
                <a:cubicBezTo>
                  <a:pt x="224" y="153"/>
                  <a:pt x="230" y="150"/>
                  <a:pt x="233" y="146"/>
                </a:cubicBezTo>
                <a:cubicBezTo>
                  <a:pt x="235" y="143"/>
                  <a:pt x="236" y="140"/>
                  <a:pt x="236" y="136"/>
                </a:cubicBezTo>
                <a:cubicBezTo>
                  <a:pt x="236" y="136"/>
                  <a:pt x="248" y="160"/>
                  <a:pt x="265" y="162"/>
                </a:cubicBezTo>
                <a:cubicBezTo>
                  <a:pt x="316" y="137"/>
                  <a:pt x="316" y="137"/>
                  <a:pt x="316" y="137"/>
                </a:cubicBezTo>
                <a:lnTo>
                  <a:pt x="288" y="14"/>
                </a:lnTo>
                <a:close/>
                <a:moveTo>
                  <a:pt x="230" y="127"/>
                </a:moveTo>
                <a:cubicBezTo>
                  <a:pt x="225" y="129"/>
                  <a:pt x="225" y="129"/>
                  <a:pt x="225" y="129"/>
                </a:cubicBezTo>
                <a:cubicBezTo>
                  <a:pt x="226" y="133"/>
                  <a:pt x="226" y="133"/>
                  <a:pt x="226" y="133"/>
                </a:cubicBezTo>
                <a:cubicBezTo>
                  <a:pt x="226" y="137"/>
                  <a:pt x="225" y="139"/>
                  <a:pt x="225" y="139"/>
                </a:cubicBezTo>
                <a:cubicBezTo>
                  <a:pt x="223" y="141"/>
                  <a:pt x="220" y="142"/>
                  <a:pt x="216" y="142"/>
                </a:cubicBezTo>
                <a:cubicBezTo>
                  <a:pt x="216" y="142"/>
                  <a:pt x="216" y="142"/>
                  <a:pt x="216" y="142"/>
                </a:cubicBezTo>
                <a:cubicBezTo>
                  <a:pt x="214" y="143"/>
                  <a:pt x="212" y="142"/>
                  <a:pt x="211" y="142"/>
                </a:cubicBezTo>
                <a:cubicBezTo>
                  <a:pt x="207" y="142"/>
                  <a:pt x="207" y="142"/>
                  <a:pt x="207" y="142"/>
                </a:cubicBezTo>
                <a:cubicBezTo>
                  <a:pt x="206" y="146"/>
                  <a:pt x="206" y="146"/>
                  <a:pt x="206" y="146"/>
                </a:cubicBezTo>
                <a:cubicBezTo>
                  <a:pt x="204" y="150"/>
                  <a:pt x="196" y="153"/>
                  <a:pt x="189" y="153"/>
                </a:cubicBezTo>
                <a:cubicBezTo>
                  <a:pt x="188" y="153"/>
                  <a:pt x="188" y="153"/>
                  <a:pt x="188" y="153"/>
                </a:cubicBezTo>
                <a:cubicBezTo>
                  <a:pt x="185" y="153"/>
                  <a:pt x="185" y="153"/>
                  <a:pt x="185" y="153"/>
                </a:cubicBezTo>
                <a:cubicBezTo>
                  <a:pt x="184" y="155"/>
                  <a:pt x="184" y="155"/>
                  <a:pt x="184" y="155"/>
                </a:cubicBezTo>
                <a:cubicBezTo>
                  <a:pt x="183" y="156"/>
                  <a:pt x="182" y="156"/>
                  <a:pt x="180" y="156"/>
                </a:cubicBezTo>
                <a:cubicBezTo>
                  <a:pt x="175" y="157"/>
                  <a:pt x="169" y="155"/>
                  <a:pt x="167" y="155"/>
                </a:cubicBezTo>
                <a:cubicBezTo>
                  <a:pt x="157" y="149"/>
                  <a:pt x="157" y="149"/>
                  <a:pt x="157" y="149"/>
                </a:cubicBezTo>
                <a:cubicBezTo>
                  <a:pt x="156" y="144"/>
                  <a:pt x="154" y="140"/>
                  <a:pt x="149" y="140"/>
                </a:cubicBezTo>
                <a:cubicBezTo>
                  <a:pt x="149" y="140"/>
                  <a:pt x="147" y="116"/>
                  <a:pt x="130" y="128"/>
                </a:cubicBezTo>
                <a:cubicBezTo>
                  <a:pt x="130" y="128"/>
                  <a:pt x="125" y="108"/>
                  <a:pt x="109" y="117"/>
                </a:cubicBezTo>
                <a:cubicBezTo>
                  <a:pt x="88" y="103"/>
                  <a:pt x="88" y="103"/>
                  <a:pt x="88" y="103"/>
                </a:cubicBezTo>
                <a:cubicBezTo>
                  <a:pt x="72" y="91"/>
                  <a:pt x="72" y="91"/>
                  <a:pt x="72" y="91"/>
                </a:cubicBezTo>
                <a:cubicBezTo>
                  <a:pt x="71" y="91"/>
                  <a:pt x="71" y="91"/>
                  <a:pt x="71" y="91"/>
                </a:cubicBezTo>
                <a:cubicBezTo>
                  <a:pt x="71" y="91"/>
                  <a:pt x="71" y="91"/>
                  <a:pt x="71" y="91"/>
                </a:cubicBezTo>
                <a:cubicBezTo>
                  <a:pt x="71" y="90"/>
                  <a:pt x="71" y="90"/>
                  <a:pt x="71" y="90"/>
                </a:cubicBezTo>
                <a:cubicBezTo>
                  <a:pt x="72" y="89"/>
                  <a:pt x="72" y="89"/>
                  <a:pt x="72" y="89"/>
                </a:cubicBezTo>
                <a:cubicBezTo>
                  <a:pt x="72" y="88"/>
                  <a:pt x="72" y="88"/>
                  <a:pt x="72" y="88"/>
                </a:cubicBezTo>
                <a:cubicBezTo>
                  <a:pt x="72" y="87"/>
                  <a:pt x="90" y="26"/>
                  <a:pt x="91" y="21"/>
                </a:cubicBezTo>
                <a:cubicBezTo>
                  <a:pt x="91" y="21"/>
                  <a:pt x="93" y="20"/>
                  <a:pt x="93" y="20"/>
                </a:cubicBezTo>
                <a:cubicBezTo>
                  <a:pt x="138" y="20"/>
                  <a:pt x="138" y="20"/>
                  <a:pt x="138" y="20"/>
                </a:cubicBezTo>
                <a:cubicBezTo>
                  <a:pt x="134" y="22"/>
                  <a:pt x="132" y="24"/>
                  <a:pt x="132" y="24"/>
                </a:cubicBezTo>
                <a:cubicBezTo>
                  <a:pt x="125" y="30"/>
                  <a:pt x="122" y="60"/>
                  <a:pt x="122" y="60"/>
                </a:cubicBezTo>
                <a:cubicBezTo>
                  <a:pt x="119" y="67"/>
                  <a:pt x="127" y="72"/>
                  <a:pt x="127" y="72"/>
                </a:cubicBezTo>
                <a:cubicBezTo>
                  <a:pt x="140" y="81"/>
                  <a:pt x="154" y="47"/>
                  <a:pt x="154" y="47"/>
                </a:cubicBezTo>
                <a:cubicBezTo>
                  <a:pt x="161" y="41"/>
                  <a:pt x="172" y="45"/>
                  <a:pt x="185" y="54"/>
                </a:cubicBezTo>
                <a:cubicBezTo>
                  <a:pt x="206" y="76"/>
                  <a:pt x="232" y="102"/>
                  <a:pt x="239" y="111"/>
                </a:cubicBezTo>
                <a:cubicBezTo>
                  <a:pt x="241" y="114"/>
                  <a:pt x="242" y="117"/>
                  <a:pt x="241" y="119"/>
                </a:cubicBezTo>
                <a:cubicBezTo>
                  <a:pt x="240" y="123"/>
                  <a:pt x="233" y="126"/>
                  <a:pt x="230" y="127"/>
                </a:cubicBezTo>
                <a:close/>
              </a:path>
            </a:pathLst>
          </a:custGeom>
          <a:solidFill>
            <a:schemeClr val="bg1"/>
          </a:solidFill>
          <a:ln>
            <a:noFill/>
          </a:ln>
        </p:spPr>
        <p:txBody>
          <a:bodyPr anchor="t" anchorCtr="0" bIns="45720" compatLnSpc="1" lIns="91440" numCol="1" rIns="91440" tIns="45720" vert="horz" wrap="square"/>
          <a:lstStyle/>
          <a:p>
            <a:endParaRPr lang="en-GB"/>
          </a:p>
        </p:txBody>
      </p:sp>
      <p:grpSp>
        <p:nvGrpSpPr>
          <p:cNvPr id="68" name="Group 46"/>
          <p:cNvGrpSpPr/>
          <p:nvPr/>
        </p:nvGrpSpPr>
        <p:grpSpPr>
          <a:xfrm>
            <a:off x="3087282" y="3170503"/>
            <a:ext cx="657786" cy="515595"/>
            <a:chOff x="7200839" y="1790292"/>
            <a:chExt cx="795921" cy="623870"/>
          </a:xfrm>
          <a:solidFill>
            <a:schemeClr val="bg1"/>
          </a:solidFill>
        </p:grpSpPr>
        <p:sp>
          <p:nvSpPr>
            <p:cNvPr id="69" name="Freeform 47"/>
            <p:cNvSpPr/>
            <p:nvPr/>
          </p:nvSpPr>
          <p:spPr bwMode="auto">
            <a:xfrm>
              <a:off x="7235971" y="1790292"/>
              <a:ext cx="760789" cy="434110"/>
            </a:xfrm>
            <a:custGeom>
              <a:gdLst>
                <a:gd fmla="*/ 295 w 628" name="T0"/>
                <a:gd fmla="*/ 232 h 334" name="T1"/>
                <a:gd fmla="*/ 295 w 628" name="T2"/>
                <a:gd fmla="*/ 232 h 334" name="T3"/>
                <a:gd fmla="*/ 295 w 628" name="T4"/>
                <a:gd fmla="*/ 232 h 334" name="T5"/>
                <a:gd fmla="*/ 295 w 628" name="T6"/>
                <a:gd fmla="*/ 232 h 334" name="T7"/>
                <a:gd fmla="*/ 430 w 628" name="T8"/>
                <a:gd fmla="*/ 334 h 334" name="T9"/>
                <a:gd fmla="*/ 628 w 628" name="T10"/>
                <a:gd fmla="*/ 218 h 334" name="T11"/>
                <a:gd fmla="*/ 494 w 628" name="T12"/>
                <a:gd fmla="*/ 114 h 334" name="T13"/>
                <a:gd fmla="*/ 305 w 628" name="T14"/>
                <a:gd fmla="*/ 225 h 334" name="T15"/>
                <a:gd fmla="*/ 305 w 628" name="T16"/>
                <a:gd fmla="*/ 3 h 334" name="T17"/>
                <a:gd fmla="*/ 494 w 628" name="T18"/>
                <a:gd fmla="*/ 114 h 334" name="T19"/>
                <a:gd fmla="*/ 600 w 628" name="T20"/>
                <a:gd fmla="*/ 102 h 334" name="T21"/>
                <a:gd fmla="*/ 437 w 628" name="T22"/>
                <a:gd fmla="*/ 7 h 334" name="T23"/>
                <a:gd fmla="*/ 305 w 628" name="T24"/>
                <a:gd fmla="*/ 0 h 334" name="T25"/>
                <a:gd fmla="*/ 305 w 628" name="T26"/>
                <a:gd fmla="*/ 0 h 334" name="T27"/>
                <a:gd fmla="*/ 302 w 628" name="T28"/>
                <a:gd fmla="*/ 0 h 334" name="T29"/>
                <a:gd fmla="*/ 300 w 628" name="T30"/>
                <a:gd fmla="*/ 0 h 334" name="T31"/>
                <a:gd fmla="*/ 295 w 628" name="T32"/>
                <a:gd fmla="*/ 0 h 334" name="T33"/>
                <a:gd fmla="*/ 295 w 628" name="T34"/>
                <a:gd fmla="*/ 0 h 334" name="T35"/>
                <a:gd fmla="*/ 165 w 628" name="T36"/>
                <a:gd fmla="*/ 7 h 334" name="T37"/>
                <a:gd fmla="*/ 0 w 628" name="T38"/>
                <a:gd fmla="*/ 102 h 334" name="T39"/>
                <a:gd fmla="*/ 108 w 628" name="T40"/>
                <a:gd fmla="*/ 114 h 334" name="T41"/>
                <a:gd fmla="*/ 295 w 628" name="T42"/>
                <a:gd fmla="*/ 3 h 334" name="T43"/>
                <a:gd fmla="*/ 295 w 628" name="T44"/>
                <a:gd fmla="*/ 232 h 334" name="T45"/>
                <a:gd fmla="*/ 295 w 628" name="T46"/>
                <a:gd fmla="*/ 232 h 334"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334" w="628">
                  <a:moveTo>
                    <a:pt x="295" y="232"/>
                  </a:moveTo>
                  <a:lnTo>
                    <a:pt x="295" y="232"/>
                  </a:lnTo>
                  <a:lnTo>
                    <a:pt x="295" y="232"/>
                  </a:lnTo>
                  <a:lnTo>
                    <a:pt x="295" y="232"/>
                  </a:lnTo>
                  <a:lnTo>
                    <a:pt x="430" y="334"/>
                  </a:lnTo>
                  <a:lnTo>
                    <a:pt x="628" y="218"/>
                  </a:lnTo>
                  <a:lnTo>
                    <a:pt x="494" y="114"/>
                  </a:lnTo>
                  <a:lnTo>
                    <a:pt x="305" y="225"/>
                  </a:lnTo>
                  <a:lnTo>
                    <a:pt x="305" y="3"/>
                  </a:lnTo>
                  <a:lnTo>
                    <a:pt x="494" y="114"/>
                  </a:lnTo>
                  <a:lnTo>
                    <a:pt x="600" y="102"/>
                  </a:lnTo>
                  <a:lnTo>
                    <a:pt x="437" y="7"/>
                  </a:lnTo>
                  <a:lnTo>
                    <a:pt x="305" y="0"/>
                  </a:lnTo>
                  <a:lnTo>
                    <a:pt x="305" y="0"/>
                  </a:lnTo>
                  <a:lnTo>
                    <a:pt x="302" y="0"/>
                  </a:lnTo>
                  <a:lnTo>
                    <a:pt x="300" y="0"/>
                  </a:lnTo>
                  <a:lnTo>
                    <a:pt x="295" y="0"/>
                  </a:lnTo>
                  <a:lnTo>
                    <a:pt x="295" y="0"/>
                  </a:lnTo>
                  <a:lnTo>
                    <a:pt x="165" y="7"/>
                  </a:lnTo>
                  <a:lnTo>
                    <a:pt x="0" y="102"/>
                  </a:lnTo>
                  <a:lnTo>
                    <a:pt x="108" y="114"/>
                  </a:lnTo>
                  <a:lnTo>
                    <a:pt x="295" y="3"/>
                  </a:lnTo>
                  <a:lnTo>
                    <a:pt x="295" y="232"/>
                  </a:lnTo>
                  <a:lnTo>
                    <a:pt x="295" y="232"/>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GB"/>
            </a:p>
          </p:txBody>
        </p:sp>
        <p:sp>
          <p:nvSpPr>
            <p:cNvPr id="70" name="Freeform 48"/>
            <p:cNvSpPr/>
            <p:nvPr/>
          </p:nvSpPr>
          <p:spPr bwMode="auto">
            <a:xfrm>
              <a:off x="7200839" y="1941061"/>
              <a:ext cx="392509" cy="289840"/>
            </a:xfrm>
            <a:custGeom>
              <a:gdLst>
                <a:gd fmla="*/ 0 w 324" name="T0"/>
                <a:gd fmla="*/ 100 h 223" name="T1"/>
                <a:gd fmla="*/ 187 w 324" name="T2"/>
                <a:gd fmla="*/ 223 h 223" name="T3"/>
                <a:gd fmla="*/ 324 w 324" name="T4"/>
                <a:gd fmla="*/ 116 h 223" name="T5"/>
                <a:gd fmla="*/ 130 w 324" name="T6"/>
                <a:gd fmla="*/ 0 h 223" name="T7"/>
                <a:gd fmla="*/ 0 w 324" name="T8"/>
                <a:gd fmla="*/ 100 h 223" name="T9"/>
              </a:gdLst>
              <a:cxnLst>
                <a:cxn ang="0">
                  <a:pos x="T0" y="T1"/>
                </a:cxn>
                <a:cxn ang="0">
                  <a:pos x="T2" y="T3"/>
                </a:cxn>
                <a:cxn ang="0">
                  <a:pos x="T4" y="T5"/>
                </a:cxn>
                <a:cxn ang="0">
                  <a:pos x="T6" y="T7"/>
                </a:cxn>
                <a:cxn ang="0">
                  <a:pos x="T8" y="T9"/>
                </a:cxn>
              </a:cxnLst>
              <a:rect b="b" l="0" r="r" t="0"/>
              <a:pathLst>
                <a:path h="223" w="324">
                  <a:moveTo>
                    <a:pt x="0" y="100"/>
                  </a:moveTo>
                  <a:lnTo>
                    <a:pt x="187" y="223"/>
                  </a:lnTo>
                  <a:lnTo>
                    <a:pt x="324" y="116"/>
                  </a:lnTo>
                  <a:lnTo>
                    <a:pt x="130" y="0"/>
                  </a:lnTo>
                  <a:lnTo>
                    <a:pt x="0" y="100"/>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GB"/>
            </a:p>
          </p:txBody>
        </p:sp>
        <p:sp>
          <p:nvSpPr>
            <p:cNvPr id="71" name="Freeform 49"/>
            <p:cNvSpPr/>
            <p:nvPr/>
          </p:nvSpPr>
          <p:spPr bwMode="auto">
            <a:xfrm>
              <a:off x="7353482" y="2116524"/>
              <a:ext cx="477310" cy="297638"/>
            </a:xfrm>
            <a:custGeom>
              <a:gdLst>
                <a:gd fmla="*/ 198 w 394" name="T0"/>
                <a:gd fmla="*/ 0 h 229" name="T1"/>
                <a:gd fmla="*/ 61 w 394" name="T2"/>
                <a:gd fmla="*/ 109 h 229" name="T3"/>
                <a:gd fmla="*/ 0 w 394" name="T4"/>
                <a:gd fmla="*/ 71 h 229" name="T5"/>
                <a:gd fmla="*/ 0 w 394" name="T6"/>
                <a:gd fmla="*/ 114 h 229" name="T7"/>
                <a:gd fmla="*/ 198 w 394" name="T8"/>
                <a:gd fmla="*/ 229 h 229" name="T9"/>
                <a:gd fmla="*/ 394 w 394" name="T10"/>
                <a:gd fmla="*/ 116 h 229" name="T11"/>
                <a:gd fmla="*/ 394 w 394" name="T12"/>
                <a:gd fmla="*/ 64 h 229" name="T13"/>
                <a:gd fmla="*/ 335 w 394" name="T14"/>
                <a:gd fmla="*/ 104 h 229" name="T15"/>
                <a:gd fmla="*/ 198 w 394" name="T16"/>
                <a:gd fmla="*/ 0 h 22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29" w="394">
                  <a:moveTo>
                    <a:pt x="198" y="0"/>
                  </a:moveTo>
                  <a:lnTo>
                    <a:pt x="61" y="109"/>
                  </a:lnTo>
                  <a:lnTo>
                    <a:pt x="0" y="71"/>
                  </a:lnTo>
                  <a:lnTo>
                    <a:pt x="0" y="114"/>
                  </a:lnTo>
                  <a:lnTo>
                    <a:pt x="198" y="229"/>
                  </a:lnTo>
                  <a:lnTo>
                    <a:pt x="394" y="116"/>
                  </a:lnTo>
                  <a:lnTo>
                    <a:pt x="394" y="64"/>
                  </a:lnTo>
                  <a:lnTo>
                    <a:pt x="335" y="104"/>
                  </a:lnTo>
                  <a:lnTo>
                    <a:pt x="198" y="0"/>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GB"/>
            </a:p>
          </p:txBody>
        </p:sp>
      </p:grpSp>
      <p:sp>
        <p:nvSpPr>
          <p:cNvPr id="72" name="Freeform 50"/>
          <p:cNvSpPr/>
          <p:nvPr/>
        </p:nvSpPr>
        <p:spPr bwMode="auto">
          <a:xfrm>
            <a:off x="4836978" y="3039002"/>
            <a:ext cx="487583" cy="721834"/>
          </a:xfrm>
          <a:custGeom>
            <a:gdLst>
              <a:gd fmla="*/ 25 w 206" name="T0"/>
              <a:gd fmla="*/ 112 h 284" name="T1"/>
              <a:gd fmla="*/ 25 w 206" name="T2"/>
              <a:gd fmla="*/ 64 h 284" name="T3"/>
              <a:gd fmla="*/ 5 w 206" name="T4"/>
              <a:gd fmla="*/ 64 h 284" name="T5"/>
              <a:gd fmla="*/ 4 w 206" name="T6"/>
              <a:gd fmla="*/ 60 h 284" name="T7"/>
              <a:gd fmla="*/ 104 w 206" name="T8"/>
              <a:gd fmla="*/ 2 h 284" name="T9"/>
              <a:gd fmla="*/ 117 w 206" name="T10"/>
              <a:gd fmla="*/ 2 h 284" name="T11"/>
              <a:gd fmla="*/ 145 w 206" name="T12"/>
              <a:gd fmla="*/ 25 h 284" name="T13"/>
              <a:gd fmla="*/ 145 w 206" name="T14"/>
              <a:gd fmla="*/ 2 h 284" name="T15"/>
              <a:gd fmla="*/ 168 w 206" name="T16"/>
              <a:gd fmla="*/ 2 h 284" name="T17"/>
              <a:gd fmla="*/ 168 w 206" name="T18"/>
              <a:gd fmla="*/ 40 h 284" name="T19"/>
              <a:gd fmla="*/ 184 w 206" name="T20"/>
              <a:gd fmla="*/ 49 h 284" name="T21"/>
              <a:gd fmla="*/ 184 w 206" name="T22"/>
              <a:gd fmla="*/ 49 h 284" name="T23"/>
              <a:gd fmla="*/ 184 w 206" name="T24"/>
              <a:gd fmla="*/ 49 h 284" name="T25"/>
              <a:gd fmla="*/ 202 w 206" name="T26"/>
              <a:gd fmla="*/ 60 h 284" name="T27"/>
              <a:gd fmla="*/ 201 w 206" name="T28"/>
              <a:gd fmla="*/ 64 h 284" name="T29"/>
              <a:gd fmla="*/ 184 w 206" name="T30"/>
              <a:gd fmla="*/ 64 h 284" name="T31"/>
              <a:gd fmla="*/ 184 w 206" name="T32"/>
              <a:gd fmla="*/ 117 h 284" name="T33"/>
              <a:gd fmla="*/ 169 w 206" name="T34"/>
              <a:gd fmla="*/ 134 h 284" name="T35"/>
              <a:gd fmla="*/ 136 w 206" name="T36"/>
              <a:gd fmla="*/ 134 h 284" name="T37"/>
              <a:gd fmla="*/ 129 w 206" name="T38"/>
              <a:gd fmla="*/ 137 h 284" name="T39"/>
              <a:gd fmla="*/ 140 w 206" name="T40"/>
              <a:gd fmla="*/ 155 h 284" name="T41"/>
              <a:gd fmla="*/ 139 w 206" name="T42"/>
              <a:gd fmla="*/ 160 h 284" name="T43"/>
              <a:gd fmla="*/ 118 w 206" name="T44"/>
              <a:gd fmla="*/ 161 h 284" name="T45"/>
              <a:gd fmla="*/ 119 w 206" name="T46"/>
              <a:gd fmla="*/ 168 h 284" name="T47"/>
              <a:gd fmla="*/ 130 w 206" name="T48"/>
              <a:gd fmla="*/ 179 h 284" name="T49"/>
              <a:gd fmla="*/ 115 w 206" name="T50"/>
              <a:gd fmla="*/ 195 h 284" name="T51"/>
              <a:gd fmla="*/ 129 w 206" name="T52"/>
              <a:gd fmla="*/ 211 h 284" name="T53"/>
              <a:gd fmla="*/ 129 w 206" name="T54"/>
              <a:gd fmla="*/ 220 h 284" name="T55"/>
              <a:gd fmla="*/ 115 w 206" name="T56"/>
              <a:gd fmla="*/ 235 h 284" name="T57"/>
              <a:gd fmla="*/ 124 w 206" name="T58"/>
              <a:gd fmla="*/ 248 h 284" name="T59"/>
              <a:gd fmla="*/ 124 w 206" name="T60"/>
              <a:gd fmla="*/ 260 h 284" name="T61"/>
              <a:gd fmla="*/ 102 w 206" name="T62"/>
              <a:gd fmla="*/ 284 h 284" name="T63"/>
              <a:gd fmla="*/ 86 w 206" name="T64"/>
              <a:gd fmla="*/ 264 h 284" name="T65"/>
              <a:gd fmla="*/ 85 w 206" name="T66"/>
              <a:gd fmla="*/ 163 h 284" name="T67"/>
              <a:gd fmla="*/ 83 w 206" name="T68"/>
              <a:gd fmla="*/ 160 h 284" name="T69"/>
              <a:gd fmla="*/ 71 w 206" name="T70"/>
              <a:gd fmla="*/ 159 h 284" name="T71"/>
              <a:gd fmla="*/ 68 w 206" name="T72"/>
              <a:gd fmla="*/ 152 h 284" name="T73"/>
              <a:gd fmla="*/ 77 w 206" name="T74"/>
              <a:gd fmla="*/ 140 h 284" name="T75"/>
              <a:gd fmla="*/ 78 w 206" name="T76"/>
              <a:gd fmla="*/ 136 h 284" name="T77"/>
              <a:gd fmla="*/ 73 w 206" name="T78"/>
              <a:gd fmla="*/ 134 h 284" name="T79"/>
              <a:gd fmla="*/ 40 w 206" name="T80"/>
              <a:gd fmla="*/ 134 h 284" name="T81"/>
              <a:gd fmla="*/ 25 w 206" name="T82"/>
              <a:gd fmla="*/ 112 h 284"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284" w="206">
                <a:moveTo>
                  <a:pt x="25" y="112"/>
                </a:moveTo>
                <a:cubicBezTo>
                  <a:pt x="25" y="64"/>
                  <a:pt x="25" y="64"/>
                  <a:pt x="25" y="64"/>
                </a:cubicBezTo>
                <a:cubicBezTo>
                  <a:pt x="5" y="64"/>
                  <a:pt x="5" y="64"/>
                  <a:pt x="5" y="64"/>
                </a:cubicBezTo>
                <a:cubicBezTo>
                  <a:pt x="1" y="64"/>
                  <a:pt x="0" y="62"/>
                  <a:pt x="4" y="60"/>
                </a:cubicBezTo>
                <a:cubicBezTo>
                  <a:pt x="104" y="2"/>
                  <a:pt x="104" y="2"/>
                  <a:pt x="104" y="2"/>
                </a:cubicBezTo>
                <a:cubicBezTo>
                  <a:pt x="107" y="0"/>
                  <a:pt x="113" y="0"/>
                  <a:pt x="117" y="2"/>
                </a:cubicBezTo>
                <a:cubicBezTo>
                  <a:pt x="145" y="25"/>
                  <a:pt x="145" y="25"/>
                  <a:pt x="145" y="25"/>
                </a:cubicBezTo>
                <a:cubicBezTo>
                  <a:pt x="145" y="2"/>
                  <a:pt x="145" y="2"/>
                  <a:pt x="145" y="2"/>
                </a:cubicBezTo>
                <a:cubicBezTo>
                  <a:pt x="168" y="2"/>
                  <a:pt x="168" y="2"/>
                  <a:pt x="168" y="2"/>
                </a:cubicBezTo>
                <a:cubicBezTo>
                  <a:pt x="168" y="40"/>
                  <a:pt x="168" y="40"/>
                  <a:pt x="168" y="40"/>
                </a:cubicBezTo>
                <a:cubicBezTo>
                  <a:pt x="184" y="49"/>
                  <a:pt x="184" y="49"/>
                  <a:pt x="184" y="49"/>
                </a:cubicBezTo>
                <a:cubicBezTo>
                  <a:pt x="184" y="49"/>
                  <a:pt x="184" y="49"/>
                  <a:pt x="184" y="49"/>
                </a:cubicBezTo>
                <a:cubicBezTo>
                  <a:pt x="184" y="49"/>
                  <a:pt x="184" y="49"/>
                  <a:pt x="184" y="49"/>
                </a:cubicBezTo>
                <a:cubicBezTo>
                  <a:pt x="202" y="60"/>
                  <a:pt x="202" y="60"/>
                  <a:pt x="202" y="60"/>
                </a:cubicBezTo>
                <a:cubicBezTo>
                  <a:pt x="206" y="62"/>
                  <a:pt x="205" y="64"/>
                  <a:pt x="201" y="64"/>
                </a:cubicBezTo>
                <a:cubicBezTo>
                  <a:pt x="184" y="64"/>
                  <a:pt x="184" y="64"/>
                  <a:pt x="184" y="64"/>
                </a:cubicBezTo>
                <a:cubicBezTo>
                  <a:pt x="184" y="117"/>
                  <a:pt x="184" y="117"/>
                  <a:pt x="184" y="117"/>
                </a:cubicBezTo>
                <a:cubicBezTo>
                  <a:pt x="184" y="117"/>
                  <a:pt x="185" y="134"/>
                  <a:pt x="169" y="134"/>
                </a:cubicBezTo>
                <a:cubicBezTo>
                  <a:pt x="136" y="134"/>
                  <a:pt x="136" y="134"/>
                  <a:pt x="136" y="134"/>
                </a:cubicBezTo>
                <a:cubicBezTo>
                  <a:pt x="134" y="135"/>
                  <a:pt x="131" y="136"/>
                  <a:pt x="129" y="137"/>
                </a:cubicBezTo>
                <a:cubicBezTo>
                  <a:pt x="140" y="155"/>
                  <a:pt x="140" y="155"/>
                  <a:pt x="140" y="155"/>
                </a:cubicBezTo>
                <a:cubicBezTo>
                  <a:pt x="142" y="159"/>
                  <a:pt x="139" y="160"/>
                  <a:pt x="139" y="160"/>
                </a:cubicBezTo>
                <a:cubicBezTo>
                  <a:pt x="118" y="161"/>
                  <a:pt x="118" y="161"/>
                  <a:pt x="118" y="161"/>
                </a:cubicBezTo>
                <a:cubicBezTo>
                  <a:pt x="119" y="168"/>
                  <a:pt x="119" y="168"/>
                  <a:pt x="119" y="168"/>
                </a:cubicBezTo>
                <a:cubicBezTo>
                  <a:pt x="130" y="179"/>
                  <a:pt x="130" y="179"/>
                  <a:pt x="130" y="179"/>
                </a:cubicBezTo>
                <a:cubicBezTo>
                  <a:pt x="115" y="195"/>
                  <a:pt x="115" y="195"/>
                  <a:pt x="115" y="195"/>
                </a:cubicBezTo>
                <a:cubicBezTo>
                  <a:pt x="129" y="211"/>
                  <a:pt x="129" y="211"/>
                  <a:pt x="129" y="211"/>
                </a:cubicBezTo>
                <a:cubicBezTo>
                  <a:pt x="129" y="220"/>
                  <a:pt x="129" y="220"/>
                  <a:pt x="129" y="220"/>
                </a:cubicBezTo>
                <a:cubicBezTo>
                  <a:pt x="115" y="235"/>
                  <a:pt x="115" y="235"/>
                  <a:pt x="115" y="235"/>
                </a:cubicBezTo>
                <a:cubicBezTo>
                  <a:pt x="124" y="248"/>
                  <a:pt x="124" y="248"/>
                  <a:pt x="124" y="248"/>
                </a:cubicBezTo>
                <a:cubicBezTo>
                  <a:pt x="124" y="260"/>
                  <a:pt x="124" y="260"/>
                  <a:pt x="124" y="260"/>
                </a:cubicBezTo>
                <a:cubicBezTo>
                  <a:pt x="102" y="284"/>
                  <a:pt x="102" y="284"/>
                  <a:pt x="102" y="284"/>
                </a:cubicBezTo>
                <a:cubicBezTo>
                  <a:pt x="94" y="283"/>
                  <a:pt x="86" y="264"/>
                  <a:pt x="86" y="264"/>
                </a:cubicBezTo>
                <a:cubicBezTo>
                  <a:pt x="85" y="163"/>
                  <a:pt x="85" y="163"/>
                  <a:pt x="85" y="163"/>
                </a:cubicBezTo>
                <a:cubicBezTo>
                  <a:pt x="85" y="160"/>
                  <a:pt x="83" y="160"/>
                  <a:pt x="83" y="160"/>
                </a:cubicBezTo>
                <a:cubicBezTo>
                  <a:pt x="71" y="159"/>
                  <a:pt x="71" y="159"/>
                  <a:pt x="71" y="159"/>
                </a:cubicBezTo>
                <a:cubicBezTo>
                  <a:pt x="64" y="159"/>
                  <a:pt x="68" y="152"/>
                  <a:pt x="68" y="152"/>
                </a:cubicBezTo>
                <a:cubicBezTo>
                  <a:pt x="77" y="140"/>
                  <a:pt x="77" y="140"/>
                  <a:pt x="77" y="140"/>
                </a:cubicBezTo>
                <a:cubicBezTo>
                  <a:pt x="78" y="139"/>
                  <a:pt x="78" y="137"/>
                  <a:pt x="78" y="136"/>
                </a:cubicBezTo>
                <a:cubicBezTo>
                  <a:pt x="76" y="136"/>
                  <a:pt x="74" y="135"/>
                  <a:pt x="73" y="134"/>
                </a:cubicBezTo>
                <a:cubicBezTo>
                  <a:pt x="40" y="134"/>
                  <a:pt x="40" y="134"/>
                  <a:pt x="40" y="134"/>
                </a:cubicBezTo>
                <a:cubicBezTo>
                  <a:pt x="40" y="134"/>
                  <a:pt x="25" y="133"/>
                  <a:pt x="25" y="112"/>
                </a:cubicBezTo>
                <a:close/>
              </a:path>
            </a:pathLst>
          </a:custGeom>
          <a:solidFill>
            <a:schemeClr val="bg1"/>
          </a:solidFill>
          <a:ln>
            <a:noFill/>
          </a:ln>
        </p:spPr>
        <p:txBody>
          <a:bodyPr anchor="t" anchorCtr="0" bIns="45720" compatLnSpc="1" lIns="91440" numCol="1" rIns="91440" tIns="45720" vert="horz" wrap="square"/>
          <a:lstStyle/>
          <a:p>
            <a:endParaRPr lang="en-GB"/>
          </a:p>
        </p:txBody>
      </p:sp>
    </p:spTree>
    <p:extLst>
      <p:ext uri="{BB962C8B-B14F-4D97-AF65-F5344CB8AC3E}">
        <p14:creationId val="3698266892"/>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39"/>
                                        </p:tgtEl>
                                        <p:attrNameLst>
                                          <p:attrName>style.visibility</p:attrName>
                                        </p:attrNameLst>
                                      </p:cBhvr>
                                      <p:to>
                                        <p:strVal val="visible"/>
                                      </p:to>
                                    </p:set>
                                    <p:anim calcmode="lin" valueType="num">
                                      <p:cBhvr>
                                        <p:cTn dur="500" fill="hold" id="7"/>
                                        <p:tgtEl>
                                          <p:spTgt spid="39"/>
                                        </p:tgtEl>
                                        <p:attrNameLst>
                                          <p:attrName>ppt_w</p:attrName>
                                        </p:attrNameLst>
                                      </p:cBhvr>
                                      <p:tavLst>
                                        <p:tav tm="0">
                                          <p:val>
                                            <p:fltVal val="0"/>
                                          </p:val>
                                        </p:tav>
                                        <p:tav tm="100000">
                                          <p:val>
                                            <p:strVal val="#ppt_w"/>
                                          </p:val>
                                        </p:tav>
                                      </p:tavLst>
                                    </p:anim>
                                    <p:anim calcmode="lin" valueType="num">
                                      <p:cBhvr>
                                        <p:cTn dur="500" fill="hold" id="8"/>
                                        <p:tgtEl>
                                          <p:spTgt spid="39"/>
                                        </p:tgtEl>
                                        <p:attrNameLst>
                                          <p:attrName>ppt_h</p:attrName>
                                        </p:attrNameLst>
                                      </p:cBhvr>
                                      <p:tavLst>
                                        <p:tav tm="0">
                                          <p:val>
                                            <p:fltVal val="0"/>
                                          </p:val>
                                        </p:tav>
                                        <p:tav tm="100000">
                                          <p:val>
                                            <p:strVal val="#ppt_h"/>
                                          </p:val>
                                        </p:tav>
                                      </p:tavLst>
                                    </p:anim>
                                    <p:animEffect filter="fade" transition="in">
                                      <p:cBhvr>
                                        <p:cTn dur="500" id="9"/>
                                        <p:tgtEl>
                                          <p:spTgt spid="39"/>
                                        </p:tgtEl>
                                      </p:cBhvr>
                                    </p:animEffect>
                                  </p:childTnLst>
                                </p:cTn>
                              </p:par>
                            </p:childTnLst>
                          </p:cTn>
                        </p:par>
                        <p:par>
                          <p:cTn fill="hold" id="10" nodeType="afterGroup">
                            <p:stCondLst>
                              <p:cond delay="500"/>
                            </p:stCondLst>
                            <p:childTnLst>
                              <p:par>
                                <p:cTn fill="hold" id="11" nodeType="afterEffect" presetClass="entr" presetID="22" presetSubtype="8">
                                  <p:stCondLst>
                                    <p:cond delay="0"/>
                                  </p:stCondLst>
                                  <p:childTnLst>
                                    <p:set>
                                      <p:cBhvr>
                                        <p:cTn dur="1" fill="hold" id="12">
                                          <p:stCondLst>
                                            <p:cond delay="0"/>
                                          </p:stCondLst>
                                        </p:cTn>
                                        <p:tgtEl>
                                          <p:spTgt spid="40"/>
                                        </p:tgtEl>
                                        <p:attrNameLst>
                                          <p:attrName>style.visibility</p:attrName>
                                        </p:attrNameLst>
                                      </p:cBhvr>
                                      <p:to>
                                        <p:strVal val="visible"/>
                                      </p:to>
                                    </p:set>
                                    <p:animEffect filter="wipe(left)" transition="in">
                                      <p:cBhvr>
                                        <p:cTn dur="500" id="13"/>
                                        <p:tgtEl>
                                          <p:spTgt spid="40"/>
                                        </p:tgtEl>
                                      </p:cBhvr>
                                    </p:animEffect>
                                  </p:childTnLst>
                                </p:cTn>
                              </p:par>
                            </p:childTnLst>
                          </p:cTn>
                        </p:par>
                        <p:par>
                          <p:cTn fill="hold" id="14" nodeType="afterGroup">
                            <p:stCondLst>
                              <p:cond delay="1000"/>
                            </p:stCondLst>
                            <p:childTnLst>
                              <p:par>
                                <p:cTn fill="hold" grpId="0" id="15" nodeType="afterEffect" presetClass="entr" presetID="53" presetSubtype="0">
                                  <p:stCondLst>
                                    <p:cond delay="0"/>
                                  </p:stCondLst>
                                  <p:childTnLst>
                                    <p:set>
                                      <p:cBhvr>
                                        <p:cTn dur="1" fill="hold" id="16">
                                          <p:stCondLst>
                                            <p:cond delay="0"/>
                                          </p:stCondLst>
                                        </p:cTn>
                                        <p:tgtEl>
                                          <p:spTgt spid="52"/>
                                        </p:tgtEl>
                                        <p:attrNameLst>
                                          <p:attrName>style.visibility</p:attrName>
                                        </p:attrNameLst>
                                      </p:cBhvr>
                                      <p:to>
                                        <p:strVal val="visible"/>
                                      </p:to>
                                    </p:set>
                                    <p:anim calcmode="lin" valueType="num">
                                      <p:cBhvr>
                                        <p:cTn dur="500" fill="hold" id="17"/>
                                        <p:tgtEl>
                                          <p:spTgt spid="52"/>
                                        </p:tgtEl>
                                        <p:attrNameLst>
                                          <p:attrName>ppt_w</p:attrName>
                                        </p:attrNameLst>
                                      </p:cBhvr>
                                      <p:tavLst>
                                        <p:tav tm="0">
                                          <p:val>
                                            <p:fltVal val="0"/>
                                          </p:val>
                                        </p:tav>
                                        <p:tav tm="100000">
                                          <p:val>
                                            <p:strVal val="#ppt_w"/>
                                          </p:val>
                                        </p:tav>
                                      </p:tavLst>
                                    </p:anim>
                                    <p:anim calcmode="lin" valueType="num">
                                      <p:cBhvr>
                                        <p:cTn dur="500" fill="hold" id="18"/>
                                        <p:tgtEl>
                                          <p:spTgt spid="52"/>
                                        </p:tgtEl>
                                        <p:attrNameLst>
                                          <p:attrName>ppt_h</p:attrName>
                                        </p:attrNameLst>
                                      </p:cBhvr>
                                      <p:tavLst>
                                        <p:tav tm="0">
                                          <p:val>
                                            <p:fltVal val="0"/>
                                          </p:val>
                                        </p:tav>
                                        <p:tav tm="100000">
                                          <p:val>
                                            <p:strVal val="#ppt_h"/>
                                          </p:val>
                                        </p:tav>
                                      </p:tavLst>
                                    </p:anim>
                                    <p:animEffect filter="fade" transition="in">
                                      <p:cBhvr>
                                        <p:cTn dur="500" id="19"/>
                                        <p:tgtEl>
                                          <p:spTgt spid="52"/>
                                        </p:tgtEl>
                                      </p:cBhvr>
                                    </p:animEffect>
                                  </p:childTnLst>
                                </p:cTn>
                              </p:par>
                            </p:childTnLst>
                          </p:cTn>
                        </p:par>
                        <p:par>
                          <p:cTn fill="hold" id="20" nodeType="afterGroup">
                            <p:stCondLst>
                              <p:cond delay="1500"/>
                            </p:stCondLst>
                            <p:childTnLst>
                              <p:par>
                                <p:cTn fill="hold" grpId="0" id="21" nodeType="afterEffect" presetClass="entr" presetID="53" presetSubtype="0">
                                  <p:stCondLst>
                                    <p:cond delay="0"/>
                                  </p:stCondLst>
                                  <p:childTnLst>
                                    <p:set>
                                      <p:cBhvr>
                                        <p:cTn dur="1" fill="hold" id="22">
                                          <p:stCondLst>
                                            <p:cond delay="0"/>
                                          </p:stCondLst>
                                        </p:cTn>
                                        <p:tgtEl>
                                          <p:spTgt spid="53"/>
                                        </p:tgtEl>
                                        <p:attrNameLst>
                                          <p:attrName>style.visibility</p:attrName>
                                        </p:attrNameLst>
                                      </p:cBhvr>
                                      <p:to>
                                        <p:strVal val="visible"/>
                                      </p:to>
                                    </p:set>
                                    <p:anim calcmode="lin" valueType="num">
                                      <p:cBhvr>
                                        <p:cTn dur="500" fill="hold" id="23"/>
                                        <p:tgtEl>
                                          <p:spTgt spid="53"/>
                                        </p:tgtEl>
                                        <p:attrNameLst>
                                          <p:attrName>ppt_w</p:attrName>
                                        </p:attrNameLst>
                                      </p:cBhvr>
                                      <p:tavLst>
                                        <p:tav tm="0">
                                          <p:val>
                                            <p:fltVal val="0"/>
                                          </p:val>
                                        </p:tav>
                                        <p:tav tm="100000">
                                          <p:val>
                                            <p:strVal val="#ppt_w"/>
                                          </p:val>
                                        </p:tav>
                                      </p:tavLst>
                                    </p:anim>
                                    <p:anim calcmode="lin" valueType="num">
                                      <p:cBhvr>
                                        <p:cTn dur="500" fill="hold" id="24"/>
                                        <p:tgtEl>
                                          <p:spTgt spid="53"/>
                                        </p:tgtEl>
                                        <p:attrNameLst>
                                          <p:attrName>ppt_h</p:attrName>
                                        </p:attrNameLst>
                                      </p:cBhvr>
                                      <p:tavLst>
                                        <p:tav tm="0">
                                          <p:val>
                                            <p:fltVal val="0"/>
                                          </p:val>
                                        </p:tav>
                                        <p:tav tm="100000">
                                          <p:val>
                                            <p:strVal val="#ppt_h"/>
                                          </p:val>
                                        </p:tav>
                                      </p:tavLst>
                                    </p:anim>
                                    <p:animEffect filter="fade" transition="in">
                                      <p:cBhvr>
                                        <p:cTn dur="500" id="25"/>
                                        <p:tgtEl>
                                          <p:spTgt spid="53"/>
                                        </p:tgtEl>
                                      </p:cBhvr>
                                    </p:animEffect>
                                  </p:childTnLst>
                                </p:cTn>
                              </p:par>
                            </p:childTnLst>
                          </p:cTn>
                        </p:par>
                        <p:par>
                          <p:cTn fill="hold" id="26" nodeType="afterGroup">
                            <p:stCondLst>
                              <p:cond delay="2000"/>
                            </p:stCondLst>
                            <p:childTnLst>
                              <p:par>
                                <p:cTn fill="hold" id="27" nodeType="afterEffect" presetClass="entr" presetID="22" presetSubtype="8">
                                  <p:stCondLst>
                                    <p:cond delay="0"/>
                                  </p:stCondLst>
                                  <p:childTnLst>
                                    <p:set>
                                      <p:cBhvr>
                                        <p:cTn dur="1" fill="hold" id="28">
                                          <p:stCondLst>
                                            <p:cond delay="0"/>
                                          </p:stCondLst>
                                        </p:cTn>
                                        <p:tgtEl>
                                          <p:spTgt spid="54"/>
                                        </p:tgtEl>
                                        <p:attrNameLst>
                                          <p:attrName>style.visibility</p:attrName>
                                        </p:attrNameLst>
                                      </p:cBhvr>
                                      <p:to>
                                        <p:strVal val="visible"/>
                                      </p:to>
                                    </p:set>
                                    <p:animEffect filter="wipe(left)" transition="in">
                                      <p:cBhvr>
                                        <p:cTn dur="500" id="29"/>
                                        <p:tgtEl>
                                          <p:spTgt spid="54"/>
                                        </p:tgtEl>
                                      </p:cBhvr>
                                    </p:animEffect>
                                  </p:childTnLst>
                                </p:cTn>
                              </p:par>
                            </p:childTnLst>
                          </p:cTn>
                        </p:par>
                        <p:par>
                          <p:cTn fill="hold" id="30" nodeType="afterGroup">
                            <p:stCondLst>
                              <p:cond delay="2500"/>
                            </p:stCondLst>
                            <p:childTnLst>
                              <p:par>
                                <p:cTn fill="hold" id="31" nodeType="afterEffect" presetClass="entr" presetID="22" presetSubtype="8">
                                  <p:stCondLst>
                                    <p:cond delay="0"/>
                                  </p:stCondLst>
                                  <p:childTnLst>
                                    <p:set>
                                      <p:cBhvr>
                                        <p:cTn dur="1" fill="hold" id="32">
                                          <p:stCondLst>
                                            <p:cond delay="0"/>
                                          </p:stCondLst>
                                        </p:cTn>
                                        <p:tgtEl>
                                          <p:spTgt spid="57"/>
                                        </p:tgtEl>
                                        <p:attrNameLst>
                                          <p:attrName>style.visibility</p:attrName>
                                        </p:attrNameLst>
                                      </p:cBhvr>
                                      <p:to>
                                        <p:strVal val="visible"/>
                                      </p:to>
                                    </p:set>
                                    <p:animEffect filter="wipe(left)" transition="in">
                                      <p:cBhvr>
                                        <p:cTn dur="500" id="33"/>
                                        <p:tgtEl>
                                          <p:spTgt spid="57"/>
                                        </p:tgtEl>
                                      </p:cBhvr>
                                    </p:animEffect>
                                  </p:childTnLst>
                                </p:cTn>
                              </p:par>
                            </p:childTnLst>
                          </p:cTn>
                        </p:par>
                        <p:par>
                          <p:cTn fill="hold" id="34" nodeType="afterGroup">
                            <p:stCondLst>
                              <p:cond delay="3000"/>
                            </p:stCondLst>
                            <p:childTnLst>
                              <p:par>
                                <p:cTn decel="100000" fill="hold" id="35" nodeType="afterEffect" presetClass="entr" presetID="49" presetSubtype="0">
                                  <p:stCondLst>
                                    <p:cond delay="0"/>
                                  </p:stCondLst>
                                  <p:childTnLst>
                                    <p:set>
                                      <p:cBhvr>
                                        <p:cTn dur="1" fill="hold" id="36">
                                          <p:stCondLst>
                                            <p:cond delay="0"/>
                                          </p:stCondLst>
                                        </p:cTn>
                                        <p:tgtEl>
                                          <p:spTgt spid="60"/>
                                        </p:tgtEl>
                                        <p:attrNameLst>
                                          <p:attrName>style.visibility</p:attrName>
                                        </p:attrNameLst>
                                      </p:cBhvr>
                                      <p:to>
                                        <p:strVal val="visible"/>
                                      </p:to>
                                    </p:set>
                                    <p:anim calcmode="lin" valueType="num">
                                      <p:cBhvr>
                                        <p:cTn dur="500" fill="hold" id="37"/>
                                        <p:tgtEl>
                                          <p:spTgt spid="60"/>
                                        </p:tgtEl>
                                        <p:attrNameLst>
                                          <p:attrName>ppt_w</p:attrName>
                                        </p:attrNameLst>
                                      </p:cBhvr>
                                      <p:tavLst>
                                        <p:tav tm="0">
                                          <p:val>
                                            <p:fltVal val="0"/>
                                          </p:val>
                                        </p:tav>
                                        <p:tav tm="100000">
                                          <p:val>
                                            <p:strVal val="#ppt_w"/>
                                          </p:val>
                                        </p:tav>
                                      </p:tavLst>
                                    </p:anim>
                                    <p:anim calcmode="lin" valueType="num">
                                      <p:cBhvr>
                                        <p:cTn dur="500" fill="hold" id="38"/>
                                        <p:tgtEl>
                                          <p:spTgt spid="60"/>
                                        </p:tgtEl>
                                        <p:attrNameLst>
                                          <p:attrName>ppt_h</p:attrName>
                                        </p:attrNameLst>
                                      </p:cBhvr>
                                      <p:tavLst>
                                        <p:tav tm="0">
                                          <p:val>
                                            <p:fltVal val="0"/>
                                          </p:val>
                                        </p:tav>
                                        <p:tav tm="100000">
                                          <p:val>
                                            <p:strVal val="#ppt_h"/>
                                          </p:val>
                                        </p:tav>
                                      </p:tavLst>
                                    </p:anim>
                                    <p:anim calcmode="lin" valueType="num">
                                      <p:cBhvr>
                                        <p:cTn dur="500" fill="hold" id="39"/>
                                        <p:tgtEl>
                                          <p:spTgt spid="60"/>
                                        </p:tgtEl>
                                        <p:attrNameLst>
                                          <p:attrName>style.rotation</p:attrName>
                                        </p:attrNameLst>
                                      </p:cBhvr>
                                      <p:tavLst>
                                        <p:tav tm="0">
                                          <p:val>
                                            <p:fltVal val="360"/>
                                          </p:val>
                                        </p:tav>
                                        <p:tav tm="100000">
                                          <p:val>
                                            <p:fltVal val="0"/>
                                          </p:val>
                                        </p:tav>
                                      </p:tavLst>
                                    </p:anim>
                                    <p:animEffect filter="fade" transition="in">
                                      <p:cBhvr>
                                        <p:cTn dur="500" id="40"/>
                                        <p:tgtEl>
                                          <p:spTgt spid="60"/>
                                        </p:tgtEl>
                                      </p:cBhvr>
                                    </p:animEffect>
                                  </p:childTnLst>
                                </p:cTn>
                              </p:par>
                            </p:childTnLst>
                          </p:cTn>
                        </p:par>
                        <p:par>
                          <p:cTn fill="hold" id="41" nodeType="afterGroup">
                            <p:stCondLst>
                              <p:cond delay="3500"/>
                            </p:stCondLst>
                            <p:childTnLst>
                              <p:par>
                                <p:cTn decel="100000" fill="hold" id="42" nodeType="afterEffect" presetClass="entr" presetID="49" presetSubtype="0">
                                  <p:stCondLst>
                                    <p:cond delay="0"/>
                                  </p:stCondLst>
                                  <p:childTnLst>
                                    <p:set>
                                      <p:cBhvr>
                                        <p:cTn dur="1" fill="hold" id="43">
                                          <p:stCondLst>
                                            <p:cond delay="0"/>
                                          </p:stCondLst>
                                        </p:cTn>
                                        <p:tgtEl>
                                          <p:spTgt spid="68"/>
                                        </p:tgtEl>
                                        <p:attrNameLst>
                                          <p:attrName>style.visibility</p:attrName>
                                        </p:attrNameLst>
                                      </p:cBhvr>
                                      <p:to>
                                        <p:strVal val="visible"/>
                                      </p:to>
                                    </p:set>
                                    <p:anim calcmode="lin" valueType="num">
                                      <p:cBhvr>
                                        <p:cTn dur="500" fill="hold" id="44"/>
                                        <p:tgtEl>
                                          <p:spTgt spid="68"/>
                                        </p:tgtEl>
                                        <p:attrNameLst>
                                          <p:attrName>ppt_w</p:attrName>
                                        </p:attrNameLst>
                                      </p:cBhvr>
                                      <p:tavLst>
                                        <p:tav tm="0">
                                          <p:val>
                                            <p:fltVal val="0"/>
                                          </p:val>
                                        </p:tav>
                                        <p:tav tm="100000">
                                          <p:val>
                                            <p:strVal val="#ppt_w"/>
                                          </p:val>
                                        </p:tav>
                                      </p:tavLst>
                                    </p:anim>
                                    <p:anim calcmode="lin" valueType="num">
                                      <p:cBhvr>
                                        <p:cTn dur="500" fill="hold" id="45"/>
                                        <p:tgtEl>
                                          <p:spTgt spid="68"/>
                                        </p:tgtEl>
                                        <p:attrNameLst>
                                          <p:attrName>ppt_h</p:attrName>
                                        </p:attrNameLst>
                                      </p:cBhvr>
                                      <p:tavLst>
                                        <p:tav tm="0">
                                          <p:val>
                                            <p:fltVal val="0"/>
                                          </p:val>
                                        </p:tav>
                                        <p:tav tm="100000">
                                          <p:val>
                                            <p:strVal val="#ppt_h"/>
                                          </p:val>
                                        </p:tav>
                                      </p:tavLst>
                                    </p:anim>
                                    <p:anim calcmode="lin" valueType="num">
                                      <p:cBhvr>
                                        <p:cTn dur="500" fill="hold" id="46"/>
                                        <p:tgtEl>
                                          <p:spTgt spid="68"/>
                                        </p:tgtEl>
                                        <p:attrNameLst>
                                          <p:attrName>style.rotation</p:attrName>
                                        </p:attrNameLst>
                                      </p:cBhvr>
                                      <p:tavLst>
                                        <p:tav tm="0">
                                          <p:val>
                                            <p:fltVal val="360"/>
                                          </p:val>
                                        </p:tav>
                                        <p:tav tm="100000">
                                          <p:val>
                                            <p:fltVal val="0"/>
                                          </p:val>
                                        </p:tav>
                                      </p:tavLst>
                                    </p:anim>
                                    <p:animEffect filter="fade" transition="in">
                                      <p:cBhvr>
                                        <p:cTn dur="500" id="47"/>
                                        <p:tgtEl>
                                          <p:spTgt spid="68"/>
                                        </p:tgtEl>
                                      </p:cBhvr>
                                    </p:animEffect>
                                  </p:childTnLst>
                                </p:cTn>
                              </p:par>
                            </p:childTnLst>
                          </p:cTn>
                        </p:par>
                        <p:par>
                          <p:cTn fill="hold" id="48" nodeType="afterGroup">
                            <p:stCondLst>
                              <p:cond delay="4000"/>
                            </p:stCondLst>
                            <p:childTnLst>
                              <p:par>
                                <p:cTn decel="100000" fill="hold" grpId="0" id="49" nodeType="afterEffect" presetClass="entr" presetID="49" presetSubtype="0">
                                  <p:stCondLst>
                                    <p:cond delay="0"/>
                                  </p:stCondLst>
                                  <p:childTnLst>
                                    <p:set>
                                      <p:cBhvr>
                                        <p:cTn dur="1" fill="hold" id="50">
                                          <p:stCondLst>
                                            <p:cond delay="0"/>
                                          </p:stCondLst>
                                        </p:cTn>
                                        <p:tgtEl>
                                          <p:spTgt spid="72"/>
                                        </p:tgtEl>
                                        <p:attrNameLst>
                                          <p:attrName>style.visibility</p:attrName>
                                        </p:attrNameLst>
                                      </p:cBhvr>
                                      <p:to>
                                        <p:strVal val="visible"/>
                                      </p:to>
                                    </p:set>
                                    <p:anim calcmode="lin" valueType="num">
                                      <p:cBhvr>
                                        <p:cTn dur="500" fill="hold" id="51"/>
                                        <p:tgtEl>
                                          <p:spTgt spid="72"/>
                                        </p:tgtEl>
                                        <p:attrNameLst>
                                          <p:attrName>ppt_w</p:attrName>
                                        </p:attrNameLst>
                                      </p:cBhvr>
                                      <p:tavLst>
                                        <p:tav tm="0">
                                          <p:val>
                                            <p:fltVal val="0"/>
                                          </p:val>
                                        </p:tav>
                                        <p:tav tm="100000">
                                          <p:val>
                                            <p:strVal val="#ppt_w"/>
                                          </p:val>
                                        </p:tav>
                                      </p:tavLst>
                                    </p:anim>
                                    <p:anim calcmode="lin" valueType="num">
                                      <p:cBhvr>
                                        <p:cTn dur="500" fill="hold" id="52"/>
                                        <p:tgtEl>
                                          <p:spTgt spid="72"/>
                                        </p:tgtEl>
                                        <p:attrNameLst>
                                          <p:attrName>ppt_h</p:attrName>
                                        </p:attrNameLst>
                                      </p:cBhvr>
                                      <p:tavLst>
                                        <p:tav tm="0">
                                          <p:val>
                                            <p:fltVal val="0"/>
                                          </p:val>
                                        </p:tav>
                                        <p:tav tm="100000">
                                          <p:val>
                                            <p:strVal val="#ppt_h"/>
                                          </p:val>
                                        </p:tav>
                                      </p:tavLst>
                                    </p:anim>
                                    <p:anim calcmode="lin" valueType="num">
                                      <p:cBhvr>
                                        <p:cTn dur="500" fill="hold" id="53"/>
                                        <p:tgtEl>
                                          <p:spTgt spid="72"/>
                                        </p:tgtEl>
                                        <p:attrNameLst>
                                          <p:attrName>style.rotation</p:attrName>
                                        </p:attrNameLst>
                                      </p:cBhvr>
                                      <p:tavLst>
                                        <p:tav tm="0">
                                          <p:val>
                                            <p:fltVal val="360"/>
                                          </p:val>
                                        </p:tav>
                                        <p:tav tm="100000">
                                          <p:val>
                                            <p:fltVal val="0"/>
                                          </p:val>
                                        </p:tav>
                                      </p:tavLst>
                                    </p:anim>
                                    <p:animEffect filter="fade" transition="in">
                                      <p:cBhvr>
                                        <p:cTn dur="500" id="54"/>
                                        <p:tgtEl>
                                          <p:spTgt spid="72"/>
                                        </p:tgtEl>
                                      </p:cBhvr>
                                    </p:animEffect>
                                  </p:childTnLst>
                                </p:cTn>
                              </p:par>
                            </p:childTnLst>
                          </p:cTn>
                        </p:par>
                        <p:par>
                          <p:cTn fill="hold" id="55" nodeType="afterGroup">
                            <p:stCondLst>
                              <p:cond delay="4500"/>
                            </p:stCondLst>
                            <p:childTnLst>
                              <p:par>
                                <p:cTn decel="100000" fill="hold" grpId="0" id="56" nodeType="afterEffect" presetClass="entr" presetID="49" presetSubtype="0">
                                  <p:stCondLst>
                                    <p:cond delay="0"/>
                                  </p:stCondLst>
                                  <p:childTnLst>
                                    <p:set>
                                      <p:cBhvr>
                                        <p:cTn dur="1" fill="hold" id="57">
                                          <p:stCondLst>
                                            <p:cond delay="0"/>
                                          </p:stCondLst>
                                        </p:cTn>
                                        <p:tgtEl>
                                          <p:spTgt spid="67"/>
                                        </p:tgtEl>
                                        <p:attrNameLst>
                                          <p:attrName>style.visibility</p:attrName>
                                        </p:attrNameLst>
                                      </p:cBhvr>
                                      <p:to>
                                        <p:strVal val="visible"/>
                                      </p:to>
                                    </p:set>
                                    <p:anim calcmode="lin" valueType="num">
                                      <p:cBhvr>
                                        <p:cTn dur="500" fill="hold" id="58"/>
                                        <p:tgtEl>
                                          <p:spTgt spid="67"/>
                                        </p:tgtEl>
                                        <p:attrNameLst>
                                          <p:attrName>ppt_w</p:attrName>
                                        </p:attrNameLst>
                                      </p:cBhvr>
                                      <p:tavLst>
                                        <p:tav tm="0">
                                          <p:val>
                                            <p:fltVal val="0"/>
                                          </p:val>
                                        </p:tav>
                                        <p:tav tm="100000">
                                          <p:val>
                                            <p:strVal val="#ppt_w"/>
                                          </p:val>
                                        </p:tav>
                                      </p:tavLst>
                                    </p:anim>
                                    <p:anim calcmode="lin" valueType="num">
                                      <p:cBhvr>
                                        <p:cTn dur="500" fill="hold" id="59"/>
                                        <p:tgtEl>
                                          <p:spTgt spid="67"/>
                                        </p:tgtEl>
                                        <p:attrNameLst>
                                          <p:attrName>ppt_h</p:attrName>
                                        </p:attrNameLst>
                                      </p:cBhvr>
                                      <p:tavLst>
                                        <p:tav tm="0">
                                          <p:val>
                                            <p:fltVal val="0"/>
                                          </p:val>
                                        </p:tav>
                                        <p:tav tm="100000">
                                          <p:val>
                                            <p:strVal val="#ppt_h"/>
                                          </p:val>
                                        </p:tav>
                                      </p:tavLst>
                                    </p:anim>
                                    <p:anim calcmode="lin" valueType="num">
                                      <p:cBhvr>
                                        <p:cTn dur="500" fill="hold" id="60"/>
                                        <p:tgtEl>
                                          <p:spTgt spid="67"/>
                                        </p:tgtEl>
                                        <p:attrNameLst>
                                          <p:attrName>style.rotation</p:attrName>
                                        </p:attrNameLst>
                                      </p:cBhvr>
                                      <p:tavLst>
                                        <p:tav tm="0">
                                          <p:val>
                                            <p:fltVal val="360"/>
                                          </p:val>
                                        </p:tav>
                                        <p:tav tm="100000">
                                          <p:val>
                                            <p:fltVal val="0"/>
                                          </p:val>
                                        </p:tav>
                                      </p:tavLst>
                                    </p:anim>
                                    <p:animEffect filter="fade" transition="in">
                                      <p:cBhvr>
                                        <p:cTn dur="500" id="61"/>
                                        <p:tgtEl>
                                          <p:spTgt spid="6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9"/>
      <p:bldP grpId="0" spid="52"/>
      <p:bldP grpId="0" spid="53"/>
      <p:bldP grpId="0" spid="67"/>
      <p:bldP grpId="0" spid="72"/>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7" name="TextBox 46"/>
          <p:cNvSpPr txBox="1"/>
          <p:nvPr/>
        </p:nvSpPr>
        <p:spPr>
          <a:xfrm>
            <a:off x="6803854" y="2321585"/>
            <a:ext cx="706755" cy="640080"/>
          </a:xfrm>
          <a:prstGeom prst="rect">
            <a:avLst/>
          </a:prstGeom>
          <a:noFill/>
        </p:spPr>
        <p:txBody>
          <a:bodyPr rtlCol="0" wrap="none">
            <a:spAutoFit/>
          </a:bodyPr>
          <a:lstStyle/>
          <a:p>
            <a:r>
              <a:rPr lang="en-US" sz="3600">
                <a:solidFill>
                  <a:schemeClr val="tx1">
                    <a:lumMod val="85000"/>
                    <a:lumOff val="15000"/>
                  </a:schemeClr>
                </a:solidFill>
                <a:latin charset="0" panose="02000000000000000000" pitchFamily="2" typeface="Roboto"/>
                <a:ea charset="0" panose="02000000000000000000" pitchFamily="2" typeface="Roboto"/>
              </a:rPr>
              <a:t>01</a:t>
            </a:r>
          </a:p>
        </p:txBody>
      </p:sp>
      <p:sp>
        <p:nvSpPr>
          <p:cNvPr id="48" name="TextBox 47"/>
          <p:cNvSpPr txBox="1"/>
          <p:nvPr/>
        </p:nvSpPr>
        <p:spPr>
          <a:xfrm>
            <a:off x="7459509" y="2440776"/>
            <a:ext cx="1097280" cy="365760"/>
          </a:xfrm>
          <a:prstGeom prst="rect">
            <a:avLst/>
          </a:prstGeom>
          <a:noFill/>
        </p:spPr>
        <p:txBody>
          <a:bodyPr rtlCol="0" wrap="none">
            <a:spAutoFit/>
          </a:bodyPr>
          <a:lstStyle/>
          <a:p>
            <a:pPr algn="ctr" defTabSz="1176924"/>
            <a:r>
              <a:rPr altLang="en-US" lang="zh-CN">
                <a:solidFill>
                  <a:schemeClr val="tx1">
                    <a:lumMod val="85000"/>
                    <a:lumOff val="15000"/>
                  </a:schemeClr>
                </a:solidFill>
                <a:latin charset="-122" panose="02010509060101010101" pitchFamily="49" typeface="幼圆"/>
                <a:ea charset="-122" panose="02010509060101010101" pitchFamily="49" typeface="幼圆"/>
              </a:rPr>
              <a:t>添加标题</a:t>
            </a:r>
          </a:p>
        </p:txBody>
      </p:sp>
      <p:sp>
        <p:nvSpPr>
          <p:cNvPr id="49" name="Rectangle 48"/>
          <p:cNvSpPr/>
          <p:nvPr/>
        </p:nvSpPr>
        <p:spPr>
          <a:xfrm>
            <a:off x="6743702" y="3021632"/>
            <a:ext cx="5143500" cy="640080"/>
          </a:xfrm>
          <a:prstGeom prst="rect">
            <a:avLst/>
          </a:prstGeom>
        </p:spPr>
        <p:txBody>
          <a:bodyPr wrap="square">
            <a:spAutoFit/>
          </a:bodyPr>
          <a:lstStyle/>
          <a:p>
            <a:r>
              <a:rPr lang="en-US" sz="900">
                <a:solidFill>
                  <a:schemeClr val="tx1">
                    <a:lumMod val="85000"/>
                    <a:lumOff val="15000"/>
                  </a:schemeClr>
                </a:solidFill>
                <a:latin charset="0" panose="02000000000000000000" pitchFamily="2" typeface="Roboto"/>
                <a:ea charset="0" panose="02000000000000000000" pitchFamily="2" typeface="Roboto"/>
                <a:cs charset="0" panose="020b0606030504020204" pitchFamily="34" typeface="Open Sans"/>
              </a:rPr>
              <a:t>Continually deliver market positioning manufactured products whereas maintainable customer service. Rapidiously actualize e-business materials before viral vortals. Compellingly deliver prospective catalysts for change before economically sound meta-services. Intrinsicly enable optimal results for error-free architectures. </a:t>
            </a:r>
          </a:p>
        </p:txBody>
      </p:sp>
      <p:sp>
        <p:nvSpPr>
          <p:cNvPr id="51" name="TextBox 50"/>
          <p:cNvSpPr txBox="1"/>
          <p:nvPr/>
        </p:nvSpPr>
        <p:spPr>
          <a:xfrm>
            <a:off x="6743699" y="3806532"/>
            <a:ext cx="705168" cy="228600"/>
          </a:xfrm>
          <a:prstGeom prst="rect">
            <a:avLst/>
          </a:prstGeom>
          <a:noFill/>
        </p:spPr>
        <p:txBody>
          <a:bodyPr rtlCol="0" wrap="none">
            <a:spAutoFit/>
          </a:bodyPr>
          <a:lstStyle/>
          <a:p>
            <a:r>
              <a:rPr lang="en-US" sz="900">
                <a:solidFill>
                  <a:schemeClr val="tx1">
                    <a:lumMod val="85000"/>
                    <a:lumOff val="15000"/>
                  </a:schemeClr>
                </a:solidFill>
                <a:latin charset="0" panose="02000000000000000000" pitchFamily="2" typeface="Roboto"/>
                <a:ea charset="0" panose="02000000000000000000" pitchFamily="2" typeface="Roboto"/>
              </a:rPr>
              <a:t>Marketing</a:t>
            </a:r>
          </a:p>
        </p:txBody>
      </p:sp>
      <p:sp>
        <p:nvSpPr>
          <p:cNvPr id="52" name="TextBox 51"/>
          <p:cNvSpPr txBox="1"/>
          <p:nvPr/>
        </p:nvSpPr>
        <p:spPr>
          <a:xfrm>
            <a:off x="6803854" y="4037364"/>
            <a:ext cx="706755" cy="640080"/>
          </a:xfrm>
          <a:prstGeom prst="rect">
            <a:avLst/>
          </a:prstGeom>
          <a:noFill/>
        </p:spPr>
        <p:txBody>
          <a:bodyPr rtlCol="0" wrap="none">
            <a:spAutoFit/>
          </a:bodyPr>
          <a:lstStyle/>
          <a:p>
            <a:r>
              <a:rPr lang="en-US" sz="3600">
                <a:solidFill>
                  <a:schemeClr val="tx1">
                    <a:lumMod val="85000"/>
                    <a:lumOff val="15000"/>
                  </a:schemeClr>
                </a:solidFill>
                <a:latin charset="0" panose="02000000000000000000" pitchFamily="2" typeface="Roboto"/>
                <a:ea charset="0" panose="02000000000000000000" pitchFamily="2" typeface="Roboto"/>
              </a:rPr>
              <a:t>02</a:t>
            </a:r>
          </a:p>
        </p:txBody>
      </p:sp>
      <p:sp>
        <p:nvSpPr>
          <p:cNvPr id="53" name="TextBox 52"/>
          <p:cNvSpPr txBox="1"/>
          <p:nvPr/>
        </p:nvSpPr>
        <p:spPr>
          <a:xfrm>
            <a:off x="7470061" y="4175863"/>
            <a:ext cx="1097280" cy="365760"/>
          </a:xfrm>
          <a:prstGeom prst="rect">
            <a:avLst/>
          </a:prstGeom>
          <a:noFill/>
        </p:spPr>
        <p:txBody>
          <a:bodyPr rtlCol="0" wrap="none">
            <a:spAutoFit/>
          </a:bodyPr>
          <a:lstStyle/>
          <a:p>
            <a:pPr algn="ctr" defTabSz="1176924"/>
            <a:r>
              <a:rPr altLang="en-US" lang="zh-CN">
                <a:solidFill>
                  <a:schemeClr val="tx1">
                    <a:lumMod val="85000"/>
                    <a:lumOff val="15000"/>
                  </a:schemeClr>
                </a:solidFill>
                <a:latin charset="-122" panose="02010509060101010101" pitchFamily="49" typeface="幼圆"/>
                <a:ea charset="-122" panose="02010509060101010101" pitchFamily="49" typeface="幼圆"/>
              </a:rPr>
              <a:t>添加标题</a:t>
            </a:r>
          </a:p>
        </p:txBody>
      </p:sp>
      <p:sp>
        <p:nvSpPr>
          <p:cNvPr id="54" name="Rectangle 53"/>
          <p:cNvSpPr/>
          <p:nvPr/>
        </p:nvSpPr>
        <p:spPr>
          <a:xfrm>
            <a:off x="6743702" y="4737410"/>
            <a:ext cx="5143500" cy="640080"/>
          </a:xfrm>
          <a:prstGeom prst="rect">
            <a:avLst/>
          </a:prstGeom>
        </p:spPr>
        <p:txBody>
          <a:bodyPr wrap="square">
            <a:spAutoFit/>
          </a:bodyPr>
          <a:lstStyle/>
          <a:p>
            <a:r>
              <a:rPr lang="en-US" sz="900">
                <a:solidFill>
                  <a:schemeClr val="tx1">
                    <a:lumMod val="85000"/>
                    <a:lumOff val="15000"/>
                  </a:schemeClr>
                </a:solidFill>
                <a:latin charset="0" panose="02000000000000000000" pitchFamily="2" typeface="Roboto"/>
                <a:ea charset="0" panose="02000000000000000000" pitchFamily="2" typeface="Roboto"/>
                <a:cs charset="0" panose="020b0606030504020204" pitchFamily="34" typeface="Open Sans"/>
              </a:rPr>
              <a:t>Continually deliver market positioning manufactured products whereas maintainable customer service. Rapidiously actualize e-business materials before viral vortals. Compellingly deliver prospective catalysts for change before economically sound meta-services. Intrinsicly enable optimal results for error-free architectures. </a:t>
            </a:r>
          </a:p>
        </p:txBody>
      </p:sp>
      <p:pic>
        <p:nvPicPr>
          <p:cNvPr id="19" name="图片 18"/>
          <p:cNvPicPr>
            <a:picLocks noChangeAspect="1"/>
          </p:cNvPicPr>
          <p:nvPr/>
        </p:nvPicPr>
        <p:blipFill>
          <a:blip r:embed="rId3">
            <a:extLst>
              <a:ext uri="{28A0092B-C50C-407E-A947-70E740481C1C}">
                <a14:useLocalDpi val="0"/>
              </a:ext>
            </a:extLst>
          </a:blip>
          <a:srcRect b="79202" t="5540"/>
          <a:stretch>
            <a:fillRect/>
          </a:stretch>
        </p:blipFill>
        <p:spPr>
          <a:xfrm>
            <a:off x="0" y="508000"/>
            <a:ext cx="12192000" cy="699541"/>
          </a:xfrm>
          <a:prstGeom prst="rect">
            <a:avLst/>
          </a:prstGeom>
        </p:spPr>
      </p:pic>
      <p:sp>
        <p:nvSpPr>
          <p:cNvPr id="20" name="Title 1"/>
          <p:cNvSpPr txBox="1"/>
          <p:nvPr/>
        </p:nvSpPr>
        <p:spPr>
          <a:xfrm>
            <a:off x="4584700" y="295001"/>
            <a:ext cx="3022600" cy="1125538"/>
          </a:xfrm>
          <a:prstGeom prst="rect">
            <a:avLst/>
          </a:prstGeom>
        </p:spPr>
        <p:txBody>
          <a:bodyPr anchor="ctr" bIns="45720" lIns="91440" rIns="91440" rtlCol="0" tIns="45720" vert="horz">
            <a:normAutofit/>
          </a:bodyPr>
          <a:lstStyle>
            <a:lvl1pPr algn="l" defTabSz="914400" eaLnBrk="1" hangingPunct="1" latinLnBrk="0" rtl="0">
              <a:lnSpc>
                <a:spcPct val="90000"/>
              </a:lnSpc>
              <a:spcBef>
                <a:spcPct val="0"/>
              </a:spcBef>
              <a:buNone/>
              <a:defRPr kern="1200" sz="4400">
                <a:solidFill>
                  <a:schemeClr val="tx1"/>
                </a:solidFill>
                <a:latin typeface="+mj-lt"/>
                <a:ea typeface="+mj-ea"/>
                <a:cs typeface="+mj-cs"/>
              </a:defRPr>
            </a:lvl1pPr>
          </a:lstStyle>
          <a:p>
            <a:pPr algn="ctr" defTabSz="1176924"/>
            <a:r>
              <a:rPr altLang="en-US" lang="zh-CN" sz="2400">
                <a:solidFill>
                  <a:srgbClr val="3C3C3C"/>
                </a:solidFill>
                <a:latin charset="-122" panose="02010509060101010101" pitchFamily="49" typeface="幼圆"/>
                <a:ea charset="-122" panose="02010509060101010101" pitchFamily="49" typeface="幼圆"/>
              </a:rPr>
              <a:t>添加标题</a:t>
            </a:r>
          </a:p>
        </p:txBody>
      </p:sp>
      <p:pic>
        <p:nvPicPr>
          <p:cNvPr id="4" name="图片 3"/>
          <p:cNvPicPr>
            <a:picLocks noChangeAspect="1"/>
          </p:cNvPicPr>
          <p:nvPr/>
        </p:nvPicPr>
        <p:blipFill>
          <a:blip r:embed="rId4">
            <a:extLst>
              <a:ext uri="{28A0092B-C50C-407E-A947-70E740481C1C}">
                <a14:useLocalDpi val="0"/>
              </a:ext>
            </a:extLst>
          </a:blip>
          <a:stretch>
            <a:fillRect/>
          </a:stretch>
        </p:blipFill>
        <p:spPr>
          <a:xfrm>
            <a:off x="502463" y="1951749"/>
            <a:ext cx="5573486" cy="3709566"/>
          </a:xfrm>
          <a:prstGeom prst="rect">
            <a:avLst/>
          </a:prstGeom>
        </p:spPr>
      </p:pic>
    </p:spTree>
    <p:extLst>
      <p:ext uri="{BB962C8B-B14F-4D97-AF65-F5344CB8AC3E}">
        <p14:creationId val="197974545"/>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51"/>
                                        </p:tgtEl>
                                        <p:attrNameLst>
                                          <p:attrName>style.visibility</p:attrName>
                                        </p:attrNameLst>
                                      </p:cBhvr>
                                      <p:to>
                                        <p:strVal val="visible"/>
                                      </p:to>
                                    </p:set>
                                    <p:animEffect filter="fade" transition="in">
                                      <p:cBhvr>
                                        <p:cTn dur="500" id="7"/>
                                        <p:tgtEl>
                                          <p:spTgt spid="51"/>
                                        </p:tgtEl>
                                      </p:cBhvr>
                                    </p:animEffect>
                                  </p:childTnLst>
                                </p:cTn>
                              </p:par>
                            </p:childTnLst>
                          </p:cTn>
                        </p:par>
                        <p:par>
                          <p:cTn fill="hold" id="8" nodeType="afterGroup">
                            <p:stCondLst>
                              <p:cond delay="500"/>
                            </p:stCondLst>
                            <p:childTnLst>
                              <p:par>
                                <p:cTn fill="hold" grpId="0" id="9" nodeType="afterEffect" presetClass="entr" presetID="22" presetSubtype="8">
                                  <p:stCondLst>
                                    <p:cond delay="0"/>
                                  </p:stCondLst>
                                  <p:childTnLst>
                                    <p:set>
                                      <p:cBhvr>
                                        <p:cTn dur="1" fill="hold" id="10">
                                          <p:stCondLst>
                                            <p:cond delay="0"/>
                                          </p:stCondLst>
                                        </p:cTn>
                                        <p:tgtEl>
                                          <p:spTgt spid="47"/>
                                        </p:tgtEl>
                                        <p:attrNameLst>
                                          <p:attrName>style.visibility</p:attrName>
                                        </p:attrNameLst>
                                      </p:cBhvr>
                                      <p:to>
                                        <p:strVal val="visible"/>
                                      </p:to>
                                    </p:set>
                                    <p:animEffect filter="wipe(left)" transition="in">
                                      <p:cBhvr>
                                        <p:cTn dur="500" id="11"/>
                                        <p:tgtEl>
                                          <p:spTgt spid="47"/>
                                        </p:tgtEl>
                                      </p:cBhvr>
                                    </p:animEffect>
                                  </p:childTnLst>
                                </p:cTn>
                              </p:par>
                            </p:childTnLst>
                          </p:cTn>
                        </p:par>
                        <p:par>
                          <p:cTn fill="hold" id="12" nodeType="afterGroup">
                            <p:stCondLst>
                              <p:cond delay="1000"/>
                            </p:stCondLst>
                            <p:childTnLst>
                              <p:par>
                                <p:cTn fill="hold" grpId="0" id="13" nodeType="afterEffect" presetClass="entr" presetID="22" presetSubtype="8">
                                  <p:stCondLst>
                                    <p:cond delay="0"/>
                                  </p:stCondLst>
                                  <p:childTnLst>
                                    <p:set>
                                      <p:cBhvr>
                                        <p:cTn dur="1" fill="hold" id="14">
                                          <p:stCondLst>
                                            <p:cond delay="0"/>
                                          </p:stCondLst>
                                        </p:cTn>
                                        <p:tgtEl>
                                          <p:spTgt spid="48"/>
                                        </p:tgtEl>
                                        <p:attrNameLst>
                                          <p:attrName>style.visibility</p:attrName>
                                        </p:attrNameLst>
                                      </p:cBhvr>
                                      <p:to>
                                        <p:strVal val="visible"/>
                                      </p:to>
                                    </p:set>
                                    <p:animEffect filter="wipe(left)" transition="in">
                                      <p:cBhvr>
                                        <p:cTn dur="500" id="15"/>
                                        <p:tgtEl>
                                          <p:spTgt spid="48"/>
                                        </p:tgtEl>
                                      </p:cBhvr>
                                    </p:animEffect>
                                  </p:childTnLst>
                                </p:cTn>
                              </p:par>
                            </p:childTnLst>
                          </p:cTn>
                        </p:par>
                        <p:par>
                          <p:cTn fill="hold" id="16" nodeType="afterGroup">
                            <p:stCondLst>
                              <p:cond delay="1500"/>
                            </p:stCondLst>
                            <p:childTnLst>
                              <p:par>
                                <p:cTn fill="hold" grpId="0" id="17" nodeType="afterEffect" presetClass="entr" presetID="22" presetSubtype="8">
                                  <p:stCondLst>
                                    <p:cond delay="0"/>
                                  </p:stCondLst>
                                  <p:childTnLst>
                                    <p:set>
                                      <p:cBhvr>
                                        <p:cTn dur="1" fill="hold" id="18">
                                          <p:stCondLst>
                                            <p:cond delay="0"/>
                                          </p:stCondLst>
                                        </p:cTn>
                                        <p:tgtEl>
                                          <p:spTgt spid="52"/>
                                        </p:tgtEl>
                                        <p:attrNameLst>
                                          <p:attrName>style.visibility</p:attrName>
                                        </p:attrNameLst>
                                      </p:cBhvr>
                                      <p:to>
                                        <p:strVal val="visible"/>
                                      </p:to>
                                    </p:set>
                                    <p:animEffect filter="wipe(left)" transition="in">
                                      <p:cBhvr>
                                        <p:cTn dur="500" id="19"/>
                                        <p:tgtEl>
                                          <p:spTgt spid="52"/>
                                        </p:tgtEl>
                                      </p:cBhvr>
                                    </p:animEffect>
                                  </p:childTnLst>
                                </p:cTn>
                              </p:par>
                            </p:childTnLst>
                          </p:cTn>
                        </p:par>
                        <p:par>
                          <p:cTn fill="hold" id="20" nodeType="afterGroup">
                            <p:stCondLst>
                              <p:cond delay="2000"/>
                            </p:stCondLst>
                            <p:childTnLst>
                              <p:par>
                                <p:cTn fill="hold" grpId="0" id="21" nodeType="afterEffect" presetClass="entr" presetID="22" presetSubtype="8">
                                  <p:stCondLst>
                                    <p:cond delay="0"/>
                                  </p:stCondLst>
                                  <p:childTnLst>
                                    <p:set>
                                      <p:cBhvr>
                                        <p:cTn dur="1" fill="hold" id="22">
                                          <p:stCondLst>
                                            <p:cond delay="0"/>
                                          </p:stCondLst>
                                        </p:cTn>
                                        <p:tgtEl>
                                          <p:spTgt spid="53"/>
                                        </p:tgtEl>
                                        <p:attrNameLst>
                                          <p:attrName>style.visibility</p:attrName>
                                        </p:attrNameLst>
                                      </p:cBhvr>
                                      <p:to>
                                        <p:strVal val="visible"/>
                                      </p:to>
                                    </p:set>
                                    <p:animEffect filter="wipe(left)" transition="in">
                                      <p:cBhvr>
                                        <p:cTn dur="500" id="23"/>
                                        <p:tgtEl>
                                          <p:spTgt spid="53"/>
                                        </p:tgtEl>
                                      </p:cBhvr>
                                    </p:animEffect>
                                  </p:childTnLst>
                                </p:cTn>
                              </p:par>
                            </p:childTnLst>
                          </p:cTn>
                        </p:par>
                        <p:par>
                          <p:cTn fill="hold" id="24" nodeType="afterGroup">
                            <p:stCondLst>
                              <p:cond delay="2500"/>
                            </p:stCondLst>
                            <p:childTnLst>
                              <p:par>
                                <p:cTn fill="hold" grpId="0" id="25" nodeType="afterEffect" presetClass="entr" presetID="10" presetSubtype="0">
                                  <p:stCondLst>
                                    <p:cond delay="0"/>
                                  </p:stCondLst>
                                  <p:childTnLst>
                                    <p:set>
                                      <p:cBhvr>
                                        <p:cTn dur="1" fill="hold" id="26">
                                          <p:stCondLst>
                                            <p:cond delay="0"/>
                                          </p:stCondLst>
                                        </p:cTn>
                                        <p:tgtEl>
                                          <p:spTgt spid="49"/>
                                        </p:tgtEl>
                                        <p:attrNameLst>
                                          <p:attrName>style.visibility</p:attrName>
                                        </p:attrNameLst>
                                      </p:cBhvr>
                                      <p:to>
                                        <p:strVal val="visible"/>
                                      </p:to>
                                    </p:set>
                                    <p:animEffect filter="fade" transition="in">
                                      <p:cBhvr>
                                        <p:cTn dur="500" id="27"/>
                                        <p:tgtEl>
                                          <p:spTgt spid="49"/>
                                        </p:tgtEl>
                                      </p:cBhvr>
                                    </p:animEffect>
                                  </p:childTnLst>
                                </p:cTn>
                              </p:par>
                            </p:childTnLst>
                          </p:cTn>
                        </p:par>
                        <p:par>
                          <p:cTn fill="hold" id="28" nodeType="afterGroup">
                            <p:stCondLst>
                              <p:cond delay="3000"/>
                            </p:stCondLst>
                            <p:childTnLst>
                              <p:par>
                                <p:cTn fill="hold" grpId="0" id="29" nodeType="afterEffect" presetClass="entr" presetID="10" presetSubtype="0">
                                  <p:stCondLst>
                                    <p:cond delay="0"/>
                                  </p:stCondLst>
                                  <p:childTnLst>
                                    <p:set>
                                      <p:cBhvr>
                                        <p:cTn dur="1" fill="hold" id="30">
                                          <p:stCondLst>
                                            <p:cond delay="0"/>
                                          </p:stCondLst>
                                        </p:cTn>
                                        <p:tgtEl>
                                          <p:spTgt spid="54"/>
                                        </p:tgtEl>
                                        <p:attrNameLst>
                                          <p:attrName>style.visibility</p:attrName>
                                        </p:attrNameLst>
                                      </p:cBhvr>
                                      <p:to>
                                        <p:strVal val="visible"/>
                                      </p:to>
                                    </p:set>
                                    <p:animEffect filter="fade" transition="in">
                                      <p:cBhvr>
                                        <p:cTn dur="500" id="31"/>
                                        <p:tgtEl>
                                          <p:spTgt spid="5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7"/>
      <p:bldP grpId="0" spid="48"/>
      <p:bldP grpId="0" spid="49"/>
      <p:bldP grpId="0" spid="51"/>
      <p:bldP grpId="0" spid="52"/>
      <p:bldP grpId="0" spid="53"/>
      <p:bldP grpId="0" spid="54"/>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5" name="图片 4"/>
          <p:cNvPicPr>
            <a:picLocks noChangeAspect="1"/>
          </p:cNvPicPr>
          <p:nvPr/>
        </p:nvPicPr>
        <p:blipFill>
          <a:blip r:embed="rId3">
            <a:extLst>
              <a:ext uri="{28A0092B-C50C-407E-A947-70E740481C1C}">
                <a14:useLocalDpi val="0"/>
              </a:ext>
            </a:extLst>
          </a:blip>
          <a:srcRect b="29643" t="5538"/>
          <a:stretch>
            <a:fillRect/>
          </a:stretch>
        </p:blipFill>
        <p:spPr>
          <a:xfrm>
            <a:off x="0" y="1858930"/>
            <a:ext cx="12192000" cy="2971800"/>
          </a:xfrm>
          <a:prstGeom prst="rect">
            <a:avLst/>
          </a:prstGeom>
        </p:spPr>
      </p:pic>
      <p:sp>
        <p:nvSpPr>
          <p:cNvPr id="6" name="TextBox 11"/>
          <p:cNvSpPr txBox="1"/>
          <p:nvPr/>
        </p:nvSpPr>
        <p:spPr>
          <a:xfrm>
            <a:off x="4913138" y="2634671"/>
            <a:ext cx="2365725" cy="914400"/>
          </a:xfrm>
          <a:prstGeom prst="rect">
            <a:avLst/>
          </a:prstGeom>
          <a:noFill/>
        </p:spPr>
        <p:txBody>
          <a:bodyPr rtlCol="0" wrap="square">
            <a:spAutoFit/>
          </a:bodyPr>
          <a:lstStyle/>
          <a:p>
            <a:pPr algn="ctr"/>
            <a:r>
              <a:rPr altLang="zh-CN" b="1" lang="en-US" sz="5400">
                <a:solidFill>
                  <a:srgbClr val="7F2E30"/>
                </a:solidFill>
                <a:latin charset="-122" panose="02000000000000000000" pitchFamily="2" typeface="方正兰亭超细黑简体"/>
                <a:ea charset="-122" panose="02000000000000000000" pitchFamily="2" typeface="方正兰亭超细黑简体"/>
              </a:rPr>
              <a:t>Part.3</a:t>
            </a:r>
          </a:p>
        </p:txBody>
      </p:sp>
      <p:sp>
        <p:nvSpPr>
          <p:cNvPr id="8" name="Subtitle 9"/>
          <p:cNvSpPr txBox="1"/>
          <p:nvPr/>
        </p:nvSpPr>
        <p:spPr>
          <a:xfrm>
            <a:off x="4223792" y="3535330"/>
            <a:ext cx="3744416" cy="1273174"/>
          </a:xfrm>
          <a:prstGeom prst="rect">
            <a:avLst/>
          </a:prstGeom>
        </p:spPr>
        <p:txBody>
          <a:bodyPr bIns="51371" lIns="102742" rIns="102742" rtlCol="0" tIns="51371" vert="horz" wrap="square">
            <a:spAutoFit/>
          </a:bodyPr>
          <a:lstStyle>
            <a:defPPr>
              <a:defRPr lang="zh-CN"/>
            </a:defPPr>
            <a:lvl1pPr algn="r" defTabSz="1087444" indent="0">
              <a:lnSpc>
                <a:spcPct val="100000"/>
              </a:lnSpc>
              <a:spcBef>
                <a:spcPct val="20000"/>
              </a:spcBef>
              <a:buFont typeface="Arial"/>
              <a:buNone/>
              <a:defRPr sz="2000">
                <a:solidFill>
                  <a:schemeClr val="accent2"/>
                </a:solidFill>
                <a:latin typeface="微软雅黑"/>
                <a:ea typeface="微软雅黑"/>
                <a:cs typeface="Open Sans Light"/>
              </a:defRPr>
            </a:lvl1pPr>
            <a:lvl2pPr algn="ctr" defTabSz="1087444" indent="0" marL="1087444">
              <a:lnSpc>
                <a:spcPct val="130000"/>
              </a:lnSpc>
              <a:spcBef>
                <a:spcPct val="20000"/>
              </a:spcBef>
              <a:buFont typeface="Arial"/>
              <a:buNone/>
              <a:defRPr sz="3100">
                <a:solidFill>
                  <a:schemeClr val="tx1">
                    <a:tint val="75000"/>
                  </a:schemeClr>
                </a:solidFill>
                <a:latin typeface="Open Sans"/>
                <a:cs typeface="Open Sans"/>
              </a:defRPr>
            </a:lvl2pPr>
            <a:lvl3pPr algn="ctr" defTabSz="1087444" indent="0" marL="2174887">
              <a:lnSpc>
                <a:spcPct val="130000"/>
              </a:lnSpc>
              <a:spcBef>
                <a:spcPct val="20000"/>
              </a:spcBef>
              <a:buFont typeface="Arial"/>
              <a:buNone/>
              <a:defRPr sz="3100">
                <a:solidFill>
                  <a:schemeClr val="tx1">
                    <a:tint val="75000"/>
                  </a:schemeClr>
                </a:solidFill>
                <a:latin typeface="Open Sans"/>
                <a:cs typeface="Open Sans"/>
              </a:defRPr>
            </a:lvl3pPr>
            <a:lvl4pPr algn="ctr" defTabSz="1087444" indent="0" marL="3262338">
              <a:lnSpc>
                <a:spcPct val="130000"/>
              </a:lnSpc>
              <a:spcBef>
                <a:spcPct val="20000"/>
              </a:spcBef>
              <a:buFont typeface="Arial"/>
              <a:buNone/>
              <a:defRPr sz="3100">
                <a:solidFill>
                  <a:schemeClr val="tx1">
                    <a:tint val="75000"/>
                  </a:schemeClr>
                </a:solidFill>
                <a:latin typeface="Open Sans"/>
                <a:cs typeface="Open Sans"/>
              </a:defRPr>
            </a:lvl4pPr>
            <a:lvl5pPr algn="ctr" defTabSz="1087444" indent="0" marL="4349779">
              <a:lnSpc>
                <a:spcPct val="130000"/>
              </a:lnSpc>
              <a:spcBef>
                <a:spcPct val="20000"/>
              </a:spcBef>
              <a:buFont typeface="Arial"/>
              <a:buNone/>
              <a:defRPr sz="3100">
                <a:solidFill>
                  <a:schemeClr val="tx1">
                    <a:tint val="75000"/>
                  </a:schemeClr>
                </a:solidFill>
                <a:latin typeface="Open Sans"/>
                <a:cs typeface="Open Sans"/>
              </a:defRPr>
            </a:lvl5pPr>
            <a:lvl6pPr algn="ctr" defTabSz="1087444" indent="0" marL="5437225">
              <a:spcBef>
                <a:spcPct val="20000"/>
              </a:spcBef>
              <a:buFont typeface="Arial"/>
              <a:buNone/>
              <a:defRPr sz="4800">
                <a:solidFill>
                  <a:schemeClr val="tx1">
                    <a:tint val="75000"/>
                  </a:schemeClr>
                </a:solidFill>
              </a:defRPr>
            </a:lvl6pPr>
            <a:lvl7pPr algn="ctr" defTabSz="1087444" indent="0" marL="6524671">
              <a:spcBef>
                <a:spcPct val="20000"/>
              </a:spcBef>
              <a:buFont typeface="Arial"/>
              <a:buNone/>
              <a:defRPr sz="4800">
                <a:solidFill>
                  <a:schemeClr val="tx1">
                    <a:tint val="75000"/>
                  </a:schemeClr>
                </a:solidFill>
              </a:defRPr>
            </a:lvl7pPr>
            <a:lvl8pPr algn="ctr" defTabSz="1087444" indent="0" marL="7612115">
              <a:spcBef>
                <a:spcPct val="20000"/>
              </a:spcBef>
              <a:buFont typeface="Arial"/>
              <a:buNone/>
              <a:defRPr sz="4800">
                <a:solidFill>
                  <a:schemeClr val="tx1">
                    <a:tint val="75000"/>
                  </a:schemeClr>
                </a:solidFill>
              </a:defRPr>
            </a:lvl8pPr>
            <a:lvl9pPr algn="ctr" defTabSz="1087444" indent="0" marL="8699558">
              <a:spcBef>
                <a:spcPct val="20000"/>
              </a:spcBef>
              <a:buFont typeface="Arial"/>
              <a:buNone/>
              <a:defRPr sz="4800">
                <a:solidFill>
                  <a:schemeClr val="tx1">
                    <a:tint val="75000"/>
                  </a:schemeClr>
                </a:solidFill>
              </a:defRPr>
            </a:lvl9pPr>
          </a:lstStyle>
          <a:p>
            <a:pPr algn="ctr"/>
            <a:r>
              <a:rPr altLang="en-US" lang="zh-CN" sz="2400">
                <a:solidFill>
                  <a:srgbClr val="3C3C3C"/>
                </a:solidFill>
                <a:latin charset="-122" panose="02010509060101010101" pitchFamily="49" typeface="幼圆"/>
                <a:ea charset="-122" panose="02010509060101010101" pitchFamily="49" typeface="幼圆"/>
              </a:rPr>
              <a:t>点击输入标题内容</a:t>
            </a:r>
          </a:p>
          <a:p>
            <a:pPr algn="ctr"/>
            <a:r>
              <a:rPr altLang="en-US" lang="zh-CN" sz="2400">
                <a:solidFill>
                  <a:srgbClr val="3C3C3C"/>
                </a:solidFill>
                <a:latin charset="-122" panose="02010509060101010101" pitchFamily="49" typeface="幼圆"/>
                <a:ea charset="-122" panose="02010509060101010101" pitchFamily="49" typeface="幼圆"/>
              </a:rPr>
              <a:t>Click on the input header content</a:t>
            </a:r>
          </a:p>
        </p:txBody>
      </p:sp>
    </p:spTree>
    <p:custDataLst>
      <p:tags r:id="rId4"/>
    </p:custDataLst>
    <p:extLst>
      <p:ext uri="{BB962C8B-B14F-4D97-AF65-F5344CB8AC3E}">
        <p14:creationId val="4201943582"/>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6"/>
                                        </p:tgtEl>
                                        <p:attrNameLst>
                                          <p:attrName>style.visibility</p:attrName>
                                        </p:attrNameLst>
                                      </p:cBhvr>
                                      <p:to>
                                        <p:strVal val="visible"/>
                                      </p:to>
                                    </p:set>
                                    <p:animEffect filter="fade" transition="in">
                                      <p:cBhvr>
                                        <p:cTn dur="300" id="7"/>
                                        <p:tgtEl>
                                          <p:spTgt spid="6"/>
                                        </p:tgtEl>
                                      </p:cBhvr>
                                    </p:animEffect>
                                  </p:childTnLst>
                                </p:cTn>
                              </p:par>
                            </p:childTnLst>
                          </p:cTn>
                        </p:par>
                      </p:childTnLst>
                    </p:cTn>
                  </p:par>
                  <p:par>
                    <p:cTn fill="hold" id="8" nodeType="clickPar">
                      <p:stCondLst>
                        <p:cond delay="indefinite"/>
                        <p:cond delay="0" evt="onBegin">
                          <p:tn val="7"/>
                        </p:cond>
                      </p:stCondLst>
                      <p:childTnLst>
                        <p:par>
                          <p:cTn fill="hold" id="9" nodeType="afterGroup">
                            <p:stCondLst>
                              <p:cond delay="0"/>
                            </p:stCondLst>
                            <p:childTnLst>
                              <p:par>
                                <p:cTn fill="hold" grpId="0" id="10" nodeType="clickEffect" presetClass="entr" presetID="2" presetSubtype="4">
                                  <p:stCondLst>
                                    <p:cond delay="0"/>
                                  </p:stCondLst>
                                  <p:childTnLst>
                                    <p:set>
                                      <p:cBhvr>
                                        <p:cTn dur="1" fill="hold" id="11">
                                          <p:stCondLst>
                                            <p:cond delay="0"/>
                                          </p:stCondLst>
                                        </p:cTn>
                                        <p:tgtEl>
                                          <p:spTgt spid="8"/>
                                        </p:tgtEl>
                                        <p:attrNameLst>
                                          <p:attrName>style.visibility</p:attrName>
                                        </p:attrNameLst>
                                      </p:cBhvr>
                                      <p:to>
                                        <p:strVal val="visible"/>
                                      </p:to>
                                    </p:set>
                                    <p:anim calcmode="lin" valueType="num">
                                      <p:cBhvr additive="base">
                                        <p:cTn dur="500" fill="hold" id="12"/>
                                        <p:tgtEl>
                                          <p:spTgt spid="8"/>
                                        </p:tgtEl>
                                        <p:attrNameLst>
                                          <p:attrName>ppt_x</p:attrName>
                                        </p:attrNameLst>
                                      </p:cBhvr>
                                      <p:tavLst>
                                        <p:tav tm="0">
                                          <p:val>
                                            <p:strVal val="#ppt_x"/>
                                          </p:val>
                                        </p:tav>
                                        <p:tav tm="100000">
                                          <p:val>
                                            <p:strVal val="#ppt_x"/>
                                          </p:val>
                                        </p:tav>
                                      </p:tavLst>
                                    </p:anim>
                                    <p:anim calcmode="lin" valueType="num">
                                      <p:cBhvr additive="base">
                                        <p:cTn dur="500" fill="hold" id="13"/>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8"/>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Rectangle 3"/>
          <p:cNvSpPr/>
          <p:nvPr/>
        </p:nvSpPr>
        <p:spPr>
          <a:xfrm>
            <a:off x="0" y="1633538"/>
            <a:ext cx="12192000" cy="3954393"/>
          </a:xfrm>
          <a:prstGeom prst="rect">
            <a:avLst/>
          </a:prstGeom>
          <a:blipFill dpi="0" rotWithShape="1">
            <a:blip r:embed="rId3">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p>
        </p:txBody>
      </p:sp>
      <p:sp>
        <p:nvSpPr>
          <p:cNvPr id="7" name="Rectangle 6"/>
          <p:cNvSpPr/>
          <p:nvPr/>
        </p:nvSpPr>
        <p:spPr>
          <a:xfrm>
            <a:off x="7216726" y="1941761"/>
            <a:ext cx="3826997" cy="3646170"/>
          </a:xfrm>
          <a:prstGeom prst="rect">
            <a:avLst/>
          </a:prstGeom>
          <a:solidFill>
            <a:srgbClr val="363636">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p>
        </p:txBody>
      </p:sp>
      <p:sp>
        <p:nvSpPr>
          <p:cNvPr id="8" name="TextBox 7"/>
          <p:cNvSpPr txBox="1"/>
          <p:nvPr/>
        </p:nvSpPr>
        <p:spPr>
          <a:xfrm>
            <a:off x="7216727" y="2691684"/>
            <a:ext cx="3826997" cy="518160"/>
          </a:xfrm>
          <a:prstGeom prst="rect">
            <a:avLst/>
          </a:prstGeom>
          <a:solidFill>
            <a:srgbClr val="7F2E30"/>
          </a:solidFill>
        </p:spPr>
        <p:txBody>
          <a:bodyPr rtlCol="0" wrap="square">
            <a:spAutoFit/>
          </a:bodyPr>
          <a:lstStyle/>
          <a:p>
            <a:pPr algn="ctr" defTabSz="1176924"/>
            <a:r>
              <a:rPr altLang="en-US" lang="zh-CN" sz="2800">
                <a:solidFill>
                  <a:schemeClr val="bg1"/>
                </a:solidFill>
                <a:latin charset="-122" panose="02010509060101010101" pitchFamily="49" typeface="幼圆"/>
                <a:ea charset="-122" panose="02010509060101010101" pitchFamily="49" typeface="幼圆"/>
              </a:rPr>
              <a:t>添加标题</a:t>
            </a:r>
          </a:p>
        </p:txBody>
      </p:sp>
      <p:sp>
        <p:nvSpPr>
          <p:cNvPr id="12" name="Rectangle 11"/>
          <p:cNvSpPr/>
          <p:nvPr/>
        </p:nvSpPr>
        <p:spPr>
          <a:xfrm>
            <a:off x="7563136" y="3427903"/>
            <a:ext cx="3134175" cy="1188720"/>
          </a:xfrm>
          <a:prstGeom prst="rect">
            <a:avLst/>
          </a:prstGeom>
        </p:spPr>
        <p:txBody>
          <a:bodyPr wrap="square">
            <a:spAutoFit/>
          </a:bodyPr>
          <a:lstStyle/>
          <a:p>
            <a:pPr algn="just"/>
            <a:r>
              <a:rPr lang="en-GB" sz="1200">
                <a:solidFill>
                  <a:schemeClr val="bg1"/>
                </a:solidFill>
              </a:rPr>
              <a:t>Lorem ipsum dolor sit amet, consectetur adipiscing elit. Integer dolor quam, pretium eu placerat eu, semper et nunc. Nullam ut turpis dictum, luctus mi quis, luctus lorem. Nullam porttitor consectetur nunc in tempor. Cras vitae venenatis</a:t>
            </a:r>
          </a:p>
        </p:txBody>
      </p:sp>
      <p:pic>
        <p:nvPicPr>
          <p:cNvPr id="17" name="图片 16"/>
          <p:cNvPicPr>
            <a:picLocks noChangeAspect="1"/>
          </p:cNvPicPr>
          <p:nvPr/>
        </p:nvPicPr>
        <p:blipFill>
          <a:blip r:embed="rId4">
            <a:extLst>
              <a:ext uri="{28A0092B-C50C-407E-A947-70E740481C1C}">
                <a14:useLocalDpi val="0"/>
              </a:ext>
            </a:extLst>
          </a:blip>
          <a:srcRect b="79202" t="5540"/>
          <a:stretch>
            <a:fillRect/>
          </a:stretch>
        </p:blipFill>
        <p:spPr>
          <a:xfrm>
            <a:off x="0" y="508000"/>
            <a:ext cx="12192000" cy="699541"/>
          </a:xfrm>
          <a:prstGeom prst="rect">
            <a:avLst/>
          </a:prstGeom>
        </p:spPr>
      </p:pic>
      <p:sp>
        <p:nvSpPr>
          <p:cNvPr id="18" name="Title 1"/>
          <p:cNvSpPr txBox="1"/>
          <p:nvPr/>
        </p:nvSpPr>
        <p:spPr>
          <a:xfrm>
            <a:off x="4584700" y="295001"/>
            <a:ext cx="3022600" cy="1125538"/>
          </a:xfrm>
          <a:prstGeom prst="rect">
            <a:avLst/>
          </a:prstGeom>
        </p:spPr>
        <p:txBody>
          <a:bodyPr anchor="ctr" bIns="45720" lIns="91440" rIns="91440" rtlCol="0" tIns="45720" vert="horz">
            <a:normAutofit/>
          </a:bodyPr>
          <a:lstStyle>
            <a:lvl1pPr algn="l" defTabSz="914400" eaLnBrk="1" hangingPunct="1" latinLnBrk="0" rtl="0">
              <a:lnSpc>
                <a:spcPct val="90000"/>
              </a:lnSpc>
              <a:spcBef>
                <a:spcPct val="0"/>
              </a:spcBef>
              <a:buNone/>
              <a:defRPr kern="1200" sz="4400">
                <a:solidFill>
                  <a:schemeClr val="tx1"/>
                </a:solidFill>
                <a:latin typeface="+mj-lt"/>
                <a:ea typeface="+mj-ea"/>
                <a:cs typeface="+mj-cs"/>
              </a:defRPr>
            </a:lvl1pPr>
          </a:lstStyle>
          <a:p>
            <a:pPr algn="ctr" defTabSz="1176924"/>
            <a:r>
              <a:rPr altLang="en-US" lang="zh-CN" sz="2400">
                <a:solidFill>
                  <a:srgbClr val="3C3C3C"/>
                </a:solidFill>
                <a:latin charset="-122" panose="02010509060101010101" pitchFamily="49" typeface="幼圆"/>
                <a:ea charset="-122" panose="02010509060101010101" pitchFamily="49" typeface="幼圆"/>
              </a:rPr>
              <a:t>添加标题</a:t>
            </a:r>
          </a:p>
        </p:txBody>
      </p:sp>
    </p:spTree>
    <p:extLst>
      <p:ext uri="{BB962C8B-B14F-4D97-AF65-F5344CB8AC3E}">
        <p14:creationId val="234417653"/>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4">
                                  <p:stCondLst>
                                    <p:cond delay="0"/>
                                  </p:stCondLst>
                                  <p:childTnLst>
                                    <p:set>
                                      <p:cBhvr>
                                        <p:cTn dur="1" fill="hold" id="6">
                                          <p:stCondLst>
                                            <p:cond delay="0"/>
                                          </p:stCondLst>
                                        </p:cTn>
                                        <p:tgtEl>
                                          <p:spTgt spid="7"/>
                                        </p:tgtEl>
                                        <p:attrNameLst>
                                          <p:attrName>style.visibility</p:attrName>
                                        </p:attrNameLst>
                                      </p:cBhvr>
                                      <p:to>
                                        <p:strVal val="visible"/>
                                      </p:to>
                                    </p:set>
                                    <p:anim calcmode="lin" valueType="num">
                                      <p:cBhvr additive="base">
                                        <p:cTn dur="500" fill="hold" id="7"/>
                                        <p:tgtEl>
                                          <p:spTgt spid="7"/>
                                        </p:tgtEl>
                                        <p:attrNameLst>
                                          <p:attrName>ppt_x</p:attrName>
                                        </p:attrNameLst>
                                      </p:cBhvr>
                                      <p:tavLst>
                                        <p:tav tm="0">
                                          <p:val>
                                            <p:strVal val="#ppt_x"/>
                                          </p:val>
                                        </p:tav>
                                        <p:tav tm="100000">
                                          <p:val>
                                            <p:strVal val="#ppt_x"/>
                                          </p:val>
                                        </p:tav>
                                      </p:tavLst>
                                    </p:anim>
                                    <p:anim calcmode="lin" valueType="num">
                                      <p:cBhvr additive="base">
                                        <p:cTn dur="500" fill="hold" id="8"/>
                                        <p:tgtEl>
                                          <p:spTgt spid="7"/>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53" presetSubtype="0">
                                  <p:stCondLst>
                                    <p:cond delay="0"/>
                                  </p:stCondLst>
                                  <p:childTnLst>
                                    <p:set>
                                      <p:cBhvr>
                                        <p:cTn dur="1" fill="hold" id="11">
                                          <p:stCondLst>
                                            <p:cond delay="0"/>
                                          </p:stCondLst>
                                        </p:cTn>
                                        <p:tgtEl>
                                          <p:spTgt spid="8"/>
                                        </p:tgtEl>
                                        <p:attrNameLst>
                                          <p:attrName>style.visibility</p:attrName>
                                        </p:attrNameLst>
                                      </p:cBhvr>
                                      <p:to>
                                        <p:strVal val="visible"/>
                                      </p:to>
                                    </p:set>
                                    <p:anim calcmode="lin" valueType="num">
                                      <p:cBhvr>
                                        <p:cTn dur="500" fill="hold" id="12"/>
                                        <p:tgtEl>
                                          <p:spTgt spid="8"/>
                                        </p:tgtEl>
                                        <p:attrNameLst>
                                          <p:attrName>ppt_w</p:attrName>
                                        </p:attrNameLst>
                                      </p:cBhvr>
                                      <p:tavLst>
                                        <p:tav tm="0">
                                          <p:val>
                                            <p:fltVal val="0"/>
                                          </p:val>
                                        </p:tav>
                                        <p:tav tm="100000">
                                          <p:val>
                                            <p:strVal val="#ppt_w"/>
                                          </p:val>
                                        </p:tav>
                                      </p:tavLst>
                                    </p:anim>
                                    <p:anim calcmode="lin" valueType="num">
                                      <p:cBhvr>
                                        <p:cTn dur="500" fill="hold" id="13"/>
                                        <p:tgtEl>
                                          <p:spTgt spid="8"/>
                                        </p:tgtEl>
                                        <p:attrNameLst>
                                          <p:attrName>ppt_h</p:attrName>
                                        </p:attrNameLst>
                                      </p:cBhvr>
                                      <p:tavLst>
                                        <p:tav tm="0">
                                          <p:val>
                                            <p:fltVal val="0"/>
                                          </p:val>
                                        </p:tav>
                                        <p:tav tm="100000">
                                          <p:val>
                                            <p:strVal val="#ppt_h"/>
                                          </p:val>
                                        </p:tav>
                                      </p:tavLst>
                                    </p:anim>
                                    <p:animEffect filter="fade" transition="in">
                                      <p:cBhvr>
                                        <p:cTn dur="500" id="14"/>
                                        <p:tgtEl>
                                          <p:spTgt spid="8"/>
                                        </p:tgtEl>
                                      </p:cBhvr>
                                    </p:animEffect>
                                  </p:childTnLst>
                                </p:cTn>
                              </p:par>
                            </p:childTnLst>
                          </p:cTn>
                        </p:par>
                        <p:par>
                          <p:cTn fill="hold" id="15" nodeType="afterGroup">
                            <p:stCondLst>
                              <p:cond delay="1000"/>
                            </p:stCondLst>
                            <p:childTnLst>
                              <p:par>
                                <p:cTn fill="hold" grpId="0" id="16" nodeType="afterEffect" presetClass="entr" presetID="16" presetSubtype="21">
                                  <p:stCondLst>
                                    <p:cond delay="0"/>
                                  </p:stCondLst>
                                  <p:childTnLst>
                                    <p:set>
                                      <p:cBhvr>
                                        <p:cTn dur="1" fill="hold" id="17">
                                          <p:stCondLst>
                                            <p:cond delay="0"/>
                                          </p:stCondLst>
                                        </p:cTn>
                                        <p:tgtEl>
                                          <p:spTgt spid="12"/>
                                        </p:tgtEl>
                                        <p:attrNameLst>
                                          <p:attrName>style.visibility</p:attrName>
                                        </p:attrNameLst>
                                      </p:cBhvr>
                                      <p:to>
                                        <p:strVal val="visible"/>
                                      </p:to>
                                    </p:set>
                                    <p:animEffect filter="barn(inVertical)" transition="in">
                                      <p:cBhvr>
                                        <p:cTn dur="500" id="18"/>
                                        <p:tgtEl>
                                          <p:spTgt spid="1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8"/>
      <p:bldP grpId="0" spid="12"/>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Oval 1"/>
          <p:cNvSpPr/>
          <p:nvPr/>
        </p:nvSpPr>
        <p:spPr>
          <a:xfrm>
            <a:off x="1282700" y="2057400"/>
            <a:ext cx="684914" cy="684914"/>
          </a:xfrm>
          <a:prstGeom prst="ellipse">
            <a:avLst/>
          </a:prstGeom>
          <a:solidFill>
            <a:srgbClr val="7F2E30"/>
          </a:solidFill>
          <a:ln>
            <a:noFill/>
          </a:ln>
          <a:effectLst>
            <a:outerShdw blurRad="152400" dir="5400000" dist="127000" rotWithShape="0" sx="90000" sy="-1900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lang="en-US">
                <a:latin charset="0" panose="02000000000000000000" pitchFamily="2" typeface="Roboto"/>
                <a:ea charset="0" panose="02000000000000000000" pitchFamily="2" typeface="Roboto"/>
              </a:rPr>
              <a:t>01</a:t>
            </a:r>
          </a:p>
        </p:txBody>
      </p:sp>
      <p:sp>
        <p:nvSpPr>
          <p:cNvPr id="7" name="Rectangle 6"/>
          <p:cNvSpPr/>
          <p:nvPr/>
        </p:nvSpPr>
        <p:spPr>
          <a:xfrm>
            <a:off x="2066344" y="2007442"/>
            <a:ext cx="3826456" cy="777240"/>
          </a:xfrm>
          <a:prstGeom prst="rect">
            <a:avLst/>
          </a:prstGeom>
        </p:spPr>
        <p:txBody>
          <a:bodyPr wrap="square">
            <a:spAutoFit/>
          </a:bodyPr>
          <a:lstStyle/>
          <a:p>
            <a:r>
              <a:rPr b="1" lang="en-US" sz="900">
                <a:solidFill>
                  <a:schemeClr val="tx1">
                    <a:lumMod val="85000"/>
                    <a:lumOff val="15000"/>
                  </a:schemeClr>
                </a:solidFill>
                <a:latin charset="0" panose="02000000000000000000" pitchFamily="2" typeface="Roboto"/>
                <a:ea charset="0" panose="02000000000000000000" pitchFamily="2" typeface="Roboto"/>
              </a:rPr>
              <a:t>Objectively recaptiualize clicks-and-mortar vortals whereas premier content. </a:t>
            </a:r>
          </a:p>
          <a:p>
            <a:endParaRPr b="1" lang="en-US" sz="900">
              <a:solidFill>
                <a:schemeClr val="tx1">
                  <a:lumMod val="85000"/>
                  <a:lumOff val="15000"/>
                </a:schemeClr>
              </a:solidFill>
              <a:latin charset="0" panose="02000000000000000000" pitchFamily="2" typeface="Roboto"/>
              <a:ea charset="0" panose="02000000000000000000" pitchFamily="2" typeface="Roboto"/>
            </a:endParaRPr>
          </a:p>
          <a:p>
            <a:r>
              <a:rPr b="1" lang="en-US" sz="900">
                <a:solidFill>
                  <a:schemeClr val="tx1">
                    <a:lumMod val="85000"/>
                    <a:lumOff val="15000"/>
                  </a:schemeClr>
                </a:solidFill>
                <a:latin charset="0" panose="02000000000000000000" pitchFamily="2" typeface="Roboto"/>
                <a:ea charset="0" panose="02000000000000000000" pitchFamily="2" typeface="Roboto"/>
              </a:rPr>
              <a:t>Interactively productize alternative infomediaries before holistic channels. </a:t>
            </a:r>
          </a:p>
        </p:txBody>
      </p:sp>
      <p:sp>
        <p:nvSpPr>
          <p:cNvPr id="8" name="Oval 7"/>
          <p:cNvSpPr/>
          <p:nvPr/>
        </p:nvSpPr>
        <p:spPr>
          <a:xfrm>
            <a:off x="1295310" y="3404926"/>
            <a:ext cx="684914" cy="684914"/>
          </a:xfrm>
          <a:prstGeom prst="ellipse">
            <a:avLst/>
          </a:prstGeom>
          <a:solidFill>
            <a:srgbClr val="7F2E30"/>
          </a:solidFill>
          <a:ln>
            <a:noFill/>
          </a:ln>
          <a:effectLst>
            <a:outerShdw blurRad="152400" dir="5400000" dist="127000" rotWithShape="0" sx="90000" sy="-1900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lang="en-US">
                <a:latin charset="0" panose="02000000000000000000" pitchFamily="2" typeface="Roboto"/>
                <a:ea charset="0" panose="02000000000000000000" pitchFamily="2" typeface="Roboto"/>
              </a:rPr>
              <a:t>02</a:t>
            </a:r>
          </a:p>
        </p:txBody>
      </p:sp>
      <p:sp>
        <p:nvSpPr>
          <p:cNvPr id="9" name="Rectangle 8"/>
          <p:cNvSpPr/>
          <p:nvPr/>
        </p:nvSpPr>
        <p:spPr>
          <a:xfrm>
            <a:off x="2078954" y="3354968"/>
            <a:ext cx="3826456" cy="777240"/>
          </a:xfrm>
          <a:prstGeom prst="rect">
            <a:avLst/>
          </a:prstGeom>
        </p:spPr>
        <p:txBody>
          <a:bodyPr wrap="square">
            <a:spAutoFit/>
          </a:bodyPr>
          <a:lstStyle/>
          <a:p>
            <a:r>
              <a:rPr b="1" lang="en-US" sz="900">
                <a:solidFill>
                  <a:schemeClr val="tx1">
                    <a:lumMod val="85000"/>
                    <a:lumOff val="15000"/>
                  </a:schemeClr>
                </a:solidFill>
                <a:latin charset="0" panose="02000000000000000000" pitchFamily="2" typeface="Roboto"/>
                <a:ea charset="0" panose="02000000000000000000" pitchFamily="2" typeface="Roboto"/>
              </a:rPr>
              <a:t>Objectively recaptiualize clicks-and-mortar vortals whereas premier content. </a:t>
            </a:r>
          </a:p>
          <a:p>
            <a:endParaRPr b="1" lang="en-US" sz="900">
              <a:solidFill>
                <a:schemeClr val="tx1">
                  <a:lumMod val="85000"/>
                  <a:lumOff val="15000"/>
                </a:schemeClr>
              </a:solidFill>
              <a:latin charset="0" panose="02000000000000000000" pitchFamily="2" typeface="Roboto"/>
              <a:ea charset="0" panose="02000000000000000000" pitchFamily="2" typeface="Roboto"/>
            </a:endParaRPr>
          </a:p>
          <a:p>
            <a:r>
              <a:rPr b="1" lang="en-US" sz="900">
                <a:solidFill>
                  <a:schemeClr val="tx1">
                    <a:lumMod val="85000"/>
                    <a:lumOff val="15000"/>
                  </a:schemeClr>
                </a:solidFill>
                <a:latin charset="0" panose="02000000000000000000" pitchFamily="2" typeface="Roboto"/>
                <a:ea charset="0" panose="02000000000000000000" pitchFamily="2" typeface="Roboto"/>
              </a:rPr>
              <a:t>Interactively productize alternative infomediaries before holistic channels. </a:t>
            </a:r>
          </a:p>
        </p:txBody>
      </p:sp>
      <p:sp>
        <p:nvSpPr>
          <p:cNvPr id="10" name="Oval 9"/>
          <p:cNvSpPr/>
          <p:nvPr/>
        </p:nvSpPr>
        <p:spPr>
          <a:xfrm>
            <a:off x="1282700" y="4702494"/>
            <a:ext cx="684914" cy="684914"/>
          </a:xfrm>
          <a:prstGeom prst="ellipse">
            <a:avLst/>
          </a:prstGeom>
          <a:solidFill>
            <a:srgbClr val="7F2E30"/>
          </a:solidFill>
          <a:ln>
            <a:noFill/>
          </a:ln>
          <a:effectLst>
            <a:outerShdw blurRad="152400" dir="5400000" dist="127000" rotWithShape="0" sx="90000" sy="-1900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lang="en-US">
                <a:latin charset="0" panose="02000000000000000000" pitchFamily="2" typeface="Roboto"/>
                <a:ea charset="0" panose="02000000000000000000" pitchFamily="2" typeface="Roboto"/>
              </a:rPr>
              <a:t>03</a:t>
            </a:r>
          </a:p>
        </p:txBody>
      </p:sp>
      <p:sp>
        <p:nvSpPr>
          <p:cNvPr id="11" name="Rectangle 10"/>
          <p:cNvSpPr/>
          <p:nvPr/>
        </p:nvSpPr>
        <p:spPr>
          <a:xfrm>
            <a:off x="2066344" y="4652536"/>
            <a:ext cx="3826456" cy="777240"/>
          </a:xfrm>
          <a:prstGeom prst="rect">
            <a:avLst/>
          </a:prstGeom>
        </p:spPr>
        <p:txBody>
          <a:bodyPr wrap="square">
            <a:spAutoFit/>
          </a:bodyPr>
          <a:lstStyle/>
          <a:p>
            <a:r>
              <a:rPr b="1" lang="en-US" sz="900">
                <a:solidFill>
                  <a:schemeClr val="tx1">
                    <a:lumMod val="85000"/>
                    <a:lumOff val="15000"/>
                  </a:schemeClr>
                </a:solidFill>
                <a:latin charset="0" panose="02000000000000000000" pitchFamily="2" typeface="Roboto"/>
                <a:ea charset="0" panose="02000000000000000000" pitchFamily="2" typeface="Roboto"/>
              </a:rPr>
              <a:t>Objectively recaptiualize clicks-and-mortar vortals whereas premier content. </a:t>
            </a:r>
          </a:p>
          <a:p>
            <a:endParaRPr b="1" lang="en-US" sz="900">
              <a:solidFill>
                <a:schemeClr val="tx1">
                  <a:lumMod val="85000"/>
                  <a:lumOff val="15000"/>
                </a:schemeClr>
              </a:solidFill>
              <a:latin charset="0" panose="02000000000000000000" pitchFamily="2" typeface="Roboto"/>
              <a:ea charset="0" panose="02000000000000000000" pitchFamily="2" typeface="Roboto"/>
            </a:endParaRPr>
          </a:p>
          <a:p>
            <a:r>
              <a:rPr b="1" lang="en-US" sz="900">
                <a:solidFill>
                  <a:schemeClr val="tx1">
                    <a:lumMod val="85000"/>
                    <a:lumOff val="15000"/>
                  </a:schemeClr>
                </a:solidFill>
                <a:latin charset="0" panose="02000000000000000000" pitchFamily="2" typeface="Roboto"/>
                <a:ea charset="0" panose="02000000000000000000" pitchFamily="2" typeface="Roboto"/>
              </a:rPr>
              <a:t>Interactively productize alternative infomediaries before holistic channels. </a:t>
            </a:r>
          </a:p>
        </p:txBody>
      </p:sp>
      <p:sp>
        <p:nvSpPr>
          <p:cNvPr id="12" name="Oval 11"/>
          <p:cNvSpPr/>
          <p:nvPr/>
        </p:nvSpPr>
        <p:spPr>
          <a:xfrm>
            <a:off x="6756400" y="2057400"/>
            <a:ext cx="684914" cy="684914"/>
          </a:xfrm>
          <a:prstGeom prst="ellipse">
            <a:avLst/>
          </a:prstGeom>
          <a:solidFill>
            <a:srgbClr val="363636"/>
          </a:solidFill>
          <a:ln>
            <a:noFill/>
          </a:ln>
          <a:effectLst>
            <a:outerShdw blurRad="152400" dir="5400000" dist="127000" rotWithShape="0" sx="90000" sy="-1900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lang="en-US">
                <a:latin charset="0" panose="02000000000000000000" pitchFamily="2" typeface="Roboto"/>
                <a:ea charset="0" panose="02000000000000000000" pitchFamily="2" typeface="Roboto"/>
              </a:rPr>
              <a:t>04</a:t>
            </a:r>
          </a:p>
        </p:txBody>
      </p:sp>
      <p:sp>
        <p:nvSpPr>
          <p:cNvPr id="13" name="Rectangle 12"/>
          <p:cNvSpPr/>
          <p:nvPr/>
        </p:nvSpPr>
        <p:spPr>
          <a:xfrm>
            <a:off x="7540043" y="2007442"/>
            <a:ext cx="3826456" cy="777240"/>
          </a:xfrm>
          <a:prstGeom prst="rect">
            <a:avLst/>
          </a:prstGeom>
        </p:spPr>
        <p:txBody>
          <a:bodyPr wrap="square">
            <a:spAutoFit/>
          </a:bodyPr>
          <a:lstStyle/>
          <a:p>
            <a:r>
              <a:rPr b="1" lang="en-US" sz="900">
                <a:solidFill>
                  <a:schemeClr val="tx1">
                    <a:lumMod val="85000"/>
                    <a:lumOff val="15000"/>
                  </a:schemeClr>
                </a:solidFill>
                <a:latin charset="0" panose="02000000000000000000" pitchFamily="2" typeface="Roboto"/>
                <a:ea charset="0" panose="02000000000000000000" pitchFamily="2" typeface="Roboto"/>
              </a:rPr>
              <a:t>Objectively recaptiualize clicks-and-mortar vortals whereas premier content. </a:t>
            </a:r>
          </a:p>
          <a:p>
            <a:endParaRPr b="1" lang="en-US" sz="900">
              <a:solidFill>
                <a:schemeClr val="tx1">
                  <a:lumMod val="85000"/>
                  <a:lumOff val="15000"/>
                </a:schemeClr>
              </a:solidFill>
              <a:latin charset="0" panose="02000000000000000000" pitchFamily="2" typeface="Roboto"/>
              <a:ea charset="0" panose="02000000000000000000" pitchFamily="2" typeface="Roboto"/>
            </a:endParaRPr>
          </a:p>
          <a:p>
            <a:r>
              <a:rPr b="1" lang="en-US" sz="900">
                <a:solidFill>
                  <a:schemeClr val="tx1">
                    <a:lumMod val="85000"/>
                    <a:lumOff val="15000"/>
                  </a:schemeClr>
                </a:solidFill>
                <a:latin charset="0" panose="02000000000000000000" pitchFamily="2" typeface="Roboto"/>
                <a:ea charset="0" panose="02000000000000000000" pitchFamily="2" typeface="Roboto"/>
              </a:rPr>
              <a:t>Interactively productize alternative infomediaries before holistic channels. </a:t>
            </a:r>
          </a:p>
        </p:txBody>
      </p:sp>
      <p:sp>
        <p:nvSpPr>
          <p:cNvPr id="14" name="Oval 13"/>
          <p:cNvSpPr/>
          <p:nvPr/>
        </p:nvSpPr>
        <p:spPr>
          <a:xfrm>
            <a:off x="6769010" y="3404926"/>
            <a:ext cx="684914" cy="684914"/>
          </a:xfrm>
          <a:prstGeom prst="ellipse">
            <a:avLst/>
          </a:prstGeom>
          <a:solidFill>
            <a:srgbClr val="363636"/>
          </a:solidFill>
          <a:ln>
            <a:noFill/>
          </a:ln>
          <a:effectLst>
            <a:outerShdw blurRad="152400" dir="5400000" dist="127000" rotWithShape="0" sx="90000" sy="-1900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lang="en-US">
                <a:latin charset="0" panose="02000000000000000000" pitchFamily="2" typeface="Roboto"/>
                <a:ea charset="0" panose="02000000000000000000" pitchFamily="2" typeface="Roboto"/>
              </a:rPr>
              <a:t>05</a:t>
            </a:r>
          </a:p>
        </p:txBody>
      </p:sp>
      <p:sp>
        <p:nvSpPr>
          <p:cNvPr id="15" name="Rectangle 14"/>
          <p:cNvSpPr/>
          <p:nvPr/>
        </p:nvSpPr>
        <p:spPr>
          <a:xfrm>
            <a:off x="7552653" y="3354968"/>
            <a:ext cx="3826456" cy="777240"/>
          </a:xfrm>
          <a:prstGeom prst="rect">
            <a:avLst/>
          </a:prstGeom>
        </p:spPr>
        <p:txBody>
          <a:bodyPr wrap="square">
            <a:spAutoFit/>
          </a:bodyPr>
          <a:lstStyle/>
          <a:p>
            <a:r>
              <a:rPr b="1" lang="en-US" sz="900">
                <a:solidFill>
                  <a:schemeClr val="tx1">
                    <a:lumMod val="85000"/>
                    <a:lumOff val="15000"/>
                  </a:schemeClr>
                </a:solidFill>
                <a:latin charset="0" panose="02000000000000000000" pitchFamily="2" typeface="Roboto"/>
                <a:ea charset="0" panose="02000000000000000000" pitchFamily="2" typeface="Roboto"/>
              </a:rPr>
              <a:t>Objectively recaptiualize clicks-and-mortar vortals whereas premier content. </a:t>
            </a:r>
          </a:p>
          <a:p>
            <a:endParaRPr b="1" lang="en-US" sz="900">
              <a:solidFill>
                <a:schemeClr val="tx1">
                  <a:lumMod val="85000"/>
                  <a:lumOff val="15000"/>
                </a:schemeClr>
              </a:solidFill>
              <a:latin charset="0" panose="02000000000000000000" pitchFamily="2" typeface="Roboto"/>
              <a:ea charset="0" panose="02000000000000000000" pitchFamily="2" typeface="Roboto"/>
            </a:endParaRPr>
          </a:p>
          <a:p>
            <a:r>
              <a:rPr b="1" lang="en-US" sz="900">
                <a:solidFill>
                  <a:schemeClr val="tx1">
                    <a:lumMod val="85000"/>
                    <a:lumOff val="15000"/>
                  </a:schemeClr>
                </a:solidFill>
                <a:latin charset="0" panose="02000000000000000000" pitchFamily="2" typeface="Roboto"/>
                <a:ea charset="0" panose="02000000000000000000" pitchFamily="2" typeface="Roboto"/>
              </a:rPr>
              <a:t>Interactively productize alternative infomediaries before holistic channels. </a:t>
            </a:r>
          </a:p>
        </p:txBody>
      </p:sp>
      <p:sp>
        <p:nvSpPr>
          <p:cNvPr id="16" name="Oval 15"/>
          <p:cNvSpPr/>
          <p:nvPr/>
        </p:nvSpPr>
        <p:spPr>
          <a:xfrm>
            <a:off x="6756400" y="4702494"/>
            <a:ext cx="684914" cy="684914"/>
          </a:xfrm>
          <a:prstGeom prst="ellipse">
            <a:avLst/>
          </a:prstGeom>
          <a:solidFill>
            <a:srgbClr val="363636"/>
          </a:solidFill>
          <a:ln>
            <a:noFill/>
          </a:ln>
          <a:effectLst>
            <a:outerShdw blurRad="152400" dir="5400000" dist="127000" rotWithShape="0" sx="90000" sy="-1900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lang="en-US">
                <a:latin charset="0" panose="02000000000000000000" pitchFamily="2" typeface="Roboto"/>
                <a:ea charset="0" panose="02000000000000000000" pitchFamily="2" typeface="Roboto"/>
              </a:rPr>
              <a:t>06</a:t>
            </a:r>
          </a:p>
        </p:txBody>
      </p:sp>
      <p:sp>
        <p:nvSpPr>
          <p:cNvPr id="17" name="Rectangle 16"/>
          <p:cNvSpPr/>
          <p:nvPr/>
        </p:nvSpPr>
        <p:spPr>
          <a:xfrm>
            <a:off x="7540043" y="4652536"/>
            <a:ext cx="3826456" cy="777240"/>
          </a:xfrm>
          <a:prstGeom prst="rect">
            <a:avLst/>
          </a:prstGeom>
        </p:spPr>
        <p:txBody>
          <a:bodyPr wrap="square">
            <a:spAutoFit/>
          </a:bodyPr>
          <a:lstStyle/>
          <a:p>
            <a:r>
              <a:rPr b="1" lang="en-US" sz="900">
                <a:solidFill>
                  <a:schemeClr val="tx1">
                    <a:lumMod val="85000"/>
                    <a:lumOff val="15000"/>
                  </a:schemeClr>
                </a:solidFill>
                <a:latin charset="0" panose="02000000000000000000" pitchFamily="2" typeface="Roboto"/>
                <a:ea charset="0" panose="02000000000000000000" pitchFamily="2" typeface="Roboto"/>
              </a:rPr>
              <a:t>Objectively recaptiualize clicks-and-mortar vortals whereas premier content. </a:t>
            </a:r>
          </a:p>
          <a:p>
            <a:endParaRPr b="1" lang="en-US" sz="900">
              <a:solidFill>
                <a:schemeClr val="tx1">
                  <a:lumMod val="85000"/>
                  <a:lumOff val="15000"/>
                </a:schemeClr>
              </a:solidFill>
              <a:latin charset="0" panose="02000000000000000000" pitchFamily="2" typeface="Roboto"/>
              <a:ea charset="0" panose="02000000000000000000" pitchFamily="2" typeface="Roboto"/>
            </a:endParaRPr>
          </a:p>
          <a:p>
            <a:r>
              <a:rPr b="1" lang="en-US" sz="900">
                <a:solidFill>
                  <a:schemeClr val="tx1">
                    <a:lumMod val="85000"/>
                    <a:lumOff val="15000"/>
                  </a:schemeClr>
                </a:solidFill>
                <a:latin charset="0" panose="02000000000000000000" pitchFamily="2" typeface="Roboto"/>
                <a:ea charset="0" panose="02000000000000000000" pitchFamily="2" typeface="Roboto"/>
              </a:rPr>
              <a:t>Interactively productize alternative infomediaries before holistic channels. </a:t>
            </a:r>
          </a:p>
        </p:txBody>
      </p:sp>
      <p:pic>
        <p:nvPicPr>
          <p:cNvPr id="23" name="图片 22"/>
          <p:cNvPicPr>
            <a:picLocks noChangeAspect="1"/>
          </p:cNvPicPr>
          <p:nvPr/>
        </p:nvPicPr>
        <p:blipFill>
          <a:blip r:embed="rId3">
            <a:extLst>
              <a:ext uri="{28A0092B-C50C-407E-A947-70E740481C1C}">
                <a14:useLocalDpi val="0"/>
              </a:ext>
            </a:extLst>
          </a:blip>
          <a:srcRect b="79202" t="5540"/>
          <a:stretch>
            <a:fillRect/>
          </a:stretch>
        </p:blipFill>
        <p:spPr>
          <a:xfrm>
            <a:off x="0" y="508000"/>
            <a:ext cx="12192000" cy="699541"/>
          </a:xfrm>
          <a:prstGeom prst="rect">
            <a:avLst/>
          </a:prstGeom>
        </p:spPr>
      </p:pic>
      <p:sp>
        <p:nvSpPr>
          <p:cNvPr id="24" name="Title 1"/>
          <p:cNvSpPr txBox="1"/>
          <p:nvPr/>
        </p:nvSpPr>
        <p:spPr>
          <a:xfrm>
            <a:off x="4584700" y="295001"/>
            <a:ext cx="3022600" cy="1125538"/>
          </a:xfrm>
          <a:prstGeom prst="rect">
            <a:avLst/>
          </a:prstGeom>
        </p:spPr>
        <p:txBody>
          <a:bodyPr anchor="ctr" bIns="45720" lIns="91440" rIns="91440" rtlCol="0" tIns="45720" vert="horz">
            <a:normAutofit/>
          </a:bodyPr>
          <a:lstStyle>
            <a:lvl1pPr algn="l" defTabSz="914400" eaLnBrk="1" hangingPunct="1" latinLnBrk="0" rtl="0">
              <a:lnSpc>
                <a:spcPct val="90000"/>
              </a:lnSpc>
              <a:spcBef>
                <a:spcPct val="0"/>
              </a:spcBef>
              <a:buNone/>
              <a:defRPr kern="1200" sz="4400">
                <a:solidFill>
                  <a:schemeClr val="tx1"/>
                </a:solidFill>
                <a:latin typeface="+mj-lt"/>
                <a:ea typeface="+mj-ea"/>
                <a:cs typeface="+mj-cs"/>
              </a:defRPr>
            </a:lvl1pPr>
          </a:lstStyle>
          <a:p>
            <a:pPr algn="ctr" defTabSz="1176924"/>
            <a:r>
              <a:rPr altLang="en-US" lang="zh-CN" sz="2400">
                <a:solidFill>
                  <a:srgbClr val="3C3C3C"/>
                </a:solidFill>
                <a:latin charset="-122" panose="02010509060101010101" pitchFamily="49" typeface="幼圆"/>
                <a:ea charset="-122" panose="02010509060101010101" pitchFamily="49" typeface="幼圆"/>
              </a:rPr>
              <a:t>添加标题</a:t>
            </a:r>
          </a:p>
        </p:txBody>
      </p:sp>
    </p:spTree>
    <p:extLst>
      <p:ext uri="{BB962C8B-B14F-4D97-AF65-F5344CB8AC3E}">
        <p14:creationId val="3570638139"/>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37" presetSubtype="0">
                                  <p:stCondLst>
                                    <p:cond delay="0"/>
                                  </p:stCondLst>
                                  <p:childTnLst>
                                    <p:set>
                                      <p:cBhvr>
                                        <p:cTn dur="1" fill="hold" id="6">
                                          <p:stCondLst>
                                            <p:cond delay="0"/>
                                          </p:stCondLst>
                                        </p:cTn>
                                        <p:tgtEl>
                                          <p:spTgt spid="2"/>
                                        </p:tgtEl>
                                        <p:attrNameLst>
                                          <p:attrName>style.visibility</p:attrName>
                                        </p:attrNameLst>
                                      </p:cBhvr>
                                      <p:to>
                                        <p:strVal val="visible"/>
                                      </p:to>
                                    </p:set>
                                    <p:animEffect filter="fade" transition="in">
                                      <p:cBhvr>
                                        <p:cTn dur="500" id="7"/>
                                        <p:tgtEl>
                                          <p:spTgt spid="2"/>
                                        </p:tgtEl>
                                      </p:cBhvr>
                                    </p:animEffect>
                                    <p:anim calcmode="lin" valueType="num">
                                      <p:cBhvr>
                                        <p:cTn dur="500" fill="hold" id="8"/>
                                        <p:tgtEl>
                                          <p:spTgt spid="2"/>
                                        </p:tgtEl>
                                        <p:attrNameLst>
                                          <p:attrName>ppt_x</p:attrName>
                                        </p:attrNameLst>
                                      </p:cBhvr>
                                      <p:tavLst>
                                        <p:tav tm="0">
                                          <p:val>
                                            <p:strVal val="#ppt_x"/>
                                          </p:val>
                                        </p:tav>
                                        <p:tav tm="100000">
                                          <p:val>
                                            <p:strVal val="#ppt_x"/>
                                          </p:val>
                                        </p:tav>
                                      </p:tavLst>
                                    </p:anim>
                                    <p:anim calcmode="lin" valueType="num">
                                      <p:cBhvr>
                                        <p:cTn decel="100000" dur="450" fill="hold" id="9"/>
                                        <p:tgtEl>
                                          <p:spTgt spid="2"/>
                                        </p:tgtEl>
                                        <p:attrNameLst>
                                          <p:attrName>ppt_y</p:attrName>
                                        </p:attrNameLst>
                                      </p:cBhvr>
                                      <p:tavLst>
                                        <p:tav tm="0">
                                          <p:val>
                                            <p:strVal val="#ppt_y+1"/>
                                          </p:val>
                                        </p:tav>
                                        <p:tav tm="100000">
                                          <p:val>
                                            <p:strVal val="#ppt_y-.03"/>
                                          </p:val>
                                        </p:tav>
                                      </p:tavLst>
                                    </p:anim>
                                    <p:anim calcmode="lin" valueType="num">
                                      <p:cBhvr>
                                        <p:cTn accel="100000" dur="50" fill="hold" id="10">
                                          <p:stCondLst>
                                            <p:cond delay="450"/>
                                          </p:stCondLst>
                                        </p:cTn>
                                        <p:tgtEl>
                                          <p:spTgt spid="2"/>
                                        </p:tgtEl>
                                        <p:attrNameLst>
                                          <p:attrName>ppt_y</p:attrName>
                                        </p:attrNameLst>
                                      </p:cBhvr>
                                      <p:tavLst>
                                        <p:tav tm="0">
                                          <p:val>
                                            <p:strVal val="#ppt_y-.03"/>
                                          </p:val>
                                        </p:tav>
                                        <p:tav tm="100000">
                                          <p:val>
                                            <p:strVal val="#ppt_y"/>
                                          </p:val>
                                        </p:tav>
                                      </p:tavLst>
                                    </p:anim>
                                  </p:childTnLst>
                                </p:cTn>
                              </p:par>
                            </p:childTnLst>
                          </p:cTn>
                        </p:par>
                        <p:par>
                          <p:cTn fill="hold" id="11" nodeType="afterGroup">
                            <p:stCondLst>
                              <p:cond delay="500"/>
                            </p:stCondLst>
                            <p:childTnLst>
                              <p:par>
                                <p:cTn fill="hold" grpId="0" id="12" nodeType="afterEffect" presetClass="entr" presetID="22" presetSubtype="8">
                                  <p:stCondLst>
                                    <p:cond delay="0"/>
                                  </p:stCondLst>
                                  <p:childTnLst>
                                    <p:set>
                                      <p:cBhvr>
                                        <p:cTn dur="1" fill="hold" id="13">
                                          <p:stCondLst>
                                            <p:cond delay="0"/>
                                          </p:stCondLst>
                                        </p:cTn>
                                        <p:tgtEl>
                                          <p:spTgt spid="7">
                                            <p:txEl>
                                              <p:pRg end="0" st="0"/>
                                            </p:txEl>
                                          </p:spTgt>
                                        </p:tgtEl>
                                        <p:attrNameLst>
                                          <p:attrName>style.visibility</p:attrName>
                                        </p:attrNameLst>
                                      </p:cBhvr>
                                      <p:to>
                                        <p:strVal val="visible"/>
                                      </p:to>
                                    </p:set>
                                    <p:animEffect filter="wipe(left)" transition="in">
                                      <p:cBhvr>
                                        <p:cTn dur="300" id="14"/>
                                        <p:tgtEl>
                                          <p:spTgt spid="7">
                                            <p:txEl>
                                              <p:pRg end="0" st="0"/>
                                            </p:txEl>
                                          </p:spTgt>
                                        </p:tgtEl>
                                      </p:cBhvr>
                                    </p:animEffect>
                                  </p:childTnLst>
                                </p:cTn>
                              </p:par>
                            </p:childTnLst>
                          </p:cTn>
                        </p:par>
                        <p:par>
                          <p:cTn fill="hold" id="15" nodeType="afterGroup">
                            <p:stCondLst>
                              <p:cond delay="800"/>
                            </p:stCondLst>
                            <p:childTnLst>
                              <p:par>
                                <p:cTn fill="hold" grpId="0" id="16" nodeType="afterEffect" presetClass="entr" presetID="22" presetSubtype="8">
                                  <p:stCondLst>
                                    <p:cond delay="0"/>
                                  </p:stCondLst>
                                  <p:childTnLst>
                                    <p:set>
                                      <p:cBhvr>
                                        <p:cTn dur="1" fill="hold" id="17">
                                          <p:stCondLst>
                                            <p:cond delay="0"/>
                                          </p:stCondLst>
                                        </p:cTn>
                                        <p:tgtEl>
                                          <p:spTgt spid="7">
                                            <p:txEl>
                                              <p:pRg end="2" st="2"/>
                                            </p:txEl>
                                          </p:spTgt>
                                        </p:tgtEl>
                                        <p:attrNameLst>
                                          <p:attrName>style.visibility</p:attrName>
                                        </p:attrNameLst>
                                      </p:cBhvr>
                                      <p:to>
                                        <p:strVal val="visible"/>
                                      </p:to>
                                    </p:set>
                                    <p:animEffect filter="wipe(left)" transition="in">
                                      <p:cBhvr>
                                        <p:cTn dur="300" id="18"/>
                                        <p:tgtEl>
                                          <p:spTgt spid="7">
                                            <p:txEl>
                                              <p:pRg end="2" st="2"/>
                                            </p:txEl>
                                          </p:spTgt>
                                        </p:tgtEl>
                                      </p:cBhvr>
                                    </p:animEffect>
                                  </p:childTnLst>
                                </p:cTn>
                              </p:par>
                            </p:childTnLst>
                          </p:cTn>
                        </p:par>
                        <p:par>
                          <p:cTn fill="hold" id="19" nodeType="afterGroup">
                            <p:stCondLst>
                              <p:cond delay="1100"/>
                            </p:stCondLst>
                            <p:childTnLst>
                              <p:par>
                                <p:cTn fill="hold" grpId="0" id="20" nodeType="afterEffect" presetClass="entr" presetID="37" presetSubtype="0">
                                  <p:stCondLst>
                                    <p:cond delay="0"/>
                                  </p:stCondLst>
                                  <p:childTnLst>
                                    <p:set>
                                      <p:cBhvr>
                                        <p:cTn dur="1" fill="hold" id="21">
                                          <p:stCondLst>
                                            <p:cond delay="0"/>
                                          </p:stCondLst>
                                        </p:cTn>
                                        <p:tgtEl>
                                          <p:spTgt spid="8"/>
                                        </p:tgtEl>
                                        <p:attrNameLst>
                                          <p:attrName>style.visibility</p:attrName>
                                        </p:attrNameLst>
                                      </p:cBhvr>
                                      <p:to>
                                        <p:strVal val="visible"/>
                                      </p:to>
                                    </p:set>
                                    <p:animEffect filter="fade" transition="in">
                                      <p:cBhvr>
                                        <p:cTn dur="500" id="22"/>
                                        <p:tgtEl>
                                          <p:spTgt spid="8"/>
                                        </p:tgtEl>
                                      </p:cBhvr>
                                    </p:animEffect>
                                    <p:anim calcmode="lin" valueType="num">
                                      <p:cBhvr>
                                        <p:cTn dur="500" fill="hold" id="23"/>
                                        <p:tgtEl>
                                          <p:spTgt spid="8"/>
                                        </p:tgtEl>
                                        <p:attrNameLst>
                                          <p:attrName>ppt_x</p:attrName>
                                        </p:attrNameLst>
                                      </p:cBhvr>
                                      <p:tavLst>
                                        <p:tav tm="0">
                                          <p:val>
                                            <p:strVal val="#ppt_x"/>
                                          </p:val>
                                        </p:tav>
                                        <p:tav tm="100000">
                                          <p:val>
                                            <p:strVal val="#ppt_x"/>
                                          </p:val>
                                        </p:tav>
                                      </p:tavLst>
                                    </p:anim>
                                    <p:anim calcmode="lin" valueType="num">
                                      <p:cBhvr>
                                        <p:cTn decel="100000" dur="450" fill="hold" id="24"/>
                                        <p:tgtEl>
                                          <p:spTgt spid="8"/>
                                        </p:tgtEl>
                                        <p:attrNameLst>
                                          <p:attrName>ppt_y</p:attrName>
                                        </p:attrNameLst>
                                      </p:cBhvr>
                                      <p:tavLst>
                                        <p:tav tm="0">
                                          <p:val>
                                            <p:strVal val="#ppt_y+1"/>
                                          </p:val>
                                        </p:tav>
                                        <p:tav tm="100000">
                                          <p:val>
                                            <p:strVal val="#ppt_y-.03"/>
                                          </p:val>
                                        </p:tav>
                                      </p:tavLst>
                                    </p:anim>
                                    <p:anim calcmode="lin" valueType="num">
                                      <p:cBhvr>
                                        <p:cTn accel="100000" dur="50" fill="hold" id="25">
                                          <p:stCondLst>
                                            <p:cond delay="450"/>
                                          </p:stCondLst>
                                        </p:cTn>
                                        <p:tgtEl>
                                          <p:spTgt spid="8"/>
                                        </p:tgtEl>
                                        <p:attrNameLst>
                                          <p:attrName>ppt_y</p:attrName>
                                        </p:attrNameLst>
                                      </p:cBhvr>
                                      <p:tavLst>
                                        <p:tav tm="0">
                                          <p:val>
                                            <p:strVal val="#ppt_y-.03"/>
                                          </p:val>
                                        </p:tav>
                                        <p:tav tm="100000">
                                          <p:val>
                                            <p:strVal val="#ppt_y"/>
                                          </p:val>
                                        </p:tav>
                                      </p:tavLst>
                                    </p:anim>
                                  </p:childTnLst>
                                </p:cTn>
                              </p:par>
                            </p:childTnLst>
                          </p:cTn>
                        </p:par>
                        <p:par>
                          <p:cTn fill="hold" id="26" nodeType="afterGroup">
                            <p:stCondLst>
                              <p:cond delay="1600"/>
                            </p:stCondLst>
                            <p:childTnLst>
                              <p:par>
                                <p:cTn fill="hold" grpId="0" id="27" nodeType="afterEffect" presetClass="entr" presetID="22" presetSubtype="8">
                                  <p:stCondLst>
                                    <p:cond delay="0"/>
                                  </p:stCondLst>
                                  <p:childTnLst>
                                    <p:set>
                                      <p:cBhvr>
                                        <p:cTn dur="1" fill="hold" id="28">
                                          <p:stCondLst>
                                            <p:cond delay="0"/>
                                          </p:stCondLst>
                                        </p:cTn>
                                        <p:tgtEl>
                                          <p:spTgt spid="9">
                                            <p:txEl>
                                              <p:pRg end="0" st="0"/>
                                            </p:txEl>
                                          </p:spTgt>
                                        </p:tgtEl>
                                        <p:attrNameLst>
                                          <p:attrName>style.visibility</p:attrName>
                                        </p:attrNameLst>
                                      </p:cBhvr>
                                      <p:to>
                                        <p:strVal val="visible"/>
                                      </p:to>
                                    </p:set>
                                    <p:animEffect filter="wipe(left)" transition="in">
                                      <p:cBhvr>
                                        <p:cTn dur="300" id="29"/>
                                        <p:tgtEl>
                                          <p:spTgt spid="9">
                                            <p:txEl>
                                              <p:pRg end="0" st="0"/>
                                            </p:txEl>
                                          </p:spTgt>
                                        </p:tgtEl>
                                      </p:cBhvr>
                                    </p:animEffect>
                                  </p:childTnLst>
                                </p:cTn>
                              </p:par>
                            </p:childTnLst>
                          </p:cTn>
                        </p:par>
                        <p:par>
                          <p:cTn fill="hold" id="30" nodeType="afterGroup">
                            <p:stCondLst>
                              <p:cond delay="1900"/>
                            </p:stCondLst>
                            <p:childTnLst>
                              <p:par>
                                <p:cTn fill="hold" grpId="0" id="31" nodeType="afterEffect" presetClass="entr" presetID="22" presetSubtype="8">
                                  <p:stCondLst>
                                    <p:cond delay="0"/>
                                  </p:stCondLst>
                                  <p:childTnLst>
                                    <p:set>
                                      <p:cBhvr>
                                        <p:cTn dur="1" fill="hold" id="32">
                                          <p:stCondLst>
                                            <p:cond delay="0"/>
                                          </p:stCondLst>
                                        </p:cTn>
                                        <p:tgtEl>
                                          <p:spTgt spid="9">
                                            <p:txEl>
                                              <p:pRg end="2" st="2"/>
                                            </p:txEl>
                                          </p:spTgt>
                                        </p:tgtEl>
                                        <p:attrNameLst>
                                          <p:attrName>style.visibility</p:attrName>
                                        </p:attrNameLst>
                                      </p:cBhvr>
                                      <p:to>
                                        <p:strVal val="visible"/>
                                      </p:to>
                                    </p:set>
                                    <p:animEffect filter="wipe(left)" transition="in">
                                      <p:cBhvr>
                                        <p:cTn dur="300" id="33"/>
                                        <p:tgtEl>
                                          <p:spTgt spid="9">
                                            <p:txEl>
                                              <p:pRg end="2" st="2"/>
                                            </p:txEl>
                                          </p:spTgt>
                                        </p:tgtEl>
                                      </p:cBhvr>
                                    </p:animEffect>
                                  </p:childTnLst>
                                </p:cTn>
                              </p:par>
                            </p:childTnLst>
                          </p:cTn>
                        </p:par>
                        <p:par>
                          <p:cTn fill="hold" id="34" nodeType="afterGroup">
                            <p:stCondLst>
                              <p:cond delay="2200"/>
                            </p:stCondLst>
                            <p:childTnLst>
                              <p:par>
                                <p:cTn fill="hold" grpId="0" id="35" nodeType="afterEffect" presetClass="entr" presetID="37" presetSubtype="0">
                                  <p:stCondLst>
                                    <p:cond delay="0"/>
                                  </p:stCondLst>
                                  <p:childTnLst>
                                    <p:set>
                                      <p:cBhvr>
                                        <p:cTn dur="1" fill="hold" id="36">
                                          <p:stCondLst>
                                            <p:cond delay="0"/>
                                          </p:stCondLst>
                                        </p:cTn>
                                        <p:tgtEl>
                                          <p:spTgt spid="10"/>
                                        </p:tgtEl>
                                        <p:attrNameLst>
                                          <p:attrName>style.visibility</p:attrName>
                                        </p:attrNameLst>
                                      </p:cBhvr>
                                      <p:to>
                                        <p:strVal val="visible"/>
                                      </p:to>
                                    </p:set>
                                    <p:animEffect filter="fade" transition="in">
                                      <p:cBhvr>
                                        <p:cTn dur="500" id="37"/>
                                        <p:tgtEl>
                                          <p:spTgt spid="10"/>
                                        </p:tgtEl>
                                      </p:cBhvr>
                                    </p:animEffect>
                                    <p:anim calcmode="lin" valueType="num">
                                      <p:cBhvr>
                                        <p:cTn dur="500" fill="hold" id="38"/>
                                        <p:tgtEl>
                                          <p:spTgt spid="10"/>
                                        </p:tgtEl>
                                        <p:attrNameLst>
                                          <p:attrName>ppt_x</p:attrName>
                                        </p:attrNameLst>
                                      </p:cBhvr>
                                      <p:tavLst>
                                        <p:tav tm="0">
                                          <p:val>
                                            <p:strVal val="#ppt_x"/>
                                          </p:val>
                                        </p:tav>
                                        <p:tav tm="100000">
                                          <p:val>
                                            <p:strVal val="#ppt_x"/>
                                          </p:val>
                                        </p:tav>
                                      </p:tavLst>
                                    </p:anim>
                                    <p:anim calcmode="lin" valueType="num">
                                      <p:cBhvr>
                                        <p:cTn decel="100000" dur="450" fill="hold" id="39"/>
                                        <p:tgtEl>
                                          <p:spTgt spid="10"/>
                                        </p:tgtEl>
                                        <p:attrNameLst>
                                          <p:attrName>ppt_y</p:attrName>
                                        </p:attrNameLst>
                                      </p:cBhvr>
                                      <p:tavLst>
                                        <p:tav tm="0">
                                          <p:val>
                                            <p:strVal val="#ppt_y+1"/>
                                          </p:val>
                                        </p:tav>
                                        <p:tav tm="100000">
                                          <p:val>
                                            <p:strVal val="#ppt_y-.03"/>
                                          </p:val>
                                        </p:tav>
                                      </p:tavLst>
                                    </p:anim>
                                    <p:anim calcmode="lin" valueType="num">
                                      <p:cBhvr>
                                        <p:cTn accel="100000" dur="50" fill="hold" id="40">
                                          <p:stCondLst>
                                            <p:cond delay="450"/>
                                          </p:stCondLst>
                                        </p:cTn>
                                        <p:tgtEl>
                                          <p:spTgt spid="10"/>
                                        </p:tgtEl>
                                        <p:attrNameLst>
                                          <p:attrName>ppt_y</p:attrName>
                                        </p:attrNameLst>
                                      </p:cBhvr>
                                      <p:tavLst>
                                        <p:tav tm="0">
                                          <p:val>
                                            <p:strVal val="#ppt_y-.03"/>
                                          </p:val>
                                        </p:tav>
                                        <p:tav tm="100000">
                                          <p:val>
                                            <p:strVal val="#ppt_y"/>
                                          </p:val>
                                        </p:tav>
                                      </p:tavLst>
                                    </p:anim>
                                  </p:childTnLst>
                                </p:cTn>
                              </p:par>
                            </p:childTnLst>
                          </p:cTn>
                        </p:par>
                        <p:par>
                          <p:cTn fill="hold" id="41" nodeType="afterGroup">
                            <p:stCondLst>
                              <p:cond delay="2700"/>
                            </p:stCondLst>
                            <p:childTnLst>
                              <p:par>
                                <p:cTn fill="hold" grpId="0" id="42" nodeType="afterEffect" presetClass="entr" presetID="22" presetSubtype="8">
                                  <p:stCondLst>
                                    <p:cond delay="0"/>
                                  </p:stCondLst>
                                  <p:childTnLst>
                                    <p:set>
                                      <p:cBhvr>
                                        <p:cTn dur="1" fill="hold" id="43">
                                          <p:stCondLst>
                                            <p:cond delay="0"/>
                                          </p:stCondLst>
                                        </p:cTn>
                                        <p:tgtEl>
                                          <p:spTgt spid="11">
                                            <p:txEl>
                                              <p:pRg end="0" st="0"/>
                                            </p:txEl>
                                          </p:spTgt>
                                        </p:tgtEl>
                                        <p:attrNameLst>
                                          <p:attrName>style.visibility</p:attrName>
                                        </p:attrNameLst>
                                      </p:cBhvr>
                                      <p:to>
                                        <p:strVal val="visible"/>
                                      </p:to>
                                    </p:set>
                                    <p:animEffect filter="wipe(left)" transition="in">
                                      <p:cBhvr>
                                        <p:cTn dur="300" id="44"/>
                                        <p:tgtEl>
                                          <p:spTgt spid="11">
                                            <p:txEl>
                                              <p:pRg end="0" st="0"/>
                                            </p:txEl>
                                          </p:spTgt>
                                        </p:tgtEl>
                                      </p:cBhvr>
                                    </p:animEffect>
                                  </p:childTnLst>
                                </p:cTn>
                              </p:par>
                            </p:childTnLst>
                          </p:cTn>
                        </p:par>
                        <p:par>
                          <p:cTn fill="hold" id="45" nodeType="afterGroup">
                            <p:stCondLst>
                              <p:cond delay="3000"/>
                            </p:stCondLst>
                            <p:childTnLst>
                              <p:par>
                                <p:cTn fill="hold" grpId="0" id="46" nodeType="afterEffect" presetClass="entr" presetID="22" presetSubtype="8">
                                  <p:stCondLst>
                                    <p:cond delay="0"/>
                                  </p:stCondLst>
                                  <p:childTnLst>
                                    <p:set>
                                      <p:cBhvr>
                                        <p:cTn dur="1" fill="hold" id="47">
                                          <p:stCondLst>
                                            <p:cond delay="0"/>
                                          </p:stCondLst>
                                        </p:cTn>
                                        <p:tgtEl>
                                          <p:spTgt spid="11">
                                            <p:txEl>
                                              <p:pRg end="2" st="2"/>
                                            </p:txEl>
                                          </p:spTgt>
                                        </p:tgtEl>
                                        <p:attrNameLst>
                                          <p:attrName>style.visibility</p:attrName>
                                        </p:attrNameLst>
                                      </p:cBhvr>
                                      <p:to>
                                        <p:strVal val="visible"/>
                                      </p:to>
                                    </p:set>
                                    <p:animEffect filter="wipe(left)" transition="in">
                                      <p:cBhvr>
                                        <p:cTn dur="300" id="48"/>
                                        <p:tgtEl>
                                          <p:spTgt spid="11">
                                            <p:txEl>
                                              <p:pRg end="2" st="2"/>
                                            </p:txEl>
                                          </p:spTgt>
                                        </p:tgtEl>
                                      </p:cBhvr>
                                    </p:animEffect>
                                  </p:childTnLst>
                                </p:cTn>
                              </p:par>
                            </p:childTnLst>
                          </p:cTn>
                        </p:par>
                        <p:par>
                          <p:cTn fill="hold" id="49" nodeType="afterGroup">
                            <p:stCondLst>
                              <p:cond delay="3300"/>
                            </p:stCondLst>
                            <p:childTnLst>
                              <p:par>
                                <p:cTn fill="hold" grpId="0" id="50" nodeType="afterEffect" presetClass="entr" presetID="37" presetSubtype="0">
                                  <p:stCondLst>
                                    <p:cond delay="0"/>
                                  </p:stCondLst>
                                  <p:childTnLst>
                                    <p:set>
                                      <p:cBhvr>
                                        <p:cTn dur="1" fill="hold" id="51">
                                          <p:stCondLst>
                                            <p:cond delay="0"/>
                                          </p:stCondLst>
                                        </p:cTn>
                                        <p:tgtEl>
                                          <p:spTgt spid="12"/>
                                        </p:tgtEl>
                                        <p:attrNameLst>
                                          <p:attrName>style.visibility</p:attrName>
                                        </p:attrNameLst>
                                      </p:cBhvr>
                                      <p:to>
                                        <p:strVal val="visible"/>
                                      </p:to>
                                    </p:set>
                                    <p:animEffect filter="fade" transition="in">
                                      <p:cBhvr>
                                        <p:cTn dur="500" id="52"/>
                                        <p:tgtEl>
                                          <p:spTgt spid="12"/>
                                        </p:tgtEl>
                                      </p:cBhvr>
                                    </p:animEffect>
                                    <p:anim calcmode="lin" valueType="num">
                                      <p:cBhvr>
                                        <p:cTn dur="500" fill="hold" id="53"/>
                                        <p:tgtEl>
                                          <p:spTgt spid="12"/>
                                        </p:tgtEl>
                                        <p:attrNameLst>
                                          <p:attrName>ppt_x</p:attrName>
                                        </p:attrNameLst>
                                      </p:cBhvr>
                                      <p:tavLst>
                                        <p:tav tm="0">
                                          <p:val>
                                            <p:strVal val="#ppt_x"/>
                                          </p:val>
                                        </p:tav>
                                        <p:tav tm="100000">
                                          <p:val>
                                            <p:strVal val="#ppt_x"/>
                                          </p:val>
                                        </p:tav>
                                      </p:tavLst>
                                    </p:anim>
                                    <p:anim calcmode="lin" valueType="num">
                                      <p:cBhvr>
                                        <p:cTn decel="100000" dur="450" fill="hold" id="54"/>
                                        <p:tgtEl>
                                          <p:spTgt spid="12"/>
                                        </p:tgtEl>
                                        <p:attrNameLst>
                                          <p:attrName>ppt_y</p:attrName>
                                        </p:attrNameLst>
                                      </p:cBhvr>
                                      <p:tavLst>
                                        <p:tav tm="0">
                                          <p:val>
                                            <p:strVal val="#ppt_y+1"/>
                                          </p:val>
                                        </p:tav>
                                        <p:tav tm="100000">
                                          <p:val>
                                            <p:strVal val="#ppt_y-.03"/>
                                          </p:val>
                                        </p:tav>
                                      </p:tavLst>
                                    </p:anim>
                                    <p:anim calcmode="lin" valueType="num">
                                      <p:cBhvr>
                                        <p:cTn accel="100000" dur="50" fill="hold" id="55">
                                          <p:stCondLst>
                                            <p:cond delay="450"/>
                                          </p:stCondLst>
                                        </p:cTn>
                                        <p:tgtEl>
                                          <p:spTgt spid="12"/>
                                        </p:tgtEl>
                                        <p:attrNameLst>
                                          <p:attrName>ppt_y</p:attrName>
                                        </p:attrNameLst>
                                      </p:cBhvr>
                                      <p:tavLst>
                                        <p:tav tm="0">
                                          <p:val>
                                            <p:strVal val="#ppt_y-.03"/>
                                          </p:val>
                                        </p:tav>
                                        <p:tav tm="100000">
                                          <p:val>
                                            <p:strVal val="#ppt_y"/>
                                          </p:val>
                                        </p:tav>
                                      </p:tavLst>
                                    </p:anim>
                                  </p:childTnLst>
                                </p:cTn>
                              </p:par>
                            </p:childTnLst>
                          </p:cTn>
                        </p:par>
                        <p:par>
                          <p:cTn fill="hold" id="56" nodeType="afterGroup">
                            <p:stCondLst>
                              <p:cond delay="3800"/>
                            </p:stCondLst>
                            <p:childTnLst>
                              <p:par>
                                <p:cTn fill="hold" grpId="0" id="57" nodeType="afterEffect" presetClass="entr" presetID="22" presetSubtype="8">
                                  <p:stCondLst>
                                    <p:cond delay="0"/>
                                  </p:stCondLst>
                                  <p:childTnLst>
                                    <p:set>
                                      <p:cBhvr>
                                        <p:cTn dur="1" fill="hold" id="58">
                                          <p:stCondLst>
                                            <p:cond delay="0"/>
                                          </p:stCondLst>
                                        </p:cTn>
                                        <p:tgtEl>
                                          <p:spTgt spid="13">
                                            <p:txEl>
                                              <p:pRg end="0" st="0"/>
                                            </p:txEl>
                                          </p:spTgt>
                                        </p:tgtEl>
                                        <p:attrNameLst>
                                          <p:attrName>style.visibility</p:attrName>
                                        </p:attrNameLst>
                                      </p:cBhvr>
                                      <p:to>
                                        <p:strVal val="visible"/>
                                      </p:to>
                                    </p:set>
                                    <p:animEffect filter="wipe(left)" transition="in">
                                      <p:cBhvr>
                                        <p:cTn dur="300" id="59"/>
                                        <p:tgtEl>
                                          <p:spTgt spid="13">
                                            <p:txEl>
                                              <p:pRg end="0" st="0"/>
                                            </p:txEl>
                                          </p:spTgt>
                                        </p:tgtEl>
                                      </p:cBhvr>
                                    </p:animEffect>
                                  </p:childTnLst>
                                </p:cTn>
                              </p:par>
                            </p:childTnLst>
                          </p:cTn>
                        </p:par>
                        <p:par>
                          <p:cTn fill="hold" id="60" nodeType="afterGroup">
                            <p:stCondLst>
                              <p:cond delay="4100"/>
                            </p:stCondLst>
                            <p:childTnLst>
                              <p:par>
                                <p:cTn fill="hold" grpId="0" id="61" nodeType="afterEffect" presetClass="entr" presetID="22" presetSubtype="8">
                                  <p:stCondLst>
                                    <p:cond delay="0"/>
                                  </p:stCondLst>
                                  <p:childTnLst>
                                    <p:set>
                                      <p:cBhvr>
                                        <p:cTn dur="1" fill="hold" id="62">
                                          <p:stCondLst>
                                            <p:cond delay="0"/>
                                          </p:stCondLst>
                                        </p:cTn>
                                        <p:tgtEl>
                                          <p:spTgt spid="13">
                                            <p:txEl>
                                              <p:pRg end="2" st="2"/>
                                            </p:txEl>
                                          </p:spTgt>
                                        </p:tgtEl>
                                        <p:attrNameLst>
                                          <p:attrName>style.visibility</p:attrName>
                                        </p:attrNameLst>
                                      </p:cBhvr>
                                      <p:to>
                                        <p:strVal val="visible"/>
                                      </p:to>
                                    </p:set>
                                    <p:animEffect filter="wipe(left)" transition="in">
                                      <p:cBhvr>
                                        <p:cTn dur="300" id="63"/>
                                        <p:tgtEl>
                                          <p:spTgt spid="13">
                                            <p:txEl>
                                              <p:pRg end="2" st="2"/>
                                            </p:txEl>
                                          </p:spTgt>
                                        </p:tgtEl>
                                      </p:cBhvr>
                                    </p:animEffect>
                                  </p:childTnLst>
                                </p:cTn>
                              </p:par>
                            </p:childTnLst>
                          </p:cTn>
                        </p:par>
                        <p:par>
                          <p:cTn fill="hold" id="64" nodeType="afterGroup">
                            <p:stCondLst>
                              <p:cond delay="4400"/>
                            </p:stCondLst>
                            <p:childTnLst>
                              <p:par>
                                <p:cTn fill="hold" grpId="0" id="65" nodeType="afterEffect" presetClass="entr" presetID="37" presetSubtype="0">
                                  <p:stCondLst>
                                    <p:cond delay="0"/>
                                  </p:stCondLst>
                                  <p:childTnLst>
                                    <p:set>
                                      <p:cBhvr>
                                        <p:cTn dur="1" fill="hold" id="66">
                                          <p:stCondLst>
                                            <p:cond delay="0"/>
                                          </p:stCondLst>
                                        </p:cTn>
                                        <p:tgtEl>
                                          <p:spTgt spid="14"/>
                                        </p:tgtEl>
                                        <p:attrNameLst>
                                          <p:attrName>style.visibility</p:attrName>
                                        </p:attrNameLst>
                                      </p:cBhvr>
                                      <p:to>
                                        <p:strVal val="visible"/>
                                      </p:to>
                                    </p:set>
                                    <p:animEffect filter="fade" transition="in">
                                      <p:cBhvr>
                                        <p:cTn dur="500" id="67"/>
                                        <p:tgtEl>
                                          <p:spTgt spid="14"/>
                                        </p:tgtEl>
                                      </p:cBhvr>
                                    </p:animEffect>
                                    <p:anim calcmode="lin" valueType="num">
                                      <p:cBhvr>
                                        <p:cTn dur="500" fill="hold" id="68"/>
                                        <p:tgtEl>
                                          <p:spTgt spid="14"/>
                                        </p:tgtEl>
                                        <p:attrNameLst>
                                          <p:attrName>ppt_x</p:attrName>
                                        </p:attrNameLst>
                                      </p:cBhvr>
                                      <p:tavLst>
                                        <p:tav tm="0">
                                          <p:val>
                                            <p:strVal val="#ppt_x"/>
                                          </p:val>
                                        </p:tav>
                                        <p:tav tm="100000">
                                          <p:val>
                                            <p:strVal val="#ppt_x"/>
                                          </p:val>
                                        </p:tav>
                                      </p:tavLst>
                                    </p:anim>
                                    <p:anim calcmode="lin" valueType="num">
                                      <p:cBhvr>
                                        <p:cTn decel="100000" dur="450" fill="hold" id="69"/>
                                        <p:tgtEl>
                                          <p:spTgt spid="14"/>
                                        </p:tgtEl>
                                        <p:attrNameLst>
                                          <p:attrName>ppt_y</p:attrName>
                                        </p:attrNameLst>
                                      </p:cBhvr>
                                      <p:tavLst>
                                        <p:tav tm="0">
                                          <p:val>
                                            <p:strVal val="#ppt_y+1"/>
                                          </p:val>
                                        </p:tav>
                                        <p:tav tm="100000">
                                          <p:val>
                                            <p:strVal val="#ppt_y-.03"/>
                                          </p:val>
                                        </p:tav>
                                      </p:tavLst>
                                    </p:anim>
                                    <p:anim calcmode="lin" valueType="num">
                                      <p:cBhvr>
                                        <p:cTn accel="100000" dur="50" fill="hold" id="70">
                                          <p:stCondLst>
                                            <p:cond delay="450"/>
                                          </p:stCondLst>
                                        </p:cTn>
                                        <p:tgtEl>
                                          <p:spTgt spid="14"/>
                                        </p:tgtEl>
                                        <p:attrNameLst>
                                          <p:attrName>ppt_y</p:attrName>
                                        </p:attrNameLst>
                                      </p:cBhvr>
                                      <p:tavLst>
                                        <p:tav tm="0">
                                          <p:val>
                                            <p:strVal val="#ppt_y-.03"/>
                                          </p:val>
                                        </p:tav>
                                        <p:tav tm="100000">
                                          <p:val>
                                            <p:strVal val="#ppt_y"/>
                                          </p:val>
                                        </p:tav>
                                      </p:tavLst>
                                    </p:anim>
                                  </p:childTnLst>
                                </p:cTn>
                              </p:par>
                            </p:childTnLst>
                          </p:cTn>
                        </p:par>
                        <p:par>
                          <p:cTn fill="hold" id="71" nodeType="afterGroup">
                            <p:stCondLst>
                              <p:cond delay="4900"/>
                            </p:stCondLst>
                            <p:childTnLst>
                              <p:par>
                                <p:cTn fill="hold" grpId="0" id="72" nodeType="afterEffect" presetClass="entr" presetID="22" presetSubtype="8">
                                  <p:stCondLst>
                                    <p:cond delay="0"/>
                                  </p:stCondLst>
                                  <p:childTnLst>
                                    <p:set>
                                      <p:cBhvr>
                                        <p:cTn dur="1" fill="hold" id="73">
                                          <p:stCondLst>
                                            <p:cond delay="0"/>
                                          </p:stCondLst>
                                        </p:cTn>
                                        <p:tgtEl>
                                          <p:spTgt spid="15">
                                            <p:txEl>
                                              <p:pRg end="0" st="0"/>
                                            </p:txEl>
                                          </p:spTgt>
                                        </p:tgtEl>
                                        <p:attrNameLst>
                                          <p:attrName>style.visibility</p:attrName>
                                        </p:attrNameLst>
                                      </p:cBhvr>
                                      <p:to>
                                        <p:strVal val="visible"/>
                                      </p:to>
                                    </p:set>
                                    <p:animEffect filter="wipe(left)" transition="in">
                                      <p:cBhvr>
                                        <p:cTn dur="300" id="74"/>
                                        <p:tgtEl>
                                          <p:spTgt spid="15">
                                            <p:txEl>
                                              <p:pRg end="0" st="0"/>
                                            </p:txEl>
                                          </p:spTgt>
                                        </p:tgtEl>
                                      </p:cBhvr>
                                    </p:animEffect>
                                  </p:childTnLst>
                                </p:cTn>
                              </p:par>
                            </p:childTnLst>
                          </p:cTn>
                        </p:par>
                        <p:par>
                          <p:cTn fill="hold" id="75" nodeType="afterGroup">
                            <p:stCondLst>
                              <p:cond delay="5200"/>
                            </p:stCondLst>
                            <p:childTnLst>
                              <p:par>
                                <p:cTn fill="hold" grpId="0" id="76" nodeType="afterEffect" presetClass="entr" presetID="22" presetSubtype="8">
                                  <p:stCondLst>
                                    <p:cond delay="0"/>
                                  </p:stCondLst>
                                  <p:childTnLst>
                                    <p:set>
                                      <p:cBhvr>
                                        <p:cTn dur="1" fill="hold" id="77">
                                          <p:stCondLst>
                                            <p:cond delay="0"/>
                                          </p:stCondLst>
                                        </p:cTn>
                                        <p:tgtEl>
                                          <p:spTgt spid="15">
                                            <p:txEl>
                                              <p:pRg end="2" st="2"/>
                                            </p:txEl>
                                          </p:spTgt>
                                        </p:tgtEl>
                                        <p:attrNameLst>
                                          <p:attrName>style.visibility</p:attrName>
                                        </p:attrNameLst>
                                      </p:cBhvr>
                                      <p:to>
                                        <p:strVal val="visible"/>
                                      </p:to>
                                    </p:set>
                                    <p:animEffect filter="wipe(left)" transition="in">
                                      <p:cBhvr>
                                        <p:cTn dur="300" id="78"/>
                                        <p:tgtEl>
                                          <p:spTgt spid="15">
                                            <p:txEl>
                                              <p:pRg end="2" st="2"/>
                                            </p:txEl>
                                          </p:spTgt>
                                        </p:tgtEl>
                                      </p:cBhvr>
                                    </p:animEffect>
                                  </p:childTnLst>
                                </p:cTn>
                              </p:par>
                            </p:childTnLst>
                          </p:cTn>
                        </p:par>
                        <p:par>
                          <p:cTn fill="hold" id="79" nodeType="afterGroup">
                            <p:stCondLst>
                              <p:cond delay="5500"/>
                            </p:stCondLst>
                            <p:childTnLst>
                              <p:par>
                                <p:cTn fill="hold" grpId="0" id="80" nodeType="afterEffect" presetClass="entr" presetID="37" presetSubtype="0">
                                  <p:stCondLst>
                                    <p:cond delay="0"/>
                                  </p:stCondLst>
                                  <p:childTnLst>
                                    <p:set>
                                      <p:cBhvr>
                                        <p:cTn dur="1" fill="hold" id="81">
                                          <p:stCondLst>
                                            <p:cond delay="0"/>
                                          </p:stCondLst>
                                        </p:cTn>
                                        <p:tgtEl>
                                          <p:spTgt spid="16"/>
                                        </p:tgtEl>
                                        <p:attrNameLst>
                                          <p:attrName>style.visibility</p:attrName>
                                        </p:attrNameLst>
                                      </p:cBhvr>
                                      <p:to>
                                        <p:strVal val="visible"/>
                                      </p:to>
                                    </p:set>
                                    <p:animEffect filter="fade" transition="in">
                                      <p:cBhvr>
                                        <p:cTn dur="500" id="82"/>
                                        <p:tgtEl>
                                          <p:spTgt spid="16"/>
                                        </p:tgtEl>
                                      </p:cBhvr>
                                    </p:animEffect>
                                    <p:anim calcmode="lin" valueType="num">
                                      <p:cBhvr>
                                        <p:cTn dur="500" fill="hold" id="83"/>
                                        <p:tgtEl>
                                          <p:spTgt spid="16"/>
                                        </p:tgtEl>
                                        <p:attrNameLst>
                                          <p:attrName>ppt_x</p:attrName>
                                        </p:attrNameLst>
                                      </p:cBhvr>
                                      <p:tavLst>
                                        <p:tav tm="0">
                                          <p:val>
                                            <p:strVal val="#ppt_x"/>
                                          </p:val>
                                        </p:tav>
                                        <p:tav tm="100000">
                                          <p:val>
                                            <p:strVal val="#ppt_x"/>
                                          </p:val>
                                        </p:tav>
                                      </p:tavLst>
                                    </p:anim>
                                    <p:anim calcmode="lin" valueType="num">
                                      <p:cBhvr>
                                        <p:cTn decel="100000" dur="450" fill="hold" id="84"/>
                                        <p:tgtEl>
                                          <p:spTgt spid="16"/>
                                        </p:tgtEl>
                                        <p:attrNameLst>
                                          <p:attrName>ppt_y</p:attrName>
                                        </p:attrNameLst>
                                      </p:cBhvr>
                                      <p:tavLst>
                                        <p:tav tm="0">
                                          <p:val>
                                            <p:strVal val="#ppt_y+1"/>
                                          </p:val>
                                        </p:tav>
                                        <p:tav tm="100000">
                                          <p:val>
                                            <p:strVal val="#ppt_y-.03"/>
                                          </p:val>
                                        </p:tav>
                                      </p:tavLst>
                                    </p:anim>
                                    <p:anim calcmode="lin" valueType="num">
                                      <p:cBhvr>
                                        <p:cTn accel="100000" dur="50" fill="hold" id="85">
                                          <p:stCondLst>
                                            <p:cond delay="450"/>
                                          </p:stCondLst>
                                        </p:cTn>
                                        <p:tgtEl>
                                          <p:spTgt spid="16"/>
                                        </p:tgtEl>
                                        <p:attrNameLst>
                                          <p:attrName>ppt_y</p:attrName>
                                        </p:attrNameLst>
                                      </p:cBhvr>
                                      <p:tavLst>
                                        <p:tav tm="0">
                                          <p:val>
                                            <p:strVal val="#ppt_y-.03"/>
                                          </p:val>
                                        </p:tav>
                                        <p:tav tm="100000">
                                          <p:val>
                                            <p:strVal val="#ppt_y"/>
                                          </p:val>
                                        </p:tav>
                                      </p:tavLst>
                                    </p:anim>
                                  </p:childTnLst>
                                </p:cTn>
                              </p:par>
                            </p:childTnLst>
                          </p:cTn>
                        </p:par>
                        <p:par>
                          <p:cTn fill="hold" id="86" nodeType="afterGroup">
                            <p:stCondLst>
                              <p:cond delay="6000"/>
                            </p:stCondLst>
                            <p:childTnLst>
                              <p:par>
                                <p:cTn fill="hold" grpId="0" id="87" nodeType="afterEffect" presetClass="entr" presetID="22" presetSubtype="8">
                                  <p:stCondLst>
                                    <p:cond delay="0"/>
                                  </p:stCondLst>
                                  <p:childTnLst>
                                    <p:set>
                                      <p:cBhvr>
                                        <p:cTn dur="1" fill="hold" id="88">
                                          <p:stCondLst>
                                            <p:cond delay="0"/>
                                          </p:stCondLst>
                                        </p:cTn>
                                        <p:tgtEl>
                                          <p:spTgt spid="17">
                                            <p:txEl>
                                              <p:pRg end="0" st="0"/>
                                            </p:txEl>
                                          </p:spTgt>
                                        </p:tgtEl>
                                        <p:attrNameLst>
                                          <p:attrName>style.visibility</p:attrName>
                                        </p:attrNameLst>
                                      </p:cBhvr>
                                      <p:to>
                                        <p:strVal val="visible"/>
                                      </p:to>
                                    </p:set>
                                    <p:animEffect filter="wipe(left)" transition="in">
                                      <p:cBhvr>
                                        <p:cTn dur="300" id="89"/>
                                        <p:tgtEl>
                                          <p:spTgt spid="17">
                                            <p:txEl>
                                              <p:pRg end="0" st="0"/>
                                            </p:txEl>
                                          </p:spTgt>
                                        </p:tgtEl>
                                      </p:cBhvr>
                                    </p:animEffect>
                                  </p:childTnLst>
                                </p:cTn>
                              </p:par>
                            </p:childTnLst>
                          </p:cTn>
                        </p:par>
                        <p:par>
                          <p:cTn fill="hold" id="90" nodeType="afterGroup">
                            <p:stCondLst>
                              <p:cond delay="6300"/>
                            </p:stCondLst>
                            <p:childTnLst>
                              <p:par>
                                <p:cTn fill="hold" grpId="0" id="91" nodeType="afterEffect" presetClass="entr" presetID="22" presetSubtype="8">
                                  <p:stCondLst>
                                    <p:cond delay="0"/>
                                  </p:stCondLst>
                                  <p:childTnLst>
                                    <p:set>
                                      <p:cBhvr>
                                        <p:cTn dur="1" fill="hold" id="92">
                                          <p:stCondLst>
                                            <p:cond delay="0"/>
                                          </p:stCondLst>
                                        </p:cTn>
                                        <p:tgtEl>
                                          <p:spTgt spid="17">
                                            <p:txEl>
                                              <p:pRg end="2" st="2"/>
                                            </p:txEl>
                                          </p:spTgt>
                                        </p:tgtEl>
                                        <p:attrNameLst>
                                          <p:attrName>style.visibility</p:attrName>
                                        </p:attrNameLst>
                                      </p:cBhvr>
                                      <p:to>
                                        <p:strVal val="visible"/>
                                      </p:to>
                                    </p:set>
                                    <p:animEffect filter="wipe(left)" transition="in">
                                      <p:cBhvr>
                                        <p:cTn dur="300" id="93"/>
                                        <p:tgtEl>
                                          <p:spTgt spid="17">
                                            <p:txEl>
                                              <p:pRg end="2" st="2"/>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build="p" grpId="0" spid="7" uiExpand="1"/>
      <p:bldP grpId="0" spid="8"/>
      <p:bldP build="p" grpId="0" spid="9" uiExpand="1"/>
      <p:bldP grpId="0" spid="10"/>
      <p:bldP build="p" grpId="0" spid="11" uiExpand="1"/>
      <p:bldP grpId="0" spid="12"/>
      <p:bldP build="p" grpId="0" spid="13" uiExpand="1"/>
      <p:bldP grpId="0" spid="14"/>
      <p:bldP build="p" grpId="0" spid="15" uiExpand="1"/>
      <p:bldP grpId="0" spid="16"/>
      <p:bldP build="p" grpId="0" spid="17" uiExpand="1"/>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0" name="图片 39"/>
          <p:cNvPicPr>
            <a:picLocks noChangeAspect="1"/>
          </p:cNvPicPr>
          <p:nvPr/>
        </p:nvPicPr>
        <p:blipFill>
          <a:blip r:embed="rId3">
            <a:extLst>
              <a:ext uri="{28A0092B-C50C-407E-A947-70E740481C1C}">
                <a14:useLocalDpi val="0"/>
              </a:ext>
            </a:extLst>
          </a:blip>
          <a:srcRect b="79202" t="5540"/>
          <a:stretch>
            <a:fillRect/>
          </a:stretch>
        </p:blipFill>
        <p:spPr>
          <a:xfrm>
            <a:off x="0" y="508000"/>
            <a:ext cx="12192000" cy="699541"/>
          </a:xfrm>
          <a:prstGeom prst="rect">
            <a:avLst/>
          </a:prstGeom>
        </p:spPr>
      </p:pic>
      <p:sp>
        <p:nvSpPr>
          <p:cNvPr id="41" name="Title 1"/>
          <p:cNvSpPr txBox="1"/>
          <p:nvPr/>
        </p:nvSpPr>
        <p:spPr>
          <a:xfrm>
            <a:off x="4584700" y="295001"/>
            <a:ext cx="3022600" cy="1125538"/>
          </a:xfrm>
          <a:prstGeom prst="rect">
            <a:avLst/>
          </a:prstGeom>
        </p:spPr>
        <p:txBody>
          <a:bodyPr anchor="ctr" bIns="45720" lIns="91440" rIns="91440" rtlCol="0" tIns="45720" vert="horz">
            <a:normAutofit/>
          </a:bodyPr>
          <a:lstStyle>
            <a:lvl1pPr algn="l" defTabSz="914400" eaLnBrk="1" hangingPunct="1" latinLnBrk="0" rtl="0">
              <a:lnSpc>
                <a:spcPct val="90000"/>
              </a:lnSpc>
              <a:spcBef>
                <a:spcPct val="0"/>
              </a:spcBef>
              <a:buNone/>
              <a:defRPr kern="1200" sz="4400">
                <a:solidFill>
                  <a:schemeClr val="tx1"/>
                </a:solidFill>
                <a:latin typeface="+mj-lt"/>
                <a:ea typeface="+mj-ea"/>
                <a:cs typeface="+mj-cs"/>
              </a:defRPr>
            </a:lvl1pPr>
          </a:lstStyle>
          <a:p>
            <a:pPr algn="ctr" defTabSz="1176924"/>
            <a:r>
              <a:rPr altLang="en-US" lang="zh-CN" sz="2400">
                <a:solidFill>
                  <a:srgbClr val="3C3C3C"/>
                </a:solidFill>
                <a:latin charset="-122" panose="02010509060101010101" pitchFamily="49" typeface="幼圆"/>
                <a:ea charset="-122" panose="02010509060101010101" pitchFamily="49" typeface="幼圆"/>
              </a:rPr>
              <a:t>添加标题</a:t>
            </a:r>
          </a:p>
        </p:txBody>
      </p:sp>
      <p:sp>
        <p:nvSpPr>
          <p:cNvPr id="42" name="矩形 3"/>
          <p:cNvSpPr>
            <a:spLocks noChangeArrowheads="1"/>
          </p:cNvSpPr>
          <p:nvPr/>
        </p:nvSpPr>
        <p:spPr bwMode="auto">
          <a:xfrm>
            <a:off x="877454" y="3179413"/>
            <a:ext cx="975346" cy="32003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bIns="34287" lIns="68573" rIns="68573" tIns="34287" wrap="none">
            <a:spAutoFit/>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itchFamily="34" typeface="Calibri"/>
              </a:defRPr>
            </a:lvl9pPr>
          </a:lstStyle>
          <a:p>
            <a:pPr eaLnBrk="1" hangingPunct="1">
              <a:lnSpc>
                <a:spcPct val="100000"/>
              </a:lnSpc>
              <a:spcBef>
                <a:spcPct val="0"/>
              </a:spcBef>
              <a:buFont charset="0" panose="020b0604020202020204" pitchFamily="34" typeface="Arial"/>
              <a:buNone/>
            </a:pPr>
            <a:r>
              <a:rPr altLang="en-US" lang="zh-CN" sz="1650">
                <a:solidFill>
                  <a:schemeClr val="tx1">
                    <a:lumMod val="85000"/>
                    <a:lumOff val="15000"/>
                  </a:schemeClr>
                </a:solidFill>
                <a:latin charset="-122" panose="02010509060101010101" pitchFamily="49" typeface="幼圆"/>
                <a:ea charset="-122" panose="02010509060101010101" pitchFamily="49" typeface="幼圆"/>
                <a:sym charset="0" panose="020b0604020202020204" pitchFamily="34" typeface="Arial"/>
              </a:rPr>
              <a:t>标题内容</a:t>
            </a:r>
          </a:p>
        </p:txBody>
      </p:sp>
      <p:sp>
        <p:nvSpPr>
          <p:cNvPr id="49" name="Rectangle 42"/>
          <p:cNvSpPr>
            <a:spLocks noChangeArrowheads="1"/>
          </p:cNvSpPr>
          <p:nvPr/>
        </p:nvSpPr>
        <p:spPr bwMode="auto">
          <a:xfrm>
            <a:off x="5291798" y="2482883"/>
            <a:ext cx="2352675" cy="2692003"/>
          </a:xfrm>
          <a:prstGeom prst="rect">
            <a:avLst/>
          </a:prstGeom>
          <a:blipFill dpi="0" rotWithShape="1">
            <a:blip r:embed="rId4">
              <a:extLst>
                <a:ext uri="{28A0092B-C50C-407E-A947-70E740481C1C}">
                  <a14:useLocalDpi val="0"/>
                </a:ext>
              </a:extLst>
            </a:blip>
            <a:stretch>
              <a:fillRect/>
            </a:stretch>
          </a:blipFill>
          <a:ln>
            <a:noFill/>
          </a:ln>
          <a:extLst/>
        </p:spPr>
        <p:txBody>
          <a:bodyPr anchor="ct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itchFamily="34" typeface="Calibri"/>
              </a:defRPr>
            </a:lvl9pPr>
          </a:lstStyle>
          <a:p>
            <a:pPr algn="ctr" eaLnBrk="1" hangingPunct="1">
              <a:lnSpc>
                <a:spcPct val="100000"/>
              </a:lnSpc>
              <a:spcBef>
                <a:spcPct val="0"/>
              </a:spcBef>
              <a:buFont charset="0" panose="020b0604020202020204" pitchFamily="34" typeface="Arial"/>
              <a:buNone/>
            </a:pPr>
            <a:endParaRPr altLang="zh-CN" lang="zh-CN" sz="1350">
              <a:solidFill>
                <a:schemeClr val="accent1"/>
              </a:solidFill>
              <a:latin charset="-122" panose="020b0503020204020204" pitchFamily="34" typeface="微软雅黑"/>
              <a:ea charset="-122" panose="020b0503020204020204" pitchFamily="34" typeface="微软雅黑"/>
            </a:endParaRPr>
          </a:p>
        </p:txBody>
      </p:sp>
      <p:sp>
        <p:nvSpPr>
          <p:cNvPr id="50" name="矩形 47"/>
          <p:cNvSpPr>
            <a:spLocks noChangeArrowheads="1"/>
          </p:cNvSpPr>
          <p:nvPr/>
        </p:nvSpPr>
        <p:spPr bwMode="auto">
          <a:xfrm>
            <a:off x="877454" y="3571127"/>
            <a:ext cx="4034637" cy="95147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bIns="34287" lIns="68573" rIns="68573" tIns="34287" wrap="square">
            <a:spAutoFit/>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itchFamily="34" typeface="Calibri"/>
              </a:defRPr>
            </a:lvl9pPr>
          </a:lstStyle>
          <a:p>
            <a:pPr eaLnBrk="1" hangingPunct="1">
              <a:lnSpc>
                <a:spcPct val="130000"/>
              </a:lnSpc>
              <a:spcBef>
                <a:spcPct val="0"/>
              </a:spcBef>
              <a:spcAft>
                <a:spcPts val="375"/>
              </a:spcAft>
              <a:buNone/>
            </a:pPr>
            <a:r>
              <a:rPr altLang="en-US" lang="zh-CN" sz="1050">
                <a:solidFill>
                  <a:schemeClr val="tx1">
                    <a:lumMod val="85000"/>
                    <a:lumOff val="15000"/>
                  </a:schemeClr>
                </a:solidFill>
                <a:latin charset="-122" panose="02010509060101010101" pitchFamily="49" typeface="幼圆"/>
                <a:ea charset="-122" panose="02010509060101010101" pitchFamily="49" typeface="幼圆"/>
                <a:sym charset="-122" panose="02000000000000000000" pitchFamily="2" typeface="方正兰亭黑_GBK"/>
              </a:rPr>
              <a:t>右键点击图片选择设置图片格式可直接替换图片。您可以点击文字框输入您的描述说明，或者通过复制粘贴，在此录入您的描述说明。</a:t>
            </a:r>
          </a:p>
          <a:p>
            <a:pPr eaLnBrk="1" hangingPunct="1">
              <a:lnSpc>
                <a:spcPct val="130000"/>
              </a:lnSpc>
              <a:spcBef>
                <a:spcPct val="0"/>
              </a:spcBef>
              <a:spcAft>
                <a:spcPts val="375"/>
              </a:spcAft>
              <a:buNone/>
            </a:pPr>
            <a:r>
              <a:rPr altLang="en-US" lang="zh-CN" sz="1050">
                <a:solidFill>
                  <a:schemeClr val="tx1">
                    <a:lumMod val="85000"/>
                    <a:lumOff val="15000"/>
                  </a:schemeClr>
                </a:solidFill>
                <a:latin charset="-122" panose="02010509060101010101" pitchFamily="49" typeface="幼圆"/>
                <a:ea charset="-122" panose="02010509060101010101" pitchFamily="49" typeface="幼圆"/>
                <a:sym charset="-122" panose="02000000000000000000" pitchFamily="2" typeface="方正兰亭黑_GBK"/>
              </a:rPr>
              <a:t>在此录入上述图表的综合描述说明，在此录入上述图表的综合描述说明，在此录入上述图表的综合描述说明。</a:t>
            </a:r>
          </a:p>
        </p:txBody>
      </p:sp>
      <p:grpSp>
        <p:nvGrpSpPr>
          <p:cNvPr id="51" name="组合 19"/>
          <p:cNvGrpSpPr/>
          <p:nvPr/>
        </p:nvGrpSpPr>
        <p:grpSpPr>
          <a:xfrm>
            <a:off x="8228522" y="4520042"/>
            <a:ext cx="595313" cy="597694"/>
            <a:chExt cx="792885" cy="797434"/>
          </a:xfrm>
          <a:solidFill>
            <a:srgbClr val="FF6699"/>
          </a:solidFill>
        </p:grpSpPr>
        <p:sp>
          <p:nvSpPr>
            <p:cNvPr id="52" name="Oval 10"/>
            <p:cNvSpPr>
              <a:spLocks noChangeArrowheads="1"/>
            </p:cNvSpPr>
            <p:nvPr/>
          </p:nvSpPr>
          <p:spPr bwMode="auto">
            <a:xfrm>
              <a:off x="0" y="0"/>
              <a:ext cx="792885" cy="797434"/>
            </a:xfrm>
            <a:prstGeom prst="ellipse">
              <a:avLst/>
            </a:prstGeom>
            <a:solidFill>
              <a:srgbClr val="363636"/>
            </a:solidFill>
            <a:ln>
              <a:noFill/>
            </a:ln>
            <a:effectLst/>
            <a:extLst/>
          </p:spPr>
          <p:txBody>
            <a:bodyPr anchor="t" anchorCtr="0" bIns="34290" compatLnSpc="1" lIns="68580" numCol="1" rIns="68580" tIns="34290" vert="horz" wrap="square">
              <a:prstTxWarp prst="textNoShape">
                <a:avLst/>
              </a:prstTxWarp>
            </a:bodyPr>
            <a:lstStyle/>
            <a:p>
              <a:endParaRPr altLang="zh-CN" lang="zh-CN">
                <a:solidFill>
                  <a:schemeClr val="tx1">
                    <a:lumMod val="85000"/>
                    <a:lumOff val="15000"/>
                  </a:schemeClr>
                </a:solidFill>
                <a:latin charset="-122" panose="02010509060101010101" pitchFamily="49" typeface="幼圆"/>
                <a:ea charset="-122" panose="02010509060101010101" pitchFamily="49" typeface="幼圆"/>
              </a:endParaRPr>
            </a:p>
          </p:txBody>
        </p:sp>
        <p:grpSp>
          <p:nvGrpSpPr>
            <p:cNvPr id="53" name="Group 22"/>
            <p:cNvGrpSpPr/>
            <p:nvPr/>
          </p:nvGrpSpPr>
          <p:grpSpPr>
            <a:xfrm>
              <a:off x="219119" y="227439"/>
              <a:ext cx="354646" cy="342557"/>
              <a:chExt cx="439257" cy="424283"/>
            </a:xfrm>
            <a:grpFill/>
          </p:grpSpPr>
          <p:sp>
            <p:nvSpPr>
              <p:cNvPr id="54" name="Rectangle 18"/>
              <p:cNvSpPr>
                <a:spLocks noChangeArrowheads="1"/>
              </p:cNvSpPr>
              <p:nvPr/>
            </p:nvSpPr>
            <p:spPr bwMode="auto">
              <a:xfrm>
                <a:off x="157234" y="169713"/>
                <a:ext cx="47421" cy="44924"/>
              </a:xfrm>
              <a:prstGeom prst="rect">
                <a:avLst/>
              </a:prstGeom>
              <a:solidFill>
                <a:schemeClr val="bg1"/>
              </a:solidFill>
              <a:ln>
                <a:noFill/>
              </a:ln>
              <a:effectLst/>
              <a:extLst/>
            </p:spPr>
            <p:txBody>
              <a:bodyPr anchor="t" anchorCtr="0" bIns="34290" compatLnSpc="1" lIns="68580" numCol="1" rIns="68580" tIns="34290" vert="horz" wrap="square">
                <a:prstTxWarp prst="textNoShape">
                  <a:avLst/>
                </a:prstTxWarp>
              </a:bodyPr>
              <a:lstStyle/>
              <a:p>
                <a:endParaRPr altLang="zh-CN" lang="zh-CN">
                  <a:solidFill>
                    <a:schemeClr val="tx1">
                      <a:lumMod val="85000"/>
                      <a:lumOff val="15000"/>
                    </a:schemeClr>
                  </a:solidFill>
                  <a:latin charset="-122" panose="02010509060101010101" pitchFamily="49" typeface="幼圆"/>
                  <a:ea charset="-122" panose="02010509060101010101" pitchFamily="49" typeface="幼圆"/>
                </a:endParaRPr>
              </a:p>
            </p:txBody>
          </p:sp>
          <p:sp>
            <p:nvSpPr>
              <p:cNvPr id="55" name="Rectangle 19"/>
              <p:cNvSpPr>
                <a:spLocks noChangeArrowheads="1"/>
              </p:cNvSpPr>
              <p:nvPr/>
            </p:nvSpPr>
            <p:spPr bwMode="auto">
              <a:xfrm>
                <a:off x="232107" y="169713"/>
                <a:ext cx="49916" cy="44924"/>
              </a:xfrm>
              <a:prstGeom prst="rect">
                <a:avLst/>
              </a:prstGeom>
              <a:solidFill>
                <a:schemeClr val="bg1"/>
              </a:solidFill>
              <a:ln>
                <a:noFill/>
              </a:ln>
              <a:effectLst/>
              <a:extLst/>
            </p:spPr>
            <p:txBody>
              <a:bodyPr anchor="t" anchorCtr="0" bIns="34290" compatLnSpc="1" lIns="68580" numCol="1" rIns="68580" tIns="34290" vert="horz" wrap="square">
                <a:prstTxWarp prst="textNoShape">
                  <a:avLst/>
                </a:prstTxWarp>
              </a:bodyPr>
              <a:lstStyle/>
              <a:p>
                <a:endParaRPr altLang="zh-CN" lang="zh-CN">
                  <a:solidFill>
                    <a:schemeClr val="tx1">
                      <a:lumMod val="85000"/>
                      <a:lumOff val="15000"/>
                    </a:schemeClr>
                  </a:solidFill>
                  <a:latin charset="-122" panose="02010509060101010101" pitchFamily="49" typeface="幼圆"/>
                  <a:ea charset="-122" panose="02010509060101010101" pitchFamily="49" typeface="幼圆"/>
                </a:endParaRPr>
              </a:p>
            </p:txBody>
          </p:sp>
          <p:sp>
            <p:nvSpPr>
              <p:cNvPr id="56" name="Rectangle 20"/>
              <p:cNvSpPr>
                <a:spLocks noChangeArrowheads="1"/>
              </p:cNvSpPr>
              <p:nvPr/>
            </p:nvSpPr>
            <p:spPr bwMode="auto">
              <a:xfrm>
                <a:off x="309477" y="169713"/>
                <a:ext cx="49916" cy="44924"/>
              </a:xfrm>
              <a:prstGeom prst="rect">
                <a:avLst/>
              </a:prstGeom>
              <a:solidFill>
                <a:schemeClr val="bg1"/>
              </a:solidFill>
              <a:ln>
                <a:noFill/>
              </a:ln>
              <a:effectLst/>
              <a:extLst/>
            </p:spPr>
            <p:txBody>
              <a:bodyPr anchor="t" anchorCtr="0" bIns="34290" compatLnSpc="1" lIns="68580" numCol="1" rIns="68580" tIns="34290" vert="horz" wrap="square">
                <a:prstTxWarp prst="textNoShape">
                  <a:avLst/>
                </a:prstTxWarp>
              </a:bodyPr>
              <a:lstStyle/>
              <a:p>
                <a:endParaRPr altLang="zh-CN" lang="zh-CN">
                  <a:solidFill>
                    <a:schemeClr val="tx1">
                      <a:lumMod val="85000"/>
                      <a:lumOff val="15000"/>
                    </a:schemeClr>
                  </a:solidFill>
                  <a:latin charset="-122" panose="02010509060101010101" pitchFamily="49" typeface="幼圆"/>
                  <a:ea charset="-122" panose="02010509060101010101" pitchFamily="49" typeface="幼圆"/>
                </a:endParaRPr>
              </a:p>
            </p:txBody>
          </p:sp>
          <p:sp>
            <p:nvSpPr>
              <p:cNvPr id="57" name="Rectangle 21"/>
              <p:cNvSpPr>
                <a:spLocks noChangeArrowheads="1"/>
              </p:cNvSpPr>
              <p:nvPr/>
            </p:nvSpPr>
            <p:spPr bwMode="auto">
              <a:xfrm>
                <a:off x="157234" y="237099"/>
                <a:ext cx="47421" cy="47421"/>
              </a:xfrm>
              <a:prstGeom prst="rect">
                <a:avLst/>
              </a:prstGeom>
              <a:solidFill>
                <a:schemeClr val="bg1"/>
              </a:solidFill>
              <a:ln>
                <a:noFill/>
              </a:ln>
              <a:effectLst/>
              <a:extLst/>
            </p:spPr>
            <p:txBody>
              <a:bodyPr anchor="t" anchorCtr="0" bIns="34290" compatLnSpc="1" lIns="68580" numCol="1" rIns="68580" tIns="34290" vert="horz" wrap="square">
                <a:prstTxWarp prst="textNoShape">
                  <a:avLst/>
                </a:prstTxWarp>
              </a:bodyPr>
              <a:lstStyle/>
              <a:p>
                <a:endParaRPr altLang="zh-CN" lang="zh-CN">
                  <a:solidFill>
                    <a:schemeClr val="tx1">
                      <a:lumMod val="85000"/>
                      <a:lumOff val="15000"/>
                    </a:schemeClr>
                  </a:solidFill>
                  <a:latin charset="-122" panose="02010509060101010101" pitchFamily="49" typeface="幼圆"/>
                  <a:ea charset="-122" panose="02010509060101010101" pitchFamily="49" typeface="幼圆"/>
                </a:endParaRPr>
              </a:p>
            </p:txBody>
          </p:sp>
          <p:sp>
            <p:nvSpPr>
              <p:cNvPr id="58" name="Rectangle 22"/>
              <p:cNvSpPr>
                <a:spLocks noChangeArrowheads="1"/>
              </p:cNvSpPr>
              <p:nvPr/>
            </p:nvSpPr>
            <p:spPr bwMode="auto">
              <a:xfrm>
                <a:off x="232107" y="237099"/>
                <a:ext cx="49916" cy="47421"/>
              </a:xfrm>
              <a:prstGeom prst="rect">
                <a:avLst/>
              </a:prstGeom>
              <a:solidFill>
                <a:schemeClr val="bg1"/>
              </a:solidFill>
              <a:ln>
                <a:noFill/>
              </a:ln>
              <a:effectLst/>
              <a:extLst/>
            </p:spPr>
            <p:txBody>
              <a:bodyPr anchor="t" anchorCtr="0" bIns="34290" compatLnSpc="1" lIns="68580" numCol="1" rIns="68580" tIns="34290" vert="horz" wrap="square">
                <a:prstTxWarp prst="textNoShape">
                  <a:avLst/>
                </a:prstTxWarp>
              </a:bodyPr>
              <a:lstStyle/>
              <a:p>
                <a:endParaRPr altLang="zh-CN" lang="zh-CN">
                  <a:solidFill>
                    <a:schemeClr val="tx1">
                      <a:lumMod val="85000"/>
                      <a:lumOff val="15000"/>
                    </a:schemeClr>
                  </a:solidFill>
                  <a:latin charset="-122" panose="02010509060101010101" pitchFamily="49" typeface="幼圆"/>
                  <a:ea charset="-122" panose="02010509060101010101" pitchFamily="49" typeface="幼圆"/>
                </a:endParaRPr>
              </a:p>
            </p:txBody>
          </p:sp>
          <p:sp>
            <p:nvSpPr>
              <p:cNvPr id="59" name="Rectangle 23"/>
              <p:cNvSpPr>
                <a:spLocks noChangeArrowheads="1"/>
              </p:cNvSpPr>
              <p:nvPr/>
            </p:nvSpPr>
            <p:spPr bwMode="auto">
              <a:xfrm>
                <a:off x="309477" y="237099"/>
                <a:ext cx="49916" cy="47421"/>
              </a:xfrm>
              <a:prstGeom prst="rect">
                <a:avLst/>
              </a:prstGeom>
              <a:solidFill>
                <a:schemeClr val="bg1"/>
              </a:solidFill>
              <a:ln>
                <a:noFill/>
              </a:ln>
              <a:effectLst/>
              <a:extLst/>
            </p:spPr>
            <p:txBody>
              <a:bodyPr anchor="t" anchorCtr="0" bIns="34290" compatLnSpc="1" lIns="68580" numCol="1" rIns="68580" tIns="34290" vert="horz" wrap="square">
                <a:prstTxWarp prst="textNoShape">
                  <a:avLst/>
                </a:prstTxWarp>
              </a:bodyPr>
              <a:lstStyle/>
              <a:p>
                <a:endParaRPr altLang="zh-CN" lang="zh-CN">
                  <a:solidFill>
                    <a:schemeClr val="tx1">
                      <a:lumMod val="85000"/>
                      <a:lumOff val="15000"/>
                    </a:schemeClr>
                  </a:solidFill>
                  <a:latin charset="-122" panose="02010509060101010101" pitchFamily="49" typeface="幼圆"/>
                  <a:ea charset="-122" panose="02010509060101010101" pitchFamily="49" typeface="幼圆"/>
                </a:endParaRPr>
              </a:p>
            </p:txBody>
          </p:sp>
          <p:sp>
            <p:nvSpPr>
              <p:cNvPr id="60" name="Rectangle 24"/>
              <p:cNvSpPr>
                <a:spLocks noChangeArrowheads="1"/>
              </p:cNvSpPr>
              <p:nvPr/>
            </p:nvSpPr>
            <p:spPr bwMode="auto">
              <a:xfrm>
                <a:off x="157234" y="309477"/>
                <a:ext cx="47421" cy="44924"/>
              </a:xfrm>
              <a:prstGeom prst="rect">
                <a:avLst/>
              </a:prstGeom>
              <a:solidFill>
                <a:schemeClr val="bg1"/>
              </a:solidFill>
              <a:ln>
                <a:noFill/>
              </a:ln>
              <a:effectLst/>
              <a:extLst/>
            </p:spPr>
            <p:txBody>
              <a:bodyPr anchor="t" anchorCtr="0" bIns="34290" compatLnSpc="1" lIns="68580" numCol="1" rIns="68580" tIns="34290" vert="horz" wrap="square">
                <a:prstTxWarp prst="textNoShape">
                  <a:avLst/>
                </a:prstTxWarp>
              </a:bodyPr>
              <a:lstStyle/>
              <a:p>
                <a:endParaRPr altLang="zh-CN" lang="zh-CN">
                  <a:solidFill>
                    <a:schemeClr val="tx1">
                      <a:lumMod val="85000"/>
                      <a:lumOff val="15000"/>
                    </a:schemeClr>
                  </a:solidFill>
                  <a:latin charset="-122" panose="02010509060101010101" pitchFamily="49" typeface="幼圆"/>
                  <a:ea charset="-122" panose="02010509060101010101" pitchFamily="49" typeface="幼圆"/>
                </a:endParaRPr>
              </a:p>
            </p:txBody>
          </p:sp>
          <p:sp>
            <p:nvSpPr>
              <p:cNvPr id="61" name="Rectangle 25"/>
              <p:cNvSpPr>
                <a:spLocks noChangeArrowheads="1"/>
              </p:cNvSpPr>
              <p:nvPr/>
            </p:nvSpPr>
            <p:spPr bwMode="auto">
              <a:xfrm>
                <a:off x="79865" y="237099"/>
                <a:ext cx="49916" cy="47421"/>
              </a:xfrm>
              <a:prstGeom prst="rect">
                <a:avLst/>
              </a:prstGeom>
              <a:solidFill>
                <a:schemeClr val="bg1"/>
              </a:solidFill>
              <a:ln>
                <a:noFill/>
              </a:ln>
              <a:effectLst/>
              <a:extLst/>
            </p:spPr>
            <p:txBody>
              <a:bodyPr anchor="t" anchorCtr="0" bIns="34290" compatLnSpc="1" lIns="68580" numCol="1" rIns="68580" tIns="34290" vert="horz" wrap="square">
                <a:prstTxWarp prst="textNoShape">
                  <a:avLst/>
                </a:prstTxWarp>
              </a:bodyPr>
              <a:lstStyle/>
              <a:p>
                <a:endParaRPr altLang="zh-CN" lang="zh-CN">
                  <a:solidFill>
                    <a:schemeClr val="tx1">
                      <a:lumMod val="85000"/>
                      <a:lumOff val="15000"/>
                    </a:schemeClr>
                  </a:solidFill>
                  <a:latin charset="-122" panose="02010509060101010101" pitchFamily="49" typeface="幼圆"/>
                  <a:ea charset="-122" panose="02010509060101010101" pitchFamily="49" typeface="幼圆"/>
                </a:endParaRPr>
              </a:p>
            </p:txBody>
          </p:sp>
          <p:sp>
            <p:nvSpPr>
              <p:cNvPr id="62" name="Rectangle 26"/>
              <p:cNvSpPr>
                <a:spLocks noChangeArrowheads="1"/>
              </p:cNvSpPr>
              <p:nvPr/>
            </p:nvSpPr>
            <p:spPr bwMode="auto">
              <a:xfrm>
                <a:off x="79865" y="309477"/>
                <a:ext cx="49916" cy="44924"/>
              </a:xfrm>
              <a:prstGeom prst="rect">
                <a:avLst/>
              </a:prstGeom>
              <a:solidFill>
                <a:schemeClr val="bg1"/>
              </a:solidFill>
              <a:ln>
                <a:noFill/>
              </a:ln>
              <a:effectLst/>
              <a:extLst/>
            </p:spPr>
            <p:txBody>
              <a:bodyPr anchor="t" anchorCtr="0" bIns="34290" compatLnSpc="1" lIns="68580" numCol="1" rIns="68580" tIns="34290" vert="horz" wrap="square">
                <a:prstTxWarp prst="textNoShape">
                  <a:avLst/>
                </a:prstTxWarp>
              </a:bodyPr>
              <a:lstStyle/>
              <a:p>
                <a:endParaRPr altLang="zh-CN" lang="zh-CN">
                  <a:solidFill>
                    <a:schemeClr val="tx1">
                      <a:lumMod val="85000"/>
                      <a:lumOff val="15000"/>
                    </a:schemeClr>
                  </a:solidFill>
                  <a:latin charset="-122" panose="02010509060101010101" pitchFamily="49" typeface="幼圆"/>
                  <a:ea charset="-122" panose="02010509060101010101" pitchFamily="49" typeface="幼圆"/>
                </a:endParaRPr>
              </a:p>
            </p:txBody>
          </p:sp>
          <p:sp>
            <p:nvSpPr>
              <p:cNvPr id="63" name="Rectangle 27"/>
              <p:cNvSpPr>
                <a:spLocks noChangeArrowheads="1"/>
              </p:cNvSpPr>
              <p:nvPr/>
            </p:nvSpPr>
            <p:spPr bwMode="auto">
              <a:xfrm>
                <a:off x="232107" y="309477"/>
                <a:ext cx="49916" cy="44924"/>
              </a:xfrm>
              <a:prstGeom prst="rect">
                <a:avLst/>
              </a:prstGeom>
              <a:solidFill>
                <a:schemeClr val="bg1"/>
              </a:solidFill>
              <a:ln>
                <a:noFill/>
              </a:ln>
              <a:effectLst/>
              <a:extLst/>
            </p:spPr>
            <p:txBody>
              <a:bodyPr anchor="t" anchorCtr="0" bIns="34290" compatLnSpc="1" lIns="68580" numCol="1" rIns="68580" tIns="34290" vert="horz" wrap="square">
                <a:prstTxWarp prst="textNoShape">
                  <a:avLst/>
                </a:prstTxWarp>
              </a:bodyPr>
              <a:lstStyle/>
              <a:p>
                <a:endParaRPr altLang="zh-CN" lang="zh-CN">
                  <a:solidFill>
                    <a:schemeClr val="tx1">
                      <a:lumMod val="85000"/>
                      <a:lumOff val="15000"/>
                    </a:schemeClr>
                  </a:solidFill>
                  <a:latin charset="-122" panose="02010509060101010101" pitchFamily="49" typeface="幼圆"/>
                  <a:ea charset="-122" panose="02010509060101010101" pitchFamily="49" typeface="幼圆"/>
                </a:endParaRPr>
              </a:p>
            </p:txBody>
          </p:sp>
          <p:sp>
            <p:nvSpPr>
              <p:cNvPr id="64" name="Rectangle 28"/>
              <p:cNvSpPr>
                <a:spLocks noChangeArrowheads="1"/>
              </p:cNvSpPr>
              <p:nvPr/>
            </p:nvSpPr>
            <p:spPr bwMode="auto">
              <a:xfrm>
                <a:off x="309477" y="309477"/>
                <a:ext cx="49916" cy="44924"/>
              </a:xfrm>
              <a:prstGeom prst="rect">
                <a:avLst/>
              </a:prstGeom>
              <a:solidFill>
                <a:schemeClr val="bg1"/>
              </a:solidFill>
              <a:ln>
                <a:noFill/>
              </a:ln>
              <a:effectLst/>
              <a:extLst/>
            </p:spPr>
            <p:txBody>
              <a:bodyPr anchor="t" anchorCtr="0" bIns="34290" compatLnSpc="1" lIns="68580" numCol="1" rIns="68580" tIns="34290" vert="horz" wrap="square">
                <a:prstTxWarp prst="textNoShape">
                  <a:avLst/>
                </a:prstTxWarp>
              </a:bodyPr>
              <a:lstStyle/>
              <a:p>
                <a:endParaRPr altLang="zh-CN" lang="zh-CN">
                  <a:solidFill>
                    <a:schemeClr val="tx1">
                      <a:lumMod val="85000"/>
                      <a:lumOff val="15000"/>
                    </a:schemeClr>
                  </a:solidFill>
                  <a:latin charset="-122" panose="02010509060101010101" pitchFamily="49" typeface="幼圆"/>
                  <a:ea charset="-122" panose="02010509060101010101" pitchFamily="49" typeface="幼圆"/>
                </a:endParaRPr>
              </a:p>
            </p:txBody>
          </p:sp>
          <p:sp>
            <p:nvSpPr>
              <p:cNvPr id="65" name="Freeform 29"/>
              <p:cNvSpPr>
                <a:spLocks noChangeArrowheads="1" noEditPoints="1"/>
              </p:cNvSpPr>
              <p:nvPr/>
            </p:nvSpPr>
            <p:spPr bwMode="auto">
              <a:xfrm>
                <a:off x="0" y="29950"/>
                <a:ext cx="439257" cy="394333"/>
              </a:xfrm>
              <a:custGeom>
                <a:gdLst>
                  <a:gd fmla="*/ 1083829211 w 176" name="T0"/>
                  <a:gd fmla="*/ 0 h 158" name="T1"/>
                  <a:gd fmla="*/ 934337076 w 176" name="T2"/>
                  <a:gd fmla="*/ 0 h 158" name="T3"/>
                  <a:gd fmla="*/ 934337076 w 176" name="T4"/>
                  <a:gd fmla="*/ 99661426 h 158" name="T5"/>
                  <a:gd fmla="*/ 784842445 w 176" name="T6"/>
                  <a:gd fmla="*/ 99661426 h 158" name="T7"/>
                  <a:gd fmla="*/ 784842445 w 176" name="T8"/>
                  <a:gd fmla="*/ 0 h 158" name="T9"/>
                  <a:gd fmla="*/ 323902122 w 176" name="T10"/>
                  <a:gd fmla="*/ 0 h 158" name="T11"/>
                  <a:gd fmla="*/ 323902122 w 176" name="T12"/>
                  <a:gd fmla="*/ 99661426 h 158" name="T13"/>
                  <a:gd fmla="*/ 174409987 w 176" name="T14"/>
                  <a:gd fmla="*/ 99661426 h 158" name="T15"/>
                  <a:gd fmla="*/ 174409987 w 176" name="T16"/>
                  <a:gd fmla="*/ 0 h 158" name="T17"/>
                  <a:gd fmla="*/ 0 w 176" name="T18"/>
                  <a:gd fmla="*/ 0 h 158" name="T19"/>
                  <a:gd fmla="*/ 0 w 176" name="T20"/>
                  <a:gd fmla="*/ 984167816 h 158" name="T21"/>
                  <a:gd fmla="*/ 80975530 w 176" name="T22"/>
                  <a:gd fmla="*/ 984167816 h 158" name="T23"/>
                  <a:gd fmla="*/ 1009083143 w 176" name="T24"/>
                  <a:gd fmla="*/ 984167816 h 158" name="T25"/>
                  <a:gd fmla="*/ 1096288137 w 176" name="T26"/>
                  <a:gd fmla="*/ 984167816 h 158" name="T27"/>
                  <a:gd fmla="*/ 1083829211 w 176" name="T28"/>
                  <a:gd fmla="*/ 0 h 158" name="T29"/>
                  <a:gd fmla="*/ 1009083143 w 176" name="T30"/>
                  <a:gd fmla="*/ 896962820 h 158" name="T31"/>
                  <a:gd fmla="*/ 80975530 w 176" name="T32"/>
                  <a:gd fmla="*/ 896962820 h 158" name="T33"/>
                  <a:gd fmla="*/ 80975530 w 176" name="T34"/>
                  <a:gd fmla="*/ 274071418 h 158" name="T35"/>
                  <a:gd fmla="*/ 1009083143 w 176" name="T36"/>
                  <a:gd fmla="*/ 274071418 h 158" name="T37"/>
                  <a:gd fmla="*/ 1009083143 w 176" name="T38"/>
                  <a:gd fmla="*/ 896962820 h 158"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w 176" name="T60"/>
                  <a:gd fmla="*/ 0 h 158" name="T61"/>
                  <a:gd fmla="*/ 176 w 176" name="T62"/>
                  <a:gd fmla="*/ 158 h 158" name="T63"/>
                </a:gd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b="T63" l="T60" r="T62" t="T61"/>
                <a:pathLst>
                  <a:path h="158" w="176">
                    <a:moveTo>
                      <a:pt x="174" y="0"/>
                    </a:moveTo>
                    <a:lnTo>
                      <a:pt x="150" y="0"/>
                    </a:lnTo>
                    <a:lnTo>
                      <a:pt x="150" y="16"/>
                    </a:lnTo>
                    <a:lnTo>
                      <a:pt x="126" y="16"/>
                    </a:lnTo>
                    <a:lnTo>
                      <a:pt x="126" y="0"/>
                    </a:lnTo>
                    <a:lnTo>
                      <a:pt x="52" y="0"/>
                    </a:lnTo>
                    <a:lnTo>
                      <a:pt x="52" y="16"/>
                    </a:lnTo>
                    <a:lnTo>
                      <a:pt x="28" y="16"/>
                    </a:lnTo>
                    <a:lnTo>
                      <a:pt x="28" y="0"/>
                    </a:lnTo>
                    <a:lnTo>
                      <a:pt x="0" y="0"/>
                    </a:lnTo>
                    <a:lnTo>
                      <a:pt x="0" y="158"/>
                    </a:lnTo>
                    <a:lnTo>
                      <a:pt x="13" y="158"/>
                    </a:lnTo>
                    <a:lnTo>
                      <a:pt x="162" y="158"/>
                    </a:lnTo>
                    <a:lnTo>
                      <a:pt x="176" y="158"/>
                    </a:lnTo>
                    <a:lnTo>
                      <a:pt x="174" y="0"/>
                    </a:lnTo>
                    <a:close/>
                    <a:moveTo>
                      <a:pt x="162" y="144"/>
                    </a:moveTo>
                    <a:lnTo>
                      <a:pt x="13" y="144"/>
                    </a:lnTo>
                    <a:lnTo>
                      <a:pt x="13" y="44"/>
                    </a:lnTo>
                    <a:lnTo>
                      <a:pt x="162" y="44"/>
                    </a:lnTo>
                    <a:lnTo>
                      <a:pt x="162" y="144"/>
                    </a:lnTo>
                    <a:close/>
                  </a:path>
                </a:pathLst>
              </a:custGeom>
              <a:solidFill>
                <a:srgbClr val="F8F8F8"/>
              </a:solidFill>
              <a:ln>
                <a:noFill/>
              </a:ln>
              <a:effectLst/>
              <a:extLst/>
            </p:spPr>
            <p:txBody>
              <a:bodyPr anchor="t" anchorCtr="0" bIns="34290" compatLnSpc="1" lIns="68580" numCol="1" rIns="68580" tIns="34290" vert="horz" wrap="square">
                <a:prstTxWarp prst="textNoShape">
                  <a:avLst/>
                </a:prstTxWarp>
              </a:bodyPr>
              <a:lstStyle/>
              <a:p>
                <a:endParaRPr altLang="en-US" lang="zh-CN">
                  <a:solidFill>
                    <a:schemeClr val="tx1">
                      <a:lumMod val="85000"/>
                      <a:lumOff val="15000"/>
                    </a:schemeClr>
                  </a:solidFill>
                  <a:latin charset="-122" panose="02010509060101010101" pitchFamily="49" typeface="幼圆"/>
                  <a:ea charset="-122" panose="02010509060101010101" pitchFamily="49" typeface="幼圆"/>
                </a:endParaRPr>
              </a:p>
            </p:txBody>
          </p:sp>
          <p:sp>
            <p:nvSpPr>
              <p:cNvPr id="66" name="Rectangle 30"/>
              <p:cNvSpPr>
                <a:spLocks noChangeArrowheads="1"/>
              </p:cNvSpPr>
              <p:nvPr/>
            </p:nvSpPr>
            <p:spPr bwMode="auto">
              <a:xfrm>
                <a:off x="82360" y="0"/>
                <a:ext cx="37438" cy="59899"/>
              </a:xfrm>
              <a:prstGeom prst="rect">
                <a:avLst/>
              </a:prstGeom>
              <a:solidFill>
                <a:schemeClr val="bg1"/>
              </a:solidFill>
              <a:ln>
                <a:noFill/>
              </a:ln>
              <a:effectLst/>
              <a:extLst/>
            </p:spPr>
            <p:txBody>
              <a:bodyPr anchor="t" anchorCtr="0" bIns="34290" compatLnSpc="1" lIns="68580" numCol="1" rIns="68580" tIns="34290" vert="horz" wrap="square">
                <a:prstTxWarp prst="textNoShape">
                  <a:avLst/>
                </a:prstTxWarp>
              </a:bodyPr>
              <a:lstStyle/>
              <a:p>
                <a:endParaRPr altLang="zh-CN" lang="zh-CN">
                  <a:solidFill>
                    <a:schemeClr val="tx1">
                      <a:lumMod val="85000"/>
                      <a:lumOff val="15000"/>
                    </a:schemeClr>
                  </a:solidFill>
                  <a:latin charset="-122" panose="02010509060101010101" pitchFamily="49" typeface="幼圆"/>
                  <a:ea charset="-122" panose="02010509060101010101" pitchFamily="49" typeface="幼圆"/>
                </a:endParaRPr>
              </a:p>
            </p:txBody>
          </p:sp>
          <p:sp>
            <p:nvSpPr>
              <p:cNvPr id="67" name="Rectangle 31"/>
              <p:cNvSpPr>
                <a:spLocks noChangeArrowheads="1"/>
              </p:cNvSpPr>
              <p:nvPr/>
            </p:nvSpPr>
            <p:spPr bwMode="auto">
              <a:xfrm>
                <a:off x="329443" y="0"/>
                <a:ext cx="34941" cy="59899"/>
              </a:xfrm>
              <a:prstGeom prst="rect">
                <a:avLst/>
              </a:prstGeom>
              <a:solidFill>
                <a:schemeClr val="bg1"/>
              </a:solidFill>
              <a:ln>
                <a:noFill/>
              </a:ln>
              <a:effectLst/>
              <a:extLst/>
            </p:spPr>
            <p:txBody>
              <a:bodyPr anchor="t" anchorCtr="0" bIns="34290" compatLnSpc="1" lIns="68580" numCol="1" rIns="68580" tIns="34290" vert="horz" wrap="square">
                <a:prstTxWarp prst="textNoShape">
                  <a:avLst/>
                </a:prstTxWarp>
              </a:bodyPr>
              <a:lstStyle/>
              <a:p>
                <a:endParaRPr altLang="zh-CN" lang="zh-CN">
                  <a:solidFill>
                    <a:schemeClr val="tx1">
                      <a:lumMod val="85000"/>
                      <a:lumOff val="15000"/>
                    </a:schemeClr>
                  </a:solidFill>
                  <a:latin charset="-122" panose="02010509060101010101" pitchFamily="49" typeface="幼圆"/>
                  <a:ea charset="-122" panose="02010509060101010101" pitchFamily="49" typeface="幼圆"/>
                </a:endParaRPr>
              </a:p>
            </p:txBody>
          </p:sp>
        </p:grpSp>
      </p:grpSp>
      <p:grpSp>
        <p:nvGrpSpPr>
          <p:cNvPr id="68" name="组合 18"/>
          <p:cNvGrpSpPr/>
          <p:nvPr/>
        </p:nvGrpSpPr>
        <p:grpSpPr>
          <a:xfrm>
            <a:off x="8228522" y="2572179"/>
            <a:ext cx="595313" cy="598885"/>
            <a:chExt cx="792885" cy="797434"/>
          </a:xfrm>
          <a:solidFill>
            <a:srgbClr val="FF6699"/>
          </a:solidFill>
        </p:grpSpPr>
        <p:sp>
          <p:nvSpPr>
            <p:cNvPr id="69" name="Oval 6"/>
            <p:cNvSpPr>
              <a:spLocks noChangeArrowheads="1"/>
            </p:cNvSpPr>
            <p:nvPr/>
          </p:nvSpPr>
          <p:spPr bwMode="auto">
            <a:xfrm>
              <a:off x="0" y="0"/>
              <a:ext cx="792885" cy="797434"/>
            </a:xfrm>
            <a:prstGeom prst="ellipse">
              <a:avLst/>
            </a:prstGeom>
            <a:solidFill>
              <a:srgbClr val="363636"/>
            </a:solidFill>
            <a:ln>
              <a:noFill/>
            </a:ln>
            <a:effectLst/>
            <a:extLst/>
          </p:spPr>
          <p:txBody>
            <a:bodyPr anchor="t" anchorCtr="0" bIns="34290" compatLnSpc="1" lIns="68580" numCol="1" rIns="68580" tIns="34290" vert="horz" wrap="square">
              <a:prstTxWarp prst="textNoShape">
                <a:avLst/>
              </a:prstTxWarp>
            </a:bodyPr>
            <a:lstStyle/>
            <a:p>
              <a:endParaRPr altLang="zh-CN" lang="zh-CN">
                <a:solidFill>
                  <a:schemeClr val="tx1">
                    <a:lumMod val="85000"/>
                    <a:lumOff val="15000"/>
                  </a:schemeClr>
                </a:solidFill>
                <a:latin charset="-122" panose="02010509060101010101" pitchFamily="49" typeface="幼圆"/>
                <a:ea charset="-122" panose="02010509060101010101" pitchFamily="49" typeface="幼圆"/>
              </a:endParaRPr>
            </a:p>
          </p:txBody>
        </p:sp>
        <p:sp>
          <p:nvSpPr>
            <p:cNvPr id="70" name="Freeform 35"/>
            <p:cNvSpPr>
              <a:spLocks noChangeArrowheads="1" noEditPoints="1"/>
            </p:cNvSpPr>
            <p:nvPr/>
          </p:nvSpPr>
          <p:spPr bwMode="auto">
            <a:xfrm>
              <a:off x="185871" y="256657"/>
              <a:ext cx="421143" cy="284121"/>
            </a:xfrm>
            <a:custGeom>
              <a:gdLst>
                <a:gd fmla="*/ 971389130 w 157" name="T0"/>
                <a:gd fmla="*/ 330486331 h 106" name="T1"/>
                <a:gd fmla="*/ 978586115 w 157" name="T2"/>
                <a:gd fmla="*/ 265824680 h 106" name="T3"/>
                <a:gd fmla="*/ 712353996 w 157" name="T4"/>
                <a:gd fmla="*/ 0 h 106" name="T5"/>
                <a:gd fmla="*/ 525269936 w 157" name="T6"/>
                <a:gd fmla="*/ 129320622 h 106" name="T7"/>
                <a:gd fmla="*/ 323797271 w 157" name="T8"/>
                <a:gd fmla="*/ 57475534 h 106" name="T9"/>
                <a:gd fmla="*/ 136713211 w 157" name="T10"/>
                <a:gd fmla="*/ 280194233 h 106" name="T11"/>
                <a:gd fmla="*/ 143910196 w 157" name="T12"/>
                <a:gd fmla="*/ 337669767 h 106" name="T13"/>
                <a:gd fmla="*/ 0 w 157" name="T14"/>
                <a:gd fmla="*/ 538835477 h 106" name="T15"/>
                <a:gd fmla="*/ 223060938 w 157" name="T16"/>
                <a:gd fmla="*/ 761554176 h 106" name="T17"/>
                <a:gd fmla="*/ 906629676 w 157" name="T18"/>
                <a:gd fmla="*/ 761554176 h 106" name="T19"/>
                <a:gd fmla="*/ 1129690614 w 157" name="T20"/>
                <a:gd fmla="*/ 538835477 h 106" name="T21"/>
                <a:gd fmla="*/ 971389130 w 157" name="T22"/>
                <a:gd fmla="*/ 330486331 h 106" name="T23"/>
                <a:gd fmla="*/ 863458495 w 157" name="T24"/>
                <a:gd fmla="*/ 718448195 h 106" name="T25"/>
                <a:gd fmla="*/ 568443800 w 157" name="T26"/>
                <a:gd fmla="*/ 718448195 h 106" name="T27"/>
                <a:gd fmla="*/ 741133889 w 157" name="T28"/>
                <a:gd fmla="*/ 538835477 h 106" name="T29"/>
                <a:gd fmla="*/ 733939587 w 157" name="T30"/>
                <a:gd fmla="*/ 517282486 h 106" name="T31"/>
                <a:gd fmla="*/ 661983147 w 157" name="T32"/>
                <a:gd fmla="*/ 517282486 h 106" name="T33"/>
                <a:gd fmla="*/ 661983147 w 157" name="T34"/>
                <a:gd fmla="*/ 488543379 h 106" name="T35"/>
                <a:gd fmla="*/ 661983147 w 157" name="T36"/>
                <a:gd fmla="*/ 265824680 h 106" name="T37"/>
                <a:gd fmla="*/ 647594542 w 157" name="T38"/>
                <a:gd fmla="*/ 251457807 h 106" name="T39"/>
                <a:gd fmla="*/ 460510482 w 157" name="T40"/>
                <a:gd fmla="*/ 251457807 h 106" name="T41"/>
                <a:gd fmla="*/ 446119194 w 157" name="T42"/>
                <a:gd fmla="*/ 265824680 h 106" name="T43"/>
                <a:gd fmla="*/ 446119194 w 157" name="T44"/>
                <a:gd fmla="*/ 488543379 h 106" name="T45"/>
                <a:gd fmla="*/ 446119194 w 157" name="T46"/>
                <a:gd fmla="*/ 524465923 h 106" name="T47"/>
                <a:gd fmla="*/ 366968452 w 157" name="T48"/>
                <a:gd fmla="*/ 524465923 h 106" name="T49"/>
                <a:gd fmla="*/ 359774149 w 157" name="T50"/>
                <a:gd fmla="*/ 546018913 h 106" name="T51"/>
                <a:gd fmla="*/ 539661224 w 157" name="T52"/>
                <a:gd fmla="*/ 718448195 h 106" name="T53"/>
                <a:gd fmla="*/ 273429105 w 157" name="T54"/>
                <a:gd fmla="*/ 718448195 h 106" name="T55"/>
                <a:gd fmla="*/ 79150742 w 157" name="T56"/>
                <a:gd fmla="*/ 531652040 h 106" name="T57"/>
                <a:gd fmla="*/ 208669650 w 157" name="T58"/>
                <a:gd fmla="*/ 359222758 h 106" name="T59"/>
                <a:gd fmla="*/ 201472665 w 157" name="T60"/>
                <a:gd fmla="*/ 316116777 h 106" name="T61"/>
                <a:gd fmla="*/ 359774149 w 157" name="T62"/>
                <a:gd fmla="*/ 122137185 h 106" name="T63"/>
                <a:gd fmla="*/ 532466921 w 157" name="T64"/>
                <a:gd fmla="*/ 208349146 h 106" name="T65"/>
                <a:gd fmla="*/ 697962708 w 157" name="T66"/>
                <a:gd fmla="*/ 71845088 h 106" name="T67"/>
                <a:gd fmla="*/ 921020964 w 157" name="T68"/>
                <a:gd fmla="*/ 301747224 h 106" name="T69"/>
                <a:gd fmla="*/ 913826661 w 157" name="T70"/>
                <a:gd fmla="*/ 352039321 h 106" name="T71"/>
                <a:gd fmla="*/ 1057736857 w 157" name="T72"/>
                <a:gd fmla="*/ 531652040 h 106" name="T73"/>
                <a:gd fmla="*/ 863458495 w 157" name="T74"/>
                <a:gd fmla="*/ 718448195 h 10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w 157" name="T114"/>
                <a:gd fmla="*/ 0 h 106" name="T115"/>
                <a:gd fmla="*/ 157 w 157" name="T116"/>
                <a:gd fmla="*/ 106 h 106" name="T117"/>
              </a:gd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b="T117" l="T114" r="T116" t="T115"/>
              <a:pathLst>
                <a:path h="105" w="157">
                  <a:moveTo>
                    <a:pt x="135" y="46"/>
                  </a:moveTo>
                  <a:cubicBezTo>
                    <a:pt x="136" y="43"/>
                    <a:pt x="136" y="40"/>
                    <a:pt x="136" y="37"/>
                  </a:cubicBezTo>
                  <a:cubicBezTo>
                    <a:pt x="136" y="16"/>
                    <a:pt x="120" y="0"/>
                    <a:pt x="99" y="0"/>
                  </a:cubicBezTo>
                  <a:cubicBezTo>
                    <a:pt x="76" y="0"/>
                    <a:pt x="73" y="18"/>
                    <a:pt x="73" y="18"/>
                  </a:cubicBezTo>
                  <a:cubicBezTo>
                    <a:pt x="73" y="18"/>
                    <a:pt x="63" y="6"/>
                    <a:pt x="45" y="8"/>
                  </a:cubicBezTo>
                  <a:cubicBezTo>
                    <a:pt x="30" y="11"/>
                    <a:pt x="19" y="25"/>
                    <a:pt x="19" y="39"/>
                  </a:cubicBezTo>
                  <a:cubicBezTo>
                    <a:pt x="19" y="42"/>
                    <a:pt x="20" y="44"/>
                    <a:pt x="20" y="47"/>
                  </a:cubicBezTo>
                  <a:cubicBezTo>
                    <a:pt x="9" y="51"/>
                    <a:pt x="0" y="62"/>
                    <a:pt x="0" y="75"/>
                  </a:cubicBezTo>
                  <a:cubicBezTo>
                    <a:pt x="0" y="92"/>
                    <a:pt x="14" y="106"/>
                    <a:pt x="31" y="106"/>
                  </a:cubicBezTo>
                  <a:cubicBezTo>
                    <a:pt x="126" y="106"/>
                    <a:pt x="126" y="106"/>
                    <a:pt x="126" y="106"/>
                  </a:cubicBezTo>
                  <a:cubicBezTo>
                    <a:pt x="143" y="106"/>
                    <a:pt x="157" y="92"/>
                    <a:pt x="157" y="75"/>
                  </a:cubicBezTo>
                  <a:cubicBezTo>
                    <a:pt x="157" y="62"/>
                    <a:pt x="148" y="50"/>
                    <a:pt x="135" y="46"/>
                  </a:cubicBezTo>
                  <a:close/>
                  <a:moveTo>
                    <a:pt x="120" y="100"/>
                  </a:moveTo>
                  <a:cubicBezTo>
                    <a:pt x="79" y="100"/>
                    <a:pt x="79" y="100"/>
                    <a:pt x="79" y="100"/>
                  </a:cubicBezTo>
                  <a:cubicBezTo>
                    <a:pt x="82" y="97"/>
                    <a:pt x="103" y="75"/>
                    <a:pt x="103" y="75"/>
                  </a:cubicBezTo>
                  <a:cubicBezTo>
                    <a:pt x="103" y="75"/>
                    <a:pt x="106" y="72"/>
                    <a:pt x="102" y="72"/>
                  </a:cubicBezTo>
                  <a:cubicBezTo>
                    <a:pt x="98" y="72"/>
                    <a:pt x="92" y="72"/>
                    <a:pt x="92" y="72"/>
                  </a:cubicBezTo>
                  <a:cubicBezTo>
                    <a:pt x="92" y="72"/>
                    <a:pt x="92" y="70"/>
                    <a:pt x="92" y="68"/>
                  </a:cubicBezTo>
                  <a:cubicBezTo>
                    <a:pt x="92" y="59"/>
                    <a:pt x="92" y="43"/>
                    <a:pt x="92" y="37"/>
                  </a:cubicBezTo>
                  <a:cubicBezTo>
                    <a:pt x="92" y="37"/>
                    <a:pt x="92" y="35"/>
                    <a:pt x="90" y="35"/>
                  </a:cubicBezTo>
                  <a:cubicBezTo>
                    <a:pt x="88" y="35"/>
                    <a:pt x="67" y="35"/>
                    <a:pt x="64" y="35"/>
                  </a:cubicBezTo>
                  <a:cubicBezTo>
                    <a:pt x="61" y="35"/>
                    <a:pt x="62" y="37"/>
                    <a:pt x="62" y="37"/>
                  </a:cubicBezTo>
                  <a:cubicBezTo>
                    <a:pt x="62" y="44"/>
                    <a:pt x="62" y="59"/>
                    <a:pt x="62" y="68"/>
                  </a:cubicBezTo>
                  <a:cubicBezTo>
                    <a:pt x="62" y="71"/>
                    <a:pt x="62" y="73"/>
                    <a:pt x="62" y="73"/>
                  </a:cubicBezTo>
                  <a:cubicBezTo>
                    <a:pt x="62" y="73"/>
                    <a:pt x="54" y="73"/>
                    <a:pt x="51" y="73"/>
                  </a:cubicBezTo>
                  <a:cubicBezTo>
                    <a:pt x="47" y="73"/>
                    <a:pt x="50" y="76"/>
                    <a:pt x="50" y="76"/>
                  </a:cubicBezTo>
                  <a:cubicBezTo>
                    <a:pt x="75" y="100"/>
                    <a:pt x="75" y="100"/>
                    <a:pt x="75" y="100"/>
                  </a:cubicBezTo>
                  <a:cubicBezTo>
                    <a:pt x="38" y="100"/>
                    <a:pt x="38" y="100"/>
                    <a:pt x="38" y="100"/>
                  </a:cubicBezTo>
                  <a:cubicBezTo>
                    <a:pt x="23" y="100"/>
                    <a:pt x="11" y="88"/>
                    <a:pt x="11" y="74"/>
                  </a:cubicBezTo>
                  <a:cubicBezTo>
                    <a:pt x="11" y="63"/>
                    <a:pt x="18" y="53"/>
                    <a:pt x="29" y="50"/>
                  </a:cubicBezTo>
                  <a:cubicBezTo>
                    <a:pt x="28" y="48"/>
                    <a:pt x="28" y="46"/>
                    <a:pt x="28" y="44"/>
                  </a:cubicBezTo>
                  <a:cubicBezTo>
                    <a:pt x="28" y="31"/>
                    <a:pt x="37" y="19"/>
                    <a:pt x="50" y="17"/>
                  </a:cubicBezTo>
                  <a:cubicBezTo>
                    <a:pt x="65" y="15"/>
                    <a:pt x="74" y="29"/>
                    <a:pt x="74" y="29"/>
                  </a:cubicBezTo>
                  <a:cubicBezTo>
                    <a:pt x="74" y="29"/>
                    <a:pt x="77" y="10"/>
                    <a:pt x="97" y="10"/>
                  </a:cubicBezTo>
                  <a:cubicBezTo>
                    <a:pt x="115" y="10"/>
                    <a:pt x="128" y="24"/>
                    <a:pt x="128" y="42"/>
                  </a:cubicBezTo>
                  <a:cubicBezTo>
                    <a:pt x="128" y="44"/>
                    <a:pt x="127" y="47"/>
                    <a:pt x="127" y="49"/>
                  </a:cubicBezTo>
                  <a:cubicBezTo>
                    <a:pt x="138" y="53"/>
                    <a:pt x="147" y="62"/>
                    <a:pt x="147" y="74"/>
                  </a:cubicBezTo>
                  <a:cubicBezTo>
                    <a:pt x="147" y="88"/>
                    <a:pt x="135" y="100"/>
                    <a:pt x="120" y="100"/>
                  </a:cubicBezTo>
                  <a:close/>
                </a:path>
              </a:pathLst>
            </a:custGeom>
            <a:solidFill>
              <a:srgbClr val="F8F8F8"/>
            </a:solidFill>
            <a:ln>
              <a:noFill/>
            </a:ln>
            <a:effectLst/>
            <a:extLst/>
          </p:spPr>
          <p:txBody>
            <a:bodyPr anchor="t" anchorCtr="0" bIns="34290" compatLnSpc="1" lIns="68580" numCol="1" rIns="68580" tIns="34290" vert="horz" wrap="square">
              <a:prstTxWarp prst="textNoShape">
                <a:avLst/>
              </a:prstTxWarp>
            </a:bodyPr>
            <a:lstStyle/>
            <a:p>
              <a:endParaRPr altLang="en-US" lang="zh-CN">
                <a:solidFill>
                  <a:schemeClr val="tx1">
                    <a:lumMod val="85000"/>
                    <a:lumOff val="15000"/>
                  </a:schemeClr>
                </a:solidFill>
                <a:latin charset="-122" panose="02010509060101010101" pitchFamily="49" typeface="幼圆"/>
                <a:ea charset="-122" panose="02010509060101010101" pitchFamily="49" typeface="幼圆"/>
              </a:endParaRPr>
            </a:p>
          </p:txBody>
        </p:sp>
      </p:grpSp>
      <p:sp>
        <p:nvSpPr>
          <p:cNvPr id="71" name="矩形 67"/>
          <p:cNvSpPr>
            <a:spLocks noChangeArrowheads="1"/>
          </p:cNvSpPr>
          <p:nvPr/>
        </p:nvSpPr>
        <p:spPr bwMode="auto">
          <a:xfrm>
            <a:off x="8870271" y="2572179"/>
            <a:ext cx="1779984" cy="29717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a:spAutoFit/>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itchFamily="34" typeface="Calibri"/>
              </a:defRPr>
            </a:lvl9pPr>
          </a:lstStyle>
          <a:p>
            <a:pPr eaLnBrk="1" hangingPunct="1">
              <a:lnSpc>
                <a:spcPct val="100000"/>
              </a:lnSpc>
              <a:spcBef>
                <a:spcPct val="0"/>
              </a:spcBef>
              <a:buFont charset="0" panose="020b0604020202020204" pitchFamily="34" typeface="Arial"/>
              <a:buNone/>
            </a:pPr>
            <a:r>
              <a:rPr altLang="en-US" lang="zh-CN" sz="1500">
                <a:solidFill>
                  <a:schemeClr val="tx1">
                    <a:lumMod val="85000"/>
                    <a:lumOff val="15000"/>
                  </a:schemeClr>
                </a:solidFill>
                <a:latin charset="-122" panose="02010509060101010101" pitchFamily="49" typeface="幼圆"/>
                <a:ea charset="-122" panose="02010509060101010101" pitchFamily="49" typeface="幼圆"/>
                <a:sym charset="-122" panose="02000000000000000000" pitchFamily="2" typeface="方正兰亭黑_GBK"/>
              </a:rPr>
              <a:t>标题文字内容</a:t>
            </a:r>
          </a:p>
        </p:txBody>
      </p:sp>
      <p:sp>
        <p:nvSpPr>
          <p:cNvPr id="72" name="矩形 47"/>
          <p:cNvSpPr>
            <a:spLocks noChangeArrowheads="1"/>
          </p:cNvSpPr>
          <p:nvPr/>
        </p:nvSpPr>
        <p:spPr bwMode="auto">
          <a:xfrm>
            <a:off x="8870271" y="2848404"/>
            <a:ext cx="1884759" cy="45262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bIns="34287" lIns="68573" rIns="68573" tIns="34287">
            <a:spAutoFit/>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itchFamily="34" typeface="Calibri"/>
              </a:defRPr>
            </a:lvl9pPr>
          </a:lstStyle>
          <a:p>
            <a:pPr eaLnBrk="1" hangingPunct="1">
              <a:lnSpc>
                <a:spcPct val="120000"/>
              </a:lnSpc>
              <a:spcBef>
                <a:spcPct val="0"/>
              </a:spcBef>
              <a:buFont charset="0" panose="020b0604020202020204" pitchFamily="34" typeface="Arial"/>
              <a:buNone/>
            </a:pPr>
            <a:r>
              <a:rPr altLang="en-US" lang="zh-CN" sz="1050">
                <a:solidFill>
                  <a:schemeClr val="tx1">
                    <a:lumMod val="85000"/>
                    <a:lumOff val="15000"/>
                  </a:schemeClr>
                </a:solidFill>
                <a:latin charset="-122" panose="02010509060101010101" pitchFamily="49" typeface="幼圆"/>
                <a:ea charset="-122" panose="02010509060101010101" pitchFamily="49" typeface="幼圆"/>
                <a:sym charset="-122" panose="02000000000000000000" pitchFamily="2" typeface="方正兰亭黑_GBK"/>
              </a:rPr>
              <a:t>在此录入图表的描述说明，在此录入图表的描述说明。</a:t>
            </a:r>
          </a:p>
        </p:txBody>
      </p:sp>
      <p:sp>
        <p:nvSpPr>
          <p:cNvPr id="73" name="矩形 69"/>
          <p:cNvSpPr>
            <a:spLocks noChangeArrowheads="1"/>
          </p:cNvSpPr>
          <p:nvPr/>
        </p:nvSpPr>
        <p:spPr bwMode="auto">
          <a:xfrm>
            <a:off x="8870271" y="3543729"/>
            <a:ext cx="1779984" cy="29717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a:spAutoFit/>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itchFamily="34" typeface="Calibri"/>
              </a:defRPr>
            </a:lvl9pPr>
          </a:lstStyle>
          <a:p>
            <a:pPr eaLnBrk="1" hangingPunct="1">
              <a:lnSpc>
                <a:spcPct val="100000"/>
              </a:lnSpc>
              <a:spcBef>
                <a:spcPct val="0"/>
              </a:spcBef>
              <a:buFont charset="0" panose="020b0604020202020204" pitchFamily="34" typeface="Arial"/>
              <a:buNone/>
            </a:pPr>
            <a:r>
              <a:rPr altLang="en-US" lang="zh-CN" sz="1500">
                <a:solidFill>
                  <a:schemeClr val="tx1">
                    <a:lumMod val="85000"/>
                    <a:lumOff val="15000"/>
                  </a:schemeClr>
                </a:solidFill>
                <a:latin charset="-122" panose="02010509060101010101" pitchFamily="49" typeface="幼圆"/>
                <a:ea charset="-122" panose="02010509060101010101" pitchFamily="49" typeface="幼圆"/>
                <a:sym charset="-122" panose="02000000000000000000" pitchFamily="2" typeface="方正兰亭黑_GBK"/>
              </a:rPr>
              <a:t>标题文字内容</a:t>
            </a:r>
          </a:p>
        </p:txBody>
      </p:sp>
      <p:sp>
        <p:nvSpPr>
          <p:cNvPr id="74" name="矩形 47"/>
          <p:cNvSpPr>
            <a:spLocks noChangeArrowheads="1"/>
          </p:cNvSpPr>
          <p:nvPr/>
        </p:nvSpPr>
        <p:spPr bwMode="auto">
          <a:xfrm>
            <a:off x="8870271" y="3821145"/>
            <a:ext cx="1884759" cy="45262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bIns="34287" lIns="68573" rIns="68573" tIns="34287">
            <a:spAutoFit/>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itchFamily="34" typeface="Calibri"/>
              </a:defRPr>
            </a:lvl9pPr>
          </a:lstStyle>
          <a:p>
            <a:pPr eaLnBrk="1" hangingPunct="1">
              <a:lnSpc>
                <a:spcPct val="120000"/>
              </a:lnSpc>
              <a:spcBef>
                <a:spcPct val="0"/>
              </a:spcBef>
              <a:buFont charset="0" panose="020b0604020202020204" pitchFamily="34" typeface="Arial"/>
              <a:buNone/>
            </a:pPr>
            <a:r>
              <a:rPr altLang="en-US" lang="zh-CN" sz="1050">
                <a:solidFill>
                  <a:schemeClr val="tx1">
                    <a:lumMod val="85000"/>
                    <a:lumOff val="15000"/>
                  </a:schemeClr>
                </a:solidFill>
                <a:latin charset="-122" panose="02010509060101010101" pitchFamily="49" typeface="幼圆"/>
                <a:ea charset="-122" panose="02010509060101010101" pitchFamily="49" typeface="幼圆"/>
                <a:sym charset="-122" panose="02000000000000000000" pitchFamily="2" typeface="方正兰亭黑_GBK"/>
              </a:rPr>
              <a:t>在此录入图表的描述说明，在此录入图表的描述说明。</a:t>
            </a:r>
          </a:p>
        </p:txBody>
      </p:sp>
      <p:sp>
        <p:nvSpPr>
          <p:cNvPr id="75" name="矩形 71"/>
          <p:cNvSpPr>
            <a:spLocks noChangeArrowheads="1"/>
          </p:cNvSpPr>
          <p:nvPr/>
        </p:nvSpPr>
        <p:spPr bwMode="auto">
          <a:xfrm>
            <a:off x="8870271" y="4515279"/>
            <a:ext cx="1779984" cy="29717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a:spAutoFit/>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itchFamily="34" typeface="Calibri"/>
              </a:defRPr>
            </a:lvl9pPr>
          </a:lstStyle>
          <a:p>
            <a:pPr eaLnBrk="1" hangingPunct="1">
              <a:lnSpc>
                <a:spcPct val="100000"/>
              </a:lnSpc>
              <a:spcBef>
                <a:spcPct val="0"/>
              </a:spcBef>
              <a:buFont charset="0" panose="020b0604020202020204" pitchFamily="34" typeface="Arial"/>
              <a:buNone/>
            </a:pPr>
            <a:r>
              <a:rPr altLang="en-US" lang="zh-CN" sz="1500">
                <a:solidFill>
                  <a:schemeClr val="tx1">
                    <a:lumMod val="85000"/>
                    <a:lumOff val="15000"/>
                  </a:schemeClr>
                </a:solidFill>
                <a:latin charset="-122" panose="02010509060101010101" pitchFamily="49" typeface="幼圆"/>
                <a:ea charset="-122" panose="02010509060101010101" pitchFamily="49" typeface="幼圆"/>
                <a:sym charset="-122" panose="02000000000000000000" pitchFamily="2" typeface="方正兰亭黑_GBK"/>
              </a:rPr>
              <a:t>标题文字内容</a:t>
            </a:r>
          </a:p>
        </p:txBody>
      </p:sp>
      <p:sp>
        <p:nvSpPr>
          <p:cNvPr id="76" name="矩形 47"/>
          <p:cNvSpPr>
            <a:spLocks noChangeArrowheads="1"/>
          </p:cNvSpPr>
          <p:nvPr/>
        </p:nvSpPr>
        <p:spPr bwMode="auto">
          <a:xfrm>
            <a:off x="8870271" y="4781979"/>
            <a:ext cx="1884759" cy="45262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bIns="34287" lIns="68573" rIns="68573" tIns="34287">
            <a:spAutoFit/>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itchFamily="34" typeface="Calibri"/>
              </a:defRPr>
            </a:lvl9pPr>
          </a:lstStyle>
          <a:p>
            <a:pPr eaLnBrk="1" hangingPunct="1">
              <a:lnSpc>
                <a:spcPct val="120000"/>
              </a:lnSpc>
              <a:spcBef>
                <a:spcPct val="0"/>
              </a:spcBef>
              <a:buFont charset="0" panose="020b0604020202020204" pitchFamily="34" typeface="Arial"/>
              <a:buNone/>
            </a:pPr>
            <a:r>
              <a:rPr altLang="en-US" lang="zh-CN" sz="1050">
                <a:solidFill>
                  <a:schemeClr val="tx1">
                    <a:lumMod val="85000"/>
                    <a:lumOff val="15000"/>
                  </a:schemeClr>
                </a:solidFill>
                <a:latin charset="-122" panose="02010509060101010101" pitchFamily="49" typeface="幼圆"/>
                <a:ea charset="-122" panose="02010509060101010101" pitchFamily="49" typeface="幼圆"/>
                <a:sym charset="-122" panose="02000000000000000000" pitchFamily="2" typeface="方正兰亭黑_GBK"/>
              </a:rPr>
              <a:t>在此录入图表的描述说明，在此录入图表的描述说明。</a:t>
            </a:r>
          </a:p>
        </p:txBody>
      </p:sp>
      <p:grpSp>
        <p:nvGrpSpPr>
          <p:cNvPr id="77" name="组合 17"/>
          <p:cNvGrpSpPr/>
          <p:nvPr/>
        </p:nvGrpSpPr>
        <p:grpSpPr>
          <a:xfrm>
            <a:off x="8228522" y="3546110"/>
            <a:ext cx="595313" cy="597694"/>
            <a:chExt cx="792885" cy="797434"/>
          </a:xfrm>
          <a:solidFill>
            <a:srgbClr val="FF6699"/>
          </a:solidFill>
        </p:grpSpPr>
        <p:sp>
          <p:nvSpPr>
            <p:cNvPr id="78" name="Oval 8"/>
            <p:cNvSpPr>
              <a:spLocks noChangeArrowheads="1"/>
            </p:cNvSpPr>
            <p:nvPr/>
          </p:nvSpPr>
          <p:spPr bwMode="auto">
            <a:xfrm>
              <a:off x="0" y="0"/>
              <a:ext cx="792885" cy="797434"/>
            </a:xfrm>
            <a:prstGeom prst="ellipse">
              <a:avLst/>
            </a:prstGeom>
            <a:solidFill>
              <a:srgbClr val="7F2E30"/>
            </a:solidFill>
            <a:ln>
              <a:noFill/>
            </a:ln>
            <a:effectLst/>
            <a:extLst/>
          </p:spPr>
          <p:txBody>
            <a:bodyPr anchor="t" anchorCtr="0" bIns="34290" compatLnSpc="1" lIns="68580" numCol="1" rIns="68580" tIns="34290" vert="horz" wrap="square">
              <a:prstTxWarp prst="textNoShape">
                <a:avLst/>
              </a:prstTxWarp>
            </a:bodyPr>
            <a:lstStyle/>
            <a:p>
              <a:endParaRPr altLang="zh-CN" lang="zh-CN">
                <a:solidFill>
                  <a:schemeClr val="tx1">
                    <a:lumMod val="85000"/>
                    <a:lumOff val="15000"/>
                  </a:schemeClr>
                </a:solidFill>
                <a:latin charset="-122" panose="02010509060101010101" pitchFamily="49" typeface="幼圆"/>
                <a:ea charset="-122" panose="02010509060101010101" pitchFamily="49" typeface="幼圆"/>
              </a:endParaRPr>
            </a:p>
          </p:txBody>
        </p:sp>
        <p:sp>
          <p:nvSpPr>
            <p:cNvPr id="79" name="任意多边形 75"/>
            <p:cNvSpPr>
              <a:spLocks noChangeArrowheads="1"/>
            </p:cNvSpPr>
            <p:nvPr/>
          </p:nvSpPr>
          <p:spPr bwMode="auto">
            <a:xfrm>
              <a:off x="125808" y="205049"/>
              <a:ext cx="541268" cy="387337"/>
            </a:xfrm>
            <a:custGeom>
              <a:gdLst>
                <a:gd fmla="*/ 302178 w 613253" name="T0"/>
                <a:gd fmla="*/ 189810 h 438850" name="T1"/>
                <a:gd fmla="*/ 308446 w 613253" name="T2"/>
                <a:gd fmla="*/ 211231 h 438850" name="T3"/>
                <a:gd fmla="*/ 273991 w 613253" name="T4"/>
                <a:gd fmla="*/ 287948 h 438850" name="T5"/>
                <a:gd fmla="*/ 273506 w 613253" name="T6"/>
                <a:gd fmla="*/ 287948 h 438850" name="T7"/>
                <a:gd fmla="*/ 273846 w 613253" name="T8"/>
                <a:gd fmla="*/ 288271 h 438850" name="T9"/>
                <a:gd fmla="*/ 273506 w 613253" name="T10"/>
                <a:gd fmla="*/ 289027 h 438850" name="T11"/>
                <a:gd fmla="*/ 274642 w 613253" name="T12"/>
                <a:gd fmla="*/ 289027 h 438850" name="T13"/>
                <a:gd fmla="*/ 313223 w 613253" name="T14"/>
                <a:gd fmla="*/ 325694 h 438850" name="T15"/>
                <a:gd fmla="*/ 351804 w 613253" name="T16"/>
                <a:gd fmla="*/ 289027 h 438850" name="T17"/>
                <a:gd fmla="*/ 352939 w 613253" name="T18"/>
                <a:gd fmla="*/ 289027 h 438850" name="T19"/>
                <a:gd fmla="*/ 352600 w 613253" name="T20"/>
                <a:gd fmla="*/ 288270 h 438850" name="T21"/>
                <a:gd fmla="*/ 352939 w 613253" name="T22"/>
                <a:gd fmla="*/ 287948 h 438850" name="T23"/>
                <a:gd fmla="*/ 352455 w 613253" name="T24"/>
                <a:gd fmla="*/ 287948 h 438850" name="T25"/>
                <a:gd fmla="*/ 317999 w 613253" name="T26"/>
                <a:gd fmla="*/ 211229 h 438850" name="T27"/>
                <a:gd fmla="*/ 324267 w 613253" name="T28"/>
                <a:gd fmla="*/ 189810 h 438850" name="T29"/>
                <a:gd fmla="*/ 122621 w 613253" name="T30"/>
                <a:gd fmla="*/ 168497 h 438850" name="T31"/>
                <a:gd fmla="*/ 127701 w 613253" name="T32"/>
                <a:gd fmla="*/ 185855 h 438850" name="T33"/>
                <a:gd fmla="*/ 99783 w 613253" name="T34"/>
                <a:gd fmla="*/ 248016 h 438850" name="T35"/>
                <a:gd fmla="*/ 99389 w 613253" name="T36"/>
                <a:gd fmla="*/ 248016 h 438850" name="T37"/>
                <a:gd fmla="*/ 99664 w 613253" name="T38"/>
                <a:gd fmla="*/ 248278 h 438850" name="T39"/>
                <a:gd fmla="*/ 99390 w 613253" name="T40"/>
                <a:gd fmla="*/ 248890 h 438850" name="T41"/>
                <a:gd fmla="*/ 100310 w 613253" name="T42"/>
                <a:gd fmla="*/ 248890 h 438850" name="T43"/>
                <a:gd fmla="*/ 131571 w 613253" name="T44"/>
                <a:gd fmla="*/ 278601 h 438850" name="T45"/>
                <a:gd fmla="*/ 162832 w 613253" name="T46"/>
                <a:gd fmla="*/ 248890 h 438850" name="T47"/>
                <a:gd fmla="*/ 163753 w 613253" name="T48"/>
                <a:gd fmla="*/ 248890 h 438850" name="T49"/>
                <a:gd fmla="*/ 163477 w 613253" name="T50"/>
                <a:gd fmla="*/ 248278 h 438850" name="T51"/>
                <a:gd fmla="*/ 163752 w 613253" name="T52"/>
                <a:gd fmla="*/ 248016 h 438850" name="T53"/>
                <a:gd fmla="*/ 163360 w 613253" name="T54"/>
                <a:gd fmla="*/ 248016 h 438850" name="T55"/>
                <a:gd fmla="*/ 135441 w 613253" name="T56"/>
                <a:gd fmla="*/ 185853 h 438850" name="T57"/>
                <a:gd fmla="*/ 140519 w 613253" name="T58"/>
                <a:gd fmla="*/ 168497 h 438850" name="T59"/>
                <a:gd fmla="*/ 313647 w 613253" name="T60"/>
                <a:gd fmla="*/ 0 h 438850" name="T61"/>
                <a:gd fmla="*/ 401789 w 613253" name="T62"/>
                <a:gd fmla="*/ 89512 h 438850" name="T63"/>
                <a:gd fmla="*/ 354002 w 613253" name="T64"/>
                <a:gd fmla="*/ 167851 h 438850" name="T65"/>
                <a:gd fmla="*/ 354002 w 613253" name="T66"/>
                <a:gd fmla="*/ 179987 h 438850" name="T67"/>
                <a:gd fmla="*/ 477733 w 613253" name="T68"/>
                <a:gd fmla="*/ 304984 h 438850" name="T69"/>
                <a:gd fmla="*/ 310462 w 613253" name="T70"/>
                <a:gd fmla="*/ 341871 h 438850" name="T71"/>
                <a:gd fmla="*/ 150844 w 613253" name="T72"/>
                <a:gd fmla="*/ 308256 h 438850" name="T73"/>
                <a:gd fmla="*/ 158358 w 613253" name="T74"/>
                <a:gd fmla="*/ 288582 h 438850" name="T75"/>
                <a:gd fmla="*/ 129334 w 613253" name="T76"/>
                <a:gd fmla="*/ 291708 h 438850" name="T77"/>
                <a:gd fmla="*/ 0 w 613253" name="T78"/>
                <a:gd fmla="*/ 264471 h 438850" name="T79"/>
                <a:gd fmla="*/ 97497 w 613253" name="T80"/>
                <a:gd fmla="*/ 161659 h 438850" name="T81"/>
                <a:gd fmla="*/ 97497 w 613253" name="T82"/>
                <a:gd fmla="*/ 149528 h 438850" name="T83"/>
                <a:gd fmla="*/ 60496 w 613253" name="T84"/>
                <a:gd fmla="*/ 87229 h 438850" name="T85"/>
                <a:gd fmla="*/ 131914 w 613253" name="T86"/>
                <a:gd fmla="*/ 14700 h 438850" name="T87"/>
                <a:gd fmla="*/ 203334 w 613253" name="T88"/>
                <a:gd fmla="*/ 87229 h 438850" name="T89"/>
                <a:gd fmla="*/ 164614 w 613253" name="T90"/>
                <a:gd fmla="*/ 150705 h 438850" name="T91"/>
                <a:gd fmla="*/ 164614 w 613253" name="T92"/>
                <a:gd fmla="*/ 160538 h 438850" name="T93"/>
                <a:gd fmla="*/ 228121 w 613253" name="T94"/>
                <a:gd fmla="*/ 196732 h 438850" name="T95"/>
                <a:gd fmla="*/ 229847 w 613253" name="T96"/>
                <a:gd fmla="*/ 199013 h 438850" name="T97"/>
                <a:gd fmla="*/ 271170 w 613253" name="T98"/>
                <a:gd fmla="*/ 181372 h 438850" name="T99"/>
                <a:gd fmla="*/ 271170 w 613253" name="T100"/>
                <a:gd fmla="*/ 166399 h 438850" name="T101"/>
                <a:gd fmla="*/ 225504 w 613253" name="T102"/>
                <a:gd fmla="*/ 89512 h 438850" name="T103"/>
                <a:gd fmla="*/ 313647 w 613253" name="T104"/>
                <a:gd fmla="*/ 0 h 438850"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w 613253" name="T159"/>
                <a:gd fmla="*/ 0 h 438850" name="T160"/>
                <a:gd fmla="*/ 613253 w 613253" name="T161"/>
                <a:gd fmla="*/ 438850 h 438850" name="T162"/>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b="T162" l="T159" r="T161" t="T160"/>
              <a:pathLst>
                <a:path h="438850" w="613253">
                  <a:moveTo>
                    <a:pt x="387898" y="243653"/>
                  </a:moveTo>
                  <a:lnTo>
                    <a:pt x="395944" y="271151"/>
                  </a:lnTo>
                  <a:lnTo>
                    <a:pt x="351715" y="369631"/>
                  </a:lnTo>
                  <a:lnTo>
                    <a:pt x="351092" y="369631"/>
                  </a:lnTo>
                  <a:lnTo>
                    <a:pt x="351529" y="370046"/>
                  </a:lnTo>
                  <a:lnTo>
                    <a:pt x="351093" y="371017"/>
                  </a:lnTo>
                  <a:lnTo>
                    <a:pt x="352550" y="371017"/>
                  </a:lnTo>
                  <a:lnTo>
                    <a:pt x="402076" y="418085"/>
                  </a:lnTo>
                  <a:lnTo>
                    <a:pt x="451601" y="371017"/>
                  </a:lnTo>
                  <a:lnTo>
                    <a:pt x="453059" y="371017"/>
                  </a:lnTo>
                  <a:lnTo>
                    <a:pt x="452623" y="370045"/>
                  </a:lnTo>
                  <a:lnTo>
                    <a:pt x="453059" y="369631"/>
                  </a:lnTo>
                  <a:lnTo>
                    <a:pt x="452437" y="369631"/>
                  </a:lnTo>
                  <a:lnTo>
                    <a:pt x="408207" y="271149"/>
                  </a:lnTo>
                  <a:lnTo>
                    <a:pt x="416253" y="243653"/>
                  </a:lnTo>
                  <a:lnTo>
                    <a:pt x="387898" y="243653"/>
                  </a:lnTo>
                  <a:close/>
                  <a:moveTo>
                    <a:pt x="157406" y="216295"/>
                  </a:moveTo>
                  <a:lnTo>
                    <a:pt x="163926" y="238576"/>
                  </a:lnTo>
                  <a:lnTo>
                    <a:pt x="128088" y="318371"/>
                  </a:lnTo>
                  <a:lnTo>
                    <a:pt x="127583" y="318371"/>
                  </a:lnTo>
                  <a:lnTo>
                    <a:pt x="127937" y="318708"/>
                  </a:lnTo>
                  <a:lnTo>
                    <a:pt x="127584" y="319494"/>
                  </a:lnTo>
                  <a:lnTo>
                    <a:pt x="128765" y="319494"/>
                  </a:lnTo>
                  <a:lnTo>
                    <a:pt x="168894" y="357632"/>
                  </a:lnTo>
                  <a:lnTo>
                    <a:pt x="209023" y="319494"/>
                  </a:lnTo>
                  <a:lnTo>
                    <a:pt x="210205" y="319494"/>
                  </a:lnTo>
                  <a:lnTo>
                    <a:pt x="209851" y="318707"/>
                  </a:lnTo>
                  <a:lnTo>
                    <a:pt x="210204" y="318371"/>
                  </a:lnTo>
                  <a:lnTo>
                    <a:pt x="209701" y="318371"/>
                  </a:lnTo>
                  <a:lnTo>
                    <a:pt x="173862" y="238574"/>
                  </a:lnTo>
                  <a:lnTo>
                    <a:pt x="180381" y="216295"/>
                  </a:lnTo>
                  <a:lnTo>
                    <a:pt x="157406" y="216295"/>
                  </a:lnTo>
                  <a:close/>
                  <a:moveTo>
                    <a:pt x="402620" y="0"/>
                  </a:moveTo>
                  <a:cubicBezTo>
                    <a:pt x="465109" y="0"/>
                    <a:pt x="515766" y="51445"/>
                    <a:pt x="515766" y="114905"/>
                  </a:cubicBezTo>
                  <a:cubicBezTo>
                    <a:pt x="515766" y="159138"/>
                    <a:pt x="491155" y="197534"/>
                    <a:pt x="454423" y="215466"/>
                  </a:cubicBezTo>
                  <a:lnTo>
                    <a:pt x="454423" y="231044"/>
                  </a:lnTo>
                  <a:cubicBezTo>
                    <a:pt x="531505" y="249779"/>
                    <a:pt x="592702" y="311734"/>
                    <a:pt x="613253" y="391500"/>
                  </a:cubicBezTo>
                  <a:cubicBezTo>
                    <a:pt x="550688" y="422070"/>
                    <a:pt x="477097" y="438850"/>
                    <a:pt x="398531" y="438850"/>
                  </a:cubicBezTo>
                  <a:cubicBezTo>
                    <a:pt x="323987" y="438850"/>
                    <a:pt x="253921" y="423744"/>
                    <a:pt x="193634" y="395700"/>
                  </a:cubicBezTo>
                  <a:lnTo>
                    <a:pt x="203279" y="370444"/>
                  </a:lnTo>
                  <a:lnTo>
                    <a:pt x="166022" y="374457"/>
                  </a:lnTo>
                  <a:cubicBezTo>
                    <a:pt x="105620" y="374457"/>
                    <a:pt x="48848" y="362217"/>
                    <a:pt x="0" y="339494"/>
                  </a:cubicBezTo>
                  <a:cubicBezTo>
                    <a:pt x="15404" y="274815"/>
                    <a:pt x="63667" y="224043"/>
                    <a:pt x="125154" y="207518"/>
                  </a:cubicBezTo>
                  <a:lnTo>
                    <a:pt x="125154" y="191945"/>
                  </a:lnTo>
                  <a:cubicBezTo>
                    <a:pt x="96529" y="177233"/>
                    <a:pt x="77656" y="146842"/>
                    <a:pt x="77656" y="111974"/>
                  </a:cubicBezTo>
                  <a:cubicBezTo>
                    <a:pt x="77656" y="60554"/>
                    <a:pt x="118702" y="18870"/>
                    <a:pt x="169335" y="18870"/>
                  </a:cubicBezTo>
                  <a:cubicBezTo>
                    <a:pt x="219968" y="18870"/>
                    <a:pt x="261014" y="60554"/>
                    <a:pt x="261014" y="111974"/>
                  </a:cubicBezTo>
                  <a:cubicBezTo>
                    <a:pt x="261014" y="147815"/>
                    <a:pt x="241072" y="178926"/>
                    <a:pt x="211310" y="193456"/>
                  </a:cubicBezTo>
                  <a:lnTo>
                    <a:pt x="211310" y="206078"/>
                  </a:lnTo>
                  <a:cubicBezTo>
                    <a:pt x="242539" y="213668"/>
                    <a:pt x="270549" y="230014"/>
                    <a:pt x="292834" y="252540"/>
                  </a:cubicBezTo>
                  <a:lnTo>
                    <a:pt x="295048" y="255467"/>
                  </a:lnTo>
                  <a:lnTo>
                    <a:pt x="348094" y="232822"/>
                  </a:lnTo>
                  <a:lnTo>
                    <a:pt x="348094" y="213602"/>
                  </a:lnTo>
                  <a:cubicBezTo>
                    <a:pt x="312767" y="195444"/>
                    <a:pt x="289474" y="157937"/>
                    <a:pt x="289474" y="114905"/>
                  </a:cubicBezTo>
                  <a:cubicBezTo>
                    <a:pt x="289474" y="51445"/>
                    <a:pt x="340131" y="0"/>
                    <a:pt x="402620" y="0"/>
                  </a:cubicBezTo>
                  <a:close/>
                </a:path>
              </a:pathLst>
            </a:custGeom>
            <a:solidFill>
              <a:srgbClr val="F8F8F8"/>
            </a:solidFill>
            <a:ln>
              <a:noFill/>
            </a:ln>
            <a:effectLst/>
            <a:extLst/>
          </p:spPr>
          <p:txBody>
            <a:bodyPr anchor="t" anchorCtr="0" bIns="34290" compatLnSpc="1" lIns="68580" numCol="1" rIns="68580" tIns="34290" vert="horz" wrap="square">
              <a:prstTxWarp prst="textNoShape">
                <a:avLst/>
              </a:prstTxWarp>
            </a:bodyPr>
            <a:lstStyle/>
            <a:p>
              <a:endParaRPr altLang="en-US" lang="zh-CN">
                <a:solidFill>
                  <a:schemeClr val="tx1">
                    <a:lumMod val="85000"/>
                    <a:lumOff val="15000"/>
                  </a:schemeClr>
                </a:solidFill>
                <a:latin charset="-122" panose="02010509060101010101" pitchFamily="49" typeface="幼圆"/>
                <a:ea charset="-122" panose="02010509060101010101" pitchFamily="49" typeface="幼圆"/>
              </a:endParaRPr>
            </a:p>
          </p:txBody>
        </p:sp>
      </p:grpSp>
    </p:spTree>
    <p:extLst>
      <p:ext uri="{BB962C8B-B14F-4D97-AF65-F5344CB8AC3E}">
        <p14:creationId val="2798996300"/>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49"/>
                                        </p:tgtEl>
                                        <p:attrNameLst>
                                          <p:attrName>style.visibility</p:attrName>
                                        </p:attrNameLst>
                                      </p:cBhvr>
                                      <p:to>
                                        <p:strVal val="visible"/>
                                      </p:to>
                                    </p:set>
                                    <p:anim calcmode="lin" valueType="num">
                                      <p:cBhvr>
                                        <p:cTn dur="500" fill="hold" id="7"/>
                                        <p:tgtEl>
                                          <p:spTgt spid="49"/>
                                        </p:tgtEl>
                                        <p:attrNameLst>
                                          <p:attrName>ppt_x</p:attrName>
                                        </p:attrNameLst>
                                      </p:cBhvr>
                                      <p:tavLst>
                                        <p:tav tm="0">
                                          <p:val>
                                            <p:strVal val="0-#ppt_w/2"/>
                                          </p:val>
                                        </p:tav>
                                        <p:tav tm="100000">
                                          <p:val>
                                            <p:strVal val="#ppt_x"/>
                                          </p:val>
                                        </p:tav>
                                      </p:tavLst>
                                    </p:anim>
                                    <p:anim calcmode="lin" valueType="num">
                                      <p:cBhvr>
                                        <p:cTn dur="500" fill="hold" id="8"/>
                                        <p:tgtEl>
                                          <p:spTgt spid="49"/>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2" presetSubtype="8">
                                  <p:stCondLst>
                                    <p:cond delay="0"/>
                                  </p:stCondLst>
                                  <p:childTnLst>
                                    <p:set>
                                      <p:cBhvr>
                                        <p:cTn dur="1" fill="hold" id="11">
                                          <p:stCondLst>
                                            <p:cond delay="0"/>
                                          </p:stCondLst>
                                        </p:cTn>
                                        <p:tgtEl>
                                          <p:spTgt spid="42"/>
                                        </p:tgtEl>
                                        <p:attrNameLst>
                                          <p:attrName>style.visibility</p:attrName>
                                        </p:attrNameLst>
                                      </p:cBhvr>
                                      <p:to>
                                        <p:strVal val="visible"/>
                                      </p:to>
                                    </p:set>
                                    <p:animEffect filter="">
                                      <p:cBhvr>
                                        <p:cTn dur="500" id="12"/>
                                        <p:tgtEl>
                                          <p:spTgt spid="42"/>
                                        </p:tgtEl>
                                      </p:cBhvr>
                                    </p:animEffect>
                                  </p:childTnLst>
                                </p:cTn>
                              </p:par>
                            </p:childTnLst>
                          </p:cTn>
                        </p:par>
                        <p:par>
                          <p:cTn fill="hold" id="13" nodeType="afterGroup">
                            <p:stCondLst>
                              <p:cond delay="1000"/>
                            </p:stCondLst>
                            <p:childTnLst>
                              <p:par>
                                <p:cTn fill="hold" grpId="0" id="14" nodeType="afterEffect" presetClass="entr" presetID="22" presetSubtype="8">
                                  <p:stCondLst>
                                    <p:cond delay="0"/>
                                  </p:stCondLst>
                                  <p:childTnLst>
                                    <p:set>
                                      <p:cBhvr>
                                        <p:cTn dur="1" fill="hold" id="15">
                                          <p:stCondLst>
                                            <p:cond delay="0"/>
                                          </p:stCondLst>
                                        </p:cTn>
                                        <p:tgtEl>
                                          <p:spTgt spid="50"/>
                                        </p:tgtEl>
                                        <p:attrNameLst>
                                          <p:attrName>style.visibility</p:attrName>
                                        </p:attrNameLst>
                                      </p:cBhvr>
                                      <p:to>
                                        <p:strVal val="visible"/>
                                      </p:to>
                                    </p:set>
                                    <p:animEffect filter="">
                                      <p:cBhvr>
                                        <p:cTn dur="500" id="16"/>
                                        <p:tgtEl>
                                          <p:spTgt spid="50"/>
                                        </p:tgtEl>
                                      </p:cBhvr>
                                    </p:animEffect>
                                  </p:childTnLst>
                                </p:cTn>
                              </p:par>
                            </p:childTnLst>
                          </p:cTn>
                        </p:par>
                        <p:par>
                          <p:cTn fill="hold" id="17" nodeType="afterGroup">
                            <p:stCondLst>
                              <p:cond delay="1500"/>
                            </p:stCondLst>
                            <p:childTnLst>
                              <p:par>
                                <p:cTn fill="hold" id="18" nodeType="afterEffect" presetClass="entr" presetID="47" presetSubtype="0">
                                  <p:stCondLst>
                                    <p:cond delay="0"/>
                                  </p:stCondLst>
                                  <p:childTnLst>
                                    <p:set>
                                      <p:cBhvr>
                                        <p:cTn dur="1" fill="hold" id="19">
                                          <p:stCondLst>
                                            <p:cond delay="0"/>
                                          </p:stCondLst>
                                        </p:cTn>
                                        <p:tgtEl>
                                          <p:spTgt spid="68"/>
                                        </p:tgtEl>
                                        <p:attrNameLst>
                                          <p:attrName>style.visibility</p:attrName>
                                        </p:attrNameLst>
                                      </p:cBhvr>
                                      <p:to>
                                        <p:strVal val="visible"/>
                                      </p:to>
                                    </p:set>
                                    <p:animEffect filter="">
                                      <p:cBhvr>
                                        <p:cTn dur="500" id="20"/>
                                        <p:tgtEl>
                                          <p:spTgt spid="68"/>
                                        </p:tgtEl>
                                      </p:cBhvr>
                                    </p:animEffect>
                                    <p:anim calcmode="lin" valueType="num">
                                      <p:cBhvr>
                                        <p:cTn dur="500" fill="hold" id="21"/>
                                        <p:tgtEl>
                                          <p:spTgt spid="68"/>
                                        </p:tgtEl>
                                        <p:attrNameLst>
                                          <p:attrName>ppt_x</p:attrName>
                                        </p:attrNameLst>
                                      </p:cBhvr>
                                      <p:tavLst>
                                        <p:tav tm="0">
                                          <p:val>
                                            <p:strVal val="#ppt_x"/>
                                          </p:val>
                                        </p:tav>
                                        <p:tav tm="100000">
                                          <p:val>
                                            <p:strVal val="#ppt_x"/>
                                          </p:val>
                                        </p:tav>
                                      </p:tavLst>
                                    </p:anim>
                                    <p:anim calcmode="lin" valueType="num">
                                      <p:cBhvr>
                                        <p:cTn dur="500" fill="hold" id="22"/>
                                        <p:tgtEl>
                                          <p:spTgt spid="68"/>
                                        </p:tgtEl>
                                        <p:attrNameLst>
                                          <p:attrName>ppt_y</p:attrName>
                                        </p:attrNameLst>
                                      </p:cBhvr>
                                      <p:tavLst>
                                        <p:tav tm="0">
                                          <p:val>
                                            <p:strVal val="#ppt_y-.1"/>
                                          </p:val>
                                        </p:tav>
                                        <p:tav tm="100000">
                                          <p:val>
                                            <p:strVal val="#ppt_y"/>
                                          </p:val>
                                        </p:tav>
                                      </p:tavLst>
                                    </p:anim>
                                  </p:childTnLst>
                                </p:cTn>
                              </p:par>
                              <p:par>
                                <p:cTn fill="hold" id="23" nodeType="withEffect" presetClass="entr" presetID="47" presetSubtype="0">
                                  <p:stCondLst>
                                    <p:cond delay="400"/>
                                  </p:stCondLst>
                                  <p:childTnLst>
                                    <p:set>
                                      <p:cBhvr>
                                        <p:cTn dur="1" fill="hold" id="24">
                                          <p:stCondLst>
                                            <p:cond delay="0"/>
                                          </p:stCondLst>
                                        </p:cTn>
                                        <p:tgtEl>
                                          <p:spTgt spid="77"/>
                                        </p:tgtEl>
                                        <p:attrNameLst>
                                          <p:attrName>style.visibility</p:attrName>
                                        </p:attrNameLst>
                                      </p:cBhvr>
                                      <p:to>
                                        <p:strVal val="visible"/>
                                      </p:to>
                                    </p:set>
                                    <p:animEffect filter="">
                                      <p:cBhvr>
                                        <p:cTn dur="500" id="25"/>
                                        <p:tgtEl>
                                          <p:spTgt spid="77"/>
                                        </p:tgtEl>
                                      </p:cBhvr>
                                    </p:animEffect>
                                    <p:anim calcmode="lin" valueType="num">
                                      <p:cBhvr>
                                        <p:cTn dur="500" fill="hold" id="26"/>
                                        <p:tgtEl>
                                          <p:spTgt spid="77"/>
                                        </p:tgtEl>
                                        <p:attrNameLst>
                                          <p:attrName>ppt_x</p:attrName>
                                        </p:attrNameLst>
                                      </p:cBhvr>
                                      <p:tavLst>
                                        <p:tav tm="0">
                                          <p:val>
                                            <p:strVal val="#ppt_x"/>
                                          </p:val>
                                        </p:tav>
                                        <p:tav tm="100000">
                                          <p:val>
                                            <p:strVal val="#ppt_x"/>
                                          </p:val>
                                        </p:tav>
                                      </p:tavLst>
                                    </p:anim>
                                    <p:anim calcmode="lin" valueType="num">
                                      <p:cBhvr>
                                        <p:cTn dur="500" fill="hold" id="27"/>
                                        <p:tgtEl>
                                          <p:spTgt spid="77"/>
                                        </p:tgtEl>
                                        <p:attrNameLst>
                                          <p:attrName>ppt_y</p:attrName>
                                        </p:attrNameLst>
                                      </p:cBhvr>
                                      <p:tavLst>
                                        <p:tav tm="0">
                                          <p:val>
                                            <p:strVal val="#ppt_y-.1"/>
                                          </p:val>
                                        </p:tav>
                                        <p:tav tm="100000">
                                          <p:val>
                                            <p:strVal val="#ppt_y"/>
                                          </p:val>
                                        </p:tav>
                                      </p:tavLst>
                                    </p:anim>
                                  </p:childTnLst>
                                </p:cTn>
                              </p:par>
                              <p:par>
                                <p:cTn fill="hold" id="28" nodeType="withEffect" presetClass="entr" presetID="47" presetSubtype="0">
                                  <p:stCondLst>
                                    <p:cond delay="800"/>
                                  </p:stCondLst>
                                  <p:childTnLst>
                                    <p:set>
                                      <p:cBhvr>
                                        <p:cTn dur="1" fill="hold" id="29">
                                          <p:stCondLst>
                                            <p:cond delay="0"/>
                                          </p:stCondLst>
                                        </p:cTn>
                                        <p:tgtEl>
                                          <p:spTgt spid="51"/>
                                        </p:tgtEl>
                                        <p:attrNameLst>
                                          <p:attrName>style.visibility</p:attrName>
                                        </p:attrNameLst>
                                      </p:cBhvr>
                                      <p:to>
                                        <p:strVal val="visible"/>
                                      </p:to>
                                    </p:set>
                                    <p:animEffect filter="">
                                      <p:cBhvr>
                                        <p:cTn dur="500" id="30"/>
                                        <p:tgtEl>
                                          <p:spTgt spid="51"/>
                                        </p:tgtEl>
                                      </p:cBhvr>
                                    </p:animEffect>
                                    <p:anim calcmode="lin" valueType="num">
                                      <p:cBhvr>
                                        <p:cTn dur="500" fill="hold" id="31"/>
                                        <p:tgtEl>
                                          <p:spTgt spid="51"/>
                                        </p:tgtEl>
                                        <p:attrNameLst>
                                          <p:attrName>ppt_x</p:attrName>
                                        </p:attrNameLst>
                                      </p:cBhvr>
                                      <p:tavLst>
                                        <p:tav tm="0">
                                          <p:val>
                                            <p:strVal val="#ppt_x"/>
                                          </p:val>
                                        </p:tav>
                                        <p:tav tm="100000">
                                          <p:val>
                                            <p:strVal val="#ppt_x"/>
                                          </p:val>
                                        </p:tav>
                                      </p:tavLst>
                                    </p:anim>
                                    <p:anim calcmode="lin" valueType="num">
                                      <p:cBhvr>
                                        <p:cTn dur="500" fill="hold" id="32"/>
                                        <p:tgtEl>
                                          <p:spTgt spid="51"/>
                                        </p:tgtEl>
                                        <p:attrNameLst>
                                          <p:attrName>ppt_y</p:attrName>
                                        </p:attrNameLst>
                                      </p:cBhvr>
                                      <p:tavLst>
                                        <p:tav tm="0">
                                          <p:val>
                                            <p:strVal val="#ppt_y-.1"/>
                                          </p:val>
                                        </p:tav>
                                        <p:tav tm="100000">
                                          <p:val>
                                            <p:strVal val="#ppt_y"/>
                                          </p:val>
                                        </p:tav>
                                      </p:tavLst>
                                    </p:anim>
                                  </p:childTnLst>
                                </p:cTn>
                              </p:par>
                            </p:childTnLst>
                          </p:cTn>
                        </p:par>
                        <p:par>
                          <p:cTn fill="hold" id="33" nodeType="afterGroup">
                            <p:stCondLst>
                              <p:cond delay="2800"/>
                            </p:stCondLst>
                            <p:childTnLst>
                              <p:par>
                                <p:cTn fill="hold" grpId="0" id="34" nodeType="afterEffect" presetClass="entr" presetID="14" presetSubtype="10">
                                  <p:stCondLst>
                                    <p:cond delay="250"/>
                                  </p:stCondLst>
                                  <p:childTnLst>
                                    <p:set>
                                      <p:cBhvr>
                                        <p:cTn dur="1" fill="hold" id="35">
                                          <p:stCondLst>
                                            <p:cond delay="0"/>
                                          </p:stCondLst>
                                        </p:cTn>
                                        <p:tgtEl>
                                          <p:spTgt spid="71"/>
                                        </p:tgtEl>
                                        <p:attrNameLst>
                                          <p:attrName>style.visibility</p:attrName>
                                        </p:attrNameLst>
                                      </p:cBhvr>
                                      <p:to>
                                        <p:strVal val="visible"/>
                                      </p:to>
                                    </p:set>
                                    <p:animEffect filter="">
                                      <p:cBhvr>
                                        <p:cTn dur="400" id="36"/>
                                        <p:tgtEl>
                                          <p:spTgt spid="71"/>
                                        </p:tgtEl>
                                      </p:cBhvr>
                                    </p:animEffect>
                                  </p:childTnLst>
                                </p:cTn>
                              </p:par>
                              <p:par>
                                <p:cTn fill="hold" grpId="0" id="37" nodeType="withEffect" presetClass="entr" presetID="14" presetSubtype="10">
                                  <p:stCondLst>
                                    <p:cond delay="250"/>
                                  </p:stCondLst>
                                  <p:childTnLst>
                                    <p:set>
                                      <p:cBhvr>
                                        <p:cTn dur="1" fill="hold" id="38">
                                          <p:stCondLst>
                                            <p:cond delay="0"/>
                                          </p:stCondLst>
                                        </p:cTn>
                                        <p:tgtEl>
                                          <p:spTgt spid="72"/>
                                        </p:tgtEl>
                                        <p:attrNameLst>
                                          <p:attrName>style.visibility</p:attrName>
                                        </p:attrNameLst>
                                      </p:cBhvr>
                                      <p:to>
                                        <p:strVal val="visible"/>
                                      </p:to>
                                    </p:set>
                                    <p:animEffect filter="">
                                      <p:cBhvr>
                                        <p:cTn dur="400" id="39"/>
                                        <p:tgtEl>
                                          <p:spTgt spid="72"/>
                                        </p:tgtEl>
                                      </p:cBhvr>
                                    </p:animEffect>
                                  </p:childTnLst>
                                </p:cTn>
                              </p:par>
                            </p:childTnLst>
                          </p:cTn>
                        </p:par>
                        <p:par>
                          <p:cTn fill="hold" id="40" nodeType="afterGroup">
                            <p:stCondLst>
                              <p:cond delay="3450"/>
                            </p:stCondLst>
                            <p:childTnLst>
                              <p:par>
                                <p:cTn fill="hold" grpId="0" id="41" nodeType="afterEffect" presetClass="entr" presetID="14" presetSubtype="10">
                                  <p:stCondLst>
                                    <p:cond delay="250"/>
                                  </p:stCondLst>
                                  <p:childTnLst>
                                    <p:set>
                                      <p:cBhvr>
                                        <p:cTn dur="1" fill="hold" id="42">
                                          <p:stCondLst>
                                            <p:cond delay="0"/>
                                          </p:stCondLst>
                                        </p:cTn>
                                        <p:tgtEl>
                                          <p:spTgt spid="73"/>
                                        </p:tgtEl>
                                        <p:attrNameLst>
                                          <p:attrName>style.visibility</p:attrName>
                                        </p:attrNameLst>
                                      </p:cBhvr>
                                      <p:to>
                                        <p:strVal val="visible"/>
                                      </p:to>
                                    </p:set>
                                    <p:animEffect filter="">
                                      <p:cBhvr>
                                        <p:cTn dur="400" id="43"/>
                                        <p:tgtEl>
                                          <p:spTgt spid="73"/>
                                        </p:tgtEl>
                                      </p:cBhvr>
                                    </p:animEffect>
                                  </p:childTnLst>
                                </p:cTn>
                              </p:par>
                              <p:par>
                                <p:cTn fill="hold" grpId="0" id="44" nodeType="withEffect" presetClass="entr" presetID="14" presetSubtype="10">
                                  <p:stCondLst>
                                    <p:cond delay="250"/>
                                  </p:stCondLst>
                                  <p:childTnLst>
                                    <p:set>
                                      <p:cBhvr>
                                        <p:cTn dur="1" fill="hold" id="45">
                                          <p:stCondLst>
                                            <p:cond delay="0"/>
                                          </p:stCondLst>
                                        </p:cTn>
                                        <p:tgtEl>
                                          <p:spTgt spid="74"/>
                                        </p:tgtEl>
                                        <p:attrNameLst>
                                          <p:attrName>style.visibility</p:attrName>
                                        </p:attrNameLst>
                                      </p:cBhvr>
                                      <p:to>
                                        <p:strVal val="visible"/>
                                      </p:to>
                                    </p:set>
                                    <p:animEffect filter="">
                                      <p:cBhvr>
                                        <p:cTn dur="400" id="46"/>
                                        <p:tgtEl>
                                          <p:spTgt spid="74"/>
                                        </p:tgtEl>
                                      </p:cBhvr>
                                    </p:animEffect>
                                  </p:childTnLst>
                                </p:cTn>
                              </p:par>
                            </p:childTnLst>
                          </p:cTn>
                        </p:par>
                        <p:par>
                          <p:cTn fill="hold" id="47" nodeType="afterGroup">
                            <p:stCondLst>
                              <p:cond delay="4100"/>
                            </p:stCondLst>
                            <p:childTnLst>
                              <p:par>
                                <p:cTn fill="hold" grpId="0" id="48" nodeType="afterEffect" presetClass="entr" presetID="14" presetSubtype="10">
                                  <p:stCondLst>
                                    <p:cond delay="250"/>
                                  </p:stCondLst>
                                  <p:childTnLst>
                                    <p:set>
                                      <p:cBhvr>
                                        <p:cTn dur="1" fill="hold" id="49">
                                          <p:stCondLst>
                                            <p:cond delay="0"/>
                                          </p:stCondLst>
                                        </p:cTn>
                                        <p:tgtEl>
                                          <p:spTgt spid="75"/>
                                        </p:tgtEl>
                                        <p:attrNameLst>
                                          <p:attrName>style.visibility</p:attrName>
                                        </p:attrNameLst>
                                      </p:cBhvr>
                                      <p:to>
                                        <p:strVal val="visible"/>
                                      </p:to>
                                    </p:set>
                                    <p:animEffect filter="">
                                      <p:cBhvr>
                                        <p:cTn dur="400" id="50"/>
                                        <p:tgtEl>
                                          <p:spTgt spid="75"/>
                                        </p:tgtEl>
                                      </p:cBhvr>
                                    </p:animEffect>
                                  </p:childTnLst>
                                </p:cTn>
                              </p:par>
                              <p:par>
                                <p:cTn fill="hold" grpId="0" id="51" nodeType="withEffect" presetClass="entr" presetID="14" presetSubtype="10">
                                  <p:stCondLst>
                                    <p:cond delay="250"/>
                                  </p:stCondLst>
                                  <p:childTnLst>
                                    <p:set>
                                      <p:cBhvr>
                                        <p:cTn dur="1" fill="hold" id="52">
                                          <p:stCondLst>
                                            <p:cond delay="0"/>
                                          </p:stCondLst>
                                        </p:cTn>
                                        <p:tgtEl>
                                          <p:spTgt spid="76"/>
                                        </p:tgtEl>
                                        <p:attrNameLst>
                                          <p:attrName>style.visibility</p:attrName>
                                        </p:attrNameLst>
                                      </p:cBhvr>
                                      <p:to>
                                        <p:strVal val="visible"/>
                                      </p:to>
                                    </p:set>
                                    <p:animEffect filter="">
                                      <p:cBhvr>
                                        <p:cTn dur="400" id="53"/>
                                        <p:tgtEl>
                                          <p:spTgt spid="7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2"/>
      <p:bldP grpId="0" spid="49"/>
      <p:bldP grpId="0" spid="50"/>
      <p:bldP grpId="0" spid="71"/>
      <p:bldP grpId="0" spid="72"/>
      <p:bldP grpId="0" spid="73"/>
      <p:bldP grpId="0" spid="74"/>
      <p:bldP grpId="0" spid="75"/>
      <p:bldP grpId="0" spid="76"/>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6" name="TextBox 25"/>
          <p:cNvSpPr txBox="1"/>
          <p:nvPr/>
        </p:nvSpPr>
        <p:spPr>
          <a:xfrm>
            <a:off x="1206625" y="2289237"/>
            <a:ext cx="3122428" cy="3931921"/>
          </a:xfrm>
          <a:prstGeom prst="rect">
            <a:avLst/>
          </a:prstGeom>
          <a:noFill/>
        </p:spPr>
        <p:txBody>
          <a:bodyPr rtlCol="0" wrap="square">
            <a:spAutoFit/>
          </a:bodyPr>
          <a:lstStyle/>
          <a:p>
            <a:pPr defTabSz="1176924"/>
            <a:r>
              <a:rPr altLang="en-US" lang="zh-CN">
                <a:solidFill>
                  <a:schemeClr val="tx1">
                    <a:lumMod val="85000"/>
                    <a:lumOff val="15000"/>
                  </a:schemeClr>
                </a:solidFill>
                <a:latin charset="-122" panose="02010509060101010101" pitchFamily="49" typeface="幼圆"/>
                <a:ea charset="-122" panose="02010509060101010101" pitchFamily="49" typeface="幼圆"/>
              </a:rPr>
              <a:t>添加标题</a:t>
            </a:r>
          </a:p>
          <a:p>
            <a:pPr defTabSz="1176924"/>
            <a:endParaRPr altLang="en-US" lang="zh-CN">
              <a:solidFill>
                <a:schemeClr val="tx1">
                  <a:lumMod val="85000"/>
                  <a:lumOff val="15000"/>
                </a:schemeClr>
              </a:solidFill>
              <a:latin charset="-122" panose="02010509060101010101" pitchFamily="49" typeface="幼圆"/>
              <a:ea charset="-122" panose="02010509060101010101" pitchFamily="49" typeface="幼圆"/>
            </a:endParaRPr>
          </a:p>
          <a:p>
            <a:pPr defTabSz="1176924"/>
            <a:r>
              <a:rPr altLang="en-US" lang="zh-CN">
                <a:solidFill>
                  <a:schemeClr val="tx1">
                    <a:lumMod val="85000"/>
                    <a:lumOff val="15000"/>
                  </a:schemeClr>
                </a:solidFill>
                <a:latin charset="-122" panose="02010509060101010101" pitchFamily="49" typeface="幼圆"/>
                <a:ea charset="-122" panose="02010509060101010101" pitchFamily="49" typeface="幼圆"/>
              </a:rPr>
              <a:t>Dynamically deploy future-proof outsourcing with magnetic vortals. Compellingly synergize robust users after frictionless value. Appropriately seize vertical resources whereas impactful lAppropriately seize vertical resources whereas impactful</a:t>
            </a:r>
          </a:p>
        </p:txBody>
      </p:sp>
      <p:sp>
        <p:nvSpPr>
          <p:cNvPr id="28" name="Freeform 27"/>
          <p:cNvSpPr/>
          <p:nvPr/>
        </p:nvSpPr>
        <p:spPr>
          <a:xfrm rot="20070184">
            <a:off x="4665270" y="2557149"/>
            <a:ext cx="745646" cy="803005"/>
          </a:xfrm>
          <a:custGeom>
            <a:rect b="b" l="l" r="r" t="t"/>
            <a:pathLst>
              <a:path h="228600" w="212271">
                <a:moveTo>
                  <a:pt x="16328" y="81643"/>
                </a:moveTo>
                <a:lnTo>
                  <a:pt x="16328" y="212272"/>
                </a:lnTo>
                <a:lnTo>
                  <a:pt x="195943" y="212272"/>
                </a:lnTo>
                <a:lnTo>
                  <a:pt x="195943" y="81643"/>
                </a:lnTo>
                <a:close/>
                <a:moveTo>
                  <a:pt x="151039" y="16329"/>
                </a:moveTo>
                <a:cubicBezTo>
                  <a:pt x="149848" y="16329"/>
                  <a:pt x="148870" y="16712"/>
                  <a:pt x="148105" y="17477"/>
                </a:cubicBezTo>
                <a:cubicBezTo>
                  <a:pt x="147340" y="18242"/>
                  <a:pt x="146957" y="19220"/>
                  <a:pt x="146957" y="20411"/>
                </a:cubicBezTo>
                <a:lnTo>
                  <a:pt x="146957" y="57150"/>
                </a:lnTo>
                <a:cubicBezTo>
                  <a:pt x="146957" y="58341"/>
                  <a:pt x="147340" y="59319"/>
                  <a:pt x="148105" y="60084"/>
                </a:cubicBezTo>
                <a:cubicBezTo>
                  <a:pt x="148870" y="60850"/>
                  <a:pt x="149848" y="61232"/>
                  <a:pt x="151039" y="61232"/>
                </a:cubicBezTo>
                <a:lnTo>
                  <a:pt x="159203" y="61232"/>
                </a:lnTo>
                <a:cubicBezTo>
                  <a:pt x="160394" y="61232"/>
                  <a:pt x="161372" y="60850"/>
                  <a:pt x="162137" y="60084"/>
                </a:cubicBezTo>
                <a:cubicBezTo>
                  <a:pt x="162903" y="59319"/>
                  <a:pt x="163285" y="58341"/>
                  <a:pt x="163285" y="57150"/>
                </a:cubicBezTo>
                <a:lnTo>
                  <a:pt x="163285" y="20411"/>
                </a:lnTo>
                <a:cubicBezTo>
                  <a:pt x="163285" y="19220"/>
                  <a:pt x="162903" y="18242"/>
                  <a:pt x="162137" y="17477"/>
                </a:cubicBezTo>
                <a:cubicBezTo>
                  <a:pt x="161372" y="16712"/>
                  <a:pt x="160394" y="16329"/>
                  <a:pt x="159203" y="16329"/>
                </a:cubicBezTo>
                <a:close/>
                <a:moveTo>
                  <a:pt x="53068" y="16329"/>
                </a:moveTo>
                <a:cubicBezTo>
                  <a:pt x="51877" y="16329"/>
                  <a:pt x="50899" y="16712"/>
                  <a:pt x="50134" y="17477"/>
                </a:cubicBezTo>
                <a:cubicBezTo>
                  <a:pt x="49368" y="18242"/>
                  <a:pt x="48985" y="19220"/>
                  <a:pt x="48985" y="20411"/>
                </a:cubicBezTo>
                <a:lnTo>
                  <a:pt x="48985" y="57150"/>
                </a:lnTo>
                <a:cubicBezTo>
                  <a:pt x="48985" y="58341"/>
                  <a:pt x="49368" y="59319"/>
                  <a:pt x="50134" y="60084"/>
                </a:cubicBezTo>
                <a:cubicBezTo>
                  <a:pt x="50899" y="60850"/>
                  <a:pt x="51877" y="61232"/>
                  <a:pt x="53068" y="61232"/>
                </a:cubicBezTo>
                <a:lnTo>
                  <a:pt x="61232" y="61232"/>
                </a:lnTo>
                <a:cubicBezTo>
                  <a:pt x="62423" y="61232"/>
                  <a:pt x="63401" y="60850"/>
                  <a:pt x="64166" y="60084"/>
                </a:cubicBezTo>
                <a:cubicBezTo>
                  <a:pt x="64931" y="59319"/>
                  <a:pt x="65314" y="58341"/>
                  <a:pt x="65314" y="57150"/>
                </a:cubicBezTo>
                <a:lnTo>
                  <a:pt x="65314" y="20411"/>
                </a:lnTo>
                <a:cubicBezTo>
                  <a:pt x="65314" y="19220"/>
                  <a:pt x="64931" y="18242"/>
                  <a:pt x="64166" y="17477"/>
                </a:cubicBezTo>
                <a:cubicBezTo>
                  <a:pt x="63401" y="16712"/>
                  <a:pt x="62423" y="16329"/>
                  <a:pt x="61232" y="16329"/>
                </a:cubicBezTo>
                <a:close/>
                <a:moveTo>
                  <a:pt x="53068" y="0"/>
                </a:moveTo>
                <a:lnTo>
                  <a:pt x="61232" y="0"/>
                </a:lnTo>
                <a:cubicBezTo>
                  <a:pt x="66845" y="0"/>
                  <a:pt x="71650" y="1999"/>
                  <a:pt x="75647" y="5996"/>
                </a:cubicBezTo>
                <a:cubicBezTo>
                  <a:pt x="79644" y="9993"/>
                  <a:pt x="81643" y="14798"/>
                  <a:pt x="81643" y="20411"/>
                </a:cubicBezTo>
                <a:lnTo>
                  <a:pt x="81643" y="32657"/>
                </a:lnTo>
                <a:lnTo>
                  <a:pt x="130628" y="32657"/>
                </a:lnTo>
                <a:lnTo>
                  <a:pt x="130628" y="20411"/>
                </a:lnTo>
                <a:cubicBezTo>
                  <a:pt x="130628" y="14798"/>
                  <a:pt x="132627" y="9993"/>
                  <a:pt x="136624" y="5996"/>
                </a:cubicBezTo>
                <a:cubicBezTo>
                  <a:pt x="140621" y="1999"/>
                  <a:pt x="145426" y="0"/>
                  <a:pt x="151039" y="0"/>
                </a:cubicBezTo>
                <a:lnTo>
                  <a:pt x="159203" y="0"/>
                </a:lnTo>
                <a:cubicBezTo>
                  <a:pt x="164816" y="0"/>
                  <a:pt x="169621" y="1999"/>
                  <a:pt x="173618" y="5996"/>
                </a:cubicBezTo>
                <a:cubicBezTo>
                  <a:pt x="177615" y="9993"/>
                  <a:pt x="179614" y="14798"/>
                  <a:pt x="179614" y="20411"/>
                </a:cubicBezTo>
                <a:lnTo>
                  <a:pt x="179614" y="32657"/>
                </a:lnTo>
                <a:lnTo>
                  <a:pt x="195943" y="32657"/>
                </a:lnTo>
                <a:cubicBezTo>
                  <a:pt x="200365" y="32657"/>
                  <a:pt x="204192" y="34273"/>
                  <a:pt x="207424" y="37505"/>
                </a:cubicBezTo>
                <a:cubicBezTo>
                  <a:pt x="210655" y="40737"/>
                  <a:pt x="212271" y="44564"/>
                  <a:pt x="212271" y="48986"/>
                </a:cubicBezTo>
                <a:lnTo>
                  <a:pt x="212271" y="212272"/>
                </a:lnTo>
                <a:cubicBezTo>
                  <a:pt x="212271" y="216694"/>
                  <a:pt x="210655" y="220521"/>
                  <a:pt x="207424" y="223753"/>
                </a:cubicBezTo>
                <a:cubicBezTo>
                  <a:pt x="204192" y="226984"/>
                  <a:pt x="200365" y="228600"/>
                  <a:pt x="195943" y="228600"/>
                </a:cubicBezTo>
                <a:lnTo>
                  <a:pt x="16328" y="228600"/>
                </a:lnTo>
                <a:cubicBezTo>
                  <a:pt x="11906" y="228600"/>
                  <a:pt x="8079" y="226984"/>
                  <a:pt x="4847" y="223753"/>
                </a:cubicBezTo>
                <a:cubicBezTo>
                  <a:pt x="1616" y="220521"/>
                  <a:pt x="0" y="216694"/>
                  <a:pt x="0" y="212272"/>
                </a:cubicBezTo>
                <a:lnTo>
                  <a:pt x="0" y="48986"/>
                </a:lnTo>
                <a:cubicBezTo>
                  <a:pt x="0" y="44564"/>
                  <a:pt x="1616" y="40737"/>
                  <a:pt x="4847" y="37505"/>
                </a:cubicBezTo>
                <a:cubicBezTo>
                  <a:pt x="8079" y="34273"/>
                  <a:pt x="11906" y="32657"/>
                  <a:pt x="16328" y="32657"/>
                </a:cubicBezTo>
                <a:lnTo>
                  <a:pt x="32657" y="32657"/>
                </a:lnTo>
                <a:lnTo>
                  <a:pt x="32657" y="20411"/>
                </a:lnTo>
                <a:cubicBezTo>
                  <a:pt x="32657" y="14798"/>
                  <a:pt x="34655" y="9993"/>
                  <a:pt x="38653" y="5996"/>
                </a:cubicBezTo>
                <a:cubicBezTo>
                  <a:pt x="42650" y="1999"/>
                  <a:pt x="47455" y="0"/>
                  <a:pt x="53068" y="0"/>
                </a:cubicBezTo>
                <a:close/>
              </a:path>
            </a:pathLst>
          </a:custGeom>
          <a:solidFill>
            <a:srgbClr val="7F2E30"/>
          </a:solidFill>
          <a:ln>
            <a:noFill/>
          </a:ln>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en-AU">
              <a:solidFill>
                <a:schemeClr val="tx1">
                  <a:lumMod val="75000"/>
                  <a:lumOff val="25000"/>
                </a:schemeClr>
              </a:solidFill>
              <a:latin charset="0" pitchFamily="2" typeface="FontAwesome"/>
            </a:endParaRPr>
          </a:p>
        </p:txBody>
      </p:sp>
      <p:sp>
        <p:nvSpPr>
          <p:cNvPr id="29" name="TextBox 28"/>
          <p:cNvSpPr txBox="1"/>
          <p:nvPr/>
        </p:nvSpPr>
        <p:spPr>
          <a:xfrm>
            <a:off x="1206625" y="4388003"/>
            <a:ext cx="3122428" cy="3931921"/>
          </a:xfrm>
          <a:prstGeom prst="rect">
            <a:avLst/>
          </a:prstGeom>
          <a:noFill/>
        </p:spPr>
        <p:txBody>
          <a:bodyPr rtlCol="0" wrap="square">
            <a:spAutoFit/>
          </a:bodyPr>
          <a:lstStyle/>
          <a:p>
            <a:pPr defTabSz="1176924"/>
            <a:r>
              <a:rPr altLang="en-US" lang="zh-CN">
                <a:solidFill>
                  <a:schemeClr val="tx1">
                    <a:lumMod val="85000"/>
                    <a:lumOff val="15000"/>
                  </a:schemeClr>
                </a:solidFill>
                <a:latin charset="-122" panose="02010509060101010101" pitchFamily="49" typeface="幼圆"/>
                <a:ea charset="-122" panose="02010509060101010101" pitchFamily="49" typeface="幼圆"/>
              </a:rPr>
              <a:t>添加标题</a:t>
            </a:r>
          </a:p>
          <a:p>
            <a:pPr defTabSz="1176924"/>
            <a:endParaRPr altLang="en-US" lang="zh-CN">
              <a:solidFill>
                <a:schemeClr val="tx1">
                  <a:lumMod val="85000"/>
                  <a:lumOff val="15000"/>
                </a:schemeClr>
              </a:solidFill>
              <a:latin charset="-122" panose="02010509060101010101" pitchFamily="49" typeface="幼圆"/>
              <a:ea charset="-122" panose="02010509060101010101" pitchFamily="49" typeface="幼圆"/>
            </a:endParaRPr>
          </a:p>
          <a:p>
            <a:pPr defTabSz="1176924"/>
            <a:r>
              <a:rPr altLang="en-US" lang="zh-CN">
                <a:solidFill>
                  <a:schemeClr val="tx1">
                    <a:lumMod val="85000"/>
                    <a:lumOff val="15000"/>
                  </a:schemeClr>
                </a:solidFill>
                <a:latin charset="-122" panose="02010509060101010101" pitchFamily="49" typeface="幼圆"/>
                <a:ea charset="-122" panose="02010509060101010101" pitchFamily="49" typeface="幼圆"/>
              </a:rPr>
              <a:t>Dynamically deploy future-proof outsourcing with magnetic vortals. Compellingly synergize robust users after frictionless value. Appropriately seize vertical resources whereas impactful lAppropriately seize vertical resources whereas impactful</a:t>
            </a:r>
          </a:p>
        </p:txBody>
      </p:sp>
      <p:sp>
        <p:nvSpPr>
          <p:cNvPr id="32" name="Freeform 31"/>
          <p:cNvSpPr/>
          <p:nvPr/>
        </p:nvSpPr>
        <p:spPr>
          <a:xfrm>
            <a:off x="4665425" y="4684750"/>
            <a:ext cx="745335" cy="745335"/>
          </a:xfrm>
          <a:custGeom>
            <a:rect b="b" l="l" r="r" t="t"/>
            <a:pathLst>
              <a:path h="228600" w="228600">
                <a:moveTo>
                  <a:pt x="62253" y="70672"/>
                </a:moveTo>
                <a:cubicBezTo>
                  <a:pt x="53068" y="74414"/>
                  <a:pt x="44946" y="79815"/>
                  <a:pt x="37888" y="86873"/>
                </a:cubicBezTo>
                <a:cubicBezTo>
                  <a:pt x="30829" y="93932"/>
                  <a:pt x="25429" y="102054"/>
                  <a:pt x="21687" y="111239"/>
                </a:cubicBezTo>
                <a:cubicBezTo>
                  <a:pt x="20836" y="113365"/>
                  <a:pt x="20836" y="115448"/>
                  <a:pt x="21687" y="117489"/>
                </a:cubicBezTo>
                <a:cubicBezTo>
                  <a:pt x="22537" y="119531"/>
                  <a:pt x="24025" y="120976"/>
                  <a:pt x="26151" y="121827"/>
                </a:cubicBezTo>
                <a:cubicBezTo>
                  <a:pt x="27257" y="122252"/>
                  <a:pt x="28278" y="122465"/>
                  <a:pt x="29213" y="122465"/>
                </a:cubicBezTo>
                <a:cubicBezTo>
                  <a:pt x="32785" y="122465"/>
                  <a:pt x="35336" y="120764"/>
                  <a:pt x="36867" y="117362"/>
                </a:cubicBezTo>
                <a:cubicBezTo>
                  <a:pt x="39759" y="110218"/>
                  <a:pt x="43947" y="103904"/>
                  <a:pt x="49432" y="98418"/>
                </a:cubicBezTo>
                <a:cubicBezTo>
                  <a:pt x="54918" y="92933"/>
                  <a:pt x="61232" y="88744"/>
                  <a:pt x="68376" y="85853"/>
                </a:cubicBezTo>
                <a:cubicBezTo>
                  <a:pt x="70502" y="84917"/>
                  <a:pt x="71991" y="83429"/>
                  <a:pt x="72841" y="81388"/>
                </a:cubicBezTo>
                <a:cubicBezTo>
                  <a:pt x="73691" y="79347"/>
                  <a:pt x="73691" y="77263"/>
                  <a:pt x="72841" y="75137"/>
                </a:cubicBezTo>
                <a:cubicBezTo>
                  <a:pt x="71991" y="73011"/>
                  <a:pt x="70545" y="71523"/>
                  <a:pt x="68504" y="70672"/>
                </a:cubicBezTo>
                <a:cubicBezTo>
                  <a:pt x="66463" y="69822"/>
                  <a:pt x="64379" y="69822"/>
                  <a:pt x="62253" y="70672"/>
                </a:cubicBezTo>
                <a:close/>
                <a:moveTo>
                  <a:pt x="208891" y="33295"/>
                </a:moveTo>
                <a:cubicBezTo>
                  <a:pt x="210039" y="33295"/>
                  <a:pt x="210996" y="33720"/>
                  <a:pt x="211761" y="34571"/>
                </a:cubicBezTo>
                <a:lnTo>
                  <a:pt x="223370" y="46052"/>
                </a:lnTo>
                <a:cubicBezTo>
                  <a:pt x="224135" y="46902"/>
                  <a:pt x="224518" y="47880"/>
                  <a:pt x="224518" y="48986"/>
                </a:cubicBezTo>
                <a:cubicBezTo>
                  <a:pt x="224518" y="50092"/>
                  <a:pt x="224135" y="51070"/>
                  <a:pt x="223370" y="51920"/>
                </a:cubicBezTo>
                <a:cubicBezTo>
                  <a:pt x="222435" y="52685"/>
                  <a:pt x="221456" y="53068"/>
                  <a:pt x="220436" y="53068"/>
                </a:cubicBezTo>
                <a:cubicBezTo>
                  <a:pt x="219415" y="53068"/>
                  <a:pt x="218437" y="52685"/>
                  <a:pt x="217502" y="51920"/>
                </a:cubicBezTo>
                <a:lnTo>
                  <a:pt x="206021" y="40311"/>
                </a:lnTo>
                <a:cubicBezTo>
                  <a:pt x="205170" y="39546"/>
                  <a:pt x="204745" y="38589"/>
                  <a:pt x="204745" y="37441"/>
                </a:cubicBezTo>
                <a:cubicBezTo>
                  <a:pt x="204745" y="36293"/>
                  <a:pt x="205170" y="35336"/>
                  <a:pt x="206021" y="34571"/>
                </a:cubicBezTo>
                <a:cubicBezTo>
                  <a:pt x="206786" y="33720"/>
                  <a:pt x="207743" y="33295"/>
                  <a:pt x="208891" y="33295"/>
                </a:cubicBezTo>
                <a:close/>
                <a:moveTo>
                  <a:pt x="193009" y="29723"/>
                </a:moveTo>
                <a:lnTo>
                  <a:pt x="198877" y="35591"/>
                </a:lnTo>
                <a:lnTo>
                  <a:pt x="167751" y="66590"/>
                </a:lnTo>
                <a:lnTo>
                  <a:pt x="176425" y="75265"/>
                </a:lnTo>
                <a:cubicBezTo>
                  <a:pt x="178041" y="76881"/>
                  <a:pt x="178849" y="78815"/>
                  <a:pt x="178849" y="81069"/>
                </a:cubicBezTo>
                <a:cubicBezTo>
                  <a:pt x="178849" y="83323"/>
                  <a:pt x="178041" y="85258"/>
                  <a:pt x="176425" y="86873"/>
                </a:cubicBezTo>
                <a:lnTo>
                  <a:pt x="168261" y="95038"/>
                </a:lnTo>
                <a:cubicBezTo>
                  <a:pt x="175830" y="108730"/>
                  <a:pt x="179615" y="123315"/>
                  <a:pt x="179615" y="138793"/>
                </a:cubicBezTo>
                <a:cubicBezTo>
                  <a:pt x="179615" y="150955"/>
                  <a:pt x="177255" y="162584"/>
                  <a:pt x="172535" y="173683"/>
                </a:cubicBezTo>
                <a:cubicBezTo>
                  <a:pt x="167815" y="184781"/>
                  <a:pt x="161436" y="194349"/>
                  <a:pt x="153400" y="202385"/>
                </a:cubicBezTo>
                <a:cubicBezTo>
                  <a:pt x="145363" y="210422"/>
                  <a:pt x="135795" y="216800"/>
                  <a:pt x="124697" y="221520"/>
                </a:cubicBezTo>
                <a:cubicBezTo>
                  <a:pt x="113599" y="226240"/>
                  <a:pt x="101969" y="228600"/>
                  <a:pt x="89807" y="228600"/>
                </a:cubicBezTo>
                <a:cubicBezTo>
                  <a:pt x="77646" y="228600"/>
                  <a:pt x="66016" y="226240"/>
                  <a:pt x="54918" y="221520"/>
                </a:cubicBezTo>
                <a:cubicBezTo>
                  <a:pt x="43819" y="216800"/>
                  <a:pt x="34252" y="210422"/>
                  <a:pt x="26215" y="202385"/>
                </a:cubicBezTo>
                <a:cubicBezTo>
                  <a:pt x="18179" y="194349"/>
                  <a:pt x="11800" y="184781"/>
                  <a:pt x="7080" y="173683"/>
                </a:cubicBezTo>
                <a:cubicBezTo>
                  <a:pt x="2360" y="162584"/>
                  <a:pt x="0" y="150955"/>
                  <a:pt x="0" y="138793"/>
                </a:cubicBezTo>
                <a:cubicBezTo>
                  <a:pt x="0" y="126632"/>
                  <a:pt x="2360" y="115002"/>
                  <a:pt x="7080" y="103904"/>
                </a:cubicBezTo>
                <a:cubicBezTo>
                  <a:pt x="11800" y="92805"/>
                  <a:pt x="18179" y="83238"/>
                  <a:pt x="26215" y="75201"/>
                </a:cubicBezTo>
                <a:cubicBezTo>
                  <a:pt x="34252" y="67164"/>
                  <a:pt x="43819" y="60786"/>
                  <a:pt x="54918" y="56066"/>
                </a:cubicBezTo>
                <a:cubicBezTo>
                  <a:pt x="66016" y="51346"/>
                  <a:pt x="77646" y="48986"/>
                  <a:pt x="89807" y="48986"/>
                </a:cubicBezTo>
                <a:cubicBezTo>
                  <a:pt x="105286" y="48986"/>
                  <a:pt x="119871" y="52770"/>
                  <a:pt x="133563" y="60339"/>
                </a:cubicBezTo>
                <a:lnTo>
                  <a:pt x="141727" y="52175"/>
                </a:lnTo>
                <a:cubicBezTo>
                  <a:pt x="143343" y="50559"/>
                  <a:pt x="145278" y="49751"/>
                  <a:pt x="147531" y="49751"/>
                </a:cubicBezTo>
                <a:cubicBezTo>
                  <a:pt x="149785" y="49751"/>
                  <a:pt x="151720" y="50559"/>
                  <a:pt x="153336" y="52175"/>
                </a:cubicBezTo>
                <a:lnTo>
                  <a:pt x="162010" y="60850"/>
                </a:lnTo>
                <a:close/>
                <a:moveTo>
                  <a:pt x="212272" y="24493"/>
                </a:moveTo>
                <a:lnTo>
                  <a:pt x="224518" y="24493"/>
                </a:lnTo>
                <a:cubicBezTo>
                  <a:pt x="225709" y="24493"/>
                  <a:pt x="226687" y="24876"/>
                  <a:pt x="227452" y="25641"/>
                </a:cubicBezTo>
                <a:cubicBezTo>
                  <a:pt x="228218" y="26407"/>
                  <a:pt x="228600" y="27385"/>
                  <a:pt x="228600" y="28575"/>
                </a:cubicBezTo>
                <a:cubicBezTo>
                  <a:pt x="228600" y="29766"/>
                  <a:pt x="228218" y="30744"/>
                  <a:pt x="227452" y="31509"/>
                </a:cubicBezTo>
                <a:cubicBezTo>
                  <a:pt x="226687" y="32275"/>
                  <a:pt x="225709" y="32657"/>
                  <a:pt x="224518" y="32657"/>
                </a:cubicBezTo>
                <a:lnTo>
                  <a:pt x="212272" y="32657"/>
                </a:lnTo>
                <a:cubicBezTo>
                  <a:pt x="211081" y="32657"/>
                  <a:pt x="210103" y="32275"/>
                  <a:pt x="209338" y="31509"/>
                </a:cubicBezTo>
                <a:cubicBezTo>
                  <a:pt x="208572" y="30744"/>
                  <a:pt x="208190" y="29766"/>
                  <a:pt x="208190" y="28575"/>
                </a:cubicBezTo>
                <a:cubicBezTo>
                  <a:pt x="208190" y="27385"/>
                  <a:pt x="208572" y="26407"/>
                  <a:pt x="209338" y="25641"/>
                </a:cubicBezTo>
                <a:cubicBezTo>
                  <a:pt x="210103" y="24876"/>
                  <a:pt x="211081" y="24493"/>
                  <a:pt x="212272" y="24493"/>
                </a:cubicBezTo>
                <a:close/>
                <a:moveTo>
                  <a:pt x="220436" y="4082"/>
                </a:moveTo>
                <a:cubicBezTo>
                  <a:pt x="221542" y="4082"/>
                  <a:pt x="222520" y="4465"/>
                  <a:pt x="223370" y="5231"/>
                </a:cubicBezTo>
                <a:cubicBezTo>
                  <a:pt x="224135" y="6081"/>
                  <a:pt x="224518" y="7059"/>
                  <a:pt x="224518" y="8165"/>
                </a:cubicBezTo>
                <a:cubicBezTo>
                  <a:pt x="224518" y="9270"/>
                  <a:pt x="224135" y="10248"/>
                  <a:pt x="223370" y="11099"/>
                </a:cubicBezTo>
                <a:lnTo>
                  <a:pt x="211761" y="22580"/>
                </a:lnTo>
                <a:cubicBezTo>
                  <a:pt x="210911" y="23430"/>
                  <a:pt x="209975" y="23855"/>
                  <a:pt x="208955" y="23855"/>
                </a:cubicBezTo>
                <a:cubicBezTo>
                  <a:pt x="207849" y="23855"/>
                  <a:pt x="206871" y="23430"/>
                  <a:pt x="206021" y="22580"/>
                </a:cubicBezTo>
                <a:cubicBezTo>
                  <a:pt x="205170" y="21814"/>
                  <a:pt x="204745" y="20857"/>
                  <a:pt x="204745" y="19709"/>
                </a:cubicBezTo>
                <a:cubicBezTo>
                  <a:pt x="204745" y="18561"/>
                  <a:pt x="205170" y="17605"/>
                  <a:pt x="206021" y="16839"/>
                </a:cubicBezTo>
                <a:lnTo>
                  <a:pt x="217502" y="5231"/>
                </a:lnTo>
                <a:cubicBezTo>
                  <a:pt x="218352" y="4465"/>
                  <a:pt x="219330" y="4082"/>
                  <a:pt x="220436" y="4082"/>
                </a:cubicBezTo>
                <a:close/>
                <a:moveTo>
                  <a:pt x="179615" y="4082"/>
                </a:moveTo>
                <a:cubicBezTo>
                  <a:pt x="180720" y="4082"/>
                  <a:pt x="181698" y="4465"/>
                  <a:pt x="182549" y="5231"/>
                </a:cubicBezTo>
                <a:lnTo>
                  <a:pt x="194030" y="16839"/>
                </a:lnTo>
                <a:cubicBezTo>
                  <a:pt x="194880" y="17605"/>
                  <a:pt x="195305" y="18561"/>
                  <a:pt x="195305" y="19709"/>
                </a:cubicBezTo>
                <a:cubicBezTo>
                  <a:pt x="195305" y="20857"/>
                  <a:pt x="194880" y="21814"/>
                  <a:pt x="194030" y="22580"/>
                </a:cubicBezTo>
                <a:cubicBezTo>
                  <a:pt x="193179" y="23430"/>
                  <a:pt x="192244" y="23855"/>
                  <a:pt x="191223" y="23855"/>
                </a:cubicBezTo>
                <a:cubicBezTo>
                  <a:pt x="190118" y="23855"/>
                  <a:pt x="189140" y="23430"/>
                  <a:pt x="188289" y="22580"/>
                </a:cubicBezTo>
                <a:lnTo>
                  <a:pt x="176680" y="11099"/>
                </a:lnTo>
                <a:cubicBezTo>
                  <a:pt x="175915" y="10248"/>
                  <a:pt x="175532" y="9270"/>
                  <a:pt x="175532" y="8165"/>
                </a:cubicBezTo>
                <a:cubicBezTo>
                  <a:pt x="175532" y="7059"/>
                  <a:pt x="175915" y="6081"/>
                  <a:pt x="176680" y="5231"/>
                </a:cubicBezTo>
                <a:cubicBezTo>
                  <a:pt x="177531" y="4465"/>
                  <a:pt x="178509" y="4082"/>
                  <a:pt x="179615" y="4082"/>
                </a:cubicBezTo>
                <a:close/>
                <a:moveTo>
                  <a:pt x="200025" y="0"/>
                </a:moveTo>
                <a:cubicBezTo>
                  <a:pt x="201216" y="0"/>
                  <a:pt x="202194" y="383"/>
                  <a:pt x="202959" y="1148"/>
                </a:cubicBezTo>
                <a:cubicBezTo>
                  <a:pt x="203725" y="1914"/>
                  <a:pt x="204107" y="2892"/>
                  <a:pt x="204107" y="4082"/>
                </a:cubicBezTo>
                <a:lnTo>
                  <a:pt x="204107" y="16329"/>
                </a:lnTo>
                <a:cubicBezTo>
                  <a:pt x="204107" y="17519"/>
                  <a:pt x="203725" y="18497"/>
                  <a:pt x="202959" y="19263"/>
                </a:cubicBezTo>
                <a:cubicBezTo>
                  <a:pt x="202194" y="20028"/>
                  <a:pt x="201216" y="20411"/>
                  <a:pt x="200025" y="20411"/>
                </a:cubicBezTo>
                <a:cubicBezTo>
                  <a:pt x="198835" y="20411"/>
                  <a:pt x="197857" y="20028"/>
                  <a:pt x="197091" y="19263"/>
                </a:cubicBezTo>
                <a:cubicBezTo>
                  <a:pt x="196326" y="18497"/>
                  <a:pt x="195943" y="17519"/>
                  <a:pt x="195943" y="16329"/>
                </a:cubicBezTo>
                <a:lnTo>
                  <a:pt x="195943" y="4082"/>
                </a:lnTo>
                <a:cubicBezTo>
                  <a:pt x="195943" y="2892"/>
                  <a:pt x="196326" y="1914"/>
                  <a:pt x="197091" y="1148"/>
                </a:cubicBezTo>
                <a:cubicBezTo>
                  <a:pt x="197857" y="383"/>
                  <a:pt x="198835" y="0"/>
                  <a:pt x="200025" y="0"/>
                </a:cubicBezTo>
                <a:close/>
              </a:path>
            </a:pathLst>
          </a:custGeom>
          <a:solidFill>
            <a:srgbClr val="7F2E30"/>
          </a:solidFill>
          <a:ln>
            <a:noFill/>
          </a:ln>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en-AU">
              <a:solidFill>
                <a:schemeClr val="tx1">
                  <a:lumMod val="75000"/>
                  <a:lumOff val="25000"/>
                </a:schemeClr>
              </a:solidFill>
              <a:latin charset="0" pitchFamily="2" typeface="FontAwesome"/>
            </a:endParaRPr>
          </a:p>
        </p:txBody>
      </p:sp>
      <p:sp>
        <p:nvSpPr>
          <p:cNvPr id="33" name="TextBox 32"/>
          <p:cNvSpPr txBox="1"/>
          <p:nvPr/>
        </p:nvSpPr>
        <p:spPr>
          <a:xfrm>
            <a:off x="6926939" y="2289237"/>
            <a:ext cx="3122428" cy="3931921"/>
          </a:xfrm>
          <a:prstGeom prst="rect">
            <a:avLst/>
          </a:prstGeom>
          <a:noFill/>
        </p:spPr>
        <p:txBody>
          <a:bodyPr rtlCol="0" wrap="square">
            <a:spAutoFit/>
          </a:bodyPr>
          <a:lstStyle/>
          <a:p>
            <a:pPr defTabSz="1176924"/>
            <a:r>
              <a:rPr altLang="en-US" lang="zh-CN">
                <a:solidFill>
                  <a:schemeClr val="tx1">
                    <a:lumMod val="85000"/>
                    <a:lumOff val="15000"/>
                  </a:schemeClr>
                </a:solidFill>
                <a:latin charset="-122" panose="02010509060101010101" pitchFamily="49" typeface="幼圆"/>
                <a:ea charset="-122" panose="02010509060101010101" pitchFamily="49" typeface="幼圆"/>
              </a:rPr>
              <a:t>添加标题</a:t>
            </a:r>
          </a:p>
          <a:p>
            <a:pPr defTabSz="1176924"/>
            <a:endParaRPr altLang="en-US" lang="zh-CN">
              <a:solidFill>
                <a:schemeClr val="tx1">
                  <a:lumMod val="85000"/>
                  <a:lumOff val="15000"/>
                </a:schemeClr>
              </a:solidFill>
              <a:latin charset="-122" panose="02010509060101010101" pitchFamily="49" typeface="幼圆"/>
              <a:ea charset="-122" panose="02010509060101010101" pitchFamily="49" typeface="幼圆"/>
            </a:endParaRPr>
          </a:p>
          <a:p>
            <a:pPr defTabSz="1176924"/>
            <a:r>
              <a:rPr altLang="en-US" lang="zh-CN">
                <a:solidFill>
                  <a:schemeClr val="tx1">
                    <a:lumMod val="85000"/>
                    <a:lumOff val="15000"/>
                  </a:schemeClr>
                </a:solidFill>
                <a:latin charset="-122" panose="02010509060101010101" pitchFamily="49" typeface="幼圆"/>
                <a:ea charset="-122" panose="02010509060101010101" pitchFamily="49" typeface="幼圆"/>
              </a:rPr>
              <a:t>Dynamically deploy future-proof outsourcing with magnetic vortals. Compellingly synergize robust users after frictionless value. Appropriately seize vertical resources whereas impactful lAppropriately seize vertical resources whereas impactful</a:t>
            </a:r>
          </a:p>
        </p:txBody>
      </p:sp>
      <p:sp>
        <p:nvSpPr>
          <p:cNvPr id="35" name="Freeform 34"/>
          <p:cNvSpPr/>
          <p:nvPr/>
        </p:nvSpPr>
        <p:spPr>
          <a:xfrm rot="1053240">
            <a:off x="10393027" y="2540656"/>
            <a:ext cx="1014924" cy="879606"/>
          </a:xfrm>
          <a:custGeom>
            <a:rect b="b" l="l" r="r" t="t"/>
            <a:pathLst>
              <a:path h="212272" w="244928">
                <a:moveTo>
                  <a:pt x="20410" y="16329"/>
                </a:moveTo>
                <a:cubicBezTo>
                  <a:pt x="19305" y="16329"/>
                  <a:pt x="18348" y="16733"/>
                  <a:pt x="17540" y="17541"/>
                </a:cubicBezTo>
                <a:cubicBezTo>
                  <a:pt x="16732" y="18349"/>
                  <a:pt x="16328" y="19305"/>
                  <a:pt x="16328" y="20411"/>
                </a:cubicBezTo>
                <a:lnTo>
                  <a:pt x="16328" y="126547"/>
                </a:lnTo>
                <a:cubicBezTo>
                  <a:pt x="16328" y="127652"/>
                  <a:pt x="16732" y="128609"/>
                  <a:pt x="17540" y="129417"/>
                </a:cubicBezTo>
                <a:cubicBezTo>
                  <a:pt x="18348" y="130225"/>
                  <a:pt x="19305" y="130629"/>
                  <a:pt x="20410" y="130629"/>
                </a:cubicBezTo>
                <a:lnTo>
                  <a:pt x="224517" y="130629"/>
                </a:lnTo>
                <a:cubicBezTo>
                  <a:pt x="225623" y="130629"/>
                  <a:pt x="226580" y="130225"/>
                  <a:pt x="227388" y="129417"/>
                </a:cubicBezTo>
                <a:cubicBezTo>
                  <a:pt x="228196" y="128609"/>
                  <a:pt x="228600" y="127652"/>
                  <a:pt x="228600" y="126547"/>
                </a:cubicBezTo>
                <a:lnTo>
                  <a:pt x="228600" y="20411"/>
                </a:lnTo>
                <a:cubicBezTo>
                  <a:pt x="228600" y="19305"/>
                  <a:pt x="228196" y="18349"/>
                  <a:pt x="227388" y="17541"/>
                </a:cubicBezTo>
                <a:cubicBezTo>
                  <a:pt x="226580" y="16733"/>
                  <a:pt x="225623" y="16329"/>
                  <a:pt x="224517" y="16329"/>
                </a:cubicBezTo>
                <a:close/>
                <a:moveTo>
                  <a:pt x="20410" y="0"/>
                </a:moveTo>
                <a:lnTo>
                  <a:pt x="224517" y="0"/>
                </a:lnTo>
                <a:cubicBezTo>
                  <a:pt x="230130" y="0"/>
                  <a:pt x="234935" y="1999"/>
                  <a:pt x="238932" y="5996"/>
                </a:cubicBezTo>
                <a:cubicBezTo>
                  <a:pt x="242930" y="9993"/>
                  <a:pt x="244928" y="14798"/>
                  <a:pt x="244928" y="20411"/>
                </a:cubicBezTo>
                <a:lnTo>
                  <a:pt x="244928" y="159204"/>
                </a:lnTo>
                <a:cubicBezTo>
                  <a:pt x="244928" y="164817"/>
                  <a:pt x="242930" y="169622"/>
                  <a:pt x="238932" y="173619"/>
                </a:cubicBezTo>
                <a:cubicBezTo>
                  <a:pt x="234935" y="177616"/>
                  <a:pt x="230130" y="179615"/>
                  <a:pt x="224517" y="179615"/>
                </a:cubicBezTo>
                <a:lnTo>
                  <a:pt x="155121" y="179615"/>
                </a:lnTo>
                <a:cubicBezTo>
                  <a:pt x="155121" y="182761"/>
                  <a:pt x="155801" y="186057"/>
                  <a:pt x="157162" y="189501"/>
                </a:cubicBezTo>
                <a:cubicBezTo>
                  <a:pt x="158523" y="192945"/>
                  <a:pt x="159883" y="195965"/>
                  <a:pt x="161244" y="198558"/>
                </a:cubicBezTo>
                <a:cubicBezTo>
                  <a:pt x="162605" y="201152"/>
                  <a:pt x="163285" y="203002"/>
                  <a:pt x="163285" y="204108"/>
                </a:cubicBezTo>
                <a:cubicBezTo>
                  <a:pt x="163285" y="206319"/>
                  <a:pt x="162477" y="208232"/>
                  <a:pt x="160861" y="209848"/>
                </a:cubicBezTo>
                <a:cubicBezTo>
                  <a:pt x="159246" y="211464"/>
                  <a:pt x="157332" y="212272"/>
                  <a:pt x="155121" y="212272"/>
                </a:cubicBezTo>
                <a:lnTo>
                  <a:pt x="89807" y="212272"/>
                </a:lnTo>
                <a:cubicBezTo>
                  <a:pt x="87595" y="212272"/>
                  <a:pt x="85682" y="211464"/>
                  <a:pt x="84066" y="209848"/>
                </a:cubicBezTo>
                <a:cubicBezTo>
                  <a:pt x="82450" y="208232"/>
                  <a:pt x="81642" y="206319"/>
                  <a:pt x="81642" y="204108"/>
                </a:cubicBezTo>
                <a:cubicBezTo>
                  <a:pt x="81642" y="202917"/>
                  <a:pt x="82323" y="201046"/>
                  <a:pt x="83683" y="198495"/>
                </a:cubicBezTo>
                <a:cubicBezTo>
                  <a:pt x="85044" y="195943"/>
                  <a:pt x="86405" y="192967"/>
                  <a:pt x="87766" y="189565"/>
                </a:cubicBezTo>
                <a:cubicBezTo>
                  <a:pt x="89126" y="186163"/>
                  <a:pt x="89807" y="182846"/>
                  <a:pt x="89807" y="179615"/>
                </a:cubicBezTo>
                <a:lnTo>
                  <a:pt x="20410" y="179615"/>
                </a:lnTo>
                <a:cubicBezTo>
                  <a:pt x="14797" y="179615"/>
                  <a:pt x="9992" y="177616"/>
                  <a:pt x="5995" y="173619"/>
                </a:cubicBezTo>
                <a:cubicBezTo>
                  <a:pt x="1998" y="169622"/>
                  <a:pt x="0" y="164817"/>
                  <a:pt x="0" y="159204"/>
                </a:cubicBezTo>
                <a:lnTo>
                  <a:pt x="0" y="20411"/>
                </a:lnTo>
                <a:cubicBezTo>
                  <a:pt x="0" y="14798"/>
                  <a:pt x="1998" y="9993"/>
                  <a:pt x="5995" y="5996"/>
                </a:cubicBezTo>
                <a:cubicBezTo>
                  <a:pt x="9992" y="1999"/>
                  <a:pt x="14797" y="0"/>
                  <a:pt x="20410" y="0"/>
                </a:cubicBezTo>
                <a:close/>
              </a:path>
            </a:pathLst>
          </a:custGeom>
          <a:solidFill>
            <a:srgbClr val="363636"/>
          </a:solidFill>
          <a:ln>
            <a:noFill/>
          </a:ln>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en-AU">
              <a:solidFill>
                <a:schemeClr val="tx1">
                  <a:lumMod val="75000"/>
                  <a:lumOff val="25000"/>
                </a:schemeClr>
              </a:solidFill>
              <a:latin charset="0" pitchFamily="2" typeface="FontAwesome"/>
            </a:endParaRPr>
          </a:p>
        </p:txBody>
      </p:sp>
      <p:sp>
        <p:nvSpPr>
          <p:cNvPr id="36" name="TextBox 35"/>
          <p:cNvSpPr txBox="1"/>
          <p:nvPr/>
        </p:nvSpPr>
        <p:spPr>
          <a:xfrm>
            <a:off x="784049" y="2378704"/>
            <a:ext cx="313055" cy="228600"/>
          </a:xfrm>
          <a:prstGeom prst="roundRect">
            <a:avLst/>
          </a:prstGeom>
          <a:solidFill>
            <a:srgbClr val="7F2E30"/>
          </a:solidFill>
        </p:spPr>
        <p:txBody>
          <a:bodyPr rtlCol="0" wrap="none">
            <a:spAutoFit/>
          </a:bodyPr>
          <a:lstStyle/>
          <a:p>
            <a:r>
              <a:rPr lang="en-US" sz="900">
                <a:solidFill>
                  <a:schemeClr val="bg1"/>
                </a:solidFill>
                <a:latin charset="0" panose="02000000000000000000" pitchFamily="2" typeface="Roboto"/>
                <a:ea charset="0" panose="02000000000000000000" pitchFamily="2" typeface="Roboto"/>
              </a:rPr>
              <a:t>01</a:t>
            </a:r>
          </a:p>
        </p:txBody>
      </p:sp>
      <p:sp>
        <p:nvSpPr>
          <p:cNvPr id="37" name="TextBox 36"/>
          <p:cNvSpPr txBox="1"/>
          <p:nvPr/>
        </p:nvSpPr>
        <p:spPr>
          <a:xfrm>
            <a:off x="785189" y="4450483"/>
            <a:ext cx="313055" cy="228600"/>
          </a:xfrm>
          <a:prstGeom prst="roundRect">
            <a:avLst/>
          </a:prstGeom>
          <a:solidFill>
            <a:srgbClr val="7F2E30"/>
          </a:solidFill>
        </p:spPr>
        <p:txBody>
          <a:bodyPr rtlCol="0" wrap="none">
            <a:spAutoFit/>
          </a:bodyPr>
          <a:lstStyle/>
          <a:p>
            <a:r>
              <a:rPr lang="en-US" sz="900">
                <a:solidFill>
                  <a:schemeClr val="bg1"/>
                </a:solidFill>
                <a:latin charset="0" panose="02000000000000000000" pitchFamily="2" typeface="Roboto"/>
                <a:ea charset="0" panose="02000000000000000000" pitchFamily="2" typeface="Roboto"/>
              </a:rPr>
              <a:t>02</a:t>
            </a:r>
          </a:p>
        </p:txBody>
      </p:sp>
      <p:sp>
        <p:nvSpPr>
          <p:cNvPr id="38" name="TextBox 37"/>
          <p:cNvSpPr txBox="1"/>
          <p:nvPr/>
        </p:nvSpPr>
        <p:spPr>
          <a:xfrm>
            <a:off x="6501705" y="2378703"/>
            <a:ext cx="313055" cy="228600"/>
          </a:xfrm>
          <a:prstGeom prst="roundRect">
            <a:avLst/>
          </a:prstGeom>
          <a:solidFill>
            <a:srgbClr val="363636"/>
          </a:solidFill>
        </p:spPr>
        <p:txBody>
          <a:bodyPr rtlCol="0" wrap="none">
            <a:spAutoFit/>
          </a:bodyPr>
          <a:lstStyle/>
          <a:p>
            <a:r>
              <a:rPr lang="en-US" sz="900">
                <a:solidFill>
                  <a:schemeClr val="bg1"/>
                </a:solidFill>
                <a:latin charset="0" panose="02000000000000000000" pitchFamily="2" typeface="Roboto"/>
                <a:ea charset="0" panose="02000000000000000000" pitchFamily="2" typeface="Roboto"/>
              </a:rPr>
              <a:t>03</a:t>
            </a:r>
          </a:p>
        </p:txBody>
      </p:sp>
      <p:sp>
        <p:nvSpPr>
          <p:cNvPr id="39" name="TextBox 38"/>
          <p:cNvSpPr txBox="1"/>
          <p:nvPr/>
        </p:nvSpPr>
        <p:spPr>
          <a:xfrm>
            <a:off x="6924280" y="4382796"/>
            <a:ext cx="3122428" cy="3931921"/>
          </a:xfrm>
          <a:prstGeom prst="rect">
            <a:avLst/>
          </a:prstGeom>
          <a:noFill/>
        </p:spPr>
        <p:txBody>
          <a:bodyPr rtlCol="0" wrap="square">
            <a:spAutoFit/>
          </a:bodyPr>
          <a:lstStyle/>
          <a:p>
            <a:pPr defTabSz="1176924"/>
            <a:r>
              <a:rPr altLang="en-US" lang="zh-CN">
                <a:solidFill>
                  <a:schemeClr val="tx1">
                    <a:lumMod val="85000"/>
                    <a:lumOff val="15000"/>
                  </a:schemeClr>
                </a:solidFill>
                <a:latin charset="-122" panose="02010509060101010101" pitchFamily="49" typeface="幼圆"/>
                <a:ea charset="-122" panose="02010509060101010101" pitchFamily="49" typeface="幼圆"/>
              </a:rPr>
              <a:t>添加标题</a:t>
            </a:r>
          </a:p>
          <a:p>
            <a:pPr defTabSz="1176924"/>
            <a:endParaRPr altLang="en-US" lang="zh-CN">
              <a:solidFill>
                <a:schemeClr val="tx1">
                  <a:lumMod val="85000"/>
                  <a:lumOff val="15000"/>
                </a:schemeClr>
              </a:solidFill>
              <a:latin charset="-122" panose="02010509060101010101" pitchFamily="49" typeface="幼圆"/>
              <a:ea charset="-122" panose="02010509060101010101" pitchFamily="49" typeface="幼圆"/>
            </a:endParaRPr>
          </a:p>
          <a:p>
            <a:pPr defTabSz="1176924"/>
            <a:r>
              <a:rPr altLang="en-US" lang="zh-CN">
                <a:solidFill>
                  <a:schemeClr val="tx1">
                    <a:lumMod val="85000"/>
                    <a:lumOff val="15000"/>
                  </a:schemeClr>
                </a:solidFill>
                <a:latin charset="-122" panose="02010509060101010101" pitchFamily="49" typeface="幼圆"/>
                <a:ea charset="-122" panose="02010509060101010101" pitchFamily="49" typeface="幼圆"/>
              </a:rPr>
              <a:t>Dynamically deploy future-proof outsourcing with magnetic vortals. Compellingly synergize robust users after frictionless value. Appropriately seize vertical resources whereas impactful lAppropriately seize vertical resources whereas impactful</a:t>
            </a:r>
          </a:p>
        </p:txBody>
      </p:sp>
      <p:sp>
        <p:nvSpPr>
          <p:cNvPr id="40" name="TextBox 39"/>
          <p:cNvSpPr txBox="1"/>
          <p:nvPr/>
        </p:nvSpPr>
        <p:spPr>
          <a:xfrm>
            <a:off x="6501705" y="4450483"/>
            <a:ext cx="313055" cy="228600"/>
          </a:xfrm>
          <a:prstGeom prst="roundRect">
            <a:avLst/>
          </a:prstGeom>
          <a:solidFill>
            <a:srgbClr val="363636"/>
          </a:solidFill>
        </p:spPr>
        <p:txBody>
          <a:bodyPr rtlCol="0" wrap="none">
            <a:spAutoFit/>
          </a:bodyPr>
          <a:lstStyle/>
          <a:p>
            <a:r>
              <a:rPr lang="en-US" sz="900">
                <a:solidFill>
                  <a:schemeClr val="bg1"/>
                </a:solidFill>
                <a:latin charset="0" panose="02000000000000000000" pitchFamily="2" typeface="Roboto"/>
                <a:ea charset="0" panose="02000000000000000000" pitchFamily="2" typeface="Roboto"/>
              </a:rPr>
              <a:t>04</a:t>
            </a:r>
          </a:p>
        </p:txBody>
      </p:sp>
      <p:sp>
        <p:nvSpPr>
          <p:cNvPr id="43" name="Freeform 42"/>
          <p:cNvSpPr/>
          <p:nvPr/>
        </p:nvSpPr>
        <p:spPr>
          <a:xfrm>
            <a:off x="10403356" y="4555076"/>
            <a:ext cx="994265" cy="994270"/>
          </a:xfrm>
          <a:custGeom>
            <a:rect b="b" l="l" r="r" t="t"/>
            <a:pathLst>
              <a:path h="212272" w="212271">
                <a:moveTo>
                  <a:pt x="118637" y="78837"/>
                </a:moveTo>
                <a:lnTo>
                  <a:pt x="79091" y="92486"/>
                </a:lnTo>
                <a:lnTo>
                  <a:pt x="92486" y="132415"/>
                </a:lnTo>
                <a:lnTo>
                  <a:pt x="132031" y="119020"/>
                </a:lnTo>
                <a:close/>
                <a:moveTo>
                  <a:pt x="117744" y="0"/>
                </a:moveTo>
                <a:cubicBezTo>
                  <a:pt x="121741" y="0"/>
                  <a:pt x="125377" y="1170"/>
                  <a:pt x="128651" y="3508"/>
                </a:cubicBezTo>
                <a:cubicBezTo>
                  <a:pt x="131925" y="5847"/>
                  <a:pt x="134200" y="8887"/>
                  <a:pt x="135476" y="12629"/>
                </a:cubicBezTo>
                <a:lnTo>
                  <a:pt x="142237" y="33168"/>
                </a:lnTo>
                <a:lnTo>
                  <a:pt x="162902" y="26151"/>
                </a:lnTo>
                <a:cubicBezTo>
                  <a:pt x="164688" y="25641"/>
                  <a:pt x="166517" y="25386"/>
                  <a:pt x="168388" y="25386"/>
                </a:cubicBezTo>
                <a:cubicBezTo>
                  <a:pt x="173491" y="25386"/>
                  <a:pt x="177849" y="27066"/>
                  <a:pt x="181464" y="30425"/>
                </a:cubicBezTo>
                <a:cubicBezTo>
                  <a:pt x="185078" y="33784"/>
                  <a:pt x="186885" y="37973"/>
                  <a:pt x="186885" y="42990"/>
                </a:cubicBezTo>
                <a:cubicBezTo>
                  <a:pt x="186885" y="46817"/>
                  <a:pt x="185609" y="50283"/>
                  <a:pt x="183058" y="53387"/>
                </a:cubicBezTo>
                <a:cubicBezTo>
                  <a:pt x="180507" y="56491"/>
                  <a:pt x="177360" y="58681"/>
                  <a:pt x="173618" y="59957"/>
                </a:cubicBezTo>
                <a:lnTo>
                  <a:pt x="153590" y="66845"/>
                </a:lnTo>
                <a:lnTo>
                  <a:pt x="166985" y="107157"/>
                </a:lnTo>
                <a:lnTo>
                  <a:pt x="187906" y="100013"/>
                </a:lnTo>
                <a:cubicBezTo>
                  <a:pt x="189947" y="99332"/>
                  <a:pt x="191903" y="98992"/>
                  <a:pt x="193774" y="98992"/>
                </a:cubicBezTo>
                <a:cubicBezTo>
                  <a:pt x="199046" y="98992"/>
                  <a:pt x="203448" y="100714"/>
                  <a:pt x="206977" y="104159"/>
                </a:cubicBezTo>
                <a:cubicBezTo>
                  <a:pt x="210506" y="107603"/>
                  <a:pt x="212271" y="111919"/>
                  <a:pt x="212271" y="117107"/>
                </a:cubicBezTo>
                <a:cubicBezTo>
                  <a:pt x="212271" y="125356"/>
                  <a:pt x="208316" y="130884"/>
                  <a:pt x="200407" y="133690"/>
                </a:cubicBezTo>
                <a:lnTo>
                  <a:pt x="178466" y="141217"/>
                </a:lnTo>
                <a:lnTo>
                  <a:pt x="185609" y="162521"/>
                </a:lnTo>
                <a:cubicBezTo>
                  <a:pt x="186205" y="164307"/>
                  <a:pt x="186502" y="166305"/>
                  <a:pt x="186502" y="168516"/>
                </a:cubicBezTo>
                <a:cubicBezTo>
                  <a:pt x="186502" y="173534"/>
                  <a:pt x="184716" y="177871"/>
                  <a:pt x="181145" y="181528"/>
                </a:cubicBezTo>
                <a:cubicBezTo>
                  <a:pt x="177573" y="185185"/>
                  <a:pt x="173278" y="187013"/>
                  <a:pt x="168260" y="187013"/>
                </a:cubicBezTo>
                <a:cubicBezTo>
                  <a:pt x="164263" y="187013"/>
                  <a:pt x="160628" y="185865"/>
                  <a:pt x="157353" y="183569"/>
                </a:cubicBezTo>
                <a:cubicBezTo>
                  <a:pt x="154079" y="181273"/>
                  <a:pt x="151804" y="178211"/>
                  <a:pt x="150529" y="174384"/>
                </a:cubicBezTo>
                <a:lnTo>
                  <a:pt x="143512" y="153336"/>
                </a:lnTo>
                <a:lnTo>
                  <a:pt x="103967" y="166858"/>
                </a:lnTo>
                <a:lnTo>
                  <a:pt x="110983" y="187779"/>
                </a:lnTo>
                <a:cubicBezTo>
                  <a:pt x="111663" y="189820"/>
                  <a:pt x="112003" y="191818"/>
                  <a:pt x="112003" y="193774"/>
                </a:cubicBezTo>
                <a:cubicBezTo>
                  <a:pt x="112003" y="198792"/>
                  <a:pt x="110217" y="203129"/>
                  <a:pt x="106645" y="206786"/>
                </a:cubicBezTo>
                <a:cubicBezTo>
                  <a:pt x="103074" y="210443"/>
                  <a:pt x="98736" y="212272"/>
                  <a:pt x="93634" y="212272"/>
                </a:cubicBezTo>
                <a:cubicBezTo>
                  <a:pt x="89637" y="212272"/>
                  <a:pt x="86022" y="211124"/>
                  <a:pt x="82790" y="208827"/>
                </a:cubicBezTo>
                <a:cubicBezTo>
                  <a:pt x="79559" y="206531"/>
                  <a:pt x="77305" y="203470"/>
                  <a:pt x="76029" y="199643"/>
                </a:cubicBezTo>
                <a:lnTo>
                  <a:pt x="69013" y="178849"/>
                </a:lnTo>
                <a:lnTo>
                  <a:pt x="49495" y="185610"/>
                </a:lnTo>
                <a:cubicBezTo>
                  <a:pt x="47029" y="186376"/>
                  <a:pt x="44903" y="186758"/>
                  <a:pt x="43117" y="186758"/>
                </a:cubicBezTo>
                <a:cubicBezTo>
                  <a:pt x="37929" y="186758"/>
                  <a:pt x="33613" y="185057"/>
                  <a:pt x="30169" y="181656"/>
                </a:cubicBezTo>
                <a:cubicBezTo>
                  <a:pt x="26725" y="178254"/>
                  <a:pt x="25003" y="173959"/>
                  <a:pt x="25003" y="168771"/>
                </a:cubicBezTo>
                <a:cubicBezTo>
                  <a:pt x="25003" y="164774"/>
                  <a:pt x="26172" y="161160"/>
                  <a:pt x="28511" y="157928"/>
                </a:cubicBezTo>
                <a:cubicBezTo>
                  <a:pt x="30849" y="154696"/>
                  <a:pt x="33890" y="152443"/>
                  <a:pt x="37632" y="151167"/>
                </a:cubicBezTo>
                <a:lnTo>
                  <a:pt x="57532" y="144406"/>
                </a:lnTo>
                <a:lnTo>
                  <a:pt x="44138" y="104478"/>
                </a:lnTo>
                <a:lnTo>
                  <a:pt x="24237" y="111366"/>
                </a:lnTo>
                <a:cubicBezTo>
                  <a:pt x="22026" y="112047"/>
                  <a:pt x="19985" y="112387"/>
                  <a:pt x="18114" y="112387"/>
                </a:cubicBezTo>
                <a:cubicBezTo>
                  <a:pt x="13011" y="112387"/>
                  <a:pt x="8717" y="110665"/>
                  <a:pt x="5230" y="107220"/>
                </a:cubicBezTo>
                <a:cubicBezTo>
                  <a:pt x="1743" y="103776"/>
                  <a:pt x="0" y="99503"/>
                  <a:pt x="0" y="94400"/>
                </a:cubicBezTo>
                <a:cubicBezTo>
                  <a:pt x="0" y="90403"/>
                  <a:pt x="1169" y="86788"/>
                  <a:pt x="3508" y="83557"/>
                </a:cubicBezTo>
                <a:cubicBezTo>
                  <a:pt x="5846" y="80325"/>
                  <a:pt x="8887" y="78071"/>
                  <a:pt x="12629" y="76796"/>
                </a:cubicBezTo>
                <a:lnTo>
                  <a:pt x="32657" y="70035"/>
                </a:lnTo>
                <a:lnTo>
                  <a:pt x="25896" y="49751"/>
                </a:lnTo>
                <a:cubicBezTo>
                  <a:pt x="25215" y="47710"/>
                  <a:pt x="24875" y="45712"/>
                  <a:pt x="24875" y="43756"/>
                </a:cubicBezTo>
                <a:cubicBezTo>
                  <a:pt x="24875" y="38653"/>
                  <a:pt x="26661" y="34295"/>
                  <a:pt x="30233" y="30680"/>
                </a:cubicBezTo>
                <a:cubicBezTo>
                  <a:pt x="33805" y="27066"/>
                  <a:pt x="38142" y="25259"/>
                  <a:pt x="43245" y="25259"/>
                </a:cubicBezTo>
                <a:cubicBezTo>
                  <a:pt x="47242" y="25259"/>
                  <a:pt x="50856" y="26407"/>
                  <a:pt x="54088" y="28703"/>
                </a:cubicBezTo>
                <a:cubicBezTo>
                  <a:pt x="57320" y="30999"/>
                  <a:pt x="59573" y="34061"/>
                  <a:pt x="60849" y="37888"/>
                </a:cubicBezTo>
                <a:lnTo>
                  <a:pt x="67738" y="58298"/>
                </a:lnTo>
                <a:lnTo>
                  <a:pt x="107283" y="44904"/>
                </a:lnTo>
                <a:lnTo>
                  <a:pt x="100395" y="24493"/>
                </a:lnTo>
                <a:cubicBezTo>
                  <a:pt x="99714" y="22452"/>
                  <a:pt x="99374" y="20454"/>
                  <a:pt x="99374" y="18497"/>
                </a:cubicBezTo>
                <a:cubicBezTo>
                  <a:pt x="99374" y="13480"/>
                  <a:pt x="101181" y="9143"/>
                  <a:pt x="104796" y="5486"/>
                </a:cubicBezTo>
                <a:cubicBezTo>
                  <a:pt x="108410" y="1829"/>
                  <a:pt x="112726" y="0"/>
                  <a:pt x="117744" y="0"/>
                </a:cubicBezTo>
                <a:close/>
              </a:path>
            </a:pathLst>
          </a:custGeom>
          <a:solidFill>
            <a:srgbClr val="363636"/>
          </a:solidFill>
          <a:ln>
            <a:noFill/>
          </a:ln>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en-AU">
              <a:solidFill>
                <a:schemeClr val="tx1">
                  <a:lumMod val="75000"/>
                  <a:lumOff val="25000"/>
                </a:schemeClr>
              </a:solidFill>
              <a:latin charset="0" pitchFamily="2" typeface="FontAwesome"/>
            </a:endParaRPr>
          </a:p>
        </p:txBody>
      </p:sp>
      <p:pic>
        <p:nvPicPr>
          <p:cNvPr id="24" name="图片 23"/>
          <p:cNvPicPr>
            <a:picLocks noChangeAspect="1"/>
          </p:cNvPicPr>
          <p:nvPr/>
        </p:nvPicPr>
        <p:blipFill>
          <a:blip r:embed="rId3">
            <a:extLst>
              <a:ext uri="{28A0092B-C50C-407E-A947-70E740481C1C}">
                <a14:useLocalDpi val="0"/>
              </a:ext>
            </a:extLst>
          </a:blip>
          <a:srcRect b="79202" t="5540"/>
          <a:stretch>
            <a:fillRect/>
          </a:stretch>
        </p:blipFill>
        <p:spPr>
          <a:xfrm>
            <a:off x="0" y="508000"/>
            <a:ext cx="12192000" cy="699541"/>
          </a:xfrm>
          <a:prstGeom prst="rect">
            <a:avLst/>
          </a:prstGeom>
        </p:spPr>
      </p:pic>
      <p:sp>
        <p:nvSpPr>
          <p:cNvPr id="25" name="Title 1"/>
          <p:cNvSpPr txBox="1"/>
          <p:nvPr/>
        </p:nvSpPr>
        <p:spPr>
          <a:xfrm>
            <a:off x="4584700" y="295001"/>
            <a:ext cx="3022600" cy="1125538"/>
          </a:xfrm>
          <a:prstGeom prst="rect">
            <a:avLst/>
          </a:prstGeom>
        </p:spPr>
        <p:txBody>
          <a:bodyPr anchor="ctr" bIns="45720" lIns="91440" rIns="91440" rtlCol="0" tIns="45720" vert="horz">
            <a:normAutofit/>
          </a:bodyPr>
          <a:lstStyle>
            <a:lvl1pPr algn="l" defTabSz="914400" eaLnBrk="1" hangingPunct="1" latinLnBrk="0" rtl="0">
              <a:lnSpc>
                <a:spcPct val="90000"/>
              </a:lnSpc>
              <a:spcBef>
                <a:spcPct val="0"/>
              </a:spcBef>
              <a:buNone/>
              <a:defRPr kern="1200" sz="4400">
                <a:solidFill>
                  <a:schemeClr val="tx1"/>
                </a:solidFill>
                <a:latin typeface="+mj-lt"/>
                <a:ea typeface="+mj-ea"/>
                <a:cs typeface="+mj-cs"/>
              </a:defRPr>
            </a:lvl1pPr>
          </a:lstStyle>
          <a:p>
            <a:pPr algn="ctr" defTabSz="1176924"/>
            <a:r>
              <a:rPr altLang="en-US" lang="zh-CN" sz="2400">
                <a:solidFill>
                  <a:srgbClr val="3C3C3C"/>
                </a:solidFill>
                <a:latin charset="-122" panose="02010509060101010101" pitchFamily="49" typeface="幼圆"/>
                <a:ea charset="-122" panose="02010509060101010101" pitchFamily="49" typeface="幼圆"/>
              </a:rPr>
              <a:t>添加标题</a:t>
            </a:r>
          </a:p>
        </p:txBody>
      </p:sp>
    </p:spTree>
    <p:extLst>
      <p:ext uri="{BB962C8B-B14F-4D97-AF65-F5344CB8AC3E}">
        <p14:creationId val="338754434"/>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p:stCondLst>
                                    <p:cond delay="0"/>
                                  </p:stCondLst>
                                  <p:childTnLst>
                                    <p:set>
                                      <p:cBhvr>
                                        <p:cTn dur="1" fill="hold" id="6">
                                          <p:stCondLst>
                                            <p:cond delay="0"/>
                                          </p:stCondLst>
                                        </p:cTn>
                                        <p:tgtEl>
                                          <p:spTgt spid="26">
                                            <p:txEl>
                                              <p:pRg end="0" st="0"/>
                                            </p:txEl>
                                          </p:spTgt>
                                        </p:tgtEl>
                                        <p:attrNameLst>
                                          <p:attrName>style.visibility</p:attrName>
                                        </p:attrNameLst>
                                      </p:cBhvr>
                                      <p:to>
                                        <p:strVal val="visible"/>
                                      </p:to>
                                    </p:set>
                                    <p:animEffect filter="fade" transition="in">
                                      <p:cBhvr>
                                        <p:cTn dur="300" id="7"/>
                                        <p:tgtEl>
                                          <p:spTgt spid="26">
                                            <p:txEl>
                                              <p:pRg end="0" st="0"/>
                                            </p:txEl>
                                          </p:spTgt>
                                        </p:tgtEl>
                                      </p:cBhvr>
                                    </p:animEffect>
                                    <p:anim calcmode="lin" valueType="num">
                                      <p:cBhvr>
                                        <p:cTn dur="300" fill="hold" id="8"/>
                                        <p:tgtEl>
                                          <p:spTgt spid="26">
                                            <p:txEl>
                                              <p:pRg end="0" st="0"/>
                                            </p:txEl>
                                          </p:spTgt>
                                        </p:tgtEl>
                                        <p:attrNameLst>
                                          <p:attrName>ppt_x</p:attrName>
                                        </p:attrNameLst>
                                      </p:cBhvr>
                                      <p:tavLst>
                                        <p:tav tm="0">
                                          <p:val>
                                            <p:strVal val="#ppt_x"/>
                                          </p:val>
                                        </p:tav>
                                        <p:tav tm="100000">
                                          <p:val>
                                            <p:strVal val="#ppt_x"/>
                                          </p:val>
                                        </p:tav>
                                      </p:tavLst>
                                    </p:anim>
                                    <p:anim calcmode="lin" valueType="num">
                                      <p:cBhvr>
                                        <p:cTn dur="300" fill="hold" id="9"/>
                                        <p:tgtEl>
                                          <p:spTgt spid="26">
                                            <p:txEl>
                                              <p:pRg end="0" st="0"/>
                                            </p:txEl>
                                          </p:spTgt>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300"/>
                            </p:stCondLst>
                            <p:childTnLst>
                              <p:par>
                                <p:cTn fill="hold" grpId="0" id="11" nodeType="afterEffect" presetClass="entr" presetID="42" presetSubtype="0">
                                  <p:stCondLst>
                                    <p:cond delay="0"/>
                                  </p:stCondLst>
                                  <p:childTnLst>
                                    <p:set>
                                      <p:cBhvr>
                                        <p:cTn dur="1" fill="hold" id="12">
                                          <p:stCondLst>
                                            <p:cond delay="0"/>
                                          </p:stCondLst>
                                        </p:cTn>
                                        <p:tgtEl>
                                          <p:spTgt spid="26">
                                            <p:txEl>
                                              <p:pRg end="2" st="2"/>
                                            </p:txEl>
                                          </p:spTgt>
                                        </p:tgtEl>
                                        <p:attrNameLst>
                                          <p:attrName>style.visibility</p:attrName>
                                        </p:attrNameLst>
                                      </p:cBhvr>
                                      <p:to>
                                        <p:strVal val="visible"/>
                                      </p:to>
                                    </p:set>
                                    <p:animEffect filter="fade" transition="in">
                                      <p:cBhvr>
                                        <p:cTn dur="300" id="13"/>
                                        <p:tgtEl>
                                          <p:spTgt spid="26">
                                            <p:txEl>
                                              <p:pRg end="2" st="2"/>
                                            </p:txEl>
                                          </p:spTgt>
                                        </p:tgtEl>
                                      </p:cBhvr>
                                    </p:animEffect>
                                    <p:anim calcmode="lin" valueType="num">
                                      <p:cBhvr>
                                        <p:cTn dur="300" fill="hold" id="14"/>
                                        <p:tgtEl>
                                          <p:spTgt spid="26">
                                            <p:txEl>
                                              <p:pRg end="2" st="2"/>
                                            </p:txEl>
                                          </p:spTgt>
                                        </p:tgtEl>
                                        <p:attrNameLst>
                                          <p:attrName>ppt_x</p:attrName>
                                        </p:attrNameLst>
                                      </p:cBhvr>
                                      <p:tavLst>
                                        <p:tav tm="0">
                                          <p:val>
                                            <p:strVal val="#ppt_x"/>
                                          </p:val>
                                        </p:tav>
                                        <p:tav tm="100000">
                                          <p:val>
                                            <p:strVal val="#ppt_x"/>
                                          </p:val>
                                        </p:tav>
                                      </p:tavLst>
                                    </p:anim>
                                    <p:anim calcmode="lin" valueType="num">
                                      <p:cBhvr>
                                        <p:cTn dur="300" fill="hold" id="15"/>
                                        <p:tgtEl>
                                          <p:spTgt spid="26">
                                            <p:txEl>
                                              <p:pRg end="2" st="2"/>
                                            </p:txEl>
                                          </p:spTgt>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600"/>
                            </p:stCondLst>
                            <p:childTnLst>
                              <p:par>
                                <p:cTn fill="hold" grpId="0" id="17" nodeType="afterEffect" presetClass="entr" presetID="10" presetSubtype="0">
                                  <p:stCondLst>
                                    <p:cond delay="0"/>
                                  </p:stCondLst>
                                  <p:childTnLst>
                                    <p:set>
                                      <p:cBhvr>
                                        <p:cTn dur="1" fill="hold" id="18">
                                          <p:stCondLst>
                                            <p:cond delay="0"/>
                                          </p:stCondLst>
                                        </p:cTn>
                                        <p:tgtEl>
                                          <p:spTgt spid="36"/>
                                        </p:tgtEl>
                                        <p:attrNameLst>
                                          <p:attrName>style.visibility</p:attrName>
                                        </p:attrNameLst>
                                      </p:cBhvr>
                                      <p:to>
                                        <p:strVal val="visible"/>
                                      </p:to>
                                    </p:set>
                                    <p:animEffect filter="fade" transition="in">
                                      <p:cBhvr>
                                        <p:cTn dur="500" id="19"/>
                                        <p:tgtEl>
                                          <p:spTgt spid="36"/>
                                        </p:tgtEl>
                                      </p:cBhvr>
                                    </p:animEffect>
                                  </p:childTnLst>
                                </p:cTn>
                              </p:par>
                            </p:childTnLst>
                          </p:cTn>
                        </p:par>
                        <p:par>
                          <p:cTn fill="hold" id="20" nodeType="afterGroup">
                            <p:stCondLst>
                              <p:cond delay="1100"/>
                            </p:stCondLst>
                            <p:childTnLst>
                              <p:par>
                                <p:cTn fill="hold" grpId="0" id="21" nodeType="afterEffect" presetClass="entr" presetID="42" presetSubtype="0">
                                  <p:stCondLst>
                                    <p:cond delay="0"/>
                                  </p:stCondLst>
                                  <p:childTnLst>
                                    <p:set>
                                      <p:cBhvr>
                                        <p:cTn dur="1" fill="hold" id="22">
                                          <p:stCondLst>
                                            <p:cond delay="0"/>
                                          </p:stCondLst>
                                        </p:cTn>
                                        <p:tgtEl>
                                          <p:spTgt spid="33">
                                            <p:txEl>
                                              <p:pRg end="2" st="2"/>
                                            </p:txEl>
                                          </p:spTgt>
                                        </p:tgtEl>
                                        <p:attrNameLst>
                                          <p:attrName>style.visibility</p:attrName>
                                        </p:attrNameLst>
                                      </p:cBhvr>
                                      <p:to>
                                        <p:strVal val="visible"/>
                                      </p:to>
                                    </p:set>
                                    <p:animEffect filter="fade" transition="in">
                                      <p:cBhvr>
                                        <p:cTn dur="300" id="23"/>
                                        <p:tgtEl>
                                          <p:spTgt spid="33">
                                            <p:txEl>
                                              <p:pRg end="2" st="2"/>
                                            </p:txEl>
                                          </p:spTgt>
                                        </p:tgtEl>
                                      </p:cBhvr>
                                    </p:animEffect>
                                    <p:anim calcmode="lin" valueType="num">
                                      <p:cBhvr>
                                        <p:cTn dur="300" fill="hold" id="24"/>
                                        <p:tgtEl>
                                          <p:spTgt spid="33">
                                            <p:txEl>
                                              <p:pRg end="2" st="2"/>
                                            </p:txEl>
                                          </p:spTgt>
                                        </p:tgtEl>
                                        <p:attrNameLst>
                                          <p:attrName>ppt_x</p:attrName>
                                        </p:attrNameLst>
                                      </p:cBhvr>
                                      <p:tavLst>
                                        <p:tav tm="0">
                                          <p:val>
                                            <p:strVal val="#ppt_x"/>
                                          </p:val>
                                        </p:tav>
                                        <p:tav tm="100000">
                                          <p:val>
                                            <p:strVal val="#ppt_x"/>
                                          </p:val>
                                        </p:tav>
                                      </p:tavLst>
                                    </p:anim>
                                    <p:anim calcmode="lin" valueType="num">
                                      <p:cBhvr>
                                        <p:cTn dur="300" fill="hold" id="25"/>
                                        <p:tgtEl>
                                          <p:spTgt spid="33">
                                            <p:txEl>
                                              <p:pRg end="2" st="2"/>
                                            </p:txEl>
                                          </p:spTgt>
                                        </p:tgtEl>
                                        <p:attrNameLst>
                                          <p:attrName>ppt_y</p:attrName>
                                        </p:attrNameLst>
                                      </p:cBhvr>
                                      <p:tavLst>
                                        <p:tav tm="0">
                                          <p:val>
                                            <p:strVal val="#ppt_y+.1"/>
                                          </p:val>
                                        </p:tav>
                                        <p:tav tm="100000">
                                          <p:val>
                                            <p:strVal val="#ppt_y"/>
                                          </p:val>
                                        </p:tav>
                                      </p:tavLst>
                                    </p:anim>
                                  </p:childTnLst>
                                </p:cTn>
                              </p:par>
                            </p:childTnLst>
                          </p:cTn>
                        </p:par>
                        <p:par>
                          <p:cTn fill="hold" id="26" nodeType="afterGroup">
                            <p:stCondLst>
                              <p:cond delay="1400"/>
                            </p:stCondLst>
                            <p:childTnLst>
                              <p:par>
                                <p:cTn fill="hold" grpId="0" id="27" nodeType="afterEffect" presetClass="entr" presetID="10" presetSubtype="0">
                                  <p:stCondLst>
                                    <p:cond delay="0"/>
                                  </p:stCondLst>
                                  <p:childTnLst>
                                    <p:set>
                                      <p:cBhvr>
                                        <p:cTn dur="1" fill="hold" id="28">
                                          <p:stCondLst>
                                            <p:cond delay="0"/>
                                          </p:stCondLst>
                                        </p:cTn>
                                        <p:tgtEl>
                                          <p:spTgt spid="38"/>
                                        </p:tgtEl>
                                        <p:attrNameLst>
                                          <p:attrName>style.visibility</p:attrName>
                                        </p:attrNameLst>
                                      </p:cBhvr>
                                      <p:to>
                                        <p:strVal val="visible"/>
                                      </p:to>
                                    </p:set>
                                    <p:animEffect filter="fade" transition="in">
                                      <p:cBhvr>
                                        <p:cTn dur="500" id="29"/>
                                        <p:tgtEl>
                                          <p:spTgt spid="38"/>
                                        </p:tgtEl>
                                      </p:cBhvr>
                                    </p:animEffect>
                                  </p:childTnLst>
                                </p:cTn>
                              </p:par>
                            </p:childTnLst>
                          </p:cTn>
                        </p:par>
                        <p:par>
                          <p:cTn fill="hold" id="30" nodeType="afterGroup">
                            <p:stCondLst>
                              <p:cond delay="1900"/>
                            </p:stCondLst>
                            <p:childTnLst>
                              <p:par>
                                <p:cTn fill="hold" grpId="0" id="31" nodeType="afterEffect" presetClass="entr" presetID="42" presetSubtype="0">
                                  <p:stCondLst>
                                    <p:cond delay="0"/>
                                  </p:stCondLst>
                                  <p:childTnLst>
                                    <p:set>
                                      <p:cBhvr>
                                        <p:cTn dur="1" fill="hold" id="32">
                                          <p:stCondLst>
                                            <p:cond delay="0"/>
                                          </p:stCondLst>
                                        </p:cTn>
                                        <p:tgtEl>
                                          <p:spTgt spid="29">
                                            <p:txEl>
                                              <p:pRg end="0" st="0"/>
                                            </p:txEl>
                                          </p:spTgt>
                                        </p:tgtEl>
                                        <p:attrNameLst>
                                          <p:attrName>style.visibility</p:attrName>
                                        </p:attrNameLst>
                                      </p:cBhvr>
                                      <p:to>
                                        <p:strVal val="visible"/>
                                      </p:to>
                                    </p:set>
                                    <p:animEffect filter="fade" transition="in">
                                      <p:cBhvr>
                                        <p:cTn dur="300" id="33"/>
                                        <p:tgtEl>
                                          <p:spTgt spid="29">
                                            <p:txEl>
                                              <p:pRg end="0" st="0"/>
                                            </p:txEl>
                                          </p:spTgt>
                                        </p:tgtEl>
                                      </p:cBhvr>
                                    </p:animEffect>
                                    <p:anim calcmode="lin" valueType="num">
                                      <p:cBhvr>
                                        <p:cTn dur="300" fill="hold" id="34"/>
                                        <p:tgtEl>
                                          <p:spTgt spid="29">
                                            <p:txEl>
                                              <p:pRg end="0" st="0"/>
                                            </p:txEl>
                                          </p:spTgt>
                                        </p:tgtEl>
                                        <p:attrNameLst>
                                          <p:attrName>ppt_x</p:attrName>
                                        </p:attrNameLst>
                                      </p:cBhvr>
                                      <p:tavLst>
                                        <p:tav tm="0">
                                          <p:val>
                                            <p:strVal val="#ppt_x"/>
                                          </p:val>
                                        </p:tav>
                                        <p:tav tm="100000">
                                          <p:val>
                                            <p:strVal val="#ppt_x"/>
                                          </p:val>
                                        </p:tav>
                                      </p:tavLst>
                                    </p:anim>
                                    <p:anim calcmode="lin" valueType="num">
                                      <p:cBhvr>
                                        <p:cTn dur="300" fill="hold" id="35"/>
                                        <p:tgtEl>
                                          <p:spTgt spid="29">
                                            <p:txEl>
                                              <p:pRg end="0" st="0"/>
                                            </p:txEl>
                                          </p:spTgt>
                                        </p:tgtEl>
                                        <p:attrNameLst>
                                          <p:attrName>ppt_y</p:attrName>
                                        </p:attrNameLst>
                                      </p:cBhvr>
                                      <p:tavLst>
                                        <p:tav tm="0">
                                          <p:val>
                                            <p:strVal val="#ppt_y+.1"/>
                                          </p:val>
                                        </p:tav>
                                        <p:tav tm="100000">
                                          <p:val>
                                            <p:strVal val="#ppt_y"/>
                                          </p:val>
                                        </p:tav>
                                      </p:tavLst>
                                    </p:anim>
                                  </p:childTnLst>
                                </p:cTn>
                              </p:par>
                            </p:childTnLst>
                          </p:cTn>
                        </p:par>
                        <p:par>
                          <p:cTn fill="hold" id="36" nodeType="afterGroup">
                            <p:stCondLst>
                              <p:cond delay="2200"/>
                            </p:stCondLst>
                            <p:childTnLst>
                              <p:par>
                                <p:cTn fill="hold" grpId="0" id="37" nodeType="afterEffect" presetClass="entr" presetID="42" presetSubtype="0">
                                  <p:stCondLst>
                                    <p:cond delay="0"/>
                                  </p:stCondLst>
                                  <p:childTnLst>
                                    <p:set>
                                      <p:cBhvr>
                                        <p:cTn dur="1" fill="hold" id="38">
                                          <p:stCondLst>
                                            <p:cond delay="0"/>
                                          </p:stCondLst>
                                        </p:cTn>
                                        <p:tgtEl>
                                          <p:spTgt spid="29">
                                            <p:txEl>
                                              <p:pRg end="2" st="2"/>
                                            </p:txEl>
                                          </p:spTgt>
                                        </p:tgtEl>
                                        <p:attrNameLst>
                                          <p:attrName>style.visibility</p:attrName>
                                        </p:attrNameLst>
                                      </p:cBhvr>
                                      <p:to>
                                        <p:strVal val="visible"/>
                                      </p:to>
                                    </p:set>
                                    <p:animEffect filter="fade" transition="in">
                                      <p:cBhvr>
                                        <p:cTn dur="300" id="39"/>
                                        <p:tgtEl>
                                          <p:spTgt spid="29">
                                            <p:txEl>
                                              <p:pRg end="2" st="2"/>
                                            </p:txEl>
                                          </p:spTgt>
                                        </p:tgtEl>
                                      </p:cBhvr>
                                    </p:animEffect>
                                    <p:anim calcmode="lin" valueType="num">
                                      <p:cBhvr>
                                        <p:cTn dur="300" fill="hold" id="40"/>
                                        <p:tgtEl>
                                          <p:spTgt spid="29">
                                            <p:txEl>
                                              <p:pRg end="2" st="2"/>
                                            </p:txEl>
                                          </p:spTgt>
                                        </p:tgtEl>
                                        <p:attrNameLst>
                                          <p:attrName>ppt_x</p:attrName>
                                        </p:attrNameLst>
                                      </p:cBhvr>
                                      <p:tavLst>
                                        <p:tav tm="0">
                                          <p:val>
                                            <p:strVal val="#ppt_x"/>
                                          </p:val>
                                        </p:tav>
                                        <p:tav tm="100000">
                                          <p:val>
                                            <p:strVal val="#ppt_x"/>
                                          </p:val>
                                        </p:tav>
                                      </p:tavLst>
                                    </p:anim>
                                    <p:anim calcmode="lin" valueType="num">
                                      <p:cBhvr>
                                        <p:cTn dur="300" fill="hold" id="41"/>
                                        <p:tgtEl>
                                          <p:spTgt spid="29">
                                            <p:txEl>
                                              <p:pRg end="2" st="2"/>
                                            </p:txEl>
                                          </p:spTgt>
                                        </p:tgtEl>
                                        <p:attrNameLst>
                                          <p:attrName>ppt_y</p:attrName>
                                        </p:attrNameLst>
                                      </p:cBhvr>
                                      <p:tavLst>
                                        <p:tav tm="0">
                                          <p:val>
                                            <p:strVal val="#ppt_y+.1"/>
                                          </p:val>
                                        </p:tav>
                                        <p:tav tm="100000">
                                          <p:val>
                                            <p:strVal val="#ppt_y"/>
                                          </p:val>
                                        </p:tav>
                                      </p:tavLst>
                                    </p:anim>
                                  </p:childTnLst>
                                </p:cTn>
                              </p:par>
                            </p:childTnLst>
                          </p:cTn>
                        </p:par>
                        <p:par>
                          <p:cTn fill="hold" id="42" nodeType="afterGroup">
                            <p:stCondLst>
                              <p:cond delay="2500"/>
                            </p:stCondLst>
                            <p:childTnLst>
                              <p:par>
                                <p:cTn fill="hold" grpId="0" id="43" nodeType="afterEffect" presetClass="entr" presetID="10" presetSubtype="0">
                                  <p:stCondLst>
                                    <p:cond delay="0"/>
                                  </p:stCondLst>
                                  <p:childTnLst>
                                    <p:set>
                                      <p:cBhvr>
                                        <p:cTn dur="1" fill="hold" id="44">
                                          <p:stCondLst>
                                            <p:cond delay="0"/>
                                          </p:stCondLst>
                                        </p:cTn>
                                        <p:tgtEl>
                                          <p:spTgt spid="37"/>
                                        </p:tgtEl>
                                        <p:attrNameLst>
                                          <p:attrName>style.visibility</p:attrName>
                                        </p:attrNameLst>
                                      </p:cBhvr>
                                      <p:to>
                                        <p:strVal val="visible"/>
                                      </p:to>
                                    </p:set>
                                    <p:animEffect filter="fade" transition="in">
                                      <p:cBhvr>
                                        <p:cTn dur="500" id="45"/>
                                        <p:tgtEl>
                                          <p:spTgt spid="37"/>
                                        </p:tgtEl>
                                      </p:cBhvr>
                                    </p:animEffect>
                                  </p:childTnLst>
                                </p:cTn>
                              </p:par>
                            </p:childTnLst>
                          </p:cTn>
                        </p:par>
                        <p:par>
                          <p:cTn fill="hold" id="46" nodeType="afterGroup">
                            <p:stCondLst>
                              <p:cond delay="3000"/>
                            </p:stCondLst>
                            <p:childTnLst>
                              <p:par>
                                <p:cTn fill="hold" grpId="0" id="47" nodeType="afterEffect" presetClass="entr" presetID="42" presetSubtype="0">
                                  <p:stCondLst>
                                    <p:cond delay="0"/>
                                  </p:stCondLst>
                                  <p:childTnLst>
                                    <p:set>
                                      <p:cBhvr>
                                        <p:cTn dur="1" fill="hold" id="48">
                                          <p:stCondLst>
                                            <p:cond delay="0"/>
                                          </p:stCondLst>
                                        </p:cTn>
                                        <p:tgtEl>
                                          <p:spTgt spid="39">
                                            <p:txEl>
                                              <p:pRg end="2" st="2"/>
                                            </p:txEl>
                                          </p:spTgt>
                                        </p:tgtEl>
                                        <p:attrNameLst>
                                          <p:attrName>style.visibility</p:attrName>
                                        </p:attrNameLst>
                                      </p:cBhvr>
                                      <p:to>
                                        <p:strVal val="visible"/>
                                      </p:to>
                                    </p:set>
                                    <p:animEffect filter="fade" transition="in">
                                      <p:cBhvr>
                                        <p:cTn dur="300" id="49"/>
                                        <p:tgtEl>
                                          <p:spTgt spid="39">
                                            <p:txEl>
                                              <p:pRg end="2" st="2"/>
                                            </p:txEl>
                                          </p:spTgt>
                                        </p:tgtEl>
                                      </p:cBhvr>
                                    </p:animEffect>
                                    <p:anim calcmode="lin" valueType="num">
                                      <p:cBhvr>
                                        <p:cTn dur="300" fill="hold" id="50"/>
                                        <p:tgtEl>
                                          <p:spTgt spid="39">
                                            <p:txEl>
                                              <p:pRg end="2" st="2"/>
                                            </p:txEl>
                                          </p:spTgt>
                                        </p:tgtEl>
                                        <p:attrNameLst>
                                          <p:attrName>ppt_x</p:attrName>
                                        </p:attrNameLst>
                                      </p:cBhvr>
                                      <p:tavLst>
                                        <p:tav tm="0">
                                          <p:val>
                                            <p:strVal val="#ppt_x"/>
                                          </p:val>
                                        </p:tav>
                                        <p:tav tm="100000">
                                          <p:val>
                                            <p:strVal val="#ppt_x"/>
                                          </p:val>
                                        </p:tav>
                                      </p:tavLst>
                                    </p:anim>
                                    <p:anim calcmode="lin" valueType="num">
                                      <p:cBhvr>
                                        <p:cTn dur="300" fill="hold" id="51"/>
                                        <p:tgtEl>
                                          <p:spTgt spid="39">
                                            <p:txEl>
                                              <p:pRg end="2" st="2"/>
                                            </p:txEl>
                                          </p:spTgt>
                                        </p:tgtEl>
                                        <p:attrNameLst>
                                          <p:attrName>ppt_y</p:attrName>
                                        </p:attrNameLst>
                                      </p:cBhvr>
                                      <p:tavLst>
                                        <p:tav tm="0">
                                          <p:val>
                                            <p:strVal val="#ppt_y+.1"/>
                                          </p:val>
                                        </p:tav>
                                        <p:tav tm="100000">
                                          <p:val>
                                            <p:strVal val="#ppt_y"/>
                                          </p:val>
                                        </p:tav>
                                      </p:tavLst>
                                    </p:anim>
                                  </p:childTnLst>
                                </p:cTn>
                              </p:par>
                            </p:childTnLst>
                          </p:cTn>
                        </p:par>
                        <p:par>
                          <p:cTn fill="hold" id="52" nodeType="afterGroup">
                            <p:stCondLst>
                              <p:cond delay="3300"/>
                            </p:stCondLst>
                            <p:childTnLst>
                              <p:par>
                                <p:cTn fill="hold" grpId="0" id="53" nodeType="afterEffect" presetClass="entr" presetID="10" presetSubtype="0">
                                  <p:stCondLst>
                                    <p:cond delay="0"/>
                                  </p:stCondLst>
                                  <p:childTnLst>
                                    <p:set>
                                      <p:cBhvr>
                                        <p:cTn dur="1" fill="hold" id="54">
                                          <p:stCondLst>
                                            <p:cond delay="0"/>
                                          </p:stCondLst>
                                        </p:cTn>
                                        <p:tgtEl>
                                          <p:spTgt spid="40"/>
                                        </p:tgtEl>
                                        <p:attrNameLst>
                                          <p:attrName>style.visibility</p:attrName>
                                        </p:attrNameLst>
                                      </p:cBhvr>
                                      <p:to>
                                        <p:strVal val="visible"/>
                                      </p:to>
                                    </p:set>
                                    <p:animEffect filter="fade" transition="in">
                                      <p:cBhvr>
                                        <p:cTn dur="500" id="55"/>
                                        <p:tgtEl>
                                          <p:spTgt spid="40"/>
                                        </p:tgtEl>
                                      </p:cBhvr>
                                    </p:animEffect>
                                  </p:childTnLst>
                                </p:cTn>
                              </p:par>
                            </p:childTnLst>
                          </p:cTn>
                        </p:par>
                        <p:par>
                          <p:cTn fill="hold" id="56" nodeType="afterGroup">
                            <p:stCondLst>
                              <p:cond delay="3800"/>
                            </p:stCondLst>
                            <p:childTnLst>
                              <p:par>
                                <p:cTn fill="hold" grpId="0" id="57" nodeType="afterEffect" presetClass="entr" presetID="31" presetSubtype="0">
                                  <p:stCondLst>
                                    <p:cond delay="0"/>
                                  </p:stCondLst>
                                  <p:childTnLst>
                                    <p:set>
                                      <p:cBhvr>
                                        <p:cTn dur="1" fill="hold" id="58">
                                          <p:stCondLst>
                                            <p:cond delay="0"/>
                                          </p:stCondLst>
                                        </p:cTn>
                                        <p:tgtEl>
                                          <p:spTgt spid="28"/>
                                        </p:tgtEl>
                                        <p:attrNameLst>
                                          <p:attrName>style.visibility</p:attrName>
                                        </p:attrNameLst>
                                      </p:cBhvr>
                                      <p:to>
                                        <p:strVal val="visible"/>
                                      </p:to>
                                    </p:set>
                                    <p:anim calcmode="lin" valueType="num">
                                      <p:cBhvr>
                                        <p:cTn dur="500" fill="hold" id="59"/>
                                        <p:tgtEl>
                                          <p:spTgt spid="28"/>
                                        </p:tgtEl>
                                        <p:attrNameLst>
                                          <p:attrName>ppt_w</p:attrName>
                                        </p:attrNameLst>
                                      </p:cBhvr>
                                      <p:tavLst>
                                        <p:tav tm="0">
                                          <p:val>
                                            <p:fltVal val="0"/>
                                          </p:val>
                                        </p:tav>
                                        <p:tav tm="100000">
                                          <p:val>
                                            <p:strVal val="#ppt_w"/>
                                          </p:val>
                                        </p:tav>
                                      </p:tavLst>
                                    </p:anim>
                                    <p:anim calcmode="lin" valueType="num">
                                      <p:cBhvr>
                                        <p:cTn dur="500" fill="hold" id="60"/>
                                        <p:tgtEl>
                                          <p:spTgt spid="28"/>
                                        </p:tgtEl>
                                        <p:attrNameLst>
                                          <p:attrName>ppt_h</p:attrName>
                                        </p:attrNameLst>
                                      </p:cBhvr>
                                      <p:tavLst>
                                        <p:tav tm="0">
                                          <p:val>
                                            <p:fltVal val="0"/>
                                          </p:val>
                                        </p:tav>
                                        <p:tav tm="100000">
                                          <p:val>
                                            <p:strVal val="#ppt_h"/>
                                          </p:val>
                                        </p:tav>
                                      </p:tavLst>
                                    </p:anim>
                                    <p:anim calcmode="lin" valueType="num">
                                      <p:cBhvr>
                                        <p:cTn dur="500" fill="hold" id="61"/>
                                        <p:tgtEl>
                                          <p:spTgt spid="28"/>
                                        </p:tgtEl>
                                        <p:attrNameLst>
                                          <p:attrName>style.rotation</p:attrName>
                                        </p:attrNameLst>
                                      </p:cBhvr>
                                      <p:tavLst>
                                        <p:tav tm="0">
                                          <p:val>
                                            <p:fltVal val="90"/>
                                          </p:val>
                                        </p:tav>
                                        <p:tav tm="100000">
                                          <p:val>
                                            <p:fltVal val="0"/>
                                          </p:val>
                                        </p:tav>
                                      </p:tavLst>
                                    </p:anim>
                                    <p:animEffect filter="fade" transition="in">
                                      <p:cBhvr>
                                        <p:cTn dur="500" id="62"/>
                                        <p:tgtEl>
                                          <p:spTgt spid="28"/>
                                        </p:tgtEl>
                                      </p:cBhvr>
                                    </p:animEffect>
                                  </p:childTnLst>
                                </p:cTn>
                              </p:par>
                            </p:childTnLst>
                          </p:cTn>
                        </p:par>
                        <p:par>
                          <p:cTn fill="hold" id="63" nodeType="afterGroup">
                            <p:stCondLst>
                              <p:cond delay="4300"/>
                            </p:stCondLst>
                            <p:childTnLst>
                              <p:par>
                                <p:cTn fill="hold" grpId="0" id="64" nodeType="afterEffect" presetClass="entr" presetID="31" presetSubtype="0">
                                  <p:stCondLst>
                                    <p:cond delay="0"/>
                                  </p:stCondLst>
                                  <p:childTnLst>
                                    <p:set>
                                      <p:cBhvr>
                                        <p:cTn dur="1" fill="hold" id="65">
                                          <p:stCondLst>
                                            <p:cond delay="0"/>
                                          </p:stCondLst>
                                        </p:cTn>
                                        <p:tgtEl>
                                          <p:spTgt spid="35"/>
                                        </p:tgtEl>
                                        <p:attrNameLst>
                                          <p:attrName>style.visibility</p:attrName>
                                        </p:attrNameLst>
                                      </p:cBhvr>
                                      <p:to>
                                        <p:strVal val="visible"/>
                                      </p:to>
                                    </p:set>
                                    <p:anim calcmode="lin" valueType="num">
                                      <p:cBhvr>
                                        <p:cTn dur="500" fill="hold" id="66"/>
                                        <p:tgtEl>
                                          <p:spTgt spid="35"/>
                                        </p:tgtEl>
                                        <p:attrNameLst>
                                          <p:attrName>ppt_w</p:attrName>
                                        </p:attrNameLst>
                                      </p:cBhvr>
                                      <p:tavLst>
                                        <p:tav tm="0">
                                          <p:val>
                                            <p:fltVal val="0"/>
                                          </p:val>
                                        </p:tav>
                                        <p:tav tm="100000">
                                          <p:val>
                                            <p:strVal val="#ppt_w"/>
                                          </p:val>
                                        </p:tav>
                                      </p:tavLst>
                                    </p:anim>
                                    <p:anim calcmode="lin" valueType="num">
                                      <p:cBhvr>
                                        <p:cTn dur="500" fill="hold" id="67"/>
                                        <p:tgtEl>
                                          <p:spTgt spid="35"/>
                                        </p:tgtEl>
                                        <p:attrNameLst>
                                          <p:attrName>ppt_h</p:attrName>
                                        </p:attrNameLst>
                                      </p:cBhvr>
                                      <p:tavLst>
                                        <p:tav tm="0">
                                          <p:val>
                                            <p:fltVal val="0"/>
                                          </p:val>
                                        </p:tav>
                                        <p:tav tm="100000">
                                          <p:val>
                                            <p:strVal val="#ppt_h"/>
                                          </p:val>
                                        </p:tav>
                                      </p:tavLst>
                                    </p:anim>
                                    <p:anim calcmode="lin" valueType="num">
                                      <p:cBhvr>
                                        <p:cTn dur="500" fill="hold" id="68"/>
                                        <p:tgtEl>
                                          <p:spTgt spid="35"/>
                                        </p:tgtEl>
                                        <p:attrNameLst>
                                          <p:attrName>style.rotation</p:attrName>
                                        </p:attrNameLst>
                                      </p:cBhvr>
                                      <p:tavLst>
                                        <p:tav tm="0">
                                          <p:val>
                                            <p:fltVal val="90"/>
                                          </p:val>
                                        </p:tav>
                                        <p:tav tm="100000">
                                          <p:val>
                                            <p:fltVal val="0"/>
                                          </p:val>
                                        </p:tav>
                                      </p:tavLst>
                                    </p:anim>
                                    <p:animEffect filter="fade" transition="in">
                                      <p:cBhvr>
                                        <p:cTn dur="500" id="69"/>
                                        <p:tgtEl>
                                          <p:spTgt spid="35"/>
                                        </p:tgtEl>
                                      </p:cBhvr>
                                    </p:animEffect>
                                  </p:childTnLst>
                                </p:cTn>
                              </p:par>
                            </p:childTnLst>
                          </p:cTn>
                        </p:par>
                        <p:par>
                          <p:cTn fill="hold" id="70" nodeType="afterGroup">
                            <p:stCondLst>
                              <p:cond delay="4800"/>
                            </p:stCondLst>
                            <p:childTnLst>
                              <p:par>
                                <p:cTn fill="hold" grpId="0" id="71" nodeType="afterEffect" presetClass="entr" presetID="31" presetSubtype="0">
                                  <p:stCondLst>
                                    <p:cond delay="0"/>
                                  </p:stCondLst>
                                  <p:childTnLst>
                                    <p:set>
                                      <p:cBhvr>
                                        <p:cTn dur="1" fill="hold" id="72">
                                          <p:stCondLst>
                                            <p:cond delay="0"/>
                                          </p:stCondLst>
                                        </p:cTn>
                                        <p:tgtEl>
                                          <p:spTgt spid="32"/>
                                        </p:tgtEl>
                                        <p:attrNameLst>
                                          <p:attrName>style.visibility</p:attrName>
                                        </p:attrNameLst>
                                      </p:cBhvr>
                                      <p:to>
                                        <p:strVal val="visible"/>
                                      </p:to>
                                    </p:set>
                                    <p:anim calcmode="lin" valueType="num">
                                      <p:cBhvr>
                                        <p:cTn dur="500" fill="hold" id="73"/>
                                        <p:tgtEl>
                                          <p:spTgt spid="32"/>
                                        </p:tgtEl>
                                        <p:attrNameLst>
                                          <p:attrName>ppt_w</p:attrName>
                                        </p:attrNameLst>
                                      </p:cBhvr>
                                      <p:tavLst>
                                        <p:tav tm="0">
                                          <p:val>
                                            <p:fltVal val="0"/>
                                          </p:val>
                                        </p:tav>
                                        <p:tav tm="100000">
                                          <p:val>
                                            <p:strVal val="#ppt_w"/>
                                          </p:val>
                                        </p:tav>
                                      </p:tavLst>
                                    </p:anim>
                                    <p:anim calcmode="lin" valueType="num">
                                      <p:cBhvr>
                                        <p:cTn dur="500" fill="hold" id="74"/>
                                        <p:tgtEl>
                                          <p:spTgt spid="32"/>
                                        </p:tgtEl>
                                        <p:attrNameLst>
                                          <p:attrName>ppt_h</p:attrName>
                                        </p:attrNameLst>
                                      </p:cBhvr>
                                      <p:tavLst>
                                        <p:tav tm="0">
                                          <p:val>
                                            <p:fltVal val="0"/>
                                          </p:val>
                                        </p:tav>
                                        <p:tav tm="100000">
                                          <p:val>
                                            <p:strVal val="#ppt_h"/>
                                          </p:val>
                                        </p:tav>
                                      </p:tavLst>
                                    </p:anim>
                                    <p:anim calcmode="lin" valueType="num">
                                      <p:cBhvr>
                                        <p:cTn dur="500" fill="hold" id="75"/>
                                        <p:tgtEl>
                                          <p:spTgt spid="32"/>
                                        </p:tgtEl>
                                        <p:attrNameLst>
                                          <p:attrName>style.rotation</p:attrName>
                                        </p:attrNameLst>
                                      </p:cBhvr>
                                      <p:tavLst>
                                        <p:tav tm="0">
                                          <p:val>
                                            <p:fltVal val="90"/>
                                          </p:val>
                                        </p:tav>
                                        <p:tav tm="100000">
                                          <p:val>
                                            <p:fltVal val="0"/>
                                          </p:val>
                                        </p:tav>
                                      </p:tavLst>
                                    </p:anim>
                                    <p:animEffect filter="fade" transition="in">
                                      <p:cBhvr>
                                        <p:cTn dur="500" id="76"/>
                                        <p:tgtEl>
                                          <p:spTgt spid="32"/>
                                        </p:tgtEl>
                                      </p:cBhvr>
                                    </p:animEffect>
                                  </p:childTnLst>
                                </p:cTn>
                              </p:par>
                            </p:childTnLst>
                          </p:cTn>
                        </p:par>
                        <p:par>
                          <p:cTn fill="hold" id="77" nodeType="afterGroup">
                            <p:stCondLst>
                              <p:cond delay="5300"/>
                            </p:stCondLst>
                            <p:childTnLst>
                              <p:par>
                                <p:cTn fill="hold" grpId="0" id="78" nodeType="afterEffect" presetClass="entr" presetID="31" presetSubtype="0">
                                  <p:stCondLst>
                                    <p:cond delay="0"/>
                                  </p:stCondLst>
                                  <p:childTnLst>
                                    <p:set>
                                      <p:cBhvr>
                                        <p:cTn dur="1" fill="hold" id="79">
                                          <p:stCondLst>
                                            <p:cond delay="0"/>
                                          </p:stCondLst>
                                        </p:cTn>
                                        <p:tgtEl>
                                          <p:spTgt spid="43"/>
                                        </p:tgtEl>
                                        <p:attrNameLst>
                                          <p:attrName>style.visibility</p:attrName>
                                        </p:attrNameLst>
                                      </p:cBhvr>
                                      <p:to>
                                        <p:strVal val="visible"/>
                                      </p:to>
                                    </p:set>
                                    <p:anim calcmode="lin" valueType="num">
                                      <p:cBhvr>
                                        <p:cTn dur="500" fill="hold" id="80"/>
                                        <p:tgtEl>
                                          <p:spTgt spid="43"/>
                                        </p:tgtEl>
                                        <p:attrNameLst>
                                          <p:attrName>ppt_w</p:attrName>
                                        </p:attrNameLst>
                                      </p:cBhvr>
                                      <p:tavLst>
                                        <p:tav tm="0">
                                          <p:val>
                                            <p:fltVal val="0"/>
                                          </p:val>
                                        </p:tav>
                                        <p:tav tm="100000">
                                          <p:val>
                                            <p:strVal val="#ppt_w"/>
                                          </p:val>
                                        </p:tav>
                                      </p:tavLst>
                                    </p:anim>
                                    <p:anim calcmode="lin" valueType="num">
                                      <p:cBhvr>
                                        <p:cTn dur="500" fill="hold" id="81"/>
                                        <p:tgtEl>
                                          <p:spTgt spid="43"/>
                                        </p:tgtEl>
                                        <p:attrNameLst>
                                          <p:attrName>ppt_h</p:attrName>
                                        </p:attrNameLst>
                                      </p:cBhvr>
                                      <p:tavLst>
                                        <p:tav tm="0">
                                          <p:val>
                                            <p:fltVal val="0"/>
                                          </p:val>
                                        </p:tav>
                                        <p:tav tm="100000">
                                          <p:val>
                                            <p:strVal val="#ppt_h"/>
                                          </p:val>
                                        </p:tav>
                                      </p:tavLst>
                                    </p:anim>
                                    <p:anim calcmode="lin" valueType="num">
                                      <p:cBhvr>
                                        <p:cTn dur="500" fill="hold" id="82"/>
                                        <p:tgtEl>
                                          <p:spTgt spid="43"/>
                                        </p:tgtEl>
                                        <p:attrNameLst>
                                          <p:attrName>style.rotation</p:attrName>
                                        </p:attrNameLst>
                                      </p:cBhvr>
                                      <p:tavLst>
                                        <p:tav tm="0">
                                          <p:val>
                                            <p:fltVal val="90"/>
                                          </p:val>
                                        </p:tav>
                                        <p:tav tm="100000">
                                          <p:val>
                                            <p:fltVal val="0"/>
                                          </p:val>
                                        </p:tav>
                                      </p:tavLst>
                                    </p:anim>
                                    <p:animEffect filter="fade" transition="in">
                                      <p:cBhvr>
                                        <p:cTn dur="500" id="83"/>
                                        <p:tgtEl>
                                          <p:spTgt spid="4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build="p" grpId="0" spid="26" uiExpand="1"/>
      <p:bldP grpId="0" spid="28"/>
      <p:bldP build="p" grpId="0" spid="29" uiExpand="1"/>
      <p:bldP grpId="0" spid="32"/>
      <p:bldP build="p" grpId="0" spid="33"/>
      <p:bldP grpId="0" spid="35"/>
      <p:bldP grpId="0" spid="36"/>
      <p:bldP grpId="0" spid="37"/>
      <p:bldP grpId="0" spid="38"/>
      <p:bldP build="p" grpId="0" spid="39"/>
      <p:bldP grpId="0" spid="40"/>
      <p:bldP grpId="0" spid="43"/>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5" name="图片 4"/>
          <p:cNvPicPr>
            <a:picLocks noChangeAspect="1"/>
          </p:cNvPicPr>
          <p:nvPr/>
        </p:nvPicPr>
        <p:blipFill>
          <a:blip r:embed="rId3">
            <a:extLst>
              <a:ext uri="{28A0092B-C50C-407E-A947-70E740481C1C}">
                <a14:useLocalDpi val="0"/>
              </a:ext>
            </a:extLst>
          </a:blip>
          <a:srcRect b="29643" t="5538"/>
          <a:stretch>
            <a:fillRect/>
          </a:stretch>
        </p:blipFill>
        <p:spPr>
          <a:xfrm>
            <a:off x="0" y="1858930"/>
            <a:ext cx="12192000" cy="2971800"/>
          </a:xfrm>
          <a:prstGeom prst="rect">
            <a:avLst/>
          </a:prstGeom>
        </p:spPr>
      </p:pic>
      <p:sp>
        <p:nvSpPr>
          <p:cNvPr id="6" name="TextBox 11"/>
          <p:cNvSpPr txBox="1"/>
          <p:nvPr/>
        </p:nvSpPr>
        <p:spPr>
          <a:xfrm>
            <a:off x="4913138" y="2634671"/>
            <a:ext cx="2365725" cy="914400"/>
          </a:xfrm>
          <a:prstGeom prst="rect">
            <a:avLst/>
          </a:prstGeom>
          <a:noFill/>
        </p:spPr>
        <p:txBody>
          <a:bodyPr rtlCol="0" wrap="square">
            <a:spAutoFit/>
          </a:bodyPr>
          <a:lstStyle/>
          <a:p>
            <a:pPr algn="ctr"/>
            <a:r>
              <a:rPr altLang="zh-CN" b="1" lang="en-US" sz="5400">
                <a:solidFill>
                  <a:srgbClr val="7F2E30"/>
                </a:solidFill>
                <a:latin charset="-122" panose="02000000000000000000" pitchFamily="2" typeface="方正兰亭超细黑简体"/>
                <a:ea charset="-122" panose="02000000000000000000" pitchFamily="2" typeface="方正兰亭超细黑简体"/>
              </a:rPr>
              <a:t>Part.4</a:t>
            </a:r>
          </a:p>
        </p:txBody>
      </p:sp>
      <p:sp>
        <p:nvSpPr>
          <p:cNvPr id="8" name="Subtitle 9"/>
          <p:cNvSpPr txBox="1"/>
          <p:nvPr/>
        </p:nvSpPr>
        <p:spPr>
          <a:xfrm>
            <a:off x="4223792" y="3535330"/>
            <a:ext cx="3744416" cy="1273174"/>
          </a:xfrm>
          <a:prstGeom prst="rect">
            <a:avLst/>
          </a:prstGeom>
        </p:spPr>
        <p:txBody>
          <a:bodyPr bIns="51371" lIns="102742" rIns="102742" rtlCol="0" tIns="51371" vert="horz" wrap="square">
            <a:spAutoFit/>
          </a:bodyPr>
          <a:lstStyle>
            <a:defPPr>
              <a:defRPr lang="zh-CN"/>
            </a:defPPr>
            <a:lvl1pPr algn="r" defTabSz="1087444" indent="0">
              <a:lnSpc>
                <a:spcPct val="100000"/>
              </a:lnSpc>
              <a:spcBef>
                <a:spcPct val="20000"/>
              </a:spcBef>
              <a:buFont typeface="Arial"/>
              <a:buNone/>
              <a:defRPr sz="2000">
                <a:solidFill>
                  <a:schemeClr val="accent2"/>
                </a:solidFill>
                <a:latin typeface="微软雅黑"/>
                <a:ea typeface="微软雅黑"/>
                <a:cs typeface="Open Sans Light"/>
              </a:defRPr>
            </a:lvl1pPr>
            <a:lvl2pPr algn="ctr" defTabSz="1087444" indent="0" marL="1087444">
              <a:lnSpc>
                <a:spcPct val="130000"/>
              </a:lnSpc>
              <a:spcBef>
                <a:spcPct val="20000"/>
              </a:spcBef>
              <a:buFont typeface="Arial"/>
              <a:buNone/>
              <a:defRPr sz="3100">
                <a:solidFill>
                  <a:schemeClr val="tx1">
                    <a:tint val="75000"/>
                  </a:schemeClr>
                </a:solidFill>
                <a:latin typeface="Open Sans"/>
                <a:cs typeface="Open Sans"/>
              </a:defRPr>
            </a:lvl2pPr>
            <a:lvl3pPr algn="ctr" defTabSz="1087444" indent="0" marL="2174887">
              <a:lnSpc>
                <a:spcPct val="130000"/>
              </a:lnSpc>
              <a:spcBef>
                <a:spcPct val="20000"/>
              </a:spcBef>
              <a:buFont typeface="Arial"/>
              <a:buNone/>
              <a:defRPr sz="3100">
                <a:solidFill>
                  <a:schemeClr val="tx1">
                    <a:tint val="75000"/>
                  </a:schemeClr>
                </a:solidFill>
                <a:latin typeface="Open Sans"/>
                <a:cs typeface="Open Sans"/>
              </a:defRPr>
            </a:lvl3pPr>
            <a:lvl4pPr algn="ctr" defTabSz="1087444" indent="0" marL="3262338">
              <a:lnSpc>
                <a:spcPct val="130000"/>
              </a:lnSpc>
              <a:spcBef>
                <a:spcPct val="20000"/>
              </a:spcBef>
              <a:buFont typeface="Arial"/>
              <a:buNone/>
              <a:defRPr sz="3100">
                <a:solidFill>
                  <a:schemeClr val="tx1">
                    <a:tint val="75000"/>
                  </a:schemeClr>
                </a:solidFill>
                <a:latin typeface="Open Sans"/>
                <a:cs typeface="Open Sans"/>
              </a:defRPr>
            </a:lvl4pPr>
            <a:lvl5pPr algn="ctr" defTabSz="1087444" indent="0" marL="4349779">
              <a:lnSpc>
                <a:spcPct val="130000"/>
              </a:lnSpc>
              <a:spcBef>
                <a:spcPct val="20000"/>
              </a:spcBef>
              <a:buFont typeface="Arial"/>
              <a:buNone/>
              <a:defRPr sz="3100">
                <a:solidFill>
                  <a:schemeClr val="tx1">
                    <a:tint val="75000"/>
                  </a:schemeClr>
                </a:solidFill>
                <a:latin typeface="Open Sans"/>
                <a:cs typeface="Open Sans"/>
              </a:defRPr>
            </a:lvl5pPr>
            <a:lvl6pPr algn="ctr" defTabSz="1087444" indent="0" marL="5437225">
              <a:spcBef>
                <a:spcPct val="20000"/>
              </a:spcBef>
              <a:buFont typeface="Arial"/>
              <a:buNone/>
              <a:defRPr sz="4800">
                <a:solidFill>
                  <a:schemeClr val="tx1">
                    <a:tint val="75000"/>
                  </a:schemeClr>
                </a:solidFill>
              </a:defRPr>
            </a:lvl6pPr>
            <a:lvl7pPr algn="ctr" defTabSz="1087444" indent="0" marL="6524671">
              <a:spcBef>
                <a:spcPct val="20000"/>
              </a:spcBef>
              <a:buFont typeface="Arial"/>
              <a:buNone/>
              <a:defRPr sz="4800">
                <a:solidFill>
                  <a:schemeClr val="tx1">
                    <a:tint val="75000"/>
                  </a:schemeClr>
                </a:solidFill>
              </a:defRPr>
            </a:lvl7pPr>
            <a:lvl8pPr algn="ctr" defTabSz="1087444" indent="0" marL="7612115">
              <a:spcBef>
                <a:spcPct val="20000"/>
              </a:spcBef>
              <a:buFont typeface="Arial"/>
              <a:buNone/>
              <a:defRPr sz="4800">
                <a:solidFill>
                  <a:schemeClr val="tx1">
                    <a:tint val="75000"/>
                  </a:schemeClr>
                </a:solidFill>
              </a:defRPr>
            </a:lvl8pPr>
            <a:lvl9pPr algn="ctr" defTabSz="1087444" indent="0" marL="8699558">
              <a:spcBef>
                <a:spcPct val="20000"/>
              </a:spcBef>
              <a:buFont typeface="Arial"/>
              <a:buNone/>
              <a:defRPr sz="4800">
                <a:solidFill>
                  <a:schemeClr val="tx1">
                    <a:tint val="75000"/>
                  </a:schemeClr>
                </a:solidFill>
              </a:defRPr>
            </a:lvl9pPr>
          </a:lstStyle>
          <a:p>
            <a:pPr algn="ctr"/>
            <a:r>
              <a:rPr altLang="en-US" lang="zh-CN" sz="2400">
                <a:solidFill>
                  <a:srgbClr val="3C3C3C"/>
                </a:solidFill>
                <a:latin charset="-122" panose="02010509060101010101" pitchFamily="49" typeface="幼圆"/>
                <a:ea charset="-122" panose="02010509060101010101" pitchFamily="49" typeface="幼圆"/>
              </a:rPr>
              <a:t>点击输入标题内容</a:t>
            </a:r>
          </a:p>
          <a:p>
            <a:pPr algn="ctr"/>
            <a:r>
              <a:rPr altLang="en-US" lang="zh-CN" sz="2400">
                <a:solidFill>
                  <a:srgbClr val="3C3C3C"/>
                </a:solidFill>
                <a:latin charset="-122" panose="02010509060101010101" pitchFamily="49" typeface="幼圆"/>
                <a:ea charset="-122" panose="02010509060101010101" pitchFamily="49" typeface="幼圆"/>
              </a:rPr>
              <a:t>Click on the input header content</a:t>
            </a:r>
          </a:p>
        </p:txBody>
      </p:sp>
    </p:spTree>
    <p:custDataLst>
      <p:tags r:id="rId4"/>
    </p:custDataLst>
    <p:extLst>
      <p:ext uri="{BB962C8B-B14F-4D97-AF65-F5344CB8AC3E}">
        <p14:creationId val="2335914544"/>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6"/>
                                        </p:tgtEl>
                                        <p:attrNameLst>
                                          <p:attrName>style.visibility</p:attrName>
                                        </p:attrNameLst>
                                      </p:cBhvr>
                                      <p:to>
                                        <p:strVal val="visible"/>
                                      </p:to>
                                    </p:set>
                                    <p:animEffect filter="fade" transition="in">
                                      <p:cBhvr>
                                        <p:cTn dur="300" id="7"/>
                                        <p:tgtEl>
                                          <p:spTgt spid="6"/>
                                        </p:tgtEl>
                                      </p:cBhvr>
                                    </p:animEffect>
                                  </p:childTnLst>
                                </p:cTn>
                              </p:par>
                            </p:childTnLst>
                          </p:cTn>
                        </p:par>
                      </p:childTnLst>
                    </p:cTn>
                  </p:par>
                  <p:par>
                    <p:cTn fill="hold" id="8" nodeType="clickPar">
                      <p:stCondLst>
                        <p:cond delay="indefinite"/>
                        <p:cond delay="0" evt="onBegin">
                          <p:tn val="7"/>
                        </p:cond>
                      </p:stCondLst>
                      <p:childTnLst>
                        <p:par>
                          <p:cTn fill="hold" id="9" nodeType="afterGroup">
                            <p:stCondLst>
                              <p:cond delay="0"/>
                            </p:stCondLst>
                            <p:childTnLst>
                              <p:par>
                                <p:cTn fill="hold" grpId="0" id="10" nodeType="clickEffect" presetClass="entr" presetID="2" presetSubtype="4">
                                  <p:stCondLst>
                                    <p:cond delay="0"/>
                                  </p:stCondLst>
                                  <p:childTnLst>
                                    <p:set>
                                      <p:cBhvr>
                                        <p:cTn dur="1" fill="hold" id="11">
                                          <p:stCondLst>
                                            <p:cond delay="0"/>
                                          </p:stCondLst>
                                        </p:cTn>
                                        <p:tgtEl>
                                          <p:spTgt spid="8"/>
                                        </p:tgtEl>
                                        <p:attrNameLst>
                                          <p:attrName>style.visibility</p:attrName>
                                        </p:attrNameLst>
                                      </p:cBhvr>
                                      <p:to>
                                        <p:strVal val="visible"/>
                                      </p:to>
                                    </p:set>
                                    <p:anim calcmode="lin" valueType="num">
                                      <p:cBhvr additive="base">
                                        <p:cTn dur="500" fill="hold" id="12"/>
                                        <p:tgtEl>
                                          <p:spTgt spid="8"/>
                                        </p:tgtEl>
                                        <p:attrNameLst>
                                          <p:attrName>ppt_x</p:attrName>
                                        </p:attrNameLst>
                                      </p:cBhvr>
                                      <p:tavLst>
                                        <p:tav tm="0">
                                          <p:val>
                                            <p:strVal val="#ppt_x"/>
                                          </p:val>
                                        </p:tav>
                                        <p:tav tm="100000">
                                          <p:val>
                                            <p:strVal val="#ppt_x"/>
                                          </p:val>
                                        </p:tav>
                                      </p:tavLst>
                                    </p:anim>
                                    <p:anim calcmode="lin" valueType="num">
                                      <p:cBhvr additive="base">
                                        <p:cTn dur="500" fill="hold" id="13"/>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8"/>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3" name="Rectangle 22"/>
          <p:cNvSpPr/>
          <p:nvPr/>
        </p:nvSpPr>
        <p:spPr>
          <a:xfrm>
            <a:off x="335985" y="2555997"/>
            <a:ext cx="5237501" cy="1874520"/>
          </a:xfrm>
          <a:prstGeom prst="rect">
            <a:avLst/>
          </a:prstGeom>
        </p:spPr>
        <p:txBody>
          <a:bodyPr wrap="square">
            <a:spAutoFit/>
          </a:bodyPr>
          <a:lstStyle/>
          <a:p>
            <a:pPr algn="just"/>
            <a:r>
              <a:rPr lang="en-US" sz="900">
                <a:solidFill>
                  <a:schemeClr val="tx1">
                    <a:lumMod val="85000"/>
                    <a:lumOff val="15000"/>
                  </a:schemeClr>
                </a:solidFill>
                <a:latin charset="0" panose="02000000000000000000" pitchFamily="2" typeface="Roboto"/>
                <a:ea charset="0" panose="02000000000000000000" pitchFamily="2" typeface="Roboto"/>
                <a:cs charset="0" panose="020b0606030504020204" pitchFamily="34" typeface="Open Sans"/>
              </a:rPr>
              <a:t>Compellingly deliver prospective catalysts for change before economically sound meta-services. Intrinsicly enable optimal results for error-free architectures. Conveniently drive professional communities for extensive functionalities. </a:t>
            </a:r>
          </a:p>
          <a:p>
            <a:pPr algn="just"/>
            <a:endParaRPr lang="en-US" sz="900">
              <a:solidFill>
                <a:schemeClr val="tx1">
                  <a:lumMod val="85000"/>
                  <a:lumOff val="15000"/>
                </a:schemeClr>
              </a:solidFill>
              <a:latin charset="0" panose="02000000000000000000" pitchFamily="2" typeface="Roboto"/>
              <a:ea charset="0" panose="02000000000000000000" pitchFamily="2" typeface="Roboto"/>
              <a:cs charset="0" panose="020b0606030504020204" pitchFamily="34" typeface="Open Sans"/>
            </a:endParaRPr>
          </a:p>
          <a:p>
            <a:pPr algn="just"/>
            <a:endParaRPr lang="en-US" sz="900">
              <a:solidFill>
                <a:schemeClr val="tx1">
                  <a:lumMod val="85000"/>
                  <a:lumOff val="15000"/>
                </a:schemeClr>
              </a:solidFill>
              <a:latin charset="0" panose="02000000000000000000" pitchFamily="2" typeface="Roboto"/>
              <a:ea charset="0" panose="02000000000000000000" pitchFamily="2" typeface="Roboto"/>
              <a:cs charset="0" panose="020b0606030504020204" pitchFamily="34" typeface="Open Sans"/>
            </a:endParaRPr>
          </a:p>
          <a:p>
            <a:pPr algn="just"/>
            <a:r>
              <a:rPr lang="en-US" sz="900">
                <a:solidFill>
                  <a:schemeClr val="tx1">
                    <a:lumMod val="85000"/>
                    <a:lumOff val="15000"/>
                  </a:schemeClr>
                </a:solidFill>
                <a:latin charset="0" panose="02000000000000000000" pitchFamily="2" typeface="Roboto"/>
                <a:ea charset="0" panose="02000000000000000000" pitchFamily="2" typeface="Roboto"/>
                <a:cs charset="0" panose="020b0606030504020204" pitchFamily="34" typeface="Open Sans"/>
              </a:rPr>
              <a:t>Continually deliver market positioning manufactured products whereas maintainable customer service. Rapidiously actualize e-business materials before viral vortals. Compellingly deliver prospective catalysts for change before economically sound meta-services. Intrinsicly enable optimal results for error-free architectures. Conveniently drive professional communities for extensive functionalities. </a:t>
            </a:r>
          </a:p>
          <a:p>
            <a:pPr algn="just"/>
            <a:endParaRPr lang="en-US" sz="900">
              <a:solidFill>
                <a:schemeClr val="tx1">
                  <a:lumMod val="85000"/>
                  <a:lumOff val="15000"/>
                </a:schemeClr>
              </a:solidFill>
              <a:latin charset="0" panose="02000000000000000000" pitchFamily="2" typeface="Roboto"/>
              <a:ea charset="0" panose="02000000000000000000" pitchFamily="2" typeface="Roboto"/>
              <a:cs charset="0" panose="020b0606030504020204" pitchFamily="34" typeface="Open Sans"/>
            </a:endParaRPr>
          </a:p>
          <a:p>
            <a:pPr algn="just"/>
            <a:r>
              <a:rPr lang="en-US" sz="900">
                <a:solidFill>
                  <a:schemeClr val="tx1">
                    <a:lumMod val="85000"/>
                    <a:lumOff val="15000"/>
                  </a:schemeClr>
                </a:solidFill>
                <a:latin charset="0" panose="02000000000000000000" pitchFamily="2" typeface="Roboto"/>
                <a:ea charset="0" panose="02000000000000000000" pitchFamily="2" typeface="Roboto"/>
                <a:cs charset="0" panose="020b0606030504020204" pitchFamily="34" typeface="Open Sans"/>
              </a:rPr>
              <a:t>Continually deliver market positioning manufactured products whereas maintainable customer service. Rapidiously actualize e-business materials before viral vortals.</a:t>
            </a:r>
          </a:p>
        </p:txBody>
      </p:sp>
      <p:sp>
        <p:nvSpPr>
          <p:cNvPr id="25" name="TextBox 24"/>
          <p:cNvSpPr txBox="1"/>
          <p:nvPr/>
        </p:nvSpPr>
        <p:spPr>
          <a:xfrm>
            <a:off x="335985" y="4807325"/>
            <a:ext cx="5237501" cy="2834641"/>
          </a:xfrm>
          <a:prstGeom prst="rect">
            <a:avLst/>
          </a:prstGeom>
          <a:noFill/>
        </p:spPr>
        <p:txBody>
          <a:bodyPr rtlCol="0" wrap="square">
            <a:spAutoFit/>
          </a:bodyPr>
          <a:lstStyle/>
          <a:p>
            <a:pPr defTabSz="1176924"/>
            <a:r>
              <a:rPr altLang="en-US" lang="zh-CN">
                <a:solidFill>
                  <a:schemeClr val="tx1">
                    <a:lumMod val="85000"/>
                    <a:lumOff val="15000"/>
                  </a:schemeClr>
                </a:solidFill>
                <a:latin charset="-122" panose="02010509060101010101" pitchFamily="49" typeface="幼圆"/>
                <a:ea charset="-122" panose="02010509060101010101" pitchFamily="49" typeface="幼圆"/>
              </a:rPr>
              <a:t>添加标题</a:t>
            </a:r>
          </a:p>
          <a:p>
            <a:pPr defTabSz="1176924"/>
            <a:endParaRPr altLang="en-US" lang="zh-CN">
              <a:solidFill>
                <a:schemeClr val="tx1">
                  <a:lumMod val="85000"/>
                  <a:lumOff val="15000"/>
                </a:schemeClr>
              </a:solidFill>
              <a:latin charset="-122" panose="02010509060101010101" pitchFamily="49" typeface="幼圆"/>
              <a:ea charset="-122" panose="02010509060101010101" pitchFamily="49" typeface="幼圆"/>
            </a:endParaRPr>
          </a:p>
          <a:p>
            <a:pPr defTabSz="1176924"/>
            <a:r>
              <a:rPr altLang="en-US" lang="zh-CN">
                <a:solidFill>
                  <a:schemeClr val="tx1">
                    <a:lumMod val="85000"/>
                    <a:lumOff val="15000"/>
                  </a:schemeClr>
                </a:solidFill>
                <a:latin charset="-122" panose="02010509060101010101" pitchFamily="49" typeface="幼圆"/>
                <a:ea charset="-122" panose="02010509060101010101" pitchFamily="49" typeface="幼圆"/>
              </a:rPr>
              <a:t>Uniquely architect B2C products and scalable synergy. </a:t>
            </a:r>
          </a:p>
          <a:p>
            <a:pPr defTabSz="1176924"/>
            <a:endParaRPr altLang="en-US" lang="zh-CN">
              <a:solidFill>
                <a:schemeClr val="tx1">
                  <a:lumMod val="85000"/>
                  <a:lumOff val="15000"/>
                </a:schemeClr>
              </a:solidFill>
              <a:latin charset="-122" panose="02010509060101010101" pitchFamily="49" typeface="幼圆"/>
              <a:ea charset="-122" panose="02010509060101010101" pitchFamily="49" typeface="幼圆"/>
            </a:endParaRPr>
          </a:p>
          <a:p>
            <a:pPr defTabSz="1176924"/>
            <a:r>
              <a:rPr altLang="en-US" lang="zh-CN">
                <a:solidFill>
                  <a:schemeClr val="tx1">
                    <a:lumMod val="85000"/>
                    <a:lumOff val="15000"/>
                  </a:schemeClr>
                </a:solidFill>
                <a:latin charset="-122" panose="02010509060101010101" pitchFamily="49" typeface="幼圆"/>
                <a:ea charset="-122" panose="02010509060101010101" pitchFamily="49" typeface="幼圆"/>
              </a:rPr>
              <a:t>Dynamically deploy future-proof outsourcing with magnetic vortals. Compellingly synergize robust users after frictionless value. Appropriately seize vertical resources whereas impactful deliverables</a:t>
            </a:r>
          </a:p>
        </p:txBody>
      </p:sp>
      <p:sp>
        <p:nvSpPr>
          <p:cNvPr id="20" name="TextBox 19"/>
          <p:cNvSpPr txBox="1"/>
          <p:nvPr/>
        </p:nvSpPr>
        <p:spPr>
          <a:xfrm>
            <a:off x="338546" y="1993641"/>
            <a:ext cx="1198880" cy="396240"/>
          </a:xfrm>
          <a:prstGeom prst="roundRect">
            <a:avLst/>
          </a:prstGeom>
          <a:noFill/>
        </p:spPr>
        <p:txBody>
          <a:bodyPr rtlCol="0" wrap="none">
            <a:spAutoFit/>
          </a:bodyPr>
          <a:lstStyle/>
          <a:p>
            <a:pPr defTabSz="1176924"/>
            <a:r>
              <a:rPr altLang="en-US" lang="zh-CN" sz="2000">
                <a:solidFill>
                  <a:schemeClr val="tx1">
                    <a:lumMod val="85000"/>
                    <a:lumOff val="15000"/>
                  </a:schemeClr>
                </a:solidFill>
                <a:latin charset="-122" panose="02010509060101010101" pitchFamily="49" typeface="幼圆"/>
                <a:ea charset="-122" panose="02010509060101010101" pitchFamily="49" typeface="幼圆"/>
              </a:rPr>
              <a:t>添加标题</a:t>
            </a:r>
          </a:p>
        </p:txBody>
      </p:sp>
      <p:pic>
        <p:nvPicPr>
          <p:cNvPr id="15" name="图片 14"/>
          <p:cNvPicPr>
            <a:picLocks noChangeAspect="1"/>
          </p:cNvPicPr>
          <p:nvPr/>
        </p:nvPicPr>
        <p:blipFill>
          <a:blip r:embed="rId3">
            <a:extLst>
              <a:ext uri="{28A0092B-C50C-407E-A947-70E740481C1C}">
                <a14:useLocalDpi val="0"/>
              </a:ext>
            </a:extLst>
          </a:blip>
          <a:srcRect b="79202" t="5540"/>
          <a:stretch>
            <a:fillRect/>
          </a:stretch>
        </p:blipFill>
        <p:spPr>
          <a:xfrm>
            <a:off x="0" y="508000"/>
            <a:ext cx="12192000" cy="699541"/>
          </a:xfrm>
          <a:prstGeom prst="rect">
            <a:avLst/>
          </a:prstGeom>
        </p:spPr>
      </p:pic>
      <p:sp>
        <p:nvSpPr>
          <p:cNvPr id="18" name="Title 1"/>
          <p:cNvSpPr txBox="1"/>
          <p:nvPr/>
        </p:nvSpPr>
        <p:spPr>
          <a:xfrm>
            <a:off x="4584700" y="295001"/>
            <a:ext cx="3022600" cy="1125538"/>
          </a:xfrm>
          <a:prstGeom prst="rect">
            <a:avLst/>
          </a:prstGeom>
        </p:spPr>
        <p:txBody>
          <a:bodyPr anchor="ctr" bIns="45720" lIns="91440" rIns="91440" rtlCol="0" tIns="45720" vert="horz">
            <a:normAutofit/>
          </a:bodyPr>
          <a:lstStyle>
            <a:lvl1pPr algn="l" defTabSz="914400" eaLnBrk="1" hangingPunct="1" latinLnBrk="0" rtl="0">
              <a:lnSpc>
                <a:spcPct val="90000"/>
              </a:lnSpc>
              <a:spcBef>
                <a:spcPct val="0"/>
              </a:spcBef>
              <a:buNone/>
              <a:defRPr kern="1200" sz="4400">
                <a:solidFill>
                  <a:schemeClr val="tx1"/>
                </a:solidFill>
                <a:latin typeface="+mj-lt"/>
                <a:ea typeface="+mj-ea"/>
                <a:cs typeface="+mj-cs"/>
              </a:defRPr>
            </a:lvl1pPr>
          </a:lstStyle>
          <a:p>
            <a:pPr algn="ctr" defTabSz="1176924"/>
            <a:r>
              <a:rPr altLang="en-US" lang="zh-CN" sz="2400">
                <a:solidFill>
                  <a:srgbClr val="3C3C3C"/>
                </a:solidFill>
                <a:latin charset="-122" panose="02010509060101010101" pitchFamily="49" typeface="幼圆"/>
                <a:ea charset="-122" panose="02010509060101010101" pitchFamily="49" typeface="幼圆"/>
              </a:rPr>
              <a:t>添加标题</a:t>
            </a:r>
          </a:p>
        </p:txBody>
      </p:sp>
      <p:pic>
        <p:nvPicPr>
          <p:cNvPr id="3" name="图片 2"/>
          <p:cNvPicPr>
            <a:picLocks noChangeAspect="1"/>
          </p:cNvPicPr>
          <p:nvPr/>
        </p:nvPicPr>
        <p:blipFill>
          <a:blip r:embed="rId5">
            <a:extLst>
              <a:ext uri="{28A0092B-C50C-407E-A947-70E740481C1C}">
                <a14:useLocalDpi val="0"/>
              </a:ext>
            </a:extLst>
          </a:blip>
          <a:stretch>
            <a:fillRect/>
          </a:stretch>
        </p:blipFill>
        <p:spPr>
          <a:xfrm>
            <a:off x="5631542" y="1784763"/>
            <a:ext cx="6342744" cy="4226463"/>
          </a:xfrm>
          <a:prstGeom prst="rect">
            <a:avLst/>
          </a:prstGeom>
          <a:blipFill>
            <a:blip r:embed="rId4"/>
            <a:stretch>
              <a:fillRect/>
            </a:stretch>
          </a:blipFill>
        </p:spPr>
      </p:pic>
    </p:spTree>
    <p:extLst>
      <p:ext uri="{BB962C8B-B14F-4D97-AF65-F5344CB8AC3E}">
        <p14:creationId val="2722147094"/>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20"/>
                                        </p:tgtEl>
                                        <p:attrNameLst>
                                          <p:attrName>style.visibility</p:attrName>
                                        </p:attrNameLst>
                                      </p:cBhvr>
                                      <p:to>
                                        <p:strVal val="visible"/>
                                      </p:to>
                                    </p:set>
                                    <p:animEffect filter="fade" transition="in">
                                      <p:cBhvr>
                                        <p:cTn dur="500" id="7"/>
                                        <p:tgtEl>
                                          <p:spTgt spid="20"/>
                                        </p:tgtEl>
                                      </p:cBhvr>
                                    </p:animEffect>
                                  </p:childTnLst>
                                </p:cTn>
                              </p:par>
                            </p:childTnLst>
                          </p:cTn>
                        </p:par>
                        <p:par>
                          <p:cTn fill="hold" id="8" nodeType="afterGroup">
                            <p:stCondLst>
                              <p:cond delay="500"/>
                            </p:stCondLst>
                            <p:childTnLst>
                              <p:par>
                                <p:cTn fill="hold" grpId="0" id="9" nodeType="afterEffect" presetClass="entr" presetID="10" presetSubtype="0">
                                  <p:stCondLst>
                                    <p:cond delay="0"/>
                                  </p:stCondLst>
                                  <p:childTnLst>
                                    <p:set>
                                      <p:cBhvr>
                                        <p:cTn dur="1" fill="hold" id="10">
                                          <p:stCondLst>
                                            <p:cond delay="0"/>
                                          </p:stCondLst>
                                        </p:cTn>
                                        <p:tgtEl>
                                          <p:spTgt spid="23">
                                            <p:txEl>
                                              <p:pRg end="0" st="0"/>
                                            </p:txEl>
                                          </p:spTgt>
                                        </p:tgtEl>
                                        <p:attrNameLst>
                                          <p:attrName>style.visibility</p:attrName>
                                        </p:attrNameLst>
                                      </p:cBhvr>
                                      <p:to>
                                        <p:strVal val="visible"/>
                                      </p:to>
                                    </p:set>
                                    <p:animEffect filter="fade" transition="in">
                                      <p:cBhvr>
                                        <p:cTn dur="500" id="11"/>
                                        <p:tgtEl>
                                          <p:spTgt spid="23">
                                            <p:txEl>
                                              <p:pRg end="0" st="0"/>
                                            </p:txEl>
                                          </p:spTgt>
                                        </p:tgtEl>
                                      </p:cBhvr>
                                    </p:animEffect>
                                  </p:childTnLst>
                                </p:cTn>
                              </p:par>
                            </p:childTnLst>
                          </p:cTn>
                        </p:par>
                        <p:par>
                          <p:cTn fill="hold" id="12" nodeType="afterGroup">
                            <p:stCondLst>
                              <p:cond delay="1000"/>
                            </p:stCondLst>
                            <p:childTnLst>
                              <p:par>
                                <p:cTn fill="hold" grpId="0" id="13" nodeType="afterEffect" presetClass="entr" presetID="10" presetSubtype="0">
                                  <p:stCondLst>
                                    <p:cond delay="0"/>
                                  </p:stCondLst>
                                  <p:childTnLst>
                                    <p:set>
                                      <p:cBhvr>
                                        <p:cTn dur="1" fill="hold" id="14">
                                          <p:stCondLst>
                                            <p:cond delay="0"/>
                                          </p:stCondLst>
                                        </p:cTn>
                                        <p:tgtEl>
                                          <p:spTgt spid="23">
                                            <p:txEl>
                                              <p:pRg end="3" st="3"/>
                                            </p:txEl>
                                          </p:spTgt>
                                        </p:tgtEl>
                                        <p:attrNameLst>
                                          <p:attrName>style.visibility</p:attrName>
                                        </p:attrNameLst>
                                      </p:cBhvr>
                                      <p:to>
                                        <p:strVal val="visible"/>
                                      </p:to>
                                    </p:set>
                                    <p:animEffect filter="fade" transition="in">
                                      <p:cBhvr>
                                        <p:cTn dur="500" id="15"/>
                                        <p:tgtEl>
                                          <p:spTgt spid="23">
                                            <p:txEl>
                                              <p:pRg end="3" st="3"/>
                                            </p:txEl>
                                          </p:spTgt>
                                        </p:tgtEl>
                                      </p:cBhvr>
                                    </p:animEffect>
                                  </p:childTnLst>
                                </p:cTn>
                              </p:par>
                            </p:childTnLst>
                          </p:cTn>
                        </p:par>
                        <p:par>
                          <p:cTn fill="hold" id="16" nodeType="afterGroup">
                            <p:stCondLst>
                              <p:cond delay="1500"/>
                            </p:stCondLst>
                            <p:childTnLst>
                              <p:par>
                                <p:cTn fill="hold" grpId="0" id="17" nodeType="afterEffect" presetClass="entr" presetID="10" presetSubtype="0">
                                  <p:stCondLst>
                                    <p:cond delay="0"/>
                                  </p:stCondLst>
                                  <p:childTnLst>
                                    <p:set>
                                      <p:cBhvr>
                                        <p:cTn dur="1" fill="hold" id="18">
                                          <p:stCondLst>
                                            <p:cond delay="0"/>
                                          </p:stCondLst>
                                        </p:cTn>
                                        <p:tgtEl>
                                          <p:spTgt spid="23">
                                            <p:txEl>
                                              <p:pRg end="5" st="5"/>
                                            </p:txEl>
                                          </p:spTgt>
                                        </p:tgtEl>
                                        <p:attrNameLst>
                                          <p:attrName>style.visibility</p:attrName>
                                        </p:attrNameLst>
                                      </p:cBhvr>
                                      <p:to>
                                        <p:strVal val="visible"/>
                                      </p:to>
                                    </p:set>
                                    <p:animEffect filter="fade" transition="in">
                                      <p:cBhvr>
                                        <p:cTn dur="500" id="19"/>
                                        <p:tgtEl>
                                          <p:spTgt spid="23">
                                            <p:txEl>
                                              <p:pRg end="5" st="5"/>
                                            </p:txEl>
                                          </p:spTgt>
                                        </p:tgtEl>
                                      </p:cBhvr>
                                    </p:animEffect>
                                  </p:childTnLst>
                                </p:cTn>
                              </p:par>
                            </p:childTnLst>
                          </p:cTn>
                        </p:par>
                        <p:par>
                          <p:cTn fill="hold" id="20" nodeType="afterGroup">
                            <p:stCondLst>
                              <p:cond delay="2000"/>
                            </p:stCondLst>
                            <p:childTnLst>
                              <p:par>
                                <p:cTn fill="hold" grpId="0" id="21" nodeType="afterEffect" presetClass="entr" presetID="22" presetSubtype="8">
                                  <p:stCondLst>
                                    <p:cond delay="0"/>
                                  </p:stCondLst>
                                  <p:childTnLst>
                                    <p:set>
                                      <p:cBhvr>
                                        <p:cTn dur="1" fill="hold" id="22">
                                          <p:stCondLst>
                                            <p:cond delay="0"/>
                                          </p:stCondLst>
                                        </p:cTn>
                                        <p:tgtEl>
                                          <p:spTgt spid="25">
                                            <p:txEl>
                                              <p:pRg end="2" st="2"/>
                                            </p:txEl>
                                          </p:spTgt>
                                        </p:tgtEl>
                                        <p:attrNameLst>
                                          <p:attrName>style.visibility</p:attrName>
                                        </p:attrNameLst>
                                      </p:cBhvr>
                                      <p:to>
                                        <p:strVal val="visible"/>
                                      </p:to>
                                    </p:set>
                                    <p:animEffect filter="wipe(left)" transition="in">
                                      <p:cBhvr>
                                        <p:cTn dur="500" id="23"/>
                                        <p:tgtEl>
                                          <p:spTgt spid="25">
                                            <p:txEl>
                                              <p:pRg end="2" st="2"/>
                                            </p:txEl>
                                          </p:spTgt>
                                        </p:tgtEl>
                                      </p:cBhvr>
                                    </p:animEffect>
                                  </p:childTnLst>
                                </p:cTn>
                              </p:par>
                            </p:childTnLst>
                          </p:cTn>
                        </p:par>
                        <p:par>
                          <p:cTn fill="hold" id="24" nodeType="afterGroup">
                            <p:stCondLst>
                              <p:cond delay="2500"/>
                            </p:stCondLst>
                            <p:childTnLst>
                              <p:par>
                                <p:cTn fill="hold" grpId="0" id="25" nodeType="afterEffect" presetClass="entr" presetID="22" presetSubtype="8">
                                  <p:stCondLst>
                                    <p:cond delay="0"/>
                                  </p:stCondLst>
                                  <p:childTnLst>
                                    <p:set>
                                      <p:cBhvr>
                                        <p:cTn dur="1" fill="hold" id="26">
                                          <p:stCondLst>
                                            <p:cond delay="0"/>
                                          </p:stCondLst>
                                        </p:cTn>
                                        <p:tgtEl>
                                          <p:spTgt spid="25">
                                            <p:txEl>
                                              <p:pRg end="4" st="4"/>
                                            </p:txEl>
                                          </p:spTgt>
                                        </p:tgtEl>
                                        <p:attrNameLst>
                                          <p:attrName>style.visibility</p:attrName>
                                        </p:attrNameLst>
                                      </p:cBhvr>
                                      <p:to>
                                        <p:strVal val="visible"/>
                                      </p:to>
                                    </p:set>
                                    <p:animEffect filter="wipe(left)" transition="in">
                                      <p:cBhvr>
                                        <p:cTn dur="500" id="27"/>
                                        <p:tgtEl>
                                          <p:spTgt spid="25">
                                            <p:txEl>
                                              <p:pRg end="4" st="4"/>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build="p" grpId="0" spid="23" uiExpand="1"/>
      <p:bldP build="p" grpId="0" spid="25" uiExpand="1"/>
      <p:bldP grpId="0" spid="20"/>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 name="图片 2"/>
          <p:cNvPicPr>
            <a:picLocks noChangeAspect="1"/>
          </p:cNvPicPr>
          <p:nvPr/>
        </p:nvPicPr>
        <p:blipFill>
          <a:blip r:embed="rId3">
            <a:extLst>
              <a:ext uri="{28A0092B-C50C-407E-A947-70E740481C1C}">
                <a14:useLocalDpi val="0"/>
              </a:ext>
            </a:extLst>
          </a:blip>
          <a:srcRect b="79202" t="5540"/>
          <a:stretch>
            <a:fillRect/>
          </a:stretch>
        </p:blipFill>
        <p:spPr>
          <a:xfrm>
            <a:off x="0" y="508000"/>
            <a:ext cx="12192000" cy="699541"/>
          </a:xfrm>
          <a:prstGeom prst="rect">
            <a:avLst/>
          </a:prstGeom>
        </p:spPr>
      </p:pic>
      <p:sp>
        <p:nvSpPr>
          <p:cNvPr id="61" name="Title 1"/>
          <p:cNvSpPr txBox="1"/>
          <p:nvPr/>
        </p:nvSpPr>
        <p:spPr>
          <a:xfrm>
            <a:off x="4584700" y="295001"/>
            <a:ext cx="3022600" cy="1125538"/>
          </a:xfrm>
          <a:prstGeom prst="rect">
            <a:avLst/>
          </a:prstGeom>
        </p:spPr>
        <p:txBody>
          <a:bodyPr anchor="ctr" bIns="45720" lIns="91440" rIns="91440" rtlCol="0" tIns="45720" vert="horz">
            <a:normAutofit/>
          </a:bodyPr>
          <a:lstStyle>
            <a:lvl1pPr algn="l" defTabSz="914400" eaLnBrk="1" hangingPunct="1" latinLnBrk="0" rtl="0">
              <a:lnSpc>
                <a:spcPct val="90000"/>
              </a:lnSpc>
              <a:spcBef>
                <a:spcPct val="0"/>
              </a:spcBef>
              <a:buNone/>
              <a:defRPr kern="1200" sz="4400">
                <a:solidFill>
                  <a:schemeClr val="tx1"/>
                </a:solidFill>
                <a:latin typeface="+mj-lt"/>
                <a:ea typeface="+mj-ea"/>
                <a:cs typeface="+mj-cs"/>
              </a:defRPr>
            </a:lvl1pPr>
          </a:lstStyle>
          <a:p>
            <a:pPr algn="ctr" defTabSz="1176924"/>
            <a:r>
              <a:rPr altLang="en-US" lang="zh-CN" sz="2400">
                <a:solidFill>
                  <a:srgbClr val="3C3C3C"/>
                </a:solidFill>
                <a:latin charset="-122" panose="02010509060101010101" pitchFamily="49" typeface="幼圆"/>
                <a:ea charset="-122" panose="02010509060101010101" pitchFamily="49" typeface="幼圆"/>
              </a:rPr>
              <a:t>添加标题</a:t>
            </a:r>
          </a:p>
        </p:txBody>
      </p:sp>
      <p:sp>
        <p:nvSpPr>
          <p:cNvPr id="28" name="Oval 9"/>
          <p:cNvSpPr/>
          <p:nvPr/>
        </p:nvSpPr>
        <p:spPr>
          <a:xfrm>
            <a:off x="1183323" y="2531986"/>
            <a:ext cx="1828800" cy="1828800"/>
          </a:xfrm>
          <a:prstGeom prst="ellipse">
            <a:avLst/>
          </a:prstGeom>
          <a:solidFill>
            <a:srgbClr val="7F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lang="en-US" sz="2800">
                <a:latin charset="0" panose="02000000000000000000" pitchFamily="2" typeface="Roboto"/>
                <a:ea charset="0" panose="02000000000000000000" pitchFamily="2" typeface="Roboto"/>
              </a:rPr>
              <a:t>1</a:t>
            </a:r>
          </a:p>
        </p:txBody>
      </p:sp>
      <p:sp>
        <p:nvSpPr>
          <p:cNvPr id="29" name="Arc 16"/>
          <p:cNvSpPr/>
          <p:nvPr/>
        </p:nvSpPr>
        <p:spPr>
          <a:xfrm>
            <a:off x="1091883" y="2440546"/>
            <a:ext cx="2011680" cy="2011680"/>
          </a:xfrm>
          <a:prstGeom prst="arc">
            <a:avLst>
              <a:gd fmla="val 16200000" name="adj1"/>
              <a:gd fmla="val 12360201" name="adj2"/>
            </a:avLst>
          </a:prstGeom>
          <a:noFill/>
          <a:ln cap="rnd" w="38100">
            <a:solidFill>
              <a:srgbClr val="7F2E3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30" name="Rectangle 19"/>
          <p:cNvSpPr/>
          <p:nvPr/>
        </p:nvSpPr>
        <p:spPr>
          <a:xfrm>
            <a:off x="1142416" y="4708542"/>
            <a:ext cx="1910614" cy="1310640"/>
          </a:xfrm>
          <a:prstGeom prst="rect">
            <a:avLst/>
          </a:prstGeom>
        </p:spPr>
        <p:txBody>
          <a:bodyPr wrap="square">
            <a:spAutoFit/>
          </a:bodyPr>
          <a:lstStyle/>
          <a:p>
            <a:pPr algn="ctr" defTabSz="1176924"/>
            <a:r>
              <a:rPr altLang="en-US" lang="zh-CN" sz="2000">
                <a:solidFill>
                  <a:schemeClr val="tx1">
                    <a:lumMod val="85000"/>
                    <a:lumOff val="15000"/>
                  </a:schemeClr>
                </a:solidFill>
                <a:latin charset="-122" panose="02010509060101010101" pitchFamily="49" typeface="幼圆"/>
                <a:ea charset="-122" panose="02010509060101010101" pitchFamily="49" typeface="幼圆"/>
              </a:rPr>
              <a:t>添加标题</a:t>
            </a:r>
          </a:p>
          <a:p>
            <a:pPr algn="ctr" defTabSz="1176924"/>
            <a:endParaRPr altLang="en-US" lang="zh-CN" sz="2000">
              <a:solidFill>
                <a:schemeClr val="tx1">
                  <a:lumMod val="85000"/>
                  <a:lumOff val="15000"/>
                </a:schemeClr>
              </a:solidFill>
              <a:latin charset="-122" panose="02010509060101010101" pitchFamily="49" typeface="幼圆"/>
              <a:ea charset="-122" panose="02010509060101010101" pitchFamily="49" typeface="幼圆"/>
            </a:endParaRPr>
          </a:p>
          <a:p>
            <a:pPr algn="ctr" defTabSz="1176924"/>
            <a:r>
              <a:rPr altLang="en-US" lang="zh-CN" sz="2000">
                <a:solidFill>
                  <a:schemeClr val="tx1">
                    <a:lumMod val="85000"/>
                    <a:lumOff val="15000"/>
                  </a:schemeClr>
                </a:solidFill>
                <a:latin charset="-122" panose="02010509060101010101" pitchFamily="49" typeface="幼圆"/>
                <a:ea charset="-122" panose="02010509060101010101" pitchFamily="49" typeface="幼圆"/>
              </a:rPr>
              <a:t>Conveniently iterate</a:t>
            </a:r>
          </a:p>
        </p:txBody>
      </p:sp>
      <p:sp>
        <p:nvSpPr>
          <p:cNvPr id="31" name="Oval 25"/>
          <p:cNvSpPr/>
          <p:nvPr/>
        </p:nvSpPr>
        <p:spPr>
          <a:xfrm>
            <a:off x="3881214" y="2531986"/>
            <a:ext cx="1828800" cy="1828800"/>
          </a:xfrm>
          <a:prstGeom prst="ellipse">
            <a:avLst/>
          </a:prstGeom>
          <a:solidFill>
            <a:srgbClr val="3636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lang="en-US" sz="2800">
                <a:latin charset="0" panose="02000000000000000000" pitchFamily="2" typeface="Roboto"/>
                <a:ea charset="0" panose="02000000000000000000" pitchFamily="2" typeface="Roboto"/>
              </a:rPr>
              <a:t>2</a:t>
            </a:r>
          </a:p>
        </p:txBody>
      </p:sp>
      <p:sp>
        <p:nvSpPr>
          <p:cNvPr id="32" name="Arc 26"/>
          <p:cNvSpPr/>
          <p:nvPr/>
        </p:nvSpPr>
        <p:spPr>
          <a:xfrm>
            <a:off x="3789774" y="2440546"/>
            <a:ext cx="2011680" cy="2011680"/>
          </a:xfrm>
          <a:prstGeom prst="arc">
            <a:avLst>
              <a:gd fmla="val 16200000" name="adj1"/>
              <a:gd fmla="val 368271" name="adj2"/>
            </a:avLst>
          </a:prstGeom>
          <a:noFill/>
          <a:ln cap="rnd"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33" name="Rectangle 28"/>
          <p:cNvSpPr/>
          <p:nvPr/>
        </p:nvSpPr>
        <p:spPr>
          <a:xfrm>
            <a:off x="3840307" y="4708542"/>
            <a:ext cx="1910614" cy="1310640"/>
          </a:xfrm>
          <a:prstGeom prst="rect">
            <a:avLst/>
          </a:prstGeom>
        </p:spPr>
        <p:txBody>
          <a:bodyPr wrap="square">
            <a:spAutoFit/>
          </a:bodyPr>
          <a:lstStyle/>
          <a:p>
            <a:pPr algn="ctr" defTabSz="1176924"/>
            <a:r>
              <a:rPr altLang="en-US" lang="zh-CN" sz="2000">
                <a:solidFill>
                  <a:schemeClr val="tx1">
                    <a:lumMod val="85000"/>
                    <a:lumOff val="15000"/>
                  </a:schemeClr>
                </a:solidFill>
                <a:latin charset="-122" panose="02010509060101010101" pitchFamily="49" typeface="幼圆"/>
                <a:ea charset="-122" panose="02010509060101010101" pitchFamily="49" typeface="幼圆"/>
              </a:rPr>
              <a:t>添加标题</a:t>
            </a:r>
          </a:p>
          <a:p>
            <a:pPr algn="ctr" defTabSz="1176924"/>
            <a:endParaRPr altLang="en-US" lang="zh-CN" sz="2000">
              <a:solidFill>
                <a:schemeClr val="tx1">
                  <a:lumMod val="85000"/>
                  <a:lumOff val="15000"/>
                </a:schemeClr>
              </a:solidFill>
              <a:latin charset="-122" panose="02010509060101010101" pitchFamily="49" typeface="幼圆"/>
              <a:ea charset="-122" panose="02010509060101010101" pitchFamily="49" typeface="幼圆"/>
            </a:endParaRPr>
          </a:p>
          <a:p>
            <a:pPr algn="ctr" defTabSz="1176924"/>
            <a:r>
              <a:rPr altLang="en-US" lang="zh-CN" sz="2000">
                <a:solidFill>
                  <a:schemeClr val="tx1">
                    <a:lumMod val="85000"/>
                    <a:lumOff val="15000"/>
                  </a:schemeClr>
                </a:solidFill>
                <a:latin charset="-122" panose="02010509060101010101" pitchFamily="49" typeface="幼圆"/>
                <a:ea charset="-122" panose="02010509060101010101" pitchFamily="49" typeface="幼圆"/>
              </a:rPr>
              <a:t>Conveniently iterate</a:t>
            </a:r>
          </a:p>
        </p:txBody>
      </p:sp>
      <p:sp>
        <p:nvSpPr>
          <p:cNvPr id="51" name="Oval 30"/>
          <p:cNvSpPr/>
          <p:nvPr/>
        </p:nvSpPr>
        <p:spPr>
          <a:xfrm>
            <a:off x="9276997" y="2531986"/>
            <a:ext cx="1828800" cy="1828800"/>
          </a:xfrm>
          <a:prstGeom prst="ellipse">
            <a:avLst/>
          </a:prstGeom>
          <a:solidFill>
            <a:srgbClr val="3636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lang="en-US" sz="2800">
                <a:latin charset="0" panose="02000000000000000000" pitchFamily="2" typeface="Roboto"/>
                <a:ea charset="0" panose="02000000000000000000" pitchFamily="2" typeface="Roboto"/>
              </a:rPr>
              <a:t>4</a:t>
            </a:r>
          </a:p>
        </p:txBody>
      </p:sp>
      <p:sp>
        <p:nvSpPr>
          <p:cNvPr id="54" name="Arc 31"/>
          <p:cNvSpPr/>
          <p:nvPr/>
        </p:nvSpPr>
        <p:spPr>
          <a:xfrm>
            <a:off x="9185557" y="2440546"/>
            <a:ext cx="2011680" cy="2011680"/>
          </a:xfrm>
          <a:prstGeom prst="arc">
            <a:avLst>
              <a:gd fmla="val 16200000" name="adj1"/>
              <a:gd fmla="val 14822572" name="adj2"/>
            </a:avLst>
          </a:prstGeom>
          <a:noFill/>
          <a:ln cap="rnd" w="38100">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60" name="Rectangle 33"/>
          <p:cNvSpPr/>
          <p:nvPr/>
        </p:nvSpPr>
        <p:spPr>
          <a:xfrm>
            <a:off x="9236090" y="4708542"/>
            <a:ext cx="1910614" cy="1310640"/>
          </a:xfrm>
          <a:prstGeom prst="rect">
            <a:avLst/>
          </a:prstGeom>
        </p:spPr>
        <p:txBody>
          <a:bodyPr wrap="square">
            <a:spAutoFit/>
          </a:bodyPr>
          <a:lstStyle/>
          <a:p>
            <a:pPr algn="ctr" defTabSz="1176924"/>
            <a:r>
              <a:rPr altLang="en-US" lang="zh-CN" sz="2000">
                <a:solidFill>
                  <a:schemeClr val="tx1">
                    <a:lumMod val="85000"/>
                    <a:lumOff val="15000"/>
                  </a:schemeClr>
                </a:solidFill>
                <a:latin charset="-122" panose="02010509060101010101" pitchFamily="49" typeface="幼圆"/>
                <a:ea charset="-122" panose="02010509060101010101" pitchFamily="49" typeface="幼圆"/>
              </a:rPr>
              <a:t>添加标题</a:t>
            </a:r>
          </a:p>
          <a:p>
            <a:pPr algn="ctr" defTabSz="1176924"/>
            <a:endParaRPr altLang="en-US" lang="zh-CN" sz="2000">
              <a:solidFill>
                <a:schemeClr val="tx1">
                  <a:lumMod val="85000"/>
                  <a:lumOff val="15000"/>
                </a:schemeClr>
              </a:solidFill>
              <a:latin charset="-122" panose="02010509060101010101" pitchFamily="49" typeface="幼圆"/>
              <a:ea charset="-122" panose="02010509060101010101" pitchFamily="49" typeface="幼圆"/>
            </a:endParaRPr>
          </a:p>
          <a:p>
            <a:pPr algn="ctr" defTabSz="1176924"/>
            <a:r>
              <a:rPr altLang="en-US" lang="zh-CN" sz="2000">
                <a:solidFill>
                  <a:schemeClr val="tx1">
                    <a:lumMod val="85000"/>
                    <a:lumOff val="15000"/>
                  </a:schemeClr>
                </a:solidFill>
                <a:latin charset="-122" panose="02010509060101010101" pitchFamily="49" typeface="幼圆"/>
                <a:ea charset="-122" panose="02010509060101010101" pitchFamily="49" typeface="幼圆"/>
              </a:rPr>
              <a:t>Conveniently iterate</a:t>
            </a:r>
          </a:p>
        </p:txBody>
      </p:sp>
      <p:sp>
        <p:nvSpPr>
          <p:cNvPr id="62" name="Oval 35"/>
          <p:cNvSpPr/>
          <p:nvPr/>
        </p:nvSpPr>
        <p:spPr>
          <a:xfrm>
            <a:off x="6579105" y="2531986"/>
            <a:ext cx="1828800" cy="1828800"/>
          </a:xfrm>
          <a:prstGeom prst="ellipse">
            <a:avLst/>
          </a:prstGeom>
          <a:solidFill>
            <a:srgbClr val="3636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lang="en-US" sz="2800">
                <a:latin charset="0" panose="02000000000000000000" pitchFamily="2" typeface="Roboto"/>
                <a:ea charset="0" panose="02000000000000000000" pitchFamily="2" typeface="Roboto"/>
              </a:rPr>
              <a:t>3</a:t>
            </a:r>
          </a:p>
        </p:txBody>
      </p:sp>
      <p:sp>
        <p:nvSpPr>
          <p:cNvPr id="63" name="Arc 36"/>
          <p:cNvSpPr/>
          <p:nvPr/>
        </p:nvSpPr>
        <p:spPr>
          <a:xfrm>
            <a:off x="6487665" y="2440546"/>
            <a:ext cx="2011680" cy="2011680"/>
          </a:xfrm>
          <a:prstGeom prst="arc">
            <a:avLst>
              <a:gd fmla="val 16200000" name="adj1"/>
              <a:gd fmla="val 7398383" name="adj2"/>
            </a:avLst>
          </a:prstGeom>
          <a:noFill/>
          <a:ln cap="rnd" w="38100">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64" name="Rectangle 38"/>
          <p:cNvSpPr/>
          <p:nvPr/>
        </p:nvSpPr>
        <p:spPr>
          <a:xfrm>
            <a:off x="6538198" y="4708542"/>
            <a:ext cx="1910614" cy="1310640"/>
          </a:xfrm>
          <a:prstGeom prst="rect">
            <a:avLst/>
          </a:prstGeom>
        </p:spPr>
        <p:txBody>
          <a:bodyPr wrap="square">
            <a:spAutoFit/>
          </a:bodyPr>
          <a:lstStyle/>
          <a:p>
            <a:pPr algn="ctr" defTabSz="1176924"/>
            <a:r>
              <a:rPr altLang="en-US" lang="zh-CN" sz="2000">
                <a:solidFill>
                  <a:schemeClr val="tx1">
                    <a:lumMod val="85000"/>
                    <a:lumOff val="15000"/>
                  </a:schemeClr>
                </a:solidFill>
                <a:latin charset="-122" panose="02010509060101010101" pitchFamily="49" typeface="幼圆"/>
                <a:ea charset="-122" panose="02010509060101010101" pitchFamily="49" typeface="幼圆"/>
              </a:rPr>
              <a:t>添加标题</a:t>
            </a:r>
          </a:p>
          <a:p>
            <a:pPr algn="ctr" defTabSz="1176924"/>
            <a:endParaRPr altLang="en-US" lang="zh-CN" sz="2000">
              <a:solidFill>
                <a:schemeClr val="tx1">
                  <a:lumMod val="85000"/>
                  <a:lumOff val="15000"/>
                </a:schemeClr>
              </a:solidFill>
              <a:latin charset="-122" panose="02010509060101010101" pitchFamily="49" typeface="幼圆"/>
              <a:ea charset="-122" panose="02010509060101010101" pitchFamily="49" typeface="幼圆"/>
            </a:endParaRPr>
          </a:p>
          <a:p>
            <a:pPr algn="ctr" defTabSz="1176924"/>
            <a:r>
              <a:rPr altLang="en-US" lang="zh-CN" sz="2000">
                <a:solidFill>
                  <a:schemeClr val="tx1">
                    <a:lumMod val="85000"/>
                    <a:lumOff val="15000"/>
                  </a:schemeClr>
                </a:solidFill>
                <a:latin charset="-122" panose="02010509060101010101" pitchFamily="49" typeface="幼圆"/>
                <a:ea charset="-122" panose="02010509060101010101" pitchFamily="49" typeface="幼圆"/>
              </a:rPr>
              <a:t>Conveniently iterate</a:t>
            </a:r>
          </a:p>
        </p:txBody>
      </p:sp>
    </p:spTree>
    <p:extLst>
      <p:ext uri="{BB962C8B-B14F-4D97-AF65-F5344CB8AC3E}">
        <p14:creationId val="2535250678"/>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28"/>
                                        </p:tgtEl>
                                        <p:attrNameLst>
                                          <p:attrName>style.visibility</p:attrName>
                                        </p:attrNameLst>
                                      </p:cBhvr>
                                      <p:to>
                                        <p:strVal val="visible"/>
                                      </p:to>
                                    </p:set>
                                    <p:anim calcmode="lin" valueType="num">
                                      <p:cBhvr>
                                        <p:cTn dur="300" fill="hold" id="7"/>
                                        <p:tgtEl>
                                          <p:spTgt spid="28"/>
                                        </p:tgtEl>
                                        <p:attrNameLst>
                                          <p:attrName>ppt_w</p:attrName>
                                        </p:attrNameLst>
                                      </p:cBhvr>
                                      <p:tavLst>
                                        <p:tav tm="0">
                                          <p:val>
                                            <p:fltVal val="0"/>
                                          </p:val>
                                        </p:tav>
                                        <p:tav tm="100000">
                                          <p:val>
                                            <p:strVal val="#ppt_w"/>
                                          </p:val>
                                        </p:tav>
                                      </p:tavLst>
                                    </p:anim>
                                    <p:anim calcmode="lin" valueType="num">
                                      <p:cBhvr>
                                        <p:cTn dur="300" fill="hold" id="8"/>
                                        <p:tgtEl>
                                          <p:spTgt spid="28"/>
                                        </p:tgtEl>
                                        <p:attrNameLst>
                                          <p:attrName>ppt_h</p:attrName>
                                        </p:attrNameLst>
                                      </p:cBhvr>
                                      <p:tavLst>
                                        <p:tav tm="0">
                                          <p:val>
                                            <p:fltVal val="0"/>
                                          </p:val>
                                        </p:tav>
                                        <p:tav tm="100000">
                                          <p:val>
                                            <p:strVal val="#ppt_h"/>
                                          </p:val>
                                        </p:tav>
                                      </p:tavLst>
                                    </p:anim>
                                    <p:animEffect filter="fade" transition="in">
                                      <p:cBhvr>
                                        <p:cTn dur="300" id="9"/>
                                        <p:tgtEl>
                                          <p:spTgt spid="28"/>
                                        </p:tgtEl>
                                      </p:cBhvr>
                                    </p:animEffect>
                                  </p:childTnLst>
                                </p:cTn>
                              </p:par>
                            </p:childTnLst>
                          </p:cTn>
                        </p:par>
                        <p:par>
                          <p:cTn fill="hold" id="10" nodeType="afterGroup">
                            <p:stCondLst>
                              <p:cond delay="300"/>
                            </p:stCondLst>
                            <p:childTnLst>
                              <p:par>
                                <p:cTn fill="hold" grpId="0" id="11" nodeType="afterEffect" presetClass="entr" presetID="10" presetSubtype="0">
                                  <p:stCondLst>
                                    <p:cond delay="0"/>
                                  </p:stCondLst>
                                  <p:childTnLst>
                                    <p:set>
                                      <p:cBhvr>
                                        <p:cTn dur="1" fill="hold" id="12">
                                          <p:stCondLst>
                                            <p:cond delay="0"/>
                                          </p:stCondLst>
                                        </p:cTn>
                                        <p:tgtEl>
                                          <p:spTgt spid="29"/>
                                        </p:tgtEl>
                                        <p:attrNameLst>
                                          <p:attrName>style.visibility</p:attrName>
                                        </p:attrNameLst>
                                      </p:cBhvr>
                                      <p:to>
                                        <p:strVal val="visible"/>
                                      </p:to>
                                    </p:set>
                                    <p:animEffect filter="fade" transition="in">
                                      <p:cBhvr>
                                        <p:cTn dur="300" id="13"/>
                                        <p:tgtEl>
                                          <p:spTgt spid="29"/>
                                        </p:tgtEl>
                                      </p:cBhvr>
                                    </p:animEffect>
                                  </p:childTnLst>
                                </p:cTn>
                              </p:par>
                            </p:childTnLst>
                          </p:cTn>
                        </p:par>
                        <p:par>
                          <p:cTn fill="hold" id="14" nodeType="afterGroup">
                            <p:stCondLst>
                              <p:cond delay="600"/>
                            </p:stCondLst>
                            <p:childTnLst>
                              <p:par>
                                <p:cTn fill="hold" grpId="0" id="15" nodeType="afterEffect" presetClass="entr" presetID="47" presetSubtype="0">
                                  <p:stCondLst>
                                    <p:cond delay="0"/>
                                  </p:stCondLst>
                                  <p:childTnLst>
                                    <p:set>
                                      <p:cBhvr>
                                        <p:cTn dur="1" fill="hold" id="16">
                                          <p:stCondLst>
                                            <p:cond delay="0"/>
                                          </p:stCondLst>
                                        </p:cTn>
                                        <p:tgtEl>
                                          <p:spTgt spid="30"/>
                                        </p:tgtEl>
                                        <p:attrNameLst>
                                          <p:attrName>style.visibility</p:attrName>
                                        </p:attrNameLst>
                                      </p:cBhvr>
                                      <p:to>
                                        <p:strVal val="visible"/>
                                      </p:to>
                                    </p:set>
                                    <p:animEffect filter="fade" transition="in">
                                      <p:cBhvr>
                                        <p:cTn dur="300" id="17"/>
                                        <p:tgtEl>
                                          <p:spTgt spid="30"/>
                                        </p:tgtEl>
                                      </p:cBhvr>
                                    </p:animEffect>
                                    <p:anim calcmode="lin" valueType="num">
                                      <p:cBhvr>
                                        <p:cTn dur="300" fill="hold" id="18"/>
                                        <p:tgtEl>
                                          <p:spTgt spid="30"/>
                                        </p:tgtEl>
                                        <p:attrNameLst>
                                          <p:attrName>ppt_x</p:attrName>
                                        </p:attrNameLst>
                                      </p:cBhvr>
                                      <p:tavLst>
                                        <p:tav tm="0">
                                          <p:val>
                                            <p:strVal val="#ppt_x"/>
                                          </p:val>
                                        </p:tav>
                                        <p:tav tm="100000">
                                          <p:val>
                                            <p:strVal val="#ppt_x"/>
                                          </p:val>
                                        </p:tav>
                                      </p:tavLst>
                                    </p:anim>
                                    <p:anim calcmode="lin" valueType="num">
                                      <p:cBhvr>
                                        <p:cTn dur="300" fill="hold" id="19"/>
                                        <p:tgtEl>
                                          <p:spTgt spid="30"/>
                                        </p:tgtEl>
                                        <p:attrNameLst>
                                          <p:attrName>ppt_y</p:attrName>
                                        </p:attrNameLst>
                                      </p:cBhvr>
                                      <p:tavLst>
                                        <p:tav tm="0">
                                          <p:val>
                                            <p:strVal val="#ppt_y-.1"/>
                                          </p:val>
                                        </p:tav>
                                        <p:tav tm="100000">
                                          <p:val>
                                            <p:strVal val="#ppt_y"/>
                                          </p:val>
                                        </p:tav>
                                      </p:tavLst>
                                    </p:anim>
                                  </p:childTnLst>
                                </p:cTn>
                              </p:par>
                            </p:childTnLst>
                          </p:cTn>
                        </p:par>
                        <p:par>
                          <p:cTn fill="hold" id="20" nodeType="afterGroup">
                            <p:stCondLst>
                              <p:cond delay="900"/>
                            </p:stCondLst>
                            <p:childTnLst>
                              <p:par>
                                <p:cTn fill="hold" grpId="0" id="21" nodeType="afterEffect" presetClass="entr" presetID="53" presetSubtype="0">
                                  <p:stCondLst>
                                    <p:cond delay="0"/>
                                  </p:stCondLst>
                                  <p:childTnLst>
                                    <p:set>
                                      <p:cBhvr>
                                        <p:cTn dur="1" fill="hold" id="22">
                                          <p:stCondLst>
                                            <p:cond delay="0"/>
                                          </p:stCondLst>
                                        </p:cTn>
                                        <p:tgtEl>
                                          <p:spTgt spid="31"/>
                                        </p:tgtEl>
                                        <p:attrNameLst>
                                          <p:attrName>style.visibility</p:attrName>
                                        </p:attrNameLst>
                                      </p:cBhvr>
                                      <p:to>
                                        <p:strVal val="visible"/>
                                      </p:to>
                                    </p:set>
                                    <p:anim calcmode="lin" valueType="num">
                                      <p:cBhvr>
                                        <p:cTn dur="300" fill="hold" id="23"/>
                                        <p:tgtEl>
                                          <p:spTgt spid="31"/>
                                        </p:tgtEl>
                                        <p:attrNameLst>
                                          <p:attrName>ppt_w</p:attrName>
                                        </p:attrNameLst>
                                      </p:cBhvr>
                                      <p:tavLst>
                                        <p:tav tm="0">
                                          <p:val>
                                            <p:fltVal val="0"/>
                                          </p:val>
                                        </p:tav>
                                        <p:tav tm="100000">
                                          <p:val>
                                            <p:strVal val="#ppt_w"/>
                                          </p:val>
                                        </p:tav>
                                      </p:tavLst>
                                    </p:anim>
                                    <p:anim calcmode="lin" valueType="num">
                                      <p:cBhvr>
                                        <p:cTn dur="300" fill="hold" id="24"/>
                                        <p:tgtEl>
                                          <p:spTgt spid="31"/>
                                        </p:tgtEl>
                                        <p:attrNameLst>
                                          <p:attrName>ppt_h</p:attrName>
                                        </p:attrNameLst>
                                      </p:cBhvr>
                                      <p:tavLst>
                                        <p:tav tm="0">
                                          <p:val>
                                            <p:fltVal val="0"/>
                                          </p:val>
                                        </p:tav>
                                        <p:tav tm="100000">
                                          <p:val>
                                            <p:strVal val="#ppt_h"/>
                                          </p:val>
                                        </p:tav>
                                      </p:tavLst>
                                    </p:anim>
                                    <p:animEffect filter="fade" transition="in">
                                      <p:cBhvr>
                                        <p:cTn dur="300" id="25"/>
                                        <p:tgtEl>
                                          <p:spTgt spid="31"/>
                                        </p:tgtEl>
                                      </p:cBhvr>
                                    </p:animEffect>
                                  </p:childTnLst>
                                </p:cTn>
                              </p:par>
                            </p:childTnLst>
                          </p:cTn>
                        </p:par>
                        <p:par>
                          <p:cTn fill="hold" id="26" nodeType="afterGroup">
                            <p:stCondLst>
                              <p:cond delay="1200"/>
                            </p:stCondLst>
                            <p:childTnLst>
                              <p:par>
                                <p:cTn fill="hold" grpId="0" id="27" nodeType="afterEffect" presetClass="entr" presetID="10" presetSubtype="0">
                                  <p:stCondLst>
                                    <p:cond delay="0"/>
                                  </p:stCondLst>
                                  <p:childTnLst>
                                    <p:set>
                                      <p:cBhvr>
                                        <p:cTn dur="1" fill="hold" id="28">
                                          <p:stCondLst>
                                            <p:cond delay="0"/>
                                          </p:stCondLst>
                                        </p:cTn>
                                        <p:tgtEl>
                                          <p:spTgt spid="32"/>
                                        </p:tgtEl>
                                        <p:attrNameLst>
                                          <p:attrName>style.visibility</p:attrName>
                                        </p:attrNameLst>
                                      </p:cBhvr>
                                      <p:to>
                                        <p:strVal val="visible"/>
                                      </p:to>
                                    </p:set>
                                    <p:animEffect filter="fade" transition="in">
                                      <p:cBhvr>
                                        <p:cTn dur="300" id="29"/>
                                        <p:tgtEl>
                                          <p:spTgt spid="32"/>
                                        </p:tgtEl>
                                      </p:cBhvr>
                                    </p:animEffect>
                                  </p:childTnLst>
                                </p:cTn>
                              </p:par>
                            </p:childTnLst>
                          </p:cTn>
                        </p:par>
                        <p:par>
                          <p:cTn fill="hold" id="30" nodeType="afterGroup">
                            <p:stCondLst>
                              <p:cond delay="1500"/>
                            </p:stCondLst>
                            <p:childTnLst>
                              <p:par>
                                <p:cTn fill="hold" grpId="0" id="31" nodeType="afterEffect" presetClass="entr" presetID="47" presetSubtype="0">
                                  <p:stCondLst>
                                    <p:cond delay="0"/>
                                  </p:stCondLst>
                                  <p:childTnLst>
                                    <p:set>
                                      <p:cBhvr>
                                        <p:cTn dur="1" fill="hold" id="32">
                                          <p:stCondLst>
                                            <p:cond delay="0"/>
                                          </p:stCondLst>
                                        </p:cTn>
                                        <p:tgtEl>
                                          <p:spTgt spid="33"/>
                                        </p:tgtEl>
                                        <p:attrNameLst>
                                          <p:attrName>style.visibility</p:attrName>
                                        </p:attrNameLst>
                                      </p:cBhvr>
                                      <p:to>
                                        <p:strVal val="visible"/>
                                      </p:to>
                                    </p:set>
                                    <p:animEffect filter="fade" transition="in">
                                      <p:cBhvr>
                                        <p:cTn dur="300" id="33"/>
                                        <p:tgtEl>
                                          <p:spTgt spid="33"/>
                                        </p:tgtEl>
                                      </p:cBhvr>
                                    </p:animEffect>
                                    <p:anim calcmode="lin" valueType="num">
                                      <p:cBhvr>
                                        <p:cTn dur="300" fill="hold" id="34"/>
                                        <p:tgtEl>
                                          <p:spTgt spid="33"/>
                                        </p:tgtEl>
                                        <p:attrNameLst>
                                          <p:attrName>ppt_x</p:attrName>
                                        </p:attrNameLst>
                                      </p:cBhvr>
                                      <p:tavLst>
                                        <p:tav tm="0">
                                          <p:val>
                                            <p:strVal val="#ppt_x"/>
                                          </p:val>
                                        </p:tav>
                                        <p:tav tm="100000">
                                          <p:val>
                                            <p:strVal val="#ppt_x"/>
                                          </p:val>
                                        </p:tav>
                                      </p:tavLst>
                                    </p:anim>
                                    <p:anim calcmode="lin" valueType="num">
                                      <p:cBhvr>
                                        <p:cTn dur="300" fill="hold" id="35"/>
                                        <p:tgtEl>
                                          <p:spTgt spid="33"/>
                                        </p:tgtEl>
                                        <p:attrNameLst>
                                          <p:attrName>ppt_y</p:attrName>
                                        </p:attrNameLst>
                                      </p:cBhvr>
                                      <p:tavLst>
                                        <p:tav tm="0">
                                          <p:val>
                                            <p:strVal val="#ppt_y-.1"/>
                                          </p:val>
                                        </p:tav>
                                        <p:tav tm="100000">
                                          <p:val>
                                            <p:strVal val="#ppt_y"/>
                                          </p:val>
                                        </p:tav>
                                      </p:tavLst>
                                    </p:anim>
                                  </p:childTnLst>
                                </p:cTn>
                              </p:par>
                            </p:childTnLst>
                          </p:cTn>
                        </p:par>
                        <p:par>
                          <p:cTn fill="hold" id="36" nodeType="afterGroup">
                            <p:stCondLst>
                              <p:cond delay="1800"/>
                            </p:stCondLst>
                            <p:childTnLst>
                              <p:par>
                                <p:cTn fill="hold" grpId="0" id="37" nodeType="afterEffect" presetClass="entr" presetID="53" presetSubtype="0">
                                  <p:stCondLst>
                                    <p:cond delay="0"/>
                                  </p:stCondLst>
                                  <p:childTnLst>
                                    <p:set>
                                      <p:cBhvr>
                                        <p:cTn dur="1" fill="hold" id="38">
                                          <p:stCondLst>
                                            <p:cond delay="0"/>
                                          </p:stCondLst>
                                        </p:cTn>
                                        <p:tgtEl>
                                          <p:spTgt spid="62"/>
                                        </p:tgtEl>
                                        <p:attrNameLst>
                                          <p:attrName>style.visibility</p:attrName>
                                        </p:attrNameLst>
                                      </p:cBhvr>
                                      <p:to>
                                        <p:strVal val="visible"/>
                                      </p:to>
                                    </p:set>
                                    <p:anim calcmode="lin" valueType="num">
                                      <p:cBhvr>
                                        <p:cTn dur="300" fill="hold" id="39"/>
                                        <p:tgtEl>
                                          <p:spTgt spid="62"/>
                                        </p:tgtEl>
                                        <p:attrNameLst>
                                          <p:attrName>ppt_w</p:attrName>
                                        </p:attrNameLst>
                                      </p:cBhvr>
                                      <p:tavLst>
                                        <p:tav tm="0">
                                          <p:val>
                                            <p:fltVal val="0"/>
                                          </p:val>
                                        </p:tav>
                                        <p:tav tm="100000">
                                          <p:val>
                                            <p:strVal val="#ppt_w"/>
                                          </p:val>
                                        </p:tav>
                                      </p:tavLst>
                                    </p:anim>
                                    <p:anim calcmode="lin" valueType="num">
                                      <p:cBhvr>
                                        <p:cTn dur="300" fill="hold" id="40"/>
                                        <p:tgtEl>
                                          <p:spTgt spid="62"/>
                                        </p:tgtEl>
                                        <p:attrNameLst>
                                          <p:attrName>ppt_h</p:attrName>
                                        </p:attrNameLst>
                                      </p:cBhvr>
                                      <p:tavLst>
                                        <p:tav tm="0">
                                          <p:val>
                                            <p:fltVal val="0"/>
                                          </p:val>
                                        </p:tav>
                                        <p:tav tm="100000">
                                          <p:val>
                                            <p:strVal val="#ppt_h"/>
                                          </p:val>
                                        </p:tav>
                                      </p:tavLst>
                                    </p:anim>
                                    <p:animEffect filter="fade" transition="in">
                                      <p:cBhvr>
                                        <p:cTn dur="300" id="41"/>
                                        <p:tgtEl>
                                          <p:spTgt spid="62"/>
                                        </p:tgtEl>
                                      </p:cBhvr>
                                    </p:animEffect>
                                  </p:childTnLst>
                                </p:cTn>
                              </p:par>
                            </p:childTnLst>
                          </p:cTn>
                        </p:par>
                        <p:par>
                          <p:cTn fill="hold" id="42" nodeType="afterGroup">
                            <p:stCondLst>
                              <p:cond delay="2100"/>
                            </p:stCondLst>
                            <p:childTnLst>
                              <p:par>
                                <p:cTn fill="hold" grpId="0" id="43" nodeType="afterEffect" presetClass="entr" presetID="10" presetSubtype="0">
                                  <p:stCondLst>
                                    <p:cond delay="0"/>
                                  </p:stCondLst>
                                  <p:childTnLst>
                                    <p:set>
                                      <p:cBhvr>
                                        <p:cTn dur="1" fill="hold" id="44">
                                          <p:stCondLst>
                                            <p:cond delay="0"/>
                                          </p:stCondLst>
                                        </p:cTn>
                                        <p:tgtEl>
                                          <p:spTgt spid="63"/>
                                        </p:tgtEl>
                                        <p:attrNameLst>
                                          <p:attrName>style.visibility</p:attrName>
                                        </p:attrNameLst>
                                      </p:cBhvr>
                                      <p:to>
                                        <p:strVal val="visible"/>
                                      </p:to>
                                    </p:set>
                                    <p:animEffect filter="fade" transition="in">
                                      <p:cBhvr>
                                        <p:cTn dur="300" id="45"/>
                                        <p:tgtEl>
                                          <p:spTgt spid="63"/>
                                        </p:tgtEl>
                                      </p:cBhvr>
                                    </p:animEffect>
                                  </p:childTnLst>
                                </p:cTn>
                              </p:par>
                            </p:childTnLst>
                          </p:cTn>
                        </p:par>
                        <p:par>
                          <p:cTn fill="hold" id="46" nodeType="afterGroup">
                            <p:stCondLst>
                              <p:cond delay="2400"/>
                            </p:stCondLst>
                            <p:childTnLst>
                              <p:par>
                                <p:cTn fill="hold" grpId="0" id="47" nodeType="afterEffect" presetClass="entr" presetID="47" presetSubtype="0">
                                  <p:stCondLst>
                                    <p:cond delay="0"/>
                                  </p:stCondLst>
                                  <p:childTnLst>
                                    <p:set>
                                      <p:cBhvr>
                                        <p:cTn dur="1" fill="hold" id="48">
                                          <p:stCondLst>
                                            <p:cond delay="0"/>
                                          </p:stCondLst>
                                        </p:cTn>
                                        <p:tgtEl>
                                          <p:spTgt spid="64"/>
                                        </p:tgtEl>
                                        <p:attrNameLst>
                                          <p:attrName>style.visibility</p:attrName>
                                        </p:attrNameLst>
                                      </p:cBhvr>
                                      <p:to>
                                        <p:strVal val="visible"/>
                                      </p:to>
                                    </p:set>
                                    <p:animEffect filter="fade" transition="in">
                                      <p:cBhvr>
                                        <p:cTn dur="300" id="49"/>
                                        <p:tgtEl>
                                          <p:spTgt spid="64"/>
                                        </p:tgtEl>
                                      </p:cBhvr>
                                    </p:animEffect>
                                    <p:anim calcmode="lin" valueType="num">
                                      <p:cBhvr>
                                        <p:cTn dur="300" fill="hold" id="50"/>
                                        <p:tgtEl>
                                          <p:spTgt spid="64"/>
                                        </p:tgtEl>
                                        <p:attrNameLst>
                                          <p:attrName>ppt_x</p:attrName>
                                        </p:attrNameLst>
                                      </p:cBhvr>
                                      <p:tavLst>
                                        <p:tav tm="0">
                                          <p:val>
                                            <p:strVal val="#ppt_x"/>
                                          </p:val>
                                        </p:tav>
                                        <p:tav tm="100000">
                                          <p:val>
                                            <p:strVal val="#ppt_x"/>
                                          </p:val>
                                        </p:tav>
                                      </p:tavLst>
                                    </p:anim>
                                    <p:anim calcmode="lin" valueType="num">
                                      <p:cBhvr>
                                        <p:cTn dur="300" fill="hold" id="51"/>
                                        <p:tgtEl>
                                          <p:spTgt spid="64"/>
                                        </p:tgtEl>
                                        <p:attrNameLst>
                                          <p:attrName>ppt_y</p:attrName>
                                        </p:attrNameLst>
                                      </p:cBhvr>
                                      <p:tavLst>
                                        <p:tav tm="0">
                                          <p:val>
                                            <p:strVal val="#ppt_y-.1"/>
                                          </p:val>
                                        </p:tav>
                                        <p:tav tm="100000">
                                          <p:val>
                                            <p:strVal val="#ppt_y"/>
                                          </p:val>
                                        </p:tav>
                                      </p:tavLst>
                                    </p:anim>
                                  </p:childTnLst>
                                </p:cTn>
                              </p:par>
                            </p:childTnLst>
                          </p:cTn>
                        </p:par>
                        <p:par>
                          <p:cTn fill="hold" id="52" nodeType="afterGroup">
                            <p:stCondLst>
                              <p:cond delay="2700"/>
                            </p:stCondLst>
                            <p:childTnLst>
                              <p:par>
                                <p:cTn fill="hold" grpId="0" id="53" nodeType="afterEffect" presetClass="entr" presetID="53" presetSubtype="0">
                                  <p:stCondLst>
                                    <p:cond delay="0"/>
                                  </p:stCondLst>
                                  <p:childTnLst>
                                    <p:set>
                                      <p:cBhvr>
                                        <p:cTn dur="1" fill="hold" id="54">
                                          <p:stCondLst>
                                            <p:cond delay="0"/>
                                          </p:stCondLst>
                                        </p:cTn>
                                        <p:tgtEl>
                                          <p:spTgt spid="51"/>
                                        </p:tgtEl>
                                        <p:attrNameLst>
                                          <p:attrName>style.visibility</p:attrName>
                                        </p:attrNameLst>
                                      </p:cBhvr>
                                      <p:to>
                                        <p:strVal val="visible"/>
                                      </p:to>
                                    </p:set>
                                    <p:anim calcmode="lin" valueType="num">
                                      <p:cBhvr>
                                        <p:cTn dur="300" fill="hold" id="55"/>
                                        <p:tgtEl>
                                          <p:spTgt spid="51"/>
                                        </p:tgtEl>
                                        <p:attrNameLst>
                                          <p:attrName>ppt_w</p:attrName>
                                        </p:attrNameLst>
                                      </p:cBhvr>
                                      <p:tavLst>
                                        <p:tav tm="0">
                                          <p:val>
                                            <p:fltVal val="0"/>
                                          </p:val>
                                        </p:tav>
                                        <p:tav tm="100000">
                                          <p:val>
                                            <p:strVal val="#ppt_w"/>
                                          </p:val>
                                        </p:tav>
                                      </p:tavLst>
                                    </p:anim>
                                    <p:anim calcmode="lin" valueType="num">
                                      <p:cBhvr>
                                        <p:cTn dur="300" fill="hold" id="56"/>
                                        <p:tgtEl>
                                          <p:spTgt spid="51"/>
                                        </p:tgtEl>
                                        <p:attrNameLst>
                                          <p:attrName>ppt_h</p:attrName>
                                        </p:attrNameLst>
                                      </p:cBhvr>
                                      <p:tavLst>
                                        <p:tav tm="0">
                                          <p:val>
                                            <p:fltVal val="0"/>
                                          </p:val>
                                        </p:tav>
                                        <p:tav tm="100000">
                                          <p:val>
                                            <p:strVal val="#ppt_h"/>
                                          </p:val>
                                        </p:tav>
                                      </p:tavLst>
                                    </p:anim>
                                    <p:animEffect filter="fade" transition="in">
                                      <p:cBhvr>
                                        <p:cTn dur="300" id="57"/>
                                        <p:tgtEl>
                                          <p:spTgt spid="51"/>
                                        </p:tgtEl>
                                      </p:cBhvr>
                                    </p:animEffect>
                                  </p:childTnLst>
                                </p:cTn>
                              </p:par>
                            </p:childTnLst>
                          </p:cTn>
                        </p:par>
                        <p:par>
                          <p:cTn fill="hold" id="58" nodeType="afterGroup">
                            <p:stCondLst>
                              <p:cond delay="3000"/>
                            </p:stCondLst>
                            <p:childTnLst>
                              <p:par>
                                <p:cTn fill="hold" grpId="0" id="59" nodeType="afterEffect" presetClass="entr" presetID="10" presetSubtype="0">
                                  <p:stCondLst>
                                    <p:cond delay="0"/>
                                  </p:stCondLst>
                                  <p:childTnLst>
                                    <p:set>
                                      <p:cBhvr>
                                        <p:cTn dur="1" fill="hold" id="60">
                                          <p:stCondLst>
                                            <p:cond delay="0"/>
                                          </p:stCondLst>
                                        </p:cTn>
                                        <p:tgtEl>
                                          <p:spTgt spid="54"/>
                                        </p:tgtEl>
                                        <p:attrNameLst>
                                          <p:attrName>style.visibility</p:attrName>
                                        </p:attrNameLst>
                                      </p:cBhvr>
                                      <p:to>
                                        <p:strVal val="visible"/>
                                      </p:to>
                                    </p:set>
                                    <p:animEffect filter="fade" transition="in">
                                      <p:cBhvr>
                                        <p:cTn dur="300" id="61"/>
                                        <p:tgtEl>
                                          <p:spTgt spid="54"/>
                                        </p:tgtEl>
                                      </p:cBhvr>
                                    </p:animEffect>
                                  </p:childTnLst>
                                </p:cTn>
                              </p:par>
                            </p:childTnLst>
                          </p:cTn>
                        </p:par>
                        <p:par>
                          <p:cTn fill="hold" id="62" nodeType="afterGroup">
                            <p:stCondLst>
                              <p:cond delay="3300"/>
                            </p:stCondLst>
                            <p:childTnLst>
                              <p:par>
                                <p:cTn fill="hold" grpId="0" id="63" nodeType="afterEffect" presetClass="entr" presetID="47" presetSubtype="0">
                                  <p:stCondLst>
                                    <p:cond delay="0"/>
                                  </p:stCondLst>
                                  <p:childTnLst>
                                    <p:set>
                                      <p:cBhvr>
                                        <p:cTn dur="1" fill="hold" id="64">
                                          <p:stCondLst>
                                            <p:cond delay="0"/>
                                          </p:stCondLst>
                                        </p:cTn>
                                        <p:tgtEl>
                                          <p:spTgt spid="60"/>
                                        </p:tgtEl>
                                        <p:attrNameLst>
                                          <p:attrName>style.visibility</p:attrName>
                                        </p:attrNameLst>
                                      </p:cBhvr>
                                      <p:to>
                                        <p:strVal val="visible"/>
                                      </p:to>
                                    </p:set>
                                    <p:animEffect filter="fade" transition="in">
                                      <p:cBhvr>
                                        <p:cTn dur="300" id="65"/>
                                        <p:tgtEl>
                                          <p:spTgt spid="60"/>
                                        </p:tgtEl>
                                      </p:cBhvr>
                                    </p:animEffect>
                                    <p:anim calcmode="lin" valueType="num">
                                      <p:cBhvr>
                                        <p:cTn dur="300" fill="hold" id="66"/>
                                        <p:tgtEl>
                                          <p:spTgt spid="60"/>
                                        </p:tgtEl>
                                        <p:attrNameLst>
                                          <p:attrName>ppt_x</p:attrName>
                                        </p:attrNameLst>
                                      </p:cBhvr>
                                      <p:tavLst>
                                        <p:tav tm="0">
                                          <p:val>
                                            <p:strVal val="#ppt_x"/>
                                          </p:val>
                                        </p:tav>
                                        <p:tav tm="100000">
                                          <p:val>
                                            <p:strVal val="#ppt_x"/>
                                          </p:val>
                                        </p:tav>
                                      </p:tavLst>
                                    </p:anim>
                                    <p:anim calcmode="lin" valueType="num">
                                      <p:cBhvr>
                                        <p:cTn dur="300" fill="hold" id="67"/>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8"/>
      <p:bldP grpId="0" spid="29"/>
      <p:bldP grpId="0" spid="30"/>
      <p:bldP grpId="0" spid="31"/>
      <p:bldP grpId="0" spid="32"/>
      <p:bldP grpId="0" spid="33"/>
      <p:bldP grpId="0" spid="51"/>
      <p:bldP grpId="0" spid="54"/>
      <p:bldP grpId="0" spid="60"/>
      <p:bldP grpId="0" spid="62"/>
      <p:bldP grpId="0" spid="63"/>
      <p:bldP grpId="0" spid="64"/>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 name="矩形 7"/>
          <p:cNvSpPr>
            <a:spLocks noChangeArrowheads="1"/>
          </p:cNvSpPr>
          <p:nvPr/>
        </p:nvSpPr>
        <p:spPr bwMode="auto">
          <a:xfrm>
            <a:off x="7545848" y="1981200"/>
            <a:ext cx="3917911" cy="3066257"/>
          </a:xfrm>
          <a:prstGeom prst="rect">
            <a:avLst/>
          </a:prstGeom>
          <a:solidFill>
            <a:srgbClr val="363636"/>
          </a:solidFill>
          <a:ln>
            <a:noFill/>
          </a:ln>
          <a:extLst/>
        </p:spPr>
        <p:txBody>
          <a:bodyPr anchor="ctr"/>
          <a:lstStyle>
            <a:defPPr>
              <a:defRPr lang="zh-CN"/>
            </a:defPPr>
            <a:lvl1pPr algn="l" eaLnBrk="0" fontAlgn="base" hangingPunct="0" rtl="0">
              <a:spcBef>
                <a:spcPct val="0"/>
              </a:spcBef>
              <a:spcAft>
                <a:spcPct val="0"/>
              </a:spcAft>
              <a:buFont charset="0" panose="020b0604020202020204" pitchFamily="34" typeface="Arial"/>
              <a:defRPr kern="1200">
                <a:solidFill>
                  <a:schemeClr val="tx1"/>
                </a:solidFill>
                <a:latin charset="0" pitchFamily="34" typeface="Calibri"/>
                <a:ea charset="-122" pitchFamily="2" typeface="宋体"/>
                <a:cs typeface="+mn-cs"/>
              </a:defRPr>
            </a:lvl1pPr>
            <a:lvl2pPr algn="l" eaLnBrk="0" fontAlgn="base" hangingPunct="0" marL="457200" rtl="0">
              <a:spcBef>
                <a:spcPct val="0"/>
              </a:spcBef>
              <a:spcAft>
                <a:spcPct val="0"/>
              </a:spcAft>
              <a:buFont charset="0" panose="020b0604020202020204" pitchFamily="34" typeface="Arial"/>
              <a:defRPr kern="1200">
                <a:solidFill>
                  <a:schemeClr val="tx1"/>
                </a:solidFill>
                <a:latin charset="0" pitchFamily="34" typeface="Calibri"/>
                <a:ea charset="-122" pitchFamily="2" typeface="宋体"/>
                <a:cs typeface="+mn-cs"/>
              </a:defRPr>
            </a:lvl2pPr>
            <a:lvl3pPr algn="l" eaLnBrk="0" fontAlgn="base" hangingPunct="0" marL="914400" rtl="0">
              <a:spcBef>
                <a:spcPct val="0"/>
              </a:spcBef>
              <a:spcAft>
                <a:spcPct val="0"/>
              </a:spcAft>
              <a:buFont charset="0" panose="020b0604020202020204" pitchFamily="34" typeface="Arial"/>
              <a:defRPr kern="1200">
                <a:solidFill>
                  <a:schemeClr val="tx1"/>
                </a:solidFill>
                <a:latin charset="0" pitchFamily="34" typeface="Calibri"/>
                <a:ea charset="-122" pitchFamily="2" typeface="宋体"/>
                <a:cs typeface="+mn-cs"/>
              </a:defRPr>
            </a:lvl3pPr>
            <a:lvl4pPr algn="l" eaLnBrk="0" fontAlgn="base" hangingPunct="0" marL="1371600" rtl="0">
              <a:spcBef>
                <a:spcPct val="0"/>
              </a:spcBef>
              <a:spcAft>
                <a:spcPct val="0"/>
              </a:spcAft>
              <a:buFont charset="0" panose="020b0604020202020204" pitchFamily="34" typeface="Arial"/>
              <a:defRPr kern="1200">
                <a:solidFill>
                  <a:schemeClr val="tx1"/>
                </a:solidFill>
                <a:latin charset="0" pitchFamily="34" typeface="Calibri"/>
                <a:ea charset="-122" pitchFamily="2" typeface="宋体"/>
                <a:cs typeface="+mn-cs"/>
              </a:defRPr>
            </a:lvl4pPr>
            <a:lvl5pPr algn="l" eaLnBrk="0" fontAlgn="base" hangingPunct="0" marL="1828800" rtl="0">
              <a:spcBef>
                <a:spcPct val="0"/>
              </a:spcBef>
              <a:spcAft>
                <a:spcPct val="0"/>
              </a:spcAft>
              <a:buFont charset="0" panose="020b0604020202020204" pitchFamily="34" typeface="Arial"/>
              <a:defRPr kern="1200">
                <a:solidFill>
                  <a:schemeClr val="tx1"/>
                </a:solidFill>
                <a:latin charset="0" pitchFamily="34" typeface="Calibri"/>
                <a:ea charset="-122" pitchFamily="2" typeface="宋体"/>
                <a:cs typeface="+mn-cs"/>
              </a:defRPr>
            </a:lvl5pPr>
            <a:lvl6pPr algn="l" defTabSz="914400" eaLnBrk="1" hangingPunct="1" latinLnBrk="0" marL="2286000" rtl="0">
              <a:defRPr kern="1200">
                <a:solidFill>
                  <a:schemeClr val="tx1"/>
                </a:solidFill>
                <a:latin charset="0" pitchFamily="34" typeface="Calibri"/>
                <a:ea charset="-122" pitchFamily="2" typeface="宋体"/>
                <a:cs typeface="+mn-cs"/>
              </a:defRPr>
            </a:lvl6pPr>
            <a:lvl7pPr algn="l" defTabSz="914400" eaLnBrk="1" hangingPunct="1" latinLnBrk="0" marL="2743200" rtl="0">
              <a:defRPr kern="1200">
                <a:solidFill>
                  <a:schemeClr val="tx1"/>
                </a:solidFill>
                <a:latin charset="0" pitchFamily="34" typeface="Calibri"/>
                <a:ea charset="-122" pitchFamily="2" typeface="宋体"/>
                <a:cs typeface="+mn-cs"/>
              </a:defRPr>
            </a:lvl7pPr>
            <a:lvl8pPr algn="l" defTabSz="914400" eaLnBrk="1" hangingPunct="1" latinLnBrk="0" marL="3200400" rtl="0">
              <a:defRPr kern="1200">
                <a:solidFill>
                  <a:schemeClr val="tx1"/>
                </a:solidFill>
                <a:latin charset="0" pitchFamily="34" typeface="Calibri"/>
                <a:ea charset="-122" pitchFamily="2" typeface="宋体"/>
                <a:cs typeface="+mn-cs"/>
              </a:defRPr>
            </a:lvl8pPr>
            <a:lvl9pPr algn="l" defTabSz="914400" eaLnBrk="1" hangingPunct="1" latinLnBrk="0" marL="3657600" rtl="0">
              <a:defRPr kern="1200">
                <a:solidFill>
                  <a:schemeClr val="tx1"/>
                </a:solidFill>
                <a:latin charset="0" pitchFamily="34" typeface="Calibri"/>
                <a:ea charset="-122" pitchFamily="2" typeface="宋体"/>
                <a:cs typeface="+mn-cs"/>
              </a:defRPr>
            </a:lvl9pPr>
          </a:lstStyle>
          <a:p>
            <a:pPr algn="ctr" eaLnBrk="1" hangingPunct="1"/>
            <a:endParaRPr altLang="en-US" lang="zh-CN" sz="1300">
              <a:solidFill>
                <a:srgbClr val="FFFFFF"/>
              </a:solidFill>
            </a:endParaRPr>
          </a:p>
        </p:txBody>
      </p:sp>
      <p:sp>
        <p:nvSpPr>
          <p:cNvPr id="10" name="TextBox 13"/>
          <p:cNvSpPr txBox="1">
            <a:spLocks noChangeArrowheads="1"/>
          </p:cNvSpPr>
          <p:nvPr/>
        </p:nvSpPr>
        <p:spPr bwMode="auto">
          <a:xfrm>
            <a:off x="8613354" y="2888317"/>
            <a:ext cx="1802904"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defPPr>
              <a:defRPr lang="zh-CN"/>
            </a:defPPr>
            <a:lvl1pPr algn="l" eaLnBrk="0" fontAlgn="base" hangingPunct="0" rtl="0">
              <a:spcBef>
                <a:spcPct val="0"/>
              </a:spcBef>
              <a:spcAft>
                <a:spcPct val="0"/>
              </a:spcAft>
              <a:buFont charset="0" panose="020b0604020202020204" pitchFamily="34" typeface="Arial"/>
              <a:defRPr kern="1200">
                <a:solidFill>
                  <a:schemeClr val="tx1"/>
                </a:solidFill>
                <a:latin charset="0" pitchFamily="34" typeface="Calibri"/>
                <a:ea charset="-122" pitchFamily="2" typeface="宋体"/>
                <a:cs typeface="+mn-cs"/>
              </a:defRPr>
            </a:lvl1pPr>
            <a:lvl2pPr algn="l" eaLnBrk="0" fontAlgn="base" hangingPunct="0" marL="457200" rtl="0">
              <a:spcBef>
                <a:spcPct val="0"/>
              </a:spcBef>
              <a:spcAft>
                <a:spcPct val="0"/>
              </a:spcAft>
              <a:buFont charset="0" panose="020b0604020202020204" pitchFamily="34" typeface="Arial"/>
              <a:defRPr kern="1200">
                <a:solidFill>
                  <a:schemeClr val="tx1"/>
                </a:solidFill>
                <a:latin charset="0" pitchFamily="34" typeface="Calibri"/>
                <a:ea charset="-122" pitchFamily="2" typeface="宋体"/>
                <a:cs typeface="+mn-cs"/>
              </a:defRPr>
            </a:lvl2pPr>
            <a:lvl3pPr algn="l" eaLnBrk="0" fontAlgn="base" hangingPunct="0" marL="914400" rtl="0">
              <a:spcBef>
                <a:spcPct val="0"/>
              </a:spcBef>
              <a:spcAft>
                <a:spcPct val="0"/>
              </a:spcAft>
              <a:buFont charset="0" panose="020b0604020202020204" pitchFamily="34" typeface="Arial"/>
              <a:defRPr kern="1200">
                <a:solidFill>
                  <a:schemeClr val="tx1"/>
                </a:solidFill>
                <a:latin charset="0" pitchFamily="34" typeface="Calibri"/>
                <a:ea charset="-122" pitchFamily="2" typeface="宋体"/>
                <a:cs typeface="+mn-cs"/>
              </a:defRPr>
            </a:lvl3pPr>
            <a:lvl4pPr algn="l" eaLnBrk="0" fontAlgn="base" hangingPunct="0" marL="1371600" rtl="0">
              <a:spcBef>
                <a:spcPct val="0"/>
              </a:spcBef>
              <a:spcAft>
                <a:spcPct val="0"/>
              </a:spcAft>
              <a:buFont charset="0" panose="020b0604020202020204" pitchFamily="34" typeface="Arial"/>
              <a:defRPr kern="1200">
                <a:solidFill>
                  <a:schemeClr val="tx1"/>
                </a:solidFill>
                <a:latin charset="0" pitchFamily="34" typeface="Calibri"/>
                <a:ea charset="-122" pitchFamily="2" typeface="宋体"/>
                <a:cs typeface="+mn-cs"/>
              </a:defRPr>
            </a:lvl4pPr>
            <a:lvl5pPr algn="l" eaLnBrk="0" fontAlgn="base" hangingPunct="0" marL="1828800" rtl="0">
              <a:spcBef>
                <a:spcPct val="0"/>
              </a:spcBef>
              <a:spcAft>
                <a:spcPct val="0"/>
              </a:spcAft>
              <a:buFont charset="0" panose="020b0604020202020204" pitchFamily="34" typeface="Arial"/>
              <a:defRPr kern="1200">
                <a:solidFill>
                  <a:schemeClr val="tx1"/>
                </a:solidFill>
                <a:latin charset="0" pitchFamily="34" typeface="Calibri"/>
                <a:ea charset="-122" pitchFamily="2" typeface="宋体"/>
                <a:cs typeface="+mn-cs"/>
              </a:defRPr>
            </a:lvl5pPr>
            <a:lvl6pPr algn="l" defTabSz="914400" eaLnBrk="1" hangingPunct="1" latinLnBrk="0" marL="2286000" rtl="0">
              <a:defRPr kern="1200">
                <a:solidFill>
                  <a:schemeClr val="tx1"/>
                </a:solidFill>
                <a:latin charset="0" pitchFamily="34" typeface="Calibri"/>
                <a:ea charset="-122" pitchFamily="2" typeface="宋体"/>
                <a:cs typeface="+mn-cs"/>
              </a:defRPr>
            </a:lvl6pPr>
            <a:lvl7pPr algn="l" defTabSz="914400" eaLnBrk="1" hangingPunct="1" latinLnBrk="0" marL="2743200" rtl="0">
              <a:defRPr kern="1200">
                <a:solidFill>
                  <a:schemeClr val="tx1"/>
                </a:solidFill>
                <a:latin charset="0" pitchFamily="34" typeface="Calibri"/>
                <a:ea charset="-122" pitchFamily="2" typeface="宋体"/>
                <a:cs typeface="+mn-cs"/>
              </a:defRPr>
            </a:lvl7pPr>
            <a:lvl8pPr algn="l" defTabSz="914400" eaLnBrk="1" hangingPunct="1" latinLnBrk="0" marL="3200400" rtl="0">
              <a:defRPr kern="1200">
                <a:solidFill>
                  <a:schemeClr val="tx1"/>
                </a:solidFill>
                <a:latin charset="0" pitchFamily="34" typeface="Calibri"/>
                <a:ea charset="-122" pitchFamily="2" typeface="宋体"/>
                <a:cs typeface="+mn-cs"/>
              </a:defRPr>
            </a:lvl8pPr>
            <a:lvl9pPr algn="l" defTabSz="914400" eaLnBrk="1" hangingPunct="1" latinLnBrk="0" marL="3657600" rtl="0">
              <a:defRPr kern="1200">
                <a:solidFill>
                  <a:schemeClr val="tx1"/>
                </a:solidFill>
                <a:latin charset="0" pitchFamily="34" typeface="Calibri"/>
                <a:ea charset="-122" pitchFamily="2" typeface="宋体"/>
                <a:cs typeface="+mn-cs"/>
              </a:defRPr>
            </a:lvl9pPr>
          </a:lstStyle>
          <a:p>
            <a:pPr eaLnBrk="1" hangingPunct="1">
              <a:spcBef>
                <a:spcPct val="20000"/>
              </a:spcBef>
            </a:pPr>
            <a:r>
              <a:rPr altLang="en-US" lang="zh-CN">
                <a:solidFill>
                  <a:schemeClr val="bg1"/>
                </a:solidFill>
                <a:latin charset="0" panose="020b0604020202020204" pitchFamily="34" typeface="Arial"/>
                <a:ea charset="-122" panose="020b0503020204020204" pitchFamily="34" typeface="微软雅黑"/>
                <a:sym charset="0" panose="020b0604020202020204" pitchFamily="34" typeface="Arial"/>
              </a:rPr>
              <a:t>单击编辑标题</a:t>
            </a:r>
          </a:p>
        </p:txBody>
      </p:sp>
      <p:sp>
        <p:nvSpPr>
          <p:cNvPr id="11" name="TextBox 13"/>
          <p:cNvSpPr txBox="1">
            <a:spLocks noChangeArrowheads="1"/>
          </p:cNvSpPr>
          <p:nvPr/>
        </p:nvSpPr>
        <p:spPr bwMode="auto">
          <a:xfrm>
            <a:off x="8613354" y="3326190"/>
            <a:ext cx="1802904" cy="1066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defPPr>
              <a:defRPr lang="zh-CN"/>
            </a:defPPr>
            <a:lvl1pPr algn="l" eaLnBrk="0" fontAlgn="base" hangingPunct="0" rtl="0">
              <a:spcBef>
                <a:spcPct val="0"/>
              </a:spcBef>
              <a:spcAft>
                <a:spcPct val="0"/>
              </a:spcAft>
              <a:buFont charset="0" panose="020b0604020202020204" pitchFamily="34" typeface="Arial"/>
              <a:defRPr kern="1200">
                <a:solidFill>
                  <a:schemeClr val="tx1"/>
                </a:solidFill>
                <a:latin charset="0" pitchFamily="34" typeface="Calibri"/>
                <a:ea charset="-122" pitchFamily="2" typeface="宋体"/>
                <a:cs typeface="+mn-cs"/>
              </a:defRPr>
            </a:lvl1pPr>
            <a:lvl2pPr algn="l" eaLnBrk="0" fontAlgn="base" hangingPunct="0" marL="457200" rtl="0">
              <a:spcBef>
                <a:spcPct val="0"/>
              </a:spcBef>
              <a:spcAft>
                <a:spcPct val="0"/>
              </a:spcAft>
              <a:buFont charset="0" panose="020b0604020202020204" pitchFamily="34" typeface="Arial"/>
              <a:defRPr kern="1200">
                <a:solidFill>
                  <a:schemeClr val="tx1"/>
                </a:solidFill>
                <a:latin charset="0" pitchFamily="34" typeface="Calibri"/>
                <a:ea charset="-122" pitchFamily="2" typeface="宋体"/>
                <a:cs typeface="+mn-cs"/>
              </a:defRPr>
            </a:lvl2pPr>
            <a:lvl3pPr algn="l" eaLnBrk="0" fontAlgn="base" hangingPunct="0" marL="914400" rtl="0">
              <a:spcBef>
                <a:spcPct val="0"/>
              </a:spcBef>
              <a:spcAft>
                <a:spcPct val="0"/>
              </a:spcAft>
              <a:buFont charset="0" panose="020b0604020202020204" pitchFamily="34" typeface="Arial"/>
              <a:defRPr kern="1200">
                <a:solidFill>
                  <a:schemeClr val="tx1"/>
                </a:solidFill>
                <a:latin charset="0" pitchFamily="34" typeface="Calibri"/>
                <a:ea charset="-122" pitchFamily="2" typeface="宋体"/>
                <a:cs typeface="+mn-cs"/>
              </a:defRPr>
            </a:lvl3pPr>
            <a:lvl4pPr algn="l" eaLnBrk="0" fontAlgn="base" hangingPunct="0" marL="1371600" rtl="0">
              <a:spcBef>
                <a:spcPct val="0"/>
              </a:spcBef>
              <a:spcAft>
                <a:spcPct val="0"/>
              </a:spcAft>
              <a:buFont charset="0" panose="020b0604020202020204" pitchFamily="34" typeface="Arial"/>
              <a:defRPr kern="1200">
                <a:solidFill>
                  <a:schemeClr val="tx1"/>
                </a:solidFill>
                <a:latin charset="0" pitchFamily="34" typeface="Calibri"/>
                <a:ea charset="-122" pitchFamily="2" typeface="宋体"/>
                <a:cs typeface="+mn-cs"/>
              </a:defRPr>
            </a:lvl4pPr>
            <a:lvl5pPr algn="l" eaLnBrk="0" fontAlgn="base" hangingPunct="0" marL="1828800" rtl="0">
              <a:spcBef>
                <a:spcPct val="0"/>
              </a:spcBef>
              <a:spcAft>
                <a:spcPct val="0"/>
              </a:spcAft>
              <a:buFont charset="0" panose="020b0604020202020204" pitchFamily="34" typeface="Arial"/>
              <a:defRPr kern="1200">
                <a:solidFill>
                  <a:schemeClr val="tx1"/>
                </a:solidFill>
                <a:latin charset="0" pitchFamily="34" typeface="Calibri"/>
                <a:ea charset="-122" pitchFamily="2" typeface="宋体"/>
                <a:cs typeface="+mn-cs"/>
              </a:defRPr>
            </a:lvl5pPr>
            <a:lvl6pPr algn="l" defTabSz="914400" eaLnBrk="1" hangingPunct="1" latinLnBrk="0" marL="2286000" rtl="0">
              <a:defRPr kern="1200">
                <a:solidFill>
                  <a:schemeClr val="tx1"/>
                </a:solidFill>
                <a:latin charset="0" pitchFamily="34" typeface="Calibri"/>
                <a:ea charset="-122" pitchFamily="2" typeface="宋体"/>
                <a:cs typeface="+mn-cs"/>
              </a:defRPr>
            </a:lvl6pPr>
            <a:lvl7pPr algn="l" defTabSz="914400" eaLnBrk="1" hangingPunct="1" latinLnBrk="0" marL="2743200" rtl="0">
              <a:defRPr kern="1200">
                <a:solidFill>
                  <a:schemeClr val="tx1"/>
                </a:solidFill>
                <a:latin charset="0" pitchFamily="34" typeface="Calibri"/>
                <a:ea charset="-122" pitchFamily="2" typeface="宋体"/>
                <a:cs typeface="+mn-cs"/>
              </a:defRPr>
            </a:lvl7pPr>
            <a:lvl8pPr algn="l" defTabSz="914400" eaLnBrk="1" hangingPunct="1" latinLnBrk="0" marL="3200400" rtl="0">
              <a:defRPr kern="1200">
                <a:solidFill>
                  <a:schemeClr val="tx1"/>
                </a:solidFill>
                <a:latin charset="0" pitchFamily="34" typeface="Calibri"/>
                <a:ea charset="-122" pitchFamily="2" typeface="宋体"/>
                <a:cs typeface="+mn-cs"/>
              </a:defRPr>
            </a:lvl8pPr>
            <a:lvl9pPr algn="l" defTabSz="914400" eaLnBrk="1" hangingPunct="1" latinLnBrk="0" marL="3657600" rtl="0">
              <a:defRPr kern="1200">
                <a:solidFill>
                  <a:schemeClr val="tx1"/>
                </a:solidFill>
                <a:latin charset="0" pitchFamily="34" typeface="Calibri"/>
                <a:ea charset="-122" pitchFamily="2" typeface="宋体"/>
                <a:cs typeface="+mn-cs"/>
              </a:defRPr>
            </a:lvl9pPr>
          </a:lstStyle>
          <a:p>
            <a:pPr fontAlgn="auto">
              <a:spcBef>
                <a:spcPct val="0"/>
              </a:spcBef>
              <a:defRPr/>
            </a:pPr>
            <a:r>
              <a:rPr altLang="zh-CN" lang="en-US" sz="1400">
                <a:solidFill>
                  <a:schemeClr val="bg1"/>
                </a:solidFill>
                <a:latin panose="02000505000000020004" typeface="Montserrat"/>
                <a:ea panose="02000505000000020004" typeface="Montserrat"/>
                <a:cs panose="02000505000000020004" typeface="Montserrat"/>
                <a:sym panose="02000505000000020004" typeface="Montserrat"/>
              </a:rPr>
              <a:t>A company is an association or collection of individuals, whether natural persons</a:t>
            </a:r>
          </a:p>
        </p:txBody>
      </p:sp>
      <p:pic>
        <p:nvPicPr>
          <p:cNvPr id="13" name="图片 12"/>
          <p:cNvPicPr>
            <a:picLocks noChangeAspect="1"/>
          </p:cNvPicPr>
          <p:nvPr/>
        </p:nvPicPr>
        <p:blipFill>
          <a:blip r:embed="rId3">
            <a:extLst>
              <a:ext uri="{28A0092B-C50C-407E-A947-70E740481C1C}">
                <a14:useLocalDpi val="0"/>
              </a:ext>
            </a:extLst>
          </a:blip>
          <a:stretch>
            <a:fillRect/>
          </a:stretch>
        </p:blipFill>
        <p:spPr>
          <a:xfrm>
            <a:off x="660433" y="1981200"/>
            <a:ext cx="6705532" cy="3066257"/>
          </a:xfrm>
          <a:prstGeom prst="rect">
            <a:avLst/>
          </a:prstGeom>
          <a:noFill/>
          <a:ln>
            <a:noFill/>
          </a:ln>
        </p:spPr>
      </p:pic>
      <p:pic>
        <p:nvPicPr>
          <p:cNvPr id="15" name="图片 14"/>
          <p:cNvPicPr>
            <a:picLocks noChangeAspect="1"/>
          </p:cNvPicPr>
          <p:nvPr/>
        </p:nvPicPr>
        <p:blipFill>
          <a:blip r:embed="rId4">
            <a:extLst>
              <a:ext uri="{28A0092B-C50C-407E-A947-70E740481C1C}">
                <a14:useLocalDpi val="0"/>
              </a:ext>
            </a:extLst>
          </a:blip>
          <a:srcRect b="79202" t="5540"/>
          <a:stretch>
            <a:fillRect/>
          </a:stretch>
        </p:blipFill>
        <p:spPr>
          <a:xfrm>
            <a:off x="0" y="508000"/>
            <a:ext cx="12192000" cy="699541"/>
          </a:xfrm>
          <a:prstGeom prst="rect">
            <a:avLst/>
          </a:prstGeom>
        </p:spPr>
      </p:pic>
      <p:sp>
        <p:nvSpPr>
          <p:cNvPr id="16" name="Title 1"/>
          <p:cNvSpPr txBox="1"/>
          <p:nvPr/>
        </p:nvSpPr>
        <p:spPr>
          <a:xfrm>
            <a:off x="4584700" y="295001"/>
            <a:ext cx="3022600" cy="1125538"/>
          </a:xfrm>
          <a:prstGeom prst="rect">
            <a:avLst/>
          </a:prstGeom>
        </p:spPr>
        <p:txBody>
          <a:bodyPr anchor="ctr" bIns="45720" lIns="91440" rIns="91440" rtlCol="0" tIns="45720" vert="horz">
            <a:normAutofit/>
          </a:bodyPr>
          <a:lstStyle>
            <a:lvl1pPr algn="l" defTabSz="914400" eaLnBrk="1" hangingPunct="1" latinLnBrk="0" rtl="0">
              <a:lnSpc>
                <a:spcPct val="90000"/>
              </a:lnSpc>
              <a:spcBef>
                <a:spcPct val="0"/>
              </a:spcBef>
              <a:buNone/>
              <a:defRPr kern="1200" sz="4400">
                <a:solidFill>
                  <a:schemeClr val="tx1"/>
                </a:solidFill>
                <a:latin typeface="+mj-lt"/>
                <a:ea typeface="+mj-ea"/>
                <a:cs typeface="+mj-cs"/>
              </a:defRPr>
            </a:lvl1pPr>
          </a:lstStyle>
          <a:p>
            <a:pPr algn="ctr" defTabSz="1176924"/>
            <a:r>
              <a:rPr altLang="en-US" lang="zh-CN" sz="2400">
                <a:solidFill>
                  <a:srgbClr val="3C3C3C"/>
                </a:solidFill>
                <a:latin charset="-122" panose="02010509060101010101" pitchFamily="49" typeface="幼圆"/>
                <a:ea charset="-122" panose="02010509060101010101" pitchFamily="49" typeface="幼圆"/>
              </a:rPr>
              <a:t>添加标题</a:t>
            </a:r>
          </a:p>
        </p:txBody>
      </p:sp>
    </p:spTree>
    <p:extLst>
      <p:ext uri="{BB962C8B-B14F-4D97-AF65-F5344CB8AC3E}">
        <p14:creationId val="3768587708"/>
      </p:ext>
    </p:extLst>
  </p:cSld>
  <p:clrMapOvr>
    <a:masterClrMapping/>
  </p:clrMapOvr>
  <mc:AlternateContent>
    <mc:Choice Requires="p15">
      <p:transition p14:dur="1250" spd="slow">
        <p15:prstTrans prst="pageCurlDouble"/>
      </p:transition>
    </mc:Choice>
    <mc:Fallback>
      <p:transition spd="slow">
        <p:fade/>
      </p:transition>
    </mc:Fallback>
  </mc:AlternateConten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0" name="Freeform 7"/>
          <p:cNvSpPr/>
          <p:nvPr/>
        </p:nvSpPr>
        <p:spPr bwMode="auto">
          <a:xfrm rot="2707862">
            <a:off x="1726698" y="2069415"/>
            <a:ext cx="1482280" cy="1482279"/>
          </a:xfrm>
          <a:custGeom>
            <a:gdLst>
              <a:gd fmla="*/ 183 w 819" name="T0"/>
              <a:gd fmla="*/ 216 h 819" name="T1"/>
              <a:gd fmla="*/ 256 w 819" name="T2"/>
              <a:gd fmla="*/ 180 h 819" name="T3"/>
              <a:gd fmla="*/ 217 w 819" name="T4"/>
              <a:gd fmla="*/ 88 h 819" name="T5"/>
              <a:gd fmla="*/ 385 w 819" name="T6"/>
              <a:gd fmla="*/ 88 h 819" name="T7"/>
              <a:gd fmla="*/ 347 w 819" name="T8"/>
              <a:gd fmla="*/ 180 h 819" name="T9"/>
              <a:gd fmla="*/ 420 w 819" name="T10"/>
              <a:gd fmla="*/ 216 h 819" name="T11"/>
              <a:gd fmla="*/ 603 w 819" name="T12"/>
              <a:gd fmla="*/ 216 h 819" name="T13"/>
              <a:gd fmla="*/ 603 w 819" name="T14"/>
              <a:gd fmla="*/ 399 h 819" name="T15"/>
              <a:gd fmla="*/ 638 w 819" name="T16"/>
              <a:gd fmla="*/ 472 h 819" name="T17"/>
              <a:gd fmla="*/ 731 w 819" name="T18"/>
              <a:gd fmla="*/ 433 h 819" name="T19"/>
              <a:gd fmla="*/ 731 w 819" name="T20"/>
              <a:gd fmla="*/ 601 h 819" name="T21"/>
              <a:gd fmla="*/ 638 w 819" name="T22"/>
              <a:gd fmla="*/ 563 h 819" name="T23"/>
              <a:gd fmla="*/ 603 w 819" name="T24"/>
              <a:gd fmla="*/ 636 h 819" name="T25"/>
              <a:gd fmla="*/ 603 w 819" name="T26"/>
              <a:gd fmla="*/ 819 h 819" name="T27"/>
              <a:gd fmla="*/ 420 w 819" name="T28"/>
              <a:gd fmla="*/ 819 h 819" name="T29"/>
              <a:gd fmla="*/ 347 w 819" name="T30"/>
              <a:gd fmla="*/ 784 h 819" name="T31"/>
              <a:gd fmla="*/ 385 w 819" name="T32"/>
              <a:gd fmla="*/ 691 h 819" name="T33"/>
              <a:gd fmla="*/ 217 w 819" name="T34"/>
              <a:gd fmla="*/ 691 h 819" name="T35"/>
              <a:gd fmla="*/ 256 w 819" name="T36"/>
              <a:gd fmla="*/ 784 h 819" name="T37"/>
              <a:gd fmla="*/ 183 w 819" name="T38"/>
              <a:gd fmla="*/ 819 h 819" name="T39"/>
              <a:gd fmla="*/ 0 w 819" name="T40"/>
              <a:gd fmla="*/ 819 h 819" name="T41"/>
              <a:gd fmla="*/ 0 w 819" name="T42"/>
              <a:gd fmla="*/ 636 h 819" name="T43"/>
              <a:gd fmla="*/ 35 w 819" name="T44"/>
              <a:gd fmla="*/ 563 h 819" name="T45"/>
              <a:gd fmla="*/ 128 w 819" name="T46"/>
              <a:gd fmla="*/ 601 h 819" name="T47"/>
              <a:gd fmla="*/ 128 w 819" name="T48"/>
              <a:gd fmla="*/ 433 h 819" name="T49"/>
              <a:gd fmla="*/ 35 w 819" name="T50"/>
              <a:gd fmla="*/ 472 h 819" name="T51"/>
              <a:gd fmla="*/ 0 w 819" name="T52"/>
              <a:gd fmla="*/ 399 h 819" name="T53"/>
              <a:gd fmla="*/ 0 w 819" name="T54"/>
              <a:gd fmla="*/ 216 h 819" name="T55"/>
              <a:gd fmla="*/ 183 w 819" name="T56"/>
              <a:gd fmla="*/ 216 h 819"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819" w="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10"/>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10"/>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63636"/>
          </a:solidFill>
          <a:ln>
            <a:noFill/>
          </a:ln>
          <a:effectLst/>
        </p:spPr>
        <p:txBody>
          <a:bodyPr anchor="t" anchorCtr="0" bIns="45720" compatLnSpc="1" lIns="91440" numCol="1" rIns="91440" tIns="45720" vert="horz" wrap="square">
            <a:prstTxWarp prst="textNoShape">
              <a:avLst/>
            </a:prstTxWarp>
          </a:bodyPr>
          <a:lstStyle/>
          <a:p>
            <a:endParaRPr lang="id-ID"/>
          </a:p>
        </p:txBody>
      </p:sp>
      <p:sp>
        <p:nvSpPr>
          <p:cNvPr id="11" name="Freeform 7"/>
          <p:cNvSpPr/>
          <p:nvPr/>
        </p:nvSpPr>
        <p:spPr bwMode="auto">
          <a:xfrm rot="20889290">
            <a:off x="3318614" y="3330882"/>
            <a:ext cx="1482280" cy="1482279"/>
          </a:xfrm>
          <a:custGeom>
            <a:gdLst>
              <a:gd fmla="*/ 183 w 819" name="T0"/>
              <a:gd fmla="*/ 216 h 819" name="T1"/>
              <a:gd fmla="*/ 256 w 819" name="T2"/>
              <a:gd fmla="*/ 180 h 819" name="T3"/>
              <a:gd fmla="*/ 217 w 819" name="T4"/>
              <a:gd fmla="*/ 88 h 819" name="T5"/>
              <a:gd fmla="*/ 385 w 819" name="T6"/>
              <a:gd fmla="*/ 88 h 819" name="T7"/>
              <a:gd fmla="*/ 347 w 819" name="T8"/>
              <a:gd fmla="*/ 180 h 819" name="T9"/>
              <a:gd fmla="*/ 420 w 819" name="T10"/>
              <a:gd fmla="*/ 216 h 819" name="T11"/>
              <a:gd fmla="*/ 603 w 819" name="T12"/>
              <a:gd fmla="*/ 216 h 819" name="T13"/>
              <a:gd fmla="*/ 603 w 819" name="T14"/>
              <a:gd fmla="*/ 399 h 819" name="T15"/>
              <a:gd fmla="*/ 638 w 819" name="T16"/>
              <a:gd fmla="*/ 472 h 819" name="T17"/>
              <a:gd fmla="*/ 731 w 819" name="T18"/>
              <a:gd fmla="*/ 433 h 819" name="T19"/>
              <a:gd fmla="*/ 731 w 819" name="T20"/>
              <a:gd fmla="*/ 601 h 819" name="T21"/>
              <a:gd fmla="*/ 638 w 819" name="T22"/>
              <a:gd fmla="*/ 563 h 819" name="T23"/>
              <a:gd fmla="*/ 603 w 819" name="T24"/>
              <a:gd fmla="*/ 636 h 819" name="T25"/>
              <a:gd fmla="*/ 603 w 819" name="T26"/>
              <a:gd fmla="*/ 819 h 819" name="T27"/>
              <a:gd fmla="*/ 420 w 819" name="T28"/>
              <a:gd fmla="*/ 819 h 819" name="T29"/>
              <a:gd fmla="*/ 347 w 819" name="T30"/>
              <a:gd fmla="*/ 784 h 819" name="T31"/>
              <a:gd fmla="*/ 385 w 819" name="T32"/>
              <a:gd fmla="*/ 691 h 819" name="T33"/>
              <a:gd fmla="*/ 217 w 819" name="T34"/>
              <a:gd fmla="*/ 691 h 819" name="T35"/>
              <a:gd fmla="*/ 256 w 819" name="T36"/>
              <a:gd fmla="*/ 784 h 819" name="T37"/>
              <a:gd fmla="*/ 183 w 819" name="T38"/>
              <a:gd fmla="*/ 819 h 819" name="T39"/>
              <a:gd fmla="*/ 0 w 819" name="T40"/>
              <a:gd fmla="*/ 819 h 819" name="T41"/>
              <a:gd fmla="*/ 0 w 819" name="T42"/>
              <a:gd fmla="*/ 636 h 819" name="T43"/>
              <a:gd fmla="*/ 35 w 819" name="T44"/>
              <a:gd fmla="*/ 563 h 819" name="T45"/>
              <a:gd fmla="*/ 128 w 819" name="T46"/>
              <a:gd fmla="*/ 601 h 819" name="T47"/>
              <a:gd fmla="*/ 128 w 819" name="T48"/>
              <a:gd fmla="*/ 433 h 819" name="T49"/>
              <a:gd fmla="*/ 35 w 819" name="T50"/>
              <a:gd fmla="*/ 472 h 819" name="T51"/>
              <a:gd fmla="*/ 0 w 819" name="T52"/>
              <a:gd fmla="*/ 399 h 819" name="T53"/>
              <a:gd fmla="*/ 0 w 819" name="T54"/>
              <a:gd fmla="*/ 216 h 819" name="T55"/>
              <a:gd fmla="*/ 183 w 819" name="T56"/>
              <a:gd fmla="*/ 216 h 819"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819" w="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10"/>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10"/>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F2E30"/>
          </a:solidFill>
          <a:ln>
            <a:noFill/>
          </a:ln>
          <a:effectLst/>
        </p:spPr>
        <p:txBody>
          <a:bodyPr anchor="t" anchorCtr="0" bIns="45720" compatLnSpc="1" lIns="91440" numCol="1" rIns="91440" tIns="45720" vert="horz" wrap="square">
            <a:prstTxWarp prst="textNoShape">
              <a:avLst/>
            </a:prstTxWarp>
          </a:bodyPr>
          <a:lstStyle/>
          <a:p>
            <a:endParaRPr lang="id-ID"/>
          </a:p>
        </p:txBody>
      </p:sp>
      <p:sp>
        <p:nvSpPr>
          <p:cNvPr id="12" name="Freeform 7"/>
          <p:cNvSpPr/>
          <p:nvPr/>
        </p:nvSpPr>
        <p:spPr bwMode="auto">
          <a:xfrm rot="1460867">
            <a:off x="1699211" y="4440109"/>
            <a:ext cx="1018807" cy="1018806"/>
          </a:xfrm>
          <a:custGeom>
            <a:gdLst>
              <a:gd fmla="*/ 183 w 819" name="T0"/>
              <a:gd fmla="*/ 216 h 819" name="T1"/>
              <a:gd fmla="*/ 256 w 819" name="T2"/>
              <a:gd fmla="*/ 180 h 819" name="T3"/>
              <a:gd fmla="*/ 217 w 819" name="T4"/>
              <a:gd fmla="*/ 88 h 819" name="T5"/>
              <a:gd fmla="*/ 385 w 819" name="T6"/>
              <a:gd fmla="*/ 88 h 819" name="T7"/>
              <a:gd fmla="*/ 347 w 819" name="T8"/>
              <a:gd fmla="*/ 180 h 819" name="T9"/>
              <a:gd fmla="*/ 420 w 819" name="T10"/>
              <a:gd fmla="*/ 216 h 819" name="T11"/>
              <a:gd fmla="*/ 603 w 819" name="T12"/>
              <a:gd fmla="*/ 216 h 819" name="T13"/>
              <a:gd fmla="*/ 603 w 819" name="T14"/>
              <a:gd fmla="*/ 399 h 819" name="T15"/>
              <a:gd fmla="*/ 638 w 819" name="T16"/>
              <a:gd fmla="*/ 472 h 819" name="T17"/>
              <a:gd fmla="*/ 731 w 819" name="T18"/>
              <a:gd fmla="*/ 433 h 819" name="T19"/>
              <a:gd fmla="*/ 731 w 819" name="T20"/>
              <a:gd fmla="*/ 601 h 819" name="T21"/>
              <a:gd fmla="*/ 638 w 819" name="T22"/>
              <a:gd fmla="*/ 563 h 819" name="T23"/>
              <a:gd fmla="*/ 603 w 819" name="T24"/>
              <a:gd fmla="*/ 636 h 819" name="T25"/>
              <a:gd fmla="*/ 603 w 819" name="T26"/>
              <a:gd fmla="*/ 819 h 819" name="T27"/>
              <a:gd fmla="*/ 420 w 819" name="T28"/>
              <a:gd fmla="*/ 819 h 819" name="T29"/>
              <a:gd fmla="*/ 347 w 819" name="T30"/>
              <a:gd fmla="*/ 784 h 819" name="T31"/>
              <a:gd fmla="*/ 385 w 819" name="T32"/>
              <a:gd fmla="*/ 691 h 819" name="T33"/>
              <a:gd fmla="*/ 217 w 819" name="T34"/>
              <a:gd fmla="*/ 691 h 819" name="T35"/>
              <a:gd fmla="*/ 256 w 819" name="T36"/>
              <a:gd fmla="*/ 784 h 819" name="T37"/>
              <a:gd fmla="*/ 183 w 819" name="T38"/>
              <a:gd fmla="*/ 819 h 819" name="T39"/>
              <a:gd fmla="*/ 0 w 819" name="T40"/>
              <a:gd fmla="*/ 819 h 819" name="T41"/>
              <a:gd fmla="*/ 0 w 819" name="T42"/>
              <a:gd fmla="*/ 636 h 819" name="T43"/>
              <a:gd fmla="*/ 35 w 819" name="T44"/>
              <a:gd fmla="*/ 563 h 819" name="T45"/>
              <a:gd fmla="*/ 128 w 819" name="T46"/>
              <a:gd fmla="*/ 601 h 819" name="T47"/>
              <a:gd fmla="*/ 128 w 819" name="T48"/>
              <a:gd fmla="*/ 433 h 819" name="T49"/>
              <a:gd fmla="*/ 35 w 819" name="T50"/>
              <a:gd fmla="*/ 472 h 819" name="T51"/>
              <a:gd fmla="*/ 0 w 819" name="T52"/>
              <a:gd fmla="*/ 399 h 819" name="T53"/>
              <a:gd fmla="*/ 0 w 819" name="T54"/>
              <a:gd fmla="*/ 216 h 819" name="T55"/>
              <a:gd fmla="*/ 183 w 819" name="T56"/>
              <a:gd fmla="*/ 216 h 819"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819" w="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10"/>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10"/>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F2E30"/>
          </a:solidFill>
          <a:ln>
            <a:noFill/>
          </a:ln>
          <a:effectLst/>
        </p:spPr>
        <p:txBody>
          <a:bodyPr anchor="t" anchorCtr="0" bIns="45720" compatLnSpc="1" lIns="91440" numCol="1" rIns="91440" tIns="45720" vert="horz" wrap="square">
            <a:prstTxWarp prst="textNoShape">
              <a:avLst/>
            </a:prstTxWarp>
          </a:bodyPr>
          <a:lstStyle/>
          <a:p>
            <a:endParaRPr lang="id-ID"/>
          </a:p>
        </p:txBody>
      </p:sp>
      <p:sp>
        <p:nvSpPr>
          <p:cNvPr id="13" name="Freeform 7"/>
          <p:cNvSpPr/>
          <p:nvPr/>
        </p:nvSpPr>
        <p:spPr bwMode="auto">
          <a:xfrm rot="2598298">
            <a:off x="2578485" y="3818290"/>
            <a:ext cx="627314" cy="627313"/>
          </a:xfrm>
          <a:custGeom>
            <a:gdLst>
              <a:gd fmla="*/ 183 w 819" name="T0"/>
              <a:gd fmla="*/ 216 h 819" name="T1"/>
              <a:gd fmla="*/ 256 w 819" name="T2"/>
              <a:gd fmla="*/ 180 h 819" name="T3"/>
              <a:gd fmla="*/ 217 w 819" name="T4"/>
              <a:gd fmla="*/ 88 h 819" name="T5"/>
              <a:gd fmla="*/ 385 w 819" name="T6"/>
              <a:gd fmla="*/ 88 h 819" name="T7"/>
              <a:gd fmla="*/ 347 w 819" name="T8"/>
              <a:gd fmla="*/ 180 h 819" name="T9"/>
              <a:gd fmla="*/ 420 w 819" name="T10"/>
              <a:gd fmla="*/ 216 h 819" name="T11"/>
              <a:gd fmla="*/ 603 w 819" name="T12"/>
              <a:gd fmla="*/ 216 h 819" name="T13"/>
              <a:gd fmla="*/ 603 w 819" name="T14"/>
              <a:gd fmla="*/ 399 h 819" name="T15"/>
              <a:gd fmla="*/ 638 w 819" name="T16"/>
              <a:gd fmla="*/ 472 h 819" name="T17"/>
              <a:gd fmla="*/ 731 w 819" name="T18"/>
              <a:gd fmla="*/ 433 h 819" name="T19"/>
              <a:gd fmla="*/ 731 w 819" name="T20"/>
              <a:gd fmla="*/ 601 h 819" name="T21"/>
              <a:gd fmla="*/ 638 w 819" name="T22"/>
              <a:gd fmla="*/ 563 h 819" name="T23"/>
              <a:gd fmla="*/ 603 w 819" name="T24"/>
              <a:gd fmla="*/ 636 h 819" name="T25"/>
              <a:gd fmla="*/ 603 w 819" name="T26"/>
              <a:gd fmla="*/ 819 h 819" name="T27"/>
              <a:gd fmla="*/ 420 w 819" name="T28"/>
              <a:gd fmla="*/ 819 h 819" name="T29"/>
              <a:gd fmla="*/ 347 w 819" name="T30"/>
              <a:gd fmla="*/ 784 h 819" name="T31"/>
              <a:gd fmla="*/ 385 w 819" name="T32"/>
              <a:gd fmla="*/ 691 h 819" name="T33"/>
              <a:gd fmla="*/ 217 w 819" name="T34"/>
              <a:gd fmla="*/ 691 h 819" name="T35"/>
              <a:gd fmla="*/ 256 w 819" name="T36"/>
              <a:gd fmla="*/ 784 h 819" name="T37"/>
              <a:gd fmla="*/ 183 w 819" name="T38"/>
              <a:gd fmla="*/ 819 h 819" name="T39"/>
              <a:gd fmla="*/ 0 w 819" name="T40"/>
              <a:gd fmla="*/ 819 h 819" name="T41"/>
              <a:gd fmla="*/ 0 w 819" name="T42"/>
              <a:gd fmla="*/ 636 h 819" name="T43"/>
              <a:gd fmla="*/ 35 w 819" name="T44"/>
              <a:gd fmla="*/ 563 h 819" name="T45"/>
              <a:gd fmla="*/ 128 w 819" name="T46"/>
              <a:gd fmla="*/ 601 h 819" name="T47"/>
              <a:gd fmla="*/ 128 w 819" name="T48"/>
              <a:gd fmla="*/ 433 h 819" name="T49"/>
              <a:gd fmla="*/ 35 w 819" name="T50"/>
              <a:gd fmla="*/ 472 h 819" name="T51"/>
              <a:gd fmla="*/ 0 w 819" name="T52"/>
              <a:gd fmla="*/ 399 h 819" name="T53"/>
              <a:gd fmla="*/ 0 w 819" name="T54"/>
              <a:gd fmla="*/ 216 h 819" name="T55"/>
              <a:gd fmla="*/ 183 w 819" name="T56"/>
              <a:gd fmla="*/ 216 h 819"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819" w="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10"/>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10"/>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63636"/>
          </a:solidFill>
          <a:ln>
            <a:noFill/>
          </a:ln>
          <a:effectLst/>
        </p:spPr>
        <p:txBody>
          <a:bodyPr anchor="t" anchorCtr="0" bIns="45720" compatLnSpc="1" lIns="91440" numCol="1" rIns="91440" tIns="45720" vert="horz" wrap="square">
            <a:prstTxWarp prst="textNoShape">
              <a:avLst/>
            </a:prstTxWarp>
          </a:bodyPr>
          <a:lstStyle/>
          <a:p>
            <a:endParaRPr lang="id-ID"/>
          </a:p>
        </p:txBody>
      </p:sp>
      <p:sp>
        <p:nvSpPr>
          <p:cNvPr id="14" name="Freeform 7"/>
          <p:cNvSpPr/>
          <p:nvPr/>
        </p:nvSpPr>
        <p:spPr bwMode="auto">
          <a:xfrm rot="20676794">
            <a:off x="1650444" y="3848984"/>
            <a:ext cx="382523" cy="382522"/>
          </a:xfrm>
          <a:custGeom>
            <a:gdLst>
              <a:gd fmla="*/ 183 w 819" name="T0"/>
              <a:gd fmla="*/ 216 h 819" name="T1"/>
              <a:gd fmla="*/ 256 w 819" name="T2"/>
              <a:gd fmla="*/ 180 h 819" name="T3"/>
              <a:gd fmla="*/ 217 w 819" name="T4"/>
              <a:gd fmla="*/ 88 h 819" name="T5"/>
              <a:gd fmla="*/ 385 w 819" name="T6"/>
              <a:gd fmla="*/ 88 h 819" name="T7"/>
              <a:gd fmla="*/ 347 w 819" name="T8"/>
              <a:gd fmla="*/ 180 h 819" name="T9"/>
              <a:gd fmla="*/ 420 w 819" name="T10"/>
              <a:gd fmla="*/ 216 h 819" name="T11"/>
              <a:gd fmla="*/ 603 w 819" name="T12"/>
              <a:gd fmla="*/ 216 h 819" name="T13"/>
              <a:gd fmla="*/ 603 w 819" name="T14"/>
              <a:gd fmla="*/ 399 h 819" name="T15"/>
              <a:gd fmla="*/ 638 w 819" name="T16"/>
              <a:gd fmla="*/ 472 h 819" name="T17"/>
              <a:gd fmla="*/ 731 w 819" name="T18"/>
              <a:gd fmla="*/ 433 h 819" name="T19"/>
              <a:gd fmla="*/ 731 w 819" name="T20"/>
              <a:gd fmla="*/ 601 h 819" name="T21"/>
              <a:gd fmla="*/ 638 w 819" name="T22"/>
              <a:gd fmla="*/ 563 h 819" name="T23"/>
              <a:gd fmla="*/ 603 w 819" name="T24"/>
              <a:gd fmla="*/ 636 h 819" name="T25"/>
              <a:gd fmla="*/ 603 w 819" name="T26"/>
              <a:gd fmla="*/ 819 h 819" name="T27"/>
              <a:gd fmla="*/ 420 w 819" name="T28"/>
              <a:gd fmla="*/ 819 h 819" name="T29"/>
              <a:gd fmla="*/ 347 w 819" name="T30"/>
              <a:gd fmla="*/ 784 h 819" name="T31"/>
              <a:gd fmla="*/ 385 w 819" name="T32"/>
              <a:gd fmla="*/ 691 h 819" name="T33"/>
              <a:gd fmla="*/ 217 w 819" name="T34"/>
              <a:gd fmla="*/ 691 h 819" name="T35"/>
              <a:gd fmla="*/ 256 w 819" name="T36"/>
              <a:gd fmla="*/ 784 h 819" name="T37"/>
              <a:gd fmla="*/ 183 w 819" name="T38"/>
              <a:gd fmla="*/ 819 h 819" name="T39"/>
              <a:gd fmla="*/ 0 w 819" name="T40"/>
              <a:gd fmla="*/ 819 h 819" name="T41"/>
              <a:gd fmla="*/ 0 w 819" name="T42"/>
              <a:gd fmla="*/ 636 h 819" name="T43"/>
              <a:gd fmla="*/ 35 w 819" name="T44"/>
              <a:gd fmla="*/ 563 h 819" name="T45"/>
              <a:gd fmla="*/ 128 w 819" name="T46"/>
              <a:gd fmla="*/ 601 h 819" name="T47"/>
              <a:gd fmla="*/ 128 w 819" name="T48"/>
              <a:gd fmla="*/ 433 h 819" name="T49"/>
              <a:gd fmla="*/ 35 w 819" name="T50"/>
              <a:gd fmla="*/ 472 h 819" name="T51"/>
              <a:gd fmla="*/ 0 w 819" name="T52"/>
              <a:gd fmla="*/ 399 h 819" name="T53"/>
              <a:gd fmla="*/ 0 w 819" name="T54"/>
              <a:gd fmla="*/ 216 h 819" name="T55"/>
              <a:gd fmla="*/ 183 w 819" name="T56"/>
              <a:gd fmla="*/ 216 h 819"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819" w="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10"/>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10"/>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F2E30"/>
          </a:solidFill>
          <a:ln>
            <a:noFill/>
          </a:ln>
          <a:effectLst/>
        </p:spPr>
        <p:txBody>
          <a:bodyPr anchor="t" anchorCtr="0" bIns="45720" compatLnSpc="1" lIns="91440" numCol="1" rIns="91440" tIns="45720" vert="horz" wrap="square">
            <a:prstTxWarp prst="textNoShape">
              <a:avLst/>
            </a:prstTxWarp>
          </a:bodyPr>
          <a:lstStyle/>
          <a:p>
            <a:endParaRPr lang="id-ID"/>
          </a:p>
        </p:txBody>
      </p:sp>
      <p:sp>
        <p:nvSpPr>
          <p:cNvPr id="20" name="Rectangle 19"/>
          <p:cNvSpPr/>
          <p:nvPr/>
        </p:nvSpPr>
        <p:spPr>
          <a:xfrm>
            <a:off x="5584966" y="2927928"/>
            <a:ext cx="5094237" cy="1737360"/>
          </a:xfrm>
          <a:prstGeom prst="rect">
            <a:avLst/>
          </a:prstGeom>
        </p:spPr>
        <p:txBody>
          <a:bodyPr wrap="square">
            <a:spAutoFit/>
          </a:bodyPr>
          <a:lstStyle/>
          <a:p>
            <a:pPr algn="just"/>
            <a:r>
              <a:rPr lang="en-US" sz="900">
                <a:solidFill>
                  <a:schemeClr val="tx1">
                    <a:lumMod val="85000"/>
                    <a:lumOff val="15000"/>
                  </a:schemeClr>
                </a:solidFill>
                <a:latin charset="0" panose="02000000000000000000" pitchFamily="2" typeface="Roboto"/>
                <a:ea charset="0" panose="02000000000000000000" pitchFamily="2" typeface="Roboto"/>
                <a:cs charset="0" panose="020b0606030504020204" pitchFamily="34" typeface="Open Sans"/>
              </a:rPr>
              <a:t>Compellingly deliver prospective catalysts for change before economically sound meta-services. Intrinsicly enable optimal results for error-free architectures. Conveniently drive professional communities for extensive functionalities. </a:t>
            </a:r>
          </a:p>
          <a:p>
            <a:pPr algn="just"/>
            <a:endParaRPr lang="en-US" sz="900">
              <a:solidFill>
                <a:schemeClr val="tx1">
                  <a:lumMod val="85000"/>
                  <a:lumOff val="15000"/>
                </a:schemeClr>
              </a:solidFill>
              <a:latin charset="0" panose="02000000000000000000" pitchFamily="2" typeface="Roboto"/>
              <a:ea charset="0" panose="02000000000000000000" pitchFamily="2" typeface="Roboto"/>
              <a:cs charset="0" panose="020b0606030504020204" pitchFamily="34" typeface="Open Sans"/>
            </a:endParaRPr>
          </a:p>
          <a:p>
            <a:pPr algn="just"/>
            <a:r>
              <a:rPr lang="en-US" sz="900">
                <a:solidFill>
                  <a:schemeClr val="tx1">
                    <a:lumMod val="85000"/>
                    <a:lumOff val="15000"/>
                  </a:schemeClr>
                </a:solidFill>
                <a:latin charset="0" panose="02000000000000000000" pitchFamily="2" typeface="Roboto"/>
                <a:ea charset="0" panose="02000000000000000000" pitchFamily="2" typeface="Roboto"/>
                <a:cs charset="0" panose="020b0606030504020204" pitchFamily="34" typeface="Open Sans"/>
              </a:rPr>
              <a:t>Continually deliver market positioning manufactured products whereas maintainable customer service. Rapidiously actualize e-business materials before viral vortals. Compellingly deliver prospective catalysts for change before economically sound meta-services. Intrinsicly enable optimal results for error-free architectures. Conveniently drive professional communities for extensive functionalities. </a:t>
            </a:r>
          </a:p>
          <a:p>
            <a:pPr algn="just"/>
            <a:endParaRPr lang="en-US" sz="900">
              <a:solidFill>
                <a:schemeClr val="tx1">
                  <a:lumMod val="85000"/>
                  <a:lumOff val="15000"/>
                </a:schemeClr>
              </a:solidFill>
              <a:latin charset="0" panose="02000000000000000000" pitchFamily="2" typeface="Roboto"/>
              <a:ea charset="0" panose="02000000000000000000" pitchFamily="2" typeface="Roboto"/>
              <a:cs charset="0" panose="020b0606030504020204" pitchFamily="34" typeface="Open Sans"/>
            </a:endParaRPr>
          </a:p>
          <a:p>
            <a:pPr algn="just"/>
            <a:r>
              <a:rPr lang="en-US" sz="900">
                <a:solidFill>
                  <a:schemeClr val="tx1">
                    <a:lumMod val="85000"/>
                    <a:lumOff val="15000"/>
                  </a:schemeClr>
                </a:solidFill>
                <a:latin charset="0" panose="02000000000000000000" pitchFamily="2" typeface="Roboto"/>
                <a:ea charset="0" panose="02000000000000000000" pitchFamily="2" typeface="Roboto"/>
                <a:cs charset="0" panose="020b0606030504020204" pitchFamily="34" typeface="Open Sans"/>
              </a:rPr>
              <a:t>Continually deliver market positioning manufactured products whereas maintainable customer service. Rapidiously actualize e-business materials before viral vortals.</a:t>
            </a:r>
          </a:p>
        </p:txBody>
      </p:sp>
      <p:sp>
        <p:nvSpPr>
          <p:cNvPr id="2" name="矩形 1"/>
          <p:cNvSpPr/>
          <p:nvPr/>
        </p:nvSpPr>
        <p:spPr>
          <a:xfrm>
            <a:off x="5545018" y="2441222"/>
            <a:ext cx="1097280" cy="365760"/>
          </a:xfrm>
          <a:prstGeom prst="rect">
            <a:avLst/>
          </a:prstGeom>
        </p:spPr>
        <p:txBody>
          <a:bodyPr wrap="none">
            <a:spAutoFit/>
          </a:bodyPr>
          <a:lstStyle/>
          <a:p>
            <a:pPr defTabSz="1176924"/>
            <a:r>
              <a:rPr altLang="en-US" lang="zh-CN">
                <a:solidFill>
                  <a:schemeClr val="tx1">
                    <a:lumMod val="85000"/>
                    <a:lumOff val="15000"/>
                  </a:schemeClr>
                </a:solidFill>
                <a:latin charset="-122" panose="02010509060101010101" pitchFamily="49" typeface="幼圆"/>
                <a:ea charset="-122" panose="02010509060101010101" pitchFamily="49" typeface="幼圆"/>
              </a:rPr>
              <a:t>添加标题</a:t>
            </a:r>
          </a:p>
        </p:txBody>
      </p:sp>
      <p:pic>
        <p:nvPicPr>
          <p:cNvPr id="18" name="图片 17"/>
          <p:cNvPicPr>
            <a:picLocks noChangeAspect="1"/>
          </p:cNvPicPr>
          <p:nvPr/>
        </p:nvPicPr>
        <p:blipFill>
          <a:blip r:embed="rId3">
            <a:extLst>
              <a:ext uri="{28A0092B-C50C-407E-A947-70E740481C1C}">
                <a14:useLocalDpi val="0"/>
              </a:ext>
            </a:extLst>
          </a:blip>
          <a:srcRect b="79202" t="5540"/>
          <a:stretch>
            <a:fillRect/>
          </a:stretch>
        </p:blipFill>
        <p:spPr>
          <a:xfrm>
            <a:off x="0" y="508000"/>
            <a:ext cx="12192000" cy="699541"/>
          </a:xfrm>
          <a:prstGeom prst="rect">
            <a:avLst/>
          </a:prstGeom>
        </p:spPr>
      </p:pic>
      <p:sp>
        <p:nvSpPr>
          <p:cNvPr id="19" name="Title 1"/>
          <p:cNvSpPr txBox="1"/>
          <p:nvPr/>
        </p:nvSpPr>
        <p:spPr>
          <a:xfrm>
            <a:off x="4584700" y="295001"/>
            <a:ext cx="3022600" cy="1125538"/>
          </a:xfrm>
          <a:prstGeom prst="rect">
            <a:avLst/>
          </a:prstGeom>
        </p:spPr>
        <p:txBody>
          <a:bodyPr anchor="ctr" bIns="45720" lIns="91440" rIns="91440" rtlCol="0" tIns="45720" vert="horz">
            <a:normAutofit/>
          </a:bodyPr>
          <a:lstStyle>
            <a:lvl1pPr algn="l" defTabSz="914400" eaLnBrk="1" hangingPunct="1" latinLnBrk="0" rtl="0">
              <a:lnSpc>
                <a:spcPct val="90000"/>
              </a:lnSpc>
              <a:spcBef>
                <a:spcPct val="0"/>
              </a:spcBef>
              <a:buNone/>
              <a:defRPr kern="1200" sz="4400">
                <a:solidFill>
                  <a:schemeClr val="tx1"/>
                </a:solidFill>
                <a:latin typeface="+mj-lt"/>
                <a:ea typeface="+mj-ea"/>
                <a:cs typeface="+mj-cs"/>
              </a:defRPr>
            </a:lvl1pPr>
          </a:lstStyle>
          <a:p>
            <a:pPr algn="ctr" defTabSz="1176924"/>
            <a:r>
              <a:rPr altLang="en-US" lang="zh-CN" sz="2400">
                <a:solidFill>
                  <a:srgbClr val="3C3C3C"/>
                </a:solidFill>
                <a:latin charset="-122" panose="02010509060101010101" pitchFamily="49" typeface="幼圆"/>
                <a:ea charset="-122" panose="02010509060101010101" pitchFamily="49" typeface="幼圆"/>
              </a:rPr>
              <a:t>添加标题</a:t>
            </a:r>
          </a:p>
        </p:txBody>
      </p:sp>
    </p:spTree>
    <p:extLst>
      <p:ext uri="{BB962C8B-B14F-4D97-AF65-F5344CB8AC3E}">
        <p14:creationId val="1024714728"/>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31" presetSubtype="0">
                                  <p:stCondLst>
                                    <p:cond delay="0"/>
                                  </p:stCondLst>
                                  <p:childTnLst>
                                    <p:set>
                                      <p:cBhvr>
                                        <p:cTn dur="1" fill="hold" id="6">
                                          <p:stCondLst>
                                            <p:cond delay="0"/>
                                          </p:stCondLst>
                                        </p:cTn>
                                        <p:tgtEl>
                                          <p:spTgt spid="10"/>
                                        </p:tgtEl>
                                        <p:attrNameLst>
                                          <p:attrName>style.visibility</p:attrName>
                                        </p:attrNameLst>
                                      </p:cBhvr>
                                      <p:to>
                                        <p:strVal val="visible"/>
                                      </p:to>
                                    </p:set>
                                    <p:anim calcmode="lin" valueType="num">
                                      <p:cBhvr>
                                        <p:cTn dur="1000" fill="hold" id="7"/>
                                        <p:tgtEl>
                                          <p:spTgt spid="10"/>
                                        </p:tgtEl>
                                        <p:attrNameLst>
                                          <p:attrName>ppt_w</p:attrName>
                                        </p:attrNameLst>
                                      </p:cBhvr>
                                      <p:tavLst>
                                        <p:tav tm="0">
                                          <p:val>
                                            <p:fltVal val="0"/>
                                          </p:val>
                                        </p:tav>
                                        <p:tav tm="100000">
                                          <p:val>
                                            <p:strVal val="#ppt_w"/>
                                          </p:val>
                                        </p:tav>
                                      </p:tavLst>
                                    </p:anim>
                                    <p:anim calcmode="lin" valueType="num">
                                      <p:cBhvr>
                                        <p:cTn dur="1000" fill="hold" id="8"/>
                                        <p:tgtEl>
                                          <p:spTgt spid="10"/>
                                        </p:tgtEl>
                                        <p:attrNameLst>
                                          <p:attrName>ppt_h</p:attrName>
                                        </p:attrNameLst>
                                      </p:cBhvr>
                                      <p:tavLst>
                                        <p:tav tm="0">
                                          <p:val>
                                            <p:fltVal val="0"/>
                                          </p:val>
                                        </p:tav>
                                        <p:tav tm="100000">
                                          <p:val>
                                            <p:strVal val="#ppt_h"/>
                                          </p:val>
                                        </p:tav>
                                      </p:tavLst>
                                    </p:anim>
                                    <p:anim calcmode="lin" valueType="num">
                                      <p:cBhvr>
                                        <p:cTn dur="1000" fill="hold" id="9"/>
                                        <p:tgtEl>
                                          <p:spTgt spid="10"/>
                                        </p:tgtEl>
                                        <p:attrNameLst>
                                          <p:attrName>style.rotation</p:attrName>
                                        </p:attrNameLst>
                                      </p:cBhvr>
                                      <p:tavLst>
                                        <p:tav tm="0">
                                          <p:val>
                                            <p:fltVal val="90"/>
                                          </p:val>
                                        </p:tav>
                                        <p:tav tm="100000">
                                          <p:val>
                                            <p:fltVal val="0"/>
                                          </p:val>
                                        </p:tav>
                                      </p:tavLst>
                                    </p:anim>
                                    <p:animEffect filter="fade" transition="in">
                                      <p:cBhvr>
                                        <p:cTn dur="1000" id="10"/>
                                        <p:tgtEl>
                                          <p:spTgt spid="10"/>
                                        </p:tgtEl>
                                      </p:cBhvr>
                                    </p:animEffect>
                                  </p:childTnLst>
                                </p:cTn>
                              </p:par>
                              <p:par>
                                <p:cTn fill="hold" grpId="0" id="11" nodeType="withEffect" presetClass="entr" presetID="31" presetSubtype="0">
                                  <p:stCondLst>
                                    <p:cond delay="0"/>
                                  </p:stCondLst>
                                  <p:childTnLst>
                                    <p:set>
                                      <p:cBhvr>
                                        <p:cTn dur="1" fill="hold" id="12">
                                          <p:stCondLst>
                                            <p:cond delay="0"/>
                                          </p:stCondLst>
                                        </p:cTn>
                                        <p:tgtEl>
                                          <p:spTgt spid="11"/>
                                        </p:tgtEl>
                                        <p:attrNameLst>
                                          <p:attrName>style.visibility</p:attrName>
                                        </p:attrNameLst>
                                      </p:cBhvr>
                                      <p:to>
                                        <p:strVal val="visible"/>
                                      </p:to>
                                    </p:set>
                                    <p:anim calcmode="lin" valueType="num">
                                      <p:cBhvr>
                                        <p:cTn dur="500" fill="hold" id="13"/>
                                        <p:tgtEl>
                                          <p:spTgt spid="11"/>
                                        </p:tgtEl>
                                        <p:attrNameLst>
                                          <p:attrName>ppt_w</p:attrName>
                                        </p:attrNameLst>
                                      </p:cBhvr>
                                      <p:tavLst>
                                        <p:tav tm="0">
                                          <p:val>
                                            <p:fltVal val="0"/>
                                          </p:val>
                                        </p:tav>
                                        <p:tav tm="100000">
                                          <p:val>
                                            <p:strVal val="#ppt_w"/>
                                          </p:val>
                                        </p:tav>
                                      </p:tavLst>
                                    </p:anim>
                                    <p:anim calcmode="lin" valueType="num">
                                      <p:cBhvr>
                                        <p:cTn dur="500" fill="hold" id="14"/>
                                        <p:tgtEl>
                                          <p:spTgt spid="11"/>
                                        </p:tgtEl>
                                        <p:attrNameLst>
                                          <p:attrName>ppt_h</p:attrName>
                                        </p:attrNameLst>
                                      </p:cBhvr>
                                      <p:tavLst>
                                        <p:tav tm="0">
                                          <p:val>
                                            <p:fltVal val="0"/>
                                          </p:val>
                                        </p:tav>
                                        <p:tav tm="100000">
                                          <p:val>
                                            <p:strVal val="#ppt_h"/>
                                          </p:val>
                                        </p:tav>
                                      </p:tavLst>
                                    </p:anim>
                                    <p:anim calcmode="lin" valueType="num">
                                      <p:cBhvr>
                                        <p:cTn dur="500" fill="hold" id="15"/>
                                        <p:tgtEl>
                                          <p:spTgt spid="11"/>
                                        </p:tgtEl>
                                        <p:attrNameLst>
                                          <p:attrName>style.rotation</p:attrName>
                                        </p:attrNameLst>
                                      </p:cBhvr>
                                      <p:tavLst>
                                        <p:tav tm="0">
                                          <p:val>
                                            <p:fltVal val="90"/>
                                          </p:val>
                                        </p:tav>
                                        <p:tav tm="100000">
                                          <p:val>
                                            <p:fltVal val="0"/>
                                          </p:val>
                                        </p:tav>
                                      </p:tavLst>
                                    </p:anim>
                                    <p:animEffect filter="fade" transition="in">
                                      <p:cBhvr>
                                        <p:cTn dur="500" id="16"/>
                                        <p:tgtEl>
                                          <p:spTgt spid="11"/>
                                        </p:tgtEl>
                                      </p:cBhvr>
                                    </p:animEffect>
                                  </p:childTnLst>
                                </p:cTn>
                              </p:par>
                              <p:par>
                                <p:cTn fill="hold" grpId="0" id="17" nodeType="withEffect" presetClass="entr" presetID="31" presetSubtype="0">
                                  <p:stCondLst>
                                    <p:cond delay="0"/>
                                  </p:stCondLst>
                                  <p:childTnLst>
                                    <p:set>
                                      <p:cBhvr>
                                        <p:cTn dur="1" fill="hold" id="18">
                                          <p:stCondLst>
                                            <p:cond delay="0"/>
                                          </p:stCondLst>
                                        </p:cTn>
                                        <p:tgtEl>
                                          <p:spTgt spid="13"/>
                                        </p:tgtEl>
                                        <p:attrNameLst>
                                          <p:attrName>style.visibility</p:attrName>
                                        </p:attrNameLst>
                                      </p:cBhvr>
                                      <p:to>
                                        <p:strVal val="visible"/>
                                      </p:to>
                                    </p:set>
                                    <p:anim calcmode="lin" valueType="num">
                                      <p:cBhvr>
                                        <p:cTn dur="500" fill="hold" id="19"/>
                                        <p:tgtEl>
                                          <p:spTgt spid="13"/>
                                        </p:tgtEl>
                                        <p:attrNameLst>
                                          <p:attrName>ppt_w</p:attrName>
                                        </p:attrNameLst>
                                      </p:cBhvr>
                                      <p:tavLst>
                                        <p:tav tm="0">
                                          <p:val>
                                            <p:fltVal val="0"/>
                                          </p:val>
                                        </p:tav>
                                        <p:tav tm="100000">
                                          <p:val>
                                            <p:strVal val="#ppt_w"/>
                                          </p:val>
                                        </p:tav>
                                      </p:tavLst>
                                    </p:anim>
                                    <p:anim calcmode="lin" valueType="num">
                                      <p:cBhvr>
                                        <p:cTn dur="500" fill="hold" id="20"/>
                                        <p:tgtEl>
                                          <p:spTgt spid="13"/>
                                        </p:tgtEl>
                                        <p:attrNameLst>
                                          <p:attrName>ppt_h</p:attrName>
                                        </p:attrNameLst>
                                      </p:cBhvr>
                                      <p:tavLst>
                                        <p:tav tm="0">
                                          <p:val>
                                            <p:fltVal val="0"/>
                                          </p:val>
                                        </p:tav>
                                        <p:tav tm="100000">
                                          <p:val>
                                            <p:strVal val="#ppt_h"/>
                                          </p:val>
                                        </p:tav>
                                      </p:tavLst>
                                    </p:anim>
                                    <p:anim calcmode="lin" valueType="num">
                                      <p:cBhvr>
                                        <p:cTn dur="500" fill="hold" id="21"/>
                                        <p:tgtEl>
                                          <p:spTgt spid="13"/>
                                        </p:tgtEl>
                                        <p:attrNameLst>
                                          <p:attrName>style.rotation</p:attrName>
                                        </p:attrNameLst>
                                      </p:cBhvr>
                                      <p:tavLst>
                                        <p:tav tm="0">
                                          <p:val>
                                            <p:fltVal val="90"/>
                                          </p:val>
                                        </p:tav>
                                        <p:tav tm="100000">
                                          <p:val>
                                            <p:fltVal val="0"/>
                                          </p:val>
                                        </p:tav>
                                      </p:tavLst>
                                    </p:anim>
                                    <p:animEffect filter="fade" transition="in">
                                      <p:cBhvr>
                                        <p:cTn dur="500" id="22"/>
                                        <p:tgtEl>
                                          <p:spTgt spid="13"/>
                                        </p:tgtEl>
                                      </p:cBhvr>
                                    </p:animEffect>
                                  </p:childTnLst>
                                </p:cTn>
                              </p:par>
                              <p:par>
                                <p:cTn fill="hold" grpId="0" id="23" nodeType="withEffect" presetClass="entr" presetID="31" presetSubtype="0">
                                  <p:stCondLst>
                                    <p:cond delay="0"/>
                                  </p:stCondLst>
                                  <p:childTnLst>
                                    <p:set>
                                      <p:cBhvr>
                                        <p:cTn dur="1" fill="hold" id="24">
                                          <p:stCondLst>
                                            <p:cond delay="0"/>
                                          </p:stCondLst>
                                        </p:cTn>
                                        <p:tgtEl>
                                          <p:spTgt spid="14"/>
                                        </p:tgtEl>
                                        <p:attrNameLst>
                                          <p:attrName>style.visibility</p:attrName>
                                        </p:attrNameLst>
                                      </p:cBhvr>
                                      <p:to>
                                        <p:strVal val="visible"/>
                                      </p:to>
                                    </p:set>
                                    <p:anim calcmode="lin" valueType="num">
                                      <p:cBhvr>
                                        <p:cTn dur="300" fill="hold" id="25"/>
                                        <p:tgtEl>
                                          <p:spTgt spid="14"/>
                                        </p:tgtEl>
                                        <p:attrNameLst>
                                          <p:attrName>ppt_w</p:attrName>
                                        </p:attrNameLst>
                                      </p:cBhvr>
                                      <p:tavLst>
                                        <p:tav tm="0">
                                          <p:val>
                                            <p:fltVal val="0"/>
                                          </p:val>
                                        </p:tav>
                                        <p:tav tm="100000">
                                          <p:val>
                                            <p:strVal val="#ppt_w"/>
                                          </p:val>
                                        </p:tav>
                                      </p:tavLst>
                                    </p:anim>
                                    <p:anim calcmode="lin" valueType="num">
                                      <p:cBhvr>
                                        <p:cTn dur="300" fill="hold" id="26"/>
                                        <p:tgtEl>
                                          <p:spTgt spid="14"/>
                                        </p:tgtEl>
                                        <p:attrNameLst>
                                          <p:attrName>ppt_h</p:attrName>
                                        </p:attrNameLst>
                                      </p:cBhvr>
                                      <p:tavLst>
                                        <p:tav tm="0">
                                          <p:val>
                                            <p:fltVal val="0"/>
                                          </p:val>
                                        </p:tav>
                                        <p:tav tm="100000">
                                          <p:val>
                                            <p:strVal val="#ppt_h"/>
                                          </p:val>
                                        </p:tav>
                                      </p:tavLst>
                                    </p:anim>
                                    <p:anim calcmode="lin" valueType="num">
                                      <p:cBhvr>
                                        <p:cTn dur="300" fill="hold" id="27"/>
                                        <p:tgtEl>
                                          <p:spTgt spid="14"/>
                                        </p:tgtEl>
                                        <p:attrNameLst>
                                          <p:attrName>style.rotation</p:attrName>
                                        </p:attrNameLst>
                                      </p:cBhvr>
                                      <p:tavLst>
                                        <p:tav tm="0">
                                          <p:val>
                                            <p:fltVal val="90"/>
                                          </p:val>
                                        </p:tav>
                                        <p:tav tm="100000">
                                          <p:val>
                                            <p:fltVal val="0"/>
                                          </p:val>
                                        </p:tav>
                                      </p:tavLst>
                                    </p:anim>
                                    <p:animEffect filter="fade" transition="in">
                                      <p:cBhvr>
                                        <p:cTn dur="300" id="28"/>
                                        <p:tgtEl>
                                          <p:spTgt spid="14"/>
                                        </p:tgtEl>
                                      </p:cBhvr>
                                    </p:animEffect>
                                  </p:childTnLst>
                                </p:cTn>
                              </p:par>
                            </p:childTnLst>
                          </p:cTn>
                        </p:par>
                        <p:par>
                          <p:cTn fill="hold" id="29" nodeType="afterGroup">
                            <p:stCondLst>
                              <p:cond delay="1000"/>
                            </p:stCondLst>
                            <p:childTnLst>
                              <p:par>
                                <p:cTn fill="hold" grpId="0" id="30" nodeType="afterEffect" presetClass="entr" presetID="31" presetSubtype="0">
                                  <p:stCondLst>
                                    <p:cond delay="0"/>
                                  </p:stCondLst>
                                  <p:childTnLst>
                                    <p:set>
                                      <p:cBhvr>
                                        <p:cTn dur="1" fill="hold" id="31">
                                          <p:stCondLst>
                                            <p:cond delay="0"/>
                                          </p:stCondLst>
                                        </p:cTn>
                                        <p:tgtEl>
                                          <p:spTgt spid="12"/>
                                        </p:tgtEl>
                                        <p:attrNameLst>
                                          <p:attrName>style.visibility</p:attrName>
                                        </p:attrNameLst>
                                      </p:cBhvr>
                                      <p:to>
                                        <p:strVal val="visible"/>
                                      </p:to>
                                    </p:set>
                                    <p:anim calcmode="lin" valueType="num">
                                      <p:cBhvr>
                                        <p:cTn dur="500" fill="hold" id="32"/>
                                        <p:tgtEl>
                                          <p:spTgt spid="12"/>
                                        </p:tgtEl>
                                        <p:attrNameLst>
                                          <p:attrName>ppt_w</p:attrName>
                                        </p:attrNameLst>
                                      </p:cBhvr>
                                      <p:tavLst>
                                        <p:tav tm="0">
                                          <p:val>
                                            <p:fltVal val="0"/>
                                          </p:val>
                                        </p:tav>
                                        <p:tav tm="100000">
                                          <p:val>
                                            <p:strVal val="#ppt_w"/>
                                          </p:val>
                                        </p:tav>
                                      </p:tavLst>
                                    </p:anim>
                                    <p:anim calcmode="lin" valueType="num">
                                      <p:cBhvr>
                                        <p:cTn dur="500" fill="hold" id="33"/>
                                        <p:tgtEl>
                                          <p:spTgt spid="12"/>
                                        </p:tgtEl>
                                        <p:attrNameLst>
                                          <p:attrName>ppt_h</p:attrName>
                                        </p:attrNameLst>
                                      </p:cBhvr>
                                      <p:tavLst>
                                        <p:tav tm="0">
                                          <p:val>
                                            <p:fltVal val="0"/>
                                          </p:val>
                                        </p:tav>
                                        <p:tav tm="100000">
                                          <p:val>
                                            <p:strVal val="#ppt_h"/>
                                          </p:val>
                                        </p:tav>
                                      </p:tavLst>
                                    </p:anim>
                                    <p:anim calcmode="lin" valueType="num">
                                      <p:cBhvr>
                                        <p:cTn dur="500" fill="hold" id="34"/>
                                        <p:tgtEl>
                                          <p:spTgt spid="12"/>
                                        </p:tgtEl>
                                        <p:attrNameLst>
                                          <p:attrName>style.rotation</p:attrName>
                                        </p:attrNameLst>
                                      </p:cBhvr>
                                      <p:tavLst>
                                        <p:tav tm="0">
                                          <p:val>
                                            <p:fltVal val="90"/>
                                          </p:val>
                                        </p:tav>
                                        <p:tav tm="100000">
                                          <p:val>
                                            <p:fltVal val="0"/>
                                          </p:val>
                                        </p:tav>
                                      </p:tavLst>
                                    </p:anim>
                                    <p:animEffect filter="fade" transition="in">
                                      <p:cBhvr>
                                        <p:cTn dur="500" id="35"/>
                                        <p:tgtEl>
                                          <p:spTgt spid="12"/>
                                        </p:tgtEl>
                                      </p:cBhvr>
                                    </p:animEffect>
                                  </p:childTnLst>
                                </p:cTn>
                              </p:par>
                            </p:childTnLst>
                          </p:cTn>
                        </p:par>
                        <p:par>
                          <p:cTn fill="hold" id="36" nodeType="afterGroup">
                            <p:stCondLst>
                              <p:cond delay="1500"/>
                            </p:stCondLst>
                            <p:childTnLst>
                              <p:par>
                                <p:cTn fill="hold" grpId="0" id="37" nodeType="afterEffect" presetClass="entr" presetID="10" presetSubtype="0">
                                  <p:stCondLst>
                                    <p:cond delay="0"/>
                                  </p:stCondLst>
                                  <p:childTnLst>
                                    <p:set>
                                      <p:cBhvr>
                                        <p:cTn dur="1" fill="hold" id="38">
                                          <p:stCondLst>
                                            <p:cond delay="0"/>
                                          </p:stCondLst>
                                        </p:cTn>
                                        <p:tgtEl>
                                          <p:spTgt spid="20"/>
                                        </p:tgtEl>
                                        <p:attrNameLst>
                                          <p:attrName>style.visibility</p:attrName>
                                        </p:attrNameLst>
                                      </p:cBhvr>
                                      <p:to>
                                        <p:strVal val="visible"/>
                                      </p:to>
                                    </p:set>
                                    <p:animEffect filter="fade" transition="in">
                                      <p:cBhvr>
                                        <p:cTn dur="500" id="39"/>
                                        <p:tgtEl>
                                          <p:spTgt spid="2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1"/>
      <p:bldP grpId="0" spid="12"/>
      <p:bldP grpId="0" spid="13"/>
      <p:bldP grpId="0" spid="14"/>
      <p:bldP grpId="0" spid="20"/>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3" name="图片 22"/>
          <p:cNvPicPr>
            <a:picLocks noChangeAspect="1"/>
          </p:cNvPicPr>
          <p:nvPr/>
        </p:nvPicPr>
        <p:blipFill>
          <a:blip r:embed="rId3">
            <a:extLst>
              <a:ext uri="{28A0092B-C50C-407E-A947-70E740481C1C}">
                <a14:useLocalDpi val="0"/>
              </a:ext>
            </a:extLst>
          </a:blip>
          <a:srcRect b="79202" t="5540"/>
          <a:stretch>
            <a:fillRect/>
          </a:stretch>
        </p:blipFill>
        <p:spPr>
          <a:xfrm>
            <a:off x="0" y="508000"/>
            <a:ext cx="12192000" cy="699541"/>
          </a:xfrm>
          <a:prstGeom prst="rect">
            <a:avLst/>
          </a:prstGeom>
        </p:spPr>
      </p:pic>
      <p:sp>
        <p:nvSpPr>
          <p:cNvPr id="24" name="Title 1"/>
          <p:cNvSpPr txBox="1"/>
          <p:nvPr/>
        </p:nvSpPr>
        <p:spPr>
          <a:xfrm>
            <a:off x="4584700" y="295001"/>
            <a:ext cx="3022600" cy="1125538"/>
          </a:xfrm>
          <a:prstGeom prst="rect">
            <a:avLst/>
          </a:prstGeom>
        </p:spPr>
        <p:txBody>
          <a:bodyPr anchor="ctr" bIns="45720" lIns="91440" rIns="91440" rtlCol="0" tIns="45720" vert="horz">
            <a:normAutofit/>
          </a:bodyPr>
          <a:lstStyle>
            <a:lvl1pPr algn="l" defTabSz="914400" eaLnBrk="1" hangingPunct="1" latinLnBrk="0" rtl="0">
              <a:lnSpc>
                <a:spcPct val="90000"/>
              </a:lnSpc>
              <a:spcBef>
                <a:spcPct val="0"/>
              </a:spcBef>
              <a:buNone/>
              <a:defRPr kern="1200" sz="4400">
                <a:solidFill>
                  <a:schemeClr val="tx1"/>
                </a:solidFill>
                <a:latin typeface="+mj-lt"/>
                <a:ea typeface="+mj-ea"/>
                <a:cs typeface="+mj-cs"/>
              </a:defRPr>
            </a:lvl1pPr>
          </a:lstStyle>
          <a:p>
            <a:pPr algn="ctr" defTabSz="1176924"/>
            <a:r>
              <a:rPr altLang="en-US" lang="zh-CN" sz="2400">
                <a:solidFill>
                  <a:srgbClr val="3C3C3C"/>
                </a:solidFill>
                <a:latin charset="-122" panose="02010509060101010101" pitchFamily="49" typeface="幼圆"/>
                <a:ea charset="-122" panose="02010509060101010101" pitchFamily="49" typeface="幼圆"/>
              </a:rPr>
              <a:t>添加标题</a:t>
            </a:r>
          </a:p>
        </p:txBody>
      </p:sp>
      <p:grpSp>
        <p:nvGrpSpPr>
          <p:cNvPr id="25" name="Group 6"/>
          <p:cNvGrpSpPr/>
          <p:nvPr/>
        </p:nvGrpSpPr>
        <p:grpSpPr>
          <a:xfrm>
            <a:off x="8585202" y="2793412"/>
            <a:ext cx="2405575" cy="713936"/>
            <a:chOff x="8305802" y="2818812"/>
            <a:chExt cx="2405575" cy="713936"/>
          </a:xfrm>
        </p:grpSpPr>
        <p:sp>
          <p:nvSpPr>
            <p:cNvPr id="26" name="Rectangle 10"/>
            <p:cNvSpPr/>
            <p:nvPr/>
          </p:nvSpPr>
          <p:spPr>
            <a:xfrm>
              <a:off x="8305802" y="2818812"/>
              <a:ext cx="2405575" cy="713936"/>
            </a:xfrm>
            <a:prstGeom prst="rect">
              <a:avLst/>
            </a:prstGeom>
            <a:solidFill>
              <a:srgbClr val="3636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solidFill>
                  <a:schemeClr val="bg1"/>
                </a:solidFill>
              </a:endParaRPr>
            </a:p>
          </p:txBody>
        </p:sp>
        <p:sp>
          <p:nvSpPr>
            <p:cNvPr id="27" name="TextBox 18"/>
            <p:cNvSpPr txBox="1"/>
            <p:nvPr/>
          </p:nvSpPr>
          <p:spPr>
            <a:xfrm>
              <a:off x="8902267" y="2991114"/>
              <a:ext cx="1465580" cy="365760"/>
            </a:xfrm>
            <a:prstGeom prst="rect">
              <a:avLst/>
            </a:prstGeom>
            <a:noFill/>
          </p:spPr>
          <p:txBody>
            <a:bodyPr rtlCol="0" wrap="none">
              <a:spAutoFit/>
            </a:bodyPr>
            <a:lstStyle/>
            <a:p>
              <a:r>
                <a:rPr b="1" lang="en-US">
                  <a:solidFill>
                    <a:schemeClr val="bg1"/>
                  </a:solidFill>
                </a:rPr>
                <a:t>WIN THE CUP</a:t>
              </a:r>
            </a:p>
          </p:txBody>
        </p:sp>
        <p:sp>
          <p:nvSpPr>
            <p:cNvPr id="31" name="Freeform 19"/>
            <p:cNvSpPr>
              <a:spLocks noEditPoints="1"/>
            </p:cNvSpPr>
            <p:nvPr/>
          </p:nvSpPr>
          <p:spPr bwMode="auto">
            <a:xfrm>
              <a:off x="8513920" y="2995442"/>
              <a:ext cx="320594" cy="362576"/>
            </a:xfrm>
            <a:custGeom>
              <a:gdLst>
                <a:gd fmla="*/ 20 w 78" name="T0"/>
                <a:gd fmla="*/ 7 h 88" name="T1"/>
                <a:gd fmla="*/ 20 w 78" name="T2"/>
                <a:gd fmla="*/ 11 h 88" name="T3"/>
                <a:gd fmla="*/ 5 w 78" name="T4"/>
                <a:gd fmla="*/ 6 h 88" name="T5"/>
                <a:gd fmla="*/ 1 w 78" name="T6"/>
                <a:gd fmla="*/ 8 h 88" name="T7"/>
                <a:gd fmla="*/ 0 w 78" name="T8"/>
                <a:gd fmla="*/ 20 h 88" name="T9"/>
                <a:gd fmla="*/ 3 w 78" name="T10"/>
                <a:gd fmla="*/ 38 h 88" name="T11"/>
                <a:gd fmla="*/ 17 w 78" name="T12"/>
                <a:gd fmla="*/ 49 h 88" name="T13"/>
                <a:gd fmla="*/ 20 w 78" name="T14"/>
                <a:gd fmla="*/ 50 h 88" name="T15"/>
                <a:gd fmla="*/ 20 w 78" name="T16"/>
                <a:gd fmla="*/ 49 h 88" name="T17"/>
                <a:gd fmla="*/ 31 w 78" name="T18"/>
                <a:gd fmla="*/ 52 h 88" name="T19"/>
                <a:gd fmla="*/ 31 w 78" name="T20"/>
                <a:gd fmla="*/ 64 h 88" name="T21"/>
                <a:gd fmla="*/ 27 w 78" name="T22"/>
                <a:gd fmla="*/ 64 h 88" name="T23"/>
                <a:gd fmla="*/ 27 w 78" name="T24"/>
                <a:gd fmla="*/ 68 h 88" name="T25"/>
                <a:gd fmla="*/ 15 w 78" name="T26"/>
                <a:gd fmla="*/ 68 h 88" name="T27"/>
                <a:gd fmla="*/ 15 w 78" name="T28"/>
                <a:gd fmla="*/ 88 h 88" name="T29"/>
                <a:gd fmla="*/ 64 w 78" name="T30"/>
                <a:gd fmla="*/ 88 h 88" name="T31"/>
                <a:gd fmla="*/ 64 w 78" name="T32"/>
                <a:gd fmla="*/ 68 h 88" name="T33"/>
                <a:gd fmla="*/ 52 w 78" name="T34"/>
                <a:gd fmla="*/ 68 h 88" name="T35"/>
                <a:gd fmla="*/ 52 w 78" name="T36"/>
                <a:gd fmla="*/ 64 h 88" name="T37"/>
                <a:gd fmla="*/ 47 w 78" name="T38"/>
                <a:gd fmla="*/ 64 h 88" name="T39"/>
                <a:gd fmla="*/ 47 w 78" name="T40"/>
                <a:gd fmla="*/ 52 h 88" name="T41"/>
                <a:gd fmla="*/ 58 w 78" name="T42"/>
                <a:gd fmla="*/ 49 h 88" name="T43"/>
                <a:gd fmla="*/ 58 w 78" name="T44"/>
                <a:gd fmla="*/ 50 h 88" name="T45"/>
                <a:gd fmla="*/ 61 w 78" name="T46"/>
                <a:gd fmla="*/ 49 h 88" name="T47"/>
                <a:gd fmla="*/ 75 w 78" name="T48"/>
                <a:gd fmla="*/ 38 h 88" name="T49"/>
                <a:gd fmla="*/ 78 w 78" name="T50"/>
                <a:gd fmla="*/ 20 h 88" name="T51"/>
                <a:gd fmla="*/ 77 w 78" name="T52"/>
                <a:gd fmla="*/ 8 h 88" name="T53"/>
                <a:gd fmla="*/ 73 w 78" name="T54"/>
                <a:gd fmla="*/ 6 h 88" name="T55"/>
                <a:gd fmla="*/ 58 w 78" name="T56"/>
                <a:gd fmla="*/ 11 h 88" name="T57"/>
                <a:gd fmla="*/ 58 w 78" name="T58"/>
                <a:gd fmla="*/ 7 h 88" name="T59"/>
                <a:gd fmla="*/ 60 w 78" name="T60"/>
                <a:gd fmla="*/ 7 h 88" name="T61"/>
                <a:gd fmla="*/ 60 w 78" name="T62"/>
                <a:gd fmla="*/ 0 h 88" name="T63"/>
                <a:gd fmla="*/ 17 w 78" name="T64"/>
                <a:gd fmla="*/ 0 h 88" name="T65"/>
                <a:gd fmla="*/ 17 w 78" name="T66"/>
                <a:gd fmla="*/ 7 h 88" name="T67"/>
                <a:gd fmla="*/ 20 w 78" name="T68"/>
                <a:gd fmla="*/ 7 h 88" name="T69"/>
                <a:gd fmla="*/ 63 w 78" name="T70"/>
                <a:gd fmla="*/ 42 h 88" name="T71"/>
                <a:gd fmla="*/ 59 w 78" name="T72"/>
                <a:gd fmla="*/ 20 h 88" name="T73"/>
                <a:gd fmla="*/ 61 w 78" name="T74"/>
                <a:gd fmla="*/ 22 h 88" name="T75"/>
                <a:gd fmla="*/ 66 w 78" name="T76"/>
                <a:gd fmla="*/ 18 h 88" name="T77"/>
                <a:gd fmla="*/ 64 w 78" name="T78"/>
                <a:gd fmla="*/ 16 h 88" name="T79"/>
                <a:gd fmla="*/ 71 w 78" name="T80"/>
                <a:gd fmla="*/ 13 h 88" name="T81"/>
                <a:gd fmla="*/ 72 w 78" name="T82"/>
                <a:gd fmla="*/ 20 h 88" name="T83"/>
                <a:gd fmla="*/ 69 w 78" name="T84"/>
                <a:gd fmla="*/ 36 h 88" name="T85"/>
                <a:gd fmla="*/ 63 w 78" name="T86"/>
                <a:gd fmla="*/ 42 h 88" name="T87"/>
                <a:gd fmla="*/ 19 w 78" name="T88"/>
                <a:gd fmla="*/ 20 h 88" name="T89"/>
                <a:gd fmla="*/ 15 w 78" name="T90"/>
                <a:gd fmla="*/ 42 h 88" name="T91"/>
                <a:gd fmla="*/ 9 w 78" name="T92"/>
                <a:gd fmla="*/ 36 h 88" name="T93"/>
                <a:gd fmla="*/ 6 w 78" name="T94"/>
                <a:gd fmla="*/ 20 h 88" name="T95"/>
                <a:gd fmla="*/ 7 w 78" name="T96"/>
                <a:gd fmla="*/ 13 h 88" name="T97"/>
                <a:gd fmla="*/ 14 w 78" name="T98"/>
                <a:gd fmla="*/ 16 h 88" name="T99"/>
                <a:gd fmla="*/ 12 w 78" name="T100"/>
                <a:gd fmla="*/ 18 h 88" name="T101"/>
                <a:gd fmla="*/ 17 w 78" name="T102"/>
                <a:gd fmla="*/ 22 h 88" name="T103"/>
                <a:gd fmla="*/ 19 w 78" name="T104"/>
                <a:gd fmla="*/ 20 h 88" name="T105"/>
                <a:gd fmla="*/ 32 w 78" name="T106"/>
                <a:gd fmla="*/ 10 h 88" name="T107"/>
                <a:gd fmla="*/ 32 w 78" name="T108"/>
                <a:gd fmla="*/ 45 h 88" name="T109"/>
                <a:gd fmla="*/ 25 w 78" name="T110"/>
                <a:gd fmla="*/ 41 h 88" name="T111"/>
                <a:gd fmla="*/ 28 w 78" name="T112"/>
                <a:gd fmla="*/ 14 h 88" name="T113"/>
                <a:gd fmla="*/ 28 w 78" name="T114"/>
                <a:gd fmla="*/ 10 h 88" name="T115"/>
                <a:gd fmla="*/ 32 w 78" name="T116"/>
                <a:gd fmla="*/ 10 h 88"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88" w="78">
                  <a:moveTo>
                    <a:pt x="20" y="7"/>
                  </a:moveTo>
                  <a:cubicBezTo>
                    <a:pt x="20" y="8"/>
                    <a:pt x="21" y="10"/>
                    <a:pt x="20" y="11"/>
                  </a:cubicBezTo>
                  <a:cubicBezTo>
                    <a:pt x="5" y="6"/>
                    <a:pt x="5" y="6"/>
                    <a:pt x="5" y="6"/>
                  </a:cubicBezTo>
                  <a:cubicBezTo>
                    <a:pt x="1" y="8"/>
                    <a:pt x="1" y="8"/>
                    <a:pt x="1" y="8"/>
                  </a:cubicBezTo>
                  <a:cubicBezTo>
                    <a:pt x="0" y="11"/>
                    <a:pt x="0" y="16"/>
                    <a:pt x="0" y="20"/>
                  </a:cubicBezTo>
                  <a:cubicBezTo>
                    <a:pt x="0" y="26"/>
                    <a:pt x="1" y="33"/>
                    <a:pt x="3" y="38"/>
                  </a:cubicBezTo>
                  <a:cubicBezTo>
                    <a:pt x="6" y="44"/>
                    <a:pt x="10" y="48"/>
                    <a:pt x="17" y="49"/>
                  </a:cubicBezTo>
                  <a:cubicBezTo>
                    <a:pt x="18" y="50"/>
                    <a:pt x="19" y="50"/>
                    <a:pt x="20" y="50"/>
                  </a:cubicBezTo>
                  <a:cubicBezTo>
                    <a:pt x="20" y="49"/>
                    <a:pt x="20" y="49"/>
                    <a:pt x="20" y="49"/>
                  </a:cubicBezTo>
                  <a:cubicBezTo>
                    <a:pt x="22" y="51"/>
                    <a:pt x="26" y="52"/>
                    <a:pt x="31" y="52"/>
                  </a:cubicBezTo>
                  <a:cubicBezTo>
                    <a:pt x="31" y="64"/>
                    <a:pt x="31" y="64"/>
                    <a:pt x="31" y="64"/>
                  </a:cubicBezTo>
                  <a:cubicBezTo>
                    <a:pt x="27" y="64"/>
                    <a:pt x="27" y="64"/>
                    <a:pt x="27" y="64"/>
                  </a:cubicBezTo>
                  <a:cubicBezTo>
                    <a:pt x="27" y="68"/>
                    <a:pt x="27" y="68"/>
                    <a:pt x="27" y="68"/>
                  </a:cubicBezTo>
                  <a:cubicBezTo>
                    <a:pt x="15" y="68"/>
                    <a:pt x="15" y="68"/>
                    <a:pt x="15" y="68"/>
                  </a:cubicBezTo>
                  <a:cubicBezTo>
                    <a:pt x="15" y="88"/>
                    <a:pt x="15" y="88"/>
                    <a:pt x="15" y="88"/>
                  </a:cubicBezTo>
                  <a:cubicBezTo>
                    <a:pt x="64" y="88"/>
                    <a:pt x="64" y="88"/>
                    <a:pt x="64" y="88"/>
                  </a:cubicBezTo>
                  <a:cubicBezTo>
                    <a:pt x="64" y="68"/>
                    <a:pt x="64" y="68"/>
                    <a:pt x="64" y="68"/>
                  </a:cubicBezTo>
                  <a:cubicBezTo>
                    <a:pt x="52" y="68"/>
                    <a:pt x="52" y="68"/>
                    <a:pt x="52" y="68"/>
                  </a:cubicBezTo>
                  <a:cubicBezTo>
                    <a:pt x="52" y="64"/>
                    <a:pt x="52" y="64"/>
                    <a:pt x="52" y="64"/>
                  </a:cubicBezTo>
                  <a:cubicBezTo>
                    <a:pt x="47" y="64"/>
                    <a:pt x="47" y="64"/>
                    <a:pt x="47" y="64"/>
                  </a:cubicBezTo>
                  <a:cubicBezTo>
                    <a:pt x="47" y="52"/>
                    <a:pt x="47" y="52"/>
                    <a:pt x="47" y="52"/>
                  </a:cubicBezTo>
                  <a:cubicBezTo>
                    <a:pt x="52" y="52"/>
                    <a:pt x="56" y="51"/>
                    <a:pt x="58" y="49"/>
                  </a:cubicBezTo>
                  <a:cubicBezTo>
                    <a:pt x="58" y="50"/>
                    <a:pt x="58" y="50"/>
                    <a:pt x="58" y="50"/>
                  </a:cubicBezTo>
                  <a:cubicBezTo>
                    <a:pt x="59" y="50"/>
                    <a:pt x="60" y="50"/>
                    <a:pt x="61" y="49"/>
                  </a:cubicBezTo>
                  <a:cubicBezTo>
                    <a:pt x="68" y="48"/>
                    <a:pt x="72" y="44"/>
                    <a:pt x="75" y="38"/>
                  </a:cubicBezTo>
                  <a:cubicBezTo>
                    <a:pt x="77" y="33"/>
                    <a:pt x="78" y="26"/>
                    <a:pt x="78" y="20"/>
                  </a:cubicBezTo>
                  <a:cubicBezTo>
                    <a:pt x="78" y="16"/>
                    <a:pt x="78" y="11"/>
                    <a:pt x="77" y="8"/>
                  </a:cubicBezTo>
                  <a:cubicBezTo>
                    <a:pt x="73" y="6"/>
                    <a:pt x="73" y="6"/>
                    <a:pt x="73" y="6"/>
                  </a:cubicBezTo>
                  <a:cubicBezTo>
                    <a:pt x="58" y="11"/>
                    <a:pt x="58" y="11"/>
                    <a:pt x="58" y="11"/>
                  </a:cubicBezTo>
                  <a:cubicBezTo>
                    <a:pt x="57" y="10"/>
                    <a:pt x="58" y="8"/>
                    <a:pt x="58" y="7"/>
                  </a:cubicBezTo>
                  <a:cubicBezTo>
                    <a:pt x="60" y="7"/>
                    <a:pt x="60" y="7"/>
                    <a:pt x="60" y="7"/>
                  </a:cubicBezTo>
                  <a:cubicBezTo>
                    <a:pt x="60" y="0"/>
                    <a:pt x="60" y="0"/>
                    <a:pt x="60" y="0"/>
                  </a:cubicBezTo>
                  <a:cubicBezTo>
                    <a:pt x="17" y="0"/>
                    <a:pt x="17" y="0"/>
                    <a:pt x="17" y="0"/>
                  </a:cubicBezTo>
                  <a:cubicBezTo>
                    <a:pt x="17" y="7"/>
                    <a:pt x="17" y="7"/>
                    <a:pt x="17" y="7"/>
                  </a:cubicBezTo>
                  <a:cubicBezTo>
                    <a:pt x="20" y="7"/>
                    <a:pt x="20" y="7"/>
                    <a:pt x="20" y="7"/>
                  </a:cubicBezTo>
                  <a:close/>
                  <a:moveTo>
                    <a:pt x="63" y="42"/>
                  </a:moveTo>
                  <a:cubicBezTo>
                    <a:pt x="64" y="36"/>
                    <a:pt x="60" y="28"/>
                    <a:pt x="59" y="20"/>
                  </a:cubicBezTo>
                  <a:cubicBezTo>
                    <a:pt x="61" y="22"/>
                    <a:pt x="61" y="22"/>
                    <a:pt x="61" y="22"/>
                  </a:cubicBezTo>
                  <a:cubicBezTo>
                    <a:pt x="66" y="18"/>
                    <a:pt x="66" y="18"/>
                    <a:pt x="66" y="18"/>
                  </a:cubicBezTo>
                  <a:cubicBezTo>
                    <a:pt x="64" y="16"/>
                    <a:pt x="64" y="16"/>
                    <a:pt x="64" y="16"/>
                  </a:cubicBezTo>
                  <a:cubicBezTo>
                    <a:pt x="71" y="13"/>
                    <a:pt x="71" y="13"/>
                    <a:pt x="71" y="13"/>
                  </a:cubicBezTo>
                  <a:cubicBezTo>
                    <a:pt x="72" y="15"/>
                    <a:pt x="72" y="18"/>
                    <a:pt x="72" y="20"/>
                  </a:cubicBezTo>
                  <a:cubicBezTo>
                    <a:pt x="71" y="26"/>
                    <a:pt x="71" y="31"/>
                    <a:pt x="69" y="36"/>
                  </a:cubicBezTo>
                  <a:cubicBezTo>
                    <a:pt x="67" y="39"/>
                    <a:pt x="65" y="41"/>
                    <a:pt x="63" y="42"/>
                  </a:cubicBezTo>
                  <a:close/>
                  <a:moveTo>
                    <a:pt x="19" y="20"/>
                  </a:moveTo>
                  <a:cubicBezTo>
                    <a:pt x="17" y="28"/>
                    <a:pt x="14" y="36"/>
                    <a:pt x="15" y="42"/>
                  </a:cubicBezTo>
                  <a:cubicBezTo>
                    <a:pt x="13" y="41"/>
                    <a:pt x="11" y="39"/>
                    <a:pt x="9" y="36"/>
                  </a:cubicBezTo>
                  <a:cubicBezTo>
                    <a:pt x="7" y="31"/>
                    <a:pt x="6" y="26"/>
                    <a:pt x="6" y="20"/>
                  </a:cubicBezTo>
                  <a:cubicBezTo>
                    <a:pt x="6" y="18"/>
                    <a:pt x="6" y="15"/>
                    <a:pt x="7" y="13"/>
                  </a:cubicBezTo>
                  <a:cubicBezTo>
                    <a:pt x="14" y="16"/>
                    <a:pt x="14" y="16"/>
                    <a:pt x="14" y="16"/>
                  </a:cubicBezTo>
                  <a:cubicBezTo>
                    <a:pt x="12" y="18"/>
                    <a:pt x="12" y="18"/>
                    <a:pt x="12" y="18"/>
                  </a:cubicBezTo>
                  <a:cubicBezTo>
                    <a:pt x="17" y="22"/>
                    <a:pt x="17" y="22"/>
                    <a:pt x="17" y="22"/>
                  </a:cubicBezTo>
                  <a:cubicBezTo>
                    <a:pt x="19" y="20"/>
                    <a:pt x="19" y="20"/>
                    <a:pt x="19" y="20"/>
                  </a:cubicBezTo>
                  <a:close/>
                  <a:moveTo>
                    <a:pt x="32" y="10"/>
                  </a:moveTo>
                  <a:cubicBezTo>
                    <a:pt x="32" y="45"/>
                    <a:pt x="32" y="45"/>
                    <a:pt x="32" y="45"/>
                  </a:cubicBezTo>
                  <a:cubicBezTo>
                    <a:pt x="32" y="45"/>
                    <a:pt x="27" y="45"/>
                    <a:pt x="25" y="41"/>
                  </a:cubicBezTo>
                  <a:cubicBezTo>
                    <a:pt x="24" y="37"/>
                    <a:pt x="28" y="16"/>
                    <a:pt x="28" y="14"/>
                  </a:cubicBezTo>
                  <a:cubicBezTo>
                    <a:pt x="28" y="13"/>
                    <a:pt x="28" y="10"/>
                    <a:pt x="28" y="10"/>
                  </a:cubicBezTo>
                  <a:lnTo>
                    <a:pt x="32" y="10"/>
                  </a:lnTo>
                  <a:close/>
                </a:path>
              </a:pathLst>
            </a:custGeom>
            <a:solidFill>
              <a:schemeClr val="bg1"/>
            </a:solidFill>
            <a:ln>
              <a:noFill/>
            </a:ln>
          </p:spPr>
          <p:txBody>
            <a:bodyPr anchor="t" anchorCtr="0" bIns="45720" compatLnSpc="1" lIns="91440" numCol="1" rIns="91440" tIns="45720" vert="horz" wrap="square"/>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solidFill>
                  <a:schemeClr val="bg1"/>
                </a:solidFill>
              </a:endParaRPr>
            </a:p>
          </p:txBody>
        </p:sp>
      </p:grpSp>
      <p:grpSp>
        <p:nvGrpSpPr>
          <p:cNvPr id="45" name="Group 13"/>
          <p:cNvGrpSpPr/>
          <p:nvPr/>
        </p:nvGrpSpPr>
        <p:grpSpPr>
          <a:xfrm>
            <a:off x="1137528" y="2793411"/>
            <a:ext cx="2405575" cy="713936"/>
            <a:chOff x="858128" y="2818811"/>
            <a:chExt cx="2405575" cy="713936"/>
          </a:xfrm>
        </p:grpSpPr>
        <p:sp>
          <p:nvSpPr>
            <p:cNvPr id="46" name="Rectangle 7"/>
            <p:cNvSpPr/>
            <p:nvPr/>
          </p:nvSpPr>
          <p:spPr>
            <a:xfrm>
              <a:off x="858128" y="2818811"/>
              <a:ext cx="2405575" cy="713936"/>
            </a:xfrm>
            <a:prstGeom prst="rect">
              <a:avLst/>
            </a:prstGeom>
            <a:solidFill>
              <a:srgbClr val="7F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solidFill>
                  <a:schemeClr val="bg1"/>
                </a:solidFill>
              </a:endParaRPr>
            </a:p>
          </p:txBody>
        </p:sp>
        <p:sp>
          <p:nvSpPr>
            <p:cNvPr id="47" name="TextBox 15"/>
            <p:cNvSpPr txBox="1"/>
            <p:nvPr/>
          </p:nvSpPr>
          <p:spPr>
            <a:xfrm>
              <a:off x="1383005" y="2991114"/>
              <a:ext cx="1407227" cy="365760"/>
            </a:xfrm>
            <a:prstGeom prst="rect">
              <a:avLst/>
            </a:prstGeom>
            <a:noFill/>
          </p:spPr>
          <p:txBody>
            <a:bodyPr rtlCol="0" wrap="none">
              <a:spAutoFit/>
            </a:bodyPr>
            <a:lstStyle/>
            <a:p>
              <a:r>
                <a:rPr b="1" lang="en-US">
                  <a:solidFill>
                    <a:schemeClr val="bg1"/>
                  </a:solidFill>
                </a:rPr>
                <a:t>BRIGHT IDEA</a:t>
              </a:r>
            </a:p>
          </p:txBody>
        </p:sp>
        <p:sp>
          <p:nvSpPr>
            <p:cNvPr id="48" name="Freeform 20"/>
            <p:cNvSpPr>
              <a:spLocks noEditPoints="1"/>
            </p:cNvSpPr>
            <p:nvPr/>
          </p:nvSpPr>
          <p:spPr bwMode="auto">
            <a:xfrm>
              <a:off x="1076472" y="2957279"/>
              <a:ext cx="276702" cy="437000"/>
            </a:xfrm>
            <a:custGeom>
              <a:gdLst>
                <a:gd fmla="*/ 57 w 67" name="T0"/>
                <a:gd fmla="*/ 10 h 106" name="T1"/>
                <a:gd fmla="*/ 62 w 67" name="T2"/>
                <a:gd fmla="*/ 51 h 106" name="T3"/>
                <a:gd fmla="*/ 51 w 67" name="T4"/>
                <a:gd fmla="*/ 66 h 106" name="T5"/>
                <a:gd fmla="*/ 55 w 67" name="T6"/>
                <a:gd fmla="*/ 65 h 106" name="T7"/>
                <a:gd fmla="*/ 57 w 67" name="T8"/>
                <a:gd fmla="*/ 73 h 106" name="T9"/>
                <a:gd fmla="*/ 56 w 67" name="T10"/>
                <a:gd fmla="*/ 80 h 106" name="T11"/>
                <a:gd fmla="*/ 57 w 67" name="T12"/>
                <a:gd fmla="*/ 86 h 106" name="T13"/>
                <a:gd fmla="*/ 55 w 67" name="T14"/>
                <a:gd fmla="*/ 93 h 106" name="T15"/>
                <a:gd fmla="*/ 15 w 67" name="T16"/>
                <a:gd fmla="*/ 97 h 106" name="T17"/>
                <a:gd fmla="*/ 12 w 67" name="T18"/>
                <a:gd fmla="*/ 95 h 106" name="T19"/>
                <a:gd fmla="*/ 12 w 67" name="T20"/>
                <a:gd fmla="*/ 83 h 106" name="T21"/>
                <a:gd fmla="*/ 12 w 67" name="T22"/>
                <a:gd fmla="*/ 82 h 106" name="T23"/>
                <a:gd fmla="*/ 12 w 67" name="T24"/>
                <a:gd fmla="*/ 71 h 106" name="T25"/>
                <a:gd fmla="*/ 15 w 67" name="T26"/>
                <a:gd fmla="*/ 69 h 106" name="T27"/>
                <a:gd fmla="*/ 16 w 67" name="T28"/>
                <a:gd fmla="*/ 63 h 106" name="T29"/>
                <a:gd fmla="*/ 0 w 67" name="T30"/>
                <a:gd fmla="*/ 34 h 106" name="T31"/>
                <a:gd fmla="*/ 33 w 67" name="T32"/>
                <a:gd fmla="*/ 0 h 106" name="T33"/>
                <a:gd fmla="*/ 28 w 67" name="T34"/>
                <a:gd fmla="*/ 41 h 106" name="T35"/>
                <a:gd fmla="*/ 30 w 67" name="T36"/>
                <a:gd fmla="*/ 39 h 106" name="T37"/>
                <a:gd fmla="*/ 33 w 67" name="T38"/>
                <a:gd fmla="*/ 41 h 106" name="T39"/>
                <a:gd fmla="*/ 36 w 67" name="T40"/>
                <a:gd fmla="*/ 39 h 106" name="T41"/>
                <a:gd fmla="*/ 39 w 67" name="T42"/>
                <a:gd fmla="*/ 41 h 106" name="T43"/>
                <a:gd fmla="*/ 43 w 67" name="T44"/>
                <a:gd fmla="*/ 38 h 106" name="T45"/>
                <a:gd fmla="*/ 39 w 67" name="T46"/>
                <a:gd fmla="*/ 52 h 106" name="T47"/>
                <a:gd fmla="*/ 44 w 67" name="T48"/>
                <a:gd fmla="*/ 66 h 106" name="T49"/>
                <a:gd fmla="*/ 44 w 67" name="T50"/>
                <a:gd fmla="*/ 58 h 106" name="T51"/>
                <a:gd fmla="*/ 56 w 67" name="T52"/>
                <a:gd fmla="*/ 47 h 106" name="T53"/>
                <a:gd fmla="*/ 52 w 67" name="T54"/>
                <a:gd fmla="*/ 15 h 106" name="T55"/>
                <a:gd fmla="*/ 15 w 67" name="T56"/>
                <a:gd fmla="*/ 15 h 106" name="T57"/>
                <a:gd fmla="*/ 11 w 67" name="T58"/>
                <a:gd fmla="*/ 48 h 106" name="T59"/>
                <a:gd fmla="*/ 23 w 67" name="T60"/>
                <a:gd fmla="*/ 59 h 106" name="T61"/>
                <a:gd fmla="*/ 23 w 67" name="T62"/>
                <a:gd fmla="*/ 67 h 106" name="T63"/>
                <a:gd fmla="*/ 29 w 67" name="T64"/>
                <a:gd fmla="*/ 52 h 106" name="T65"/>
                <a:gd fmla="*/ 25 w 67" name="T66"/>
                <a:gd fmla="*/ 38 h 106" name="T67"/>
                <a:gd fmla="*/ 40 w 67" name="T68"/>
                <a:gd fmla="*/ 43 h 106" name="T69"/>
                <a:gd fmla="*/ 36 w 67" name="T70"/>
                <a:gd fmla="*/ 42 h 106" name="T71"/>
                <a:gd fmla="*/ 30 w 67" name="T72"/>
                <a:gd fmla="*/ 42 h 106" name="T73"/>
                <a:gd fmla="*/ 27 w 67" name="T74"/>
                <a:gd fmla="*/ 42 h 106" name="T75"/>
                <a:gd fmla="*/ 32 w 67" name="T76"/>
                <a:gd fmla="*/ 51 h 106" name="T77"/>
                <a:gd fmla="*/ 32 w 67" name="T78"/>
                <a:gd fmla="*/ 67 h 106" name="T79"/>
                <a:gd fmla="*/ 35 w 67" name="T80"/>
                <a:gd fmla="*/ 51 h 106" name="T81"/>
                <a:gd fmla="*/ 35 w 67" name="T82"/>
                <a:gd fmla="*/ 50 h 106" name="T83"/>
                <a:gd fmla="*/ 43 w 67" name="T84"/>
                <a:gd fmla="*/ 96 h 106" name="T85"/>
                <a:gd fmla="*/ 34 w 67" name="T86"/>
                <a:gd fmla="*/ 106 h 106" name="T87"/>
                <a:gd fmla="*/ 43 w 67" name="T88"/>
                <a:gd fmla="*/ 96 h 106" name="T89"/>
                <a:gd fmla="*/ 17 w 67" name="T90"/>
                <a:gd fmla="*/ 88 h 106" name="T91"/>
                <a:gd fmla="*/ 17 w 67" name="T92"/>
                <a:gd fmla="*/ 90 h 106" name="T93"/>
                <a:gd fmla="*/ 50 w 67" name="T94"/>
                <a:gd fmla="*/ 86 h 106" name="T95"/>
                <a:gd fmla="*/ 50 w 67" name="T96"/>
                <a:gd fmla="*/ 73 h 106" name="T97"/>
                <a:gd fmla="*/ 17 w 67" name="T98"/>
                <a:gd fmla="*/ 77 h 106" name="T99"/>
                <a:gd fmla="*/ 50 w 67" name="T100"/>
                <a:gd fmla="*/ 74 h 106" name="T101"/>
                <a:gd fmla="*/ 50 w 67" name="T102"/>
                <a:gd fmla="*/ 73 h 106"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105" w="67">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chemeClr val="bg1"/>
            </a:solidFill>
            <a:ln>
              <a:noFill/>
            </a:ln>
          </p:spPr>
          <p:txBody>
            <a:bodyPr anchor="t" anchorCtr="0" bIns="45720" compatLnSpc="1" lIns="91440" numCol="1" rIns="91440" tIns="45720" vert="horz" wrap="square"/>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solidFill>
                  <a:schemeClr val="bg1"/>
                </a:solidFill>
              </a:endParaRPr>
            </a:p>
          </p:txBody>
        </p:sp>
      </p:grpSp>
      <p:grpSp>
        <p:nvGrpSpPr>
          <p:cNvPr id="49" name="Group 12"/>
          <p:cNvGrpSpPr/>
          <p:nvPr/>
        </p:nvGrpSpPr>
        <p:grpSpPr>
          <a:xfrm>
            <a:off x="3620086" y="2793412"/>
            <a:ext cx="2405575" cy="713936"/>
            <a:chOff x="3340686" y="2818812"/>
            <a:chExt cx="2405575" cy="713936"/>
          </a:xfrm>
        </p:grpSpPr>
        <p:sp>
          <p:nvSpPr>
            <p:cNvPr id="50" name="Rectangle 8"/>
            <p:cNvSpPr/>
            <p:nvPr/>
          </p:nvSpPr>
          <p:spPr>
            <a:xfrm>
              <a:off x="3340686" y="2818812"/>
              <a:ext cx="2405575" cy="713936"/>
            </a:xfrm>
            <a:prstGeom prst="rect">
              <a:avLst/>
            </a:prstGeom>
            <a:solidFill>
              <a:srgbClr val="3636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solidFill>
                  <a:schemeClr val="bg1"/>
                </a:solidFill>
              </a:endParaRPr>
            </a:p>
          </p:txBody>
        </p:sp>
        <p:sp>
          <p:nvSpPr>
            <p:cNvPr id="51" name="TextBox 16"/>
            <p:cNvSpPr txBox="1"/>
            <p:nvPr/>
          </p:nvSpPr>
          <p:spPr>
            <a:xfrm>
              <a:off x="4021838" y="2991114"/>
              <a:ext cx="1162752" cy="365760"/>
            </a:xfrm>
            <a:prstGeom prst="rect">
              <a:avLst/>
            </a:prstGeom>
            <a:noFill/>
          </p:spPr>
          <p:txBody>
            <a:bodyPr rtlCol="0" wrap="none">
              <a:spAutoFit/>
            </a:bodyPr>
            <a:lstStyle/>
            <a:p>
              <a:r>
                <a:rPr b="1" lang="en-US">
                  <a:solidFill>
                    <a:schemeClr val="bg1"/>
                  </a:solidFill>
                </a:rPr>
                <a:t>THE TEAM</a:t>
              </a:r>
            </a:p>
          </p:txBody>
        </p:sp>
        <p:sp>
          <p:nvSpPr>
            <p:cNvPr id="52" name="Freeform 21"/>
            <p:cNvSpPr>
              <a:spLocks noEditPoints="1"/>
            </p:cNvSpPr>
            <p:nvPr/>
          </p:nvSpPr>
          <p:spPr bwMode="auto">
            <a:xfrm>
              <a:off x="3514700" y="3021208"/>
              <a:ext cx="478982" cy="309144"/>
            </a:xfrm>
            <a:custGeom>
              <a:gdLst>
                <a:gd fmla="*/ 72 w 116" name="T0"/>
                <a:gd fmla="*/ 27 h 75" name="T1"/>
                <a:gd fmla="*/ 69 w 116" name="T2"/>
                <a:gd fmla="*/ 19 h 75" name="T3"/>
                <a:gd fmla="*/ 65 w 116" name="T4"/>
                <a:gd fmla="*/ 19 h 75" name="T5"/>
                <a:gd fmla="*/ 46 w 116" name="T6"/>
                <a:gd fmla="*/ 18 h 75" name="T7"/>
                <a:gd fmla="*/ 46 w 116" name="T8"/>
                <a:gd fmla="*/ 29 h 75" name="T9"/>
                <a:gd fmla="*/ 79 w 116" name="T10"/>
                <a:gd fmla="*/ 9 h 75" name="T11"/>
                <a:gd fmla="*/ 72 w 116" name="T12"/>
                <a:gd fmla="*/ 29 h 75" name="T13"/>
                <a:gd fmla="*/ 8 w 116" name="T14"/>
                <a:gd fmla="*/ 23 h 75" name="T15"/>
                <a:gd fmla="*/ 29 w 116" name="T16"/>
                <a:gd fmla="*/ 35 h 75" name="T17"/>
                <a:gd fmla="*/ 18 w 116" name="T18"/>
                <a:gd fmla="*/ 46 h 75" name="T19"/>
                <a:gd fmla="*/ 11 w 116" name="T20"/>
                <a:gd fmla="*/ 42 h 75" name="T21"/>
                <a:gd fmla="*/ 25 w 116" name="T22"/>
                <a:gd fmla="*/ 46 h 75" name="T23"/>
                <a:gd fmla="*/ 4 w 116" name="T24"/>
                <a:gd fmla="*/ 48 h 75" name="T25"/>
                <a:gd fmla="*/ 3 w 116" name="T26"/>
                <a:gd fmla="*/ 48 h 75" name="T27"/>
                <a:gd fmla="*/ 0 w 116" name="T28"/>
                <a:gd fmla="*/ 61 h 75" name="T29"/>
                <a:gd fmla="*/ 2 w 116" name="T30"/>
                <a:gd fmla="*/ 62 h 75" name="T31"/>
                <a:gd fmla="*/ 26 w 116" name="T32"/>
                <a:gd fmla="*/ 73 h 75" name="T33"/>
                <a:gd fmla="*/ 28 w 116" name="T34"/>
                <a:gd fmla="*/ 75 h 75" name="T35"/>
                <a:gd fmla="*/ 92 w 116" name="T36"/>
                <a:gd fmla="*/ 75 h 75" name="T37"/>
                <a:gd fmla="*/ 93 w 116" name="T38"/>
                <a:gd fmla="*/ 62 h 75" name="T39"/>
                <a:gd fmla="*/ 116 w 116" name="T40"/>
                <a:gd fmla="*/ 62 h 75" name="T41"/>
                <a:gd fmla="*/ 116 w 116" name="T42"/>
                <a:gd fmla="*/ 55 h 75" name="T43"/>
                <a:gd fmla="*/ 113 w 116" name="T44"/>
                <a:gd fmla="*/ 48 h 75" name="T45"/>
                <a:gd fmla="*/ 105 w 116" name="T46"/>
                <a:gd fmla="*/ 46 h 75" name="T47"/>
                <a:gd fmla="*/ 98 w 116" name="T48"/>
                <a:gd fmla="*/ 59 h 75" name="T49"/>
                <a:gd fmla="*/ 91 w 116" name="T50"/>
                <a:gd fmla="*/ 46 h 75" name="T51"/>
                <a:gd fmla="*/ 72 w 116" name="T52"/>
                <a:gd fmla="*/ 45 h 75" name="T53"/>
                <a:gd fmla="*/ 69 w 116" name="T54"/>
                <a:gd fmla="*/ 50 h 75" name="T55"/>
                <a:gd fmla="*/ 64 w 116" name="T56"/>
                <a:gd fmla="*/ 67 h 75" name="T57"/>
                <a:gd fmla="*/ 64 w 116" name="T58"/>
                <a:gd fmla="*/ 52 h 75" name="T59"/>
                <a:gd fmla="*/ 60 w 116" name="T60"/>
                <a:gd fmla="*/ 47 h 75" name="T61"/>
                <a:gd fmla="*/ 56 w 116" name="T62"/>
                <a:gd fmla="*/ 47 h 75" name="T63"/>
                <a:gd fmla="*/ 57 w 116" name="T64"/>
                <a:gd fmla="*/ 54 h 75" name="T65"/>
                <a:gd fmla="*/ 49 w 116" name="T66"/>
                <a:gd fmla="*/ 50 h 75" name="T67"/>
                <a:gd fmla="*/ 47 w 116" name="T68"/>
                <a:gd fmla="*/ 45 h 75" name="T69"/>
                <a:gd fmla="*/ 33 w 116" name="T70"/>
                <a:gd fmla="*/ 48 h 75" name="T71"/>
                <a:gd fmla="*/ 87 w 116" name="T72"/>
                <a:gd fmla="*/ 36 h 75" name="T73"/>
                <a:gd fmla="*/ 109 w 116" name="T74"/>
                <a:gd fmla="*/ 21 h 75" name="T75"/>
                <a:gd fmla="*/ 106 w 116" name="T76"/>
                <a:gd fmla="*/ 42 h 75" name="T77"/>
                <a:gd fmla="*/ 98 w 116" name="T78"/>
                <a:gd fmla="*/ 46 h 75" name="T79"/>
                <a:gd fmla="*/ 87 w 116" name="T80"/>
                <a:gd fmla="*/ 36 h 75"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75" w="115">
                  <a:moveTo>
                    <a:pt x="72" y="29"/>
                  </a:moveTo>
                  <a:cubicBezTo>
                    <a:pt x="72" y="28"/>
                    <a:pt x="72" y="27"/>
                    <a:pt x="72" y="27"/>
                  </a:cubicBezTo>
                  <a:cubicBezTo>
                    <a:pt x="72" y="19"/>
                    <a:pt x="72" y="19"/>
                    <a:pt x="72" y="19"/>
                  </a:cubicBezTo>
                  <a:cubicBezTo>
                    <a:pt x="71" y="19"/>
                    <a:pt x="70" y="19"/>
                    <a:pt x="69" y="19"/>
                  </a:cubicBezTo>
                  <a:cubicBezTo>
                    <a:pt x="68" y="14"/>
                    <a:pt x="68" y="14"/>
                    <a:pt x="68" y="14"/>
                  </a:cubicBezTo>
                  <a:cubicBezTo>
                    <a:pt x="65" y="19"/>
                    <a:pt x="65" y="19"/>
                    <a:pt x="65" y="19"/>
                  </a:cubicBezTo>
                  <a:cubicBezTo>
                    <a:pt x="60" y="21"/>
                    <a:pt x="56" y="22"/>
                    <a:pt x="47" y="18"/>
                  </a:cubicBezTo>
                  <a:cubicBezTo>
                    <a:pt x="46" y="18"/>
                    <a:pt x="46" y="18"/>
                    <a:pt x="46" y="18"/>
                  </a:cubicBezTo>
                  <a:cubicBezTo>
                    <a:pt x="46" y="27"/>
                    <a:pt x="46" y="27"/>
                    <a:pt x="46" y="27"/>
                  </a:cubicBezTo>
                  <a:cubicBezTo>
                    <a:pt x="46" y="27"/>
                    <a:pt x="46" y="28"/>
                    <a:pt x="46" y="29"/>
                  </a:cubicBezTo>
                  <a:cubicBezTo>
                    <a:pt x="38" y="23"/>
                    <a:pt x="41" y="20"/>
                    <a:pt x="39" y="9"/>
                  </a:cubicBezTo>
                  <a:cubicBezTo>
                    <a:pt x="45" y="0"/>
                    <a:pt x="75" y="0"/>
                    <a:pt x="79" y="9"/>
                  </a:cubicBezTo>
                  <a:cubicBezTo>
                    <a:pt x="78" y="17"/>
                    <a:pt x="79" y="24"/>
                    <a:pt x="73" y="29"/>
                  </a:cubicBezTo>
                  <a:cubicBezTo>
                    <a:pt x="72" y="29"/>
                    <a:pt x="72" y="29"/>
                    <a:pt x="72" y="29"/>
                  </a:cubicBezTo>
                  <a:close/>
                  <a:moveTo>
                    <a:pt x="8" y="36"/>
                  </a:moveTo>
                  <a:cubicBezTo>
                    <a:pt x="7" y="30"/>
                    <a:pt x="7" y="27"/>
                    <a:pt x="8" y="23"/>
                  </a:cubicBezTo>
                  <a:cubicBezTo>
                    <a:pt x="18" y="25"/>
                    <a:pt x="20" y="16"/>
                    <a:pt x="29" y="23"/>
                  </a:cubicBezTo>
                  <a:cubicBezTo>
                    <a:pt x="30" y="27"/>
                    <a:pt x="30" y="32"/>
                    <a:pt x="29" y="35"/>
                  </a:cubicBezTo>
                  <a:cubicBezTo>
                    <a:pt x="29" y="38"/>
                    <a:pt x="28" y="40"/>
                    <a:pt x="26" y="42"/>
                  </a:cubicBezTo>
                  <a:cubicBezTo>
                    <a:pt x="24" y="44"/>
                    <a:pt x="21" y="46"/>
                    <a:pt x="18" y="46"/>
                  </a:cubicBezTo>
                  <a:cubicBezTo>
                    <a:pt x="18" y="46"/>
                    <a:pt x="18" y="46"/>
                    <a:pt x="18" y="46"/>
                  </a:cubicBezTo>
                  <a:cubicBezTo>
                    <a:pt x="15" y="46"/>
                    <a:pt x="13" y="44"/>
                    <a:pt x="11" y="42"/>
                  </a:cubicBezTo>
                  <a:cubicBezTo>
                    <a:pt x="9" y="40"/>
                    <a:pt x="8" y="38"/>
                    <a:pt x="8" y="36"/>
                  </a:cubicBezTo>
                  <a:close/>
                  <a:moveTo>
                    <a:pt x="25" y="46"/>
                  </a:moveTo>
                  <a:cubicBezTo>
                    <a:pt x="22" y="52"/>
                    <a:pt x="14" y="52"/>
                    <a:pt x="12" y="46"/>
                  </a:cubicBezTo>
                  <a:cubicBezTo>
                    <a:pt x="4" y="48"/>
                    <a:pt x="4" y="48"/>
                    <a:pt x="4" y="48"/>
                  </a:cubicBezTo>
                  <a:cubicBezTo>
                    <a:pt x="4" y="48"/>
                    <a:pt x="4" y="48"/>
                    <a:pt x="4" y="48"/>
                  </a:cubicBezTo>
                  <a:cubicBezTo>
                    <a:pt x="3" y="48"/>
                    <a:pt x="3" y="48"/>
                    <a:pt x="3" y="48"/>
                  </a:cubicBezTo>
                  <a:cubicBezTo>
                    <a:pt x="2" y="50"/>
                    <a:pt x="1" y="51"/>
                    <a:pt x="0" y="54"/>
                  </a:cubicBezTo>
                  <a:cubicBezTo>
                    <a:pt x="0" y="56"/>
                    <a:pt x="0" y="58"/>
                    <a:pt x="0" y="61"/>
                  </a:cubicBezTo>
                  <a:cubicBezTo>
                    <a:pt x="1" y="62"/>
                    <a:pt x="1" y="62"/>
                    <a:pt x="1" y="62"/>
                  </a:cubicBezTo>
                  <a:cubicBezTo>
                    <a:pt x="2" y="62"/>
                    <a:pt x="2" y="62"/>
                    <a:pt x="2" y="62"/>
                  </a:cubicBezTo>
                  <a:cubicBezTo>
                    <a:pt x="26" y="62"/>
                    <a:pt x="26" y="62"/>
                    <a:pt x="26" y="62"/>
                  </a:cubicBezTo>
                  <a:cubicBezTo>
                    <a:pt x="25" y="65"/>
                    <a:pt x="26" y="69"/>
                    <a:pt x="26" y="73"/>
                  </a:cubicBezTo>
                  <a:cubicBezTo>
                    <a:pt x="27" y="75"/>
                    <a:pt x="27" y="75"/>
                    <a:pt x="27" y="75"/>
                  </a:cubicBezTo>
                  <a:cubicBezTo>
                    <a:pt x="28" y="75"/>
                    <a:pt x="28" y="75"/>
                    <a:pt x="28" y="75"/>
                  </a:cubicBezTo>
                  <a:cubicBezTo>
                    <a:pt x="90" y="75"/>
                    <a:pt x="90" y="75"/>
                    <a:pt x="90" y="75"/>
                  </a:cubicBezTo>
                  <a:cubicBezTo>
                    <a:pt x="92" y="75"/>
                    <a:pt x="92" y="75"/>
                    <a:pt x="92" y="75"/>
                  </a:cubicBezTo>
                  <a:cubicBezTo>
                    <a:pt x="92" y="73"/>
                    <a:pt x="92" y="73"/>
                    <a:pt x="92" y="73"/>
                  </a:cubicBezTo>
                  <a:cubicBezTo>
                    <a:pt x="93" y="69"/>
                    <a:pt x="93" y="66"/>
                    <a:pt x="93" y="62"/>
                  </a:cubicBezTo>
                  <a:cubicBezTo>
                    <a:pt x="115" y="62"/>
                    <a:pt x="115" y="62"/>
                    <a:pt x="115" y="62"/>
                  </a:cubicBezTo>
                  <a:cubicBezTo>
                    <a:pt x="116" y="62"/>
                    <a:pt x="116" y="62"/>
                    <a:pt x="116" y="62"/>
                  </a:cubicBezTo>
                  <a:cubicBezTo>
                    <a:pt x="116" y="61"/>
                    <a:pt x="116" y="61"/>
                    <a:pt x="116" y="61"/>
                  </a:cubicBezTo>
                  <a:cubicBezTo>
                    <a:pt x="116" y="59"/>
                    <a:pt x="116" y="57"/>
                    <a:pt x="116" y="55"/>
                  </a:cubicBezTo>
                  <a:cubicBezTo>
                    <a:pt x="116" y="52"/>
                    <a:pt x="115" y="50"/>
                    <a:pt x="114" y="49"/>
                  </a:cubicBezTo>
                  <a:cubicBezTo>
                    <a:pt x="113" y="48"/>
                    <a:pt x="113" y="48"/>
                    <a:pt x="113" y="48"/>
                  </a:cubicBezTo>
                  <a:cubicBezTo>
                    <a:pt x="113" y="48"/>
                    <a:pt x="113" y="48"/>
                    <a:pt x="113" y="48"/>
                  </a:cubicBezTo>
                  <a:cubicBezTo>
                    <a:pt x="105" y="46"/>
                    <a:pt x="105" y="46"/>
                    <a:pt x="105" y="46"/>
                  </a:cubicBezTo>
                  <a:cubicBezTo>
                    <a:pt x="103" y="47"/>
                    <a:pt x="103" y="47"/>
                    <a:pt x="103" y="47"/>
                  </a:cubicBezTo>
                  <a:cubicBezTo>
                    <a:pt x="98" y="59"/>
                    <a:pt x="98" y="59"/>
                    <a:pt x="98" y="59"/>
                  </a:cubicBezTo>
                  <a:cubicBezTo>
                    <a:pt x="93" y="47"/>
                    <a:pt x="93" y="47"/>
                    <a:pt x="93" y="47"/>
                  </a:cubicBezTo>
                  <a:cubicBezTo>
                    <a:pt x="91" y="46"/>
                    <a:pt x="91" y="46"/>
                    <a:pt x="91" y="46"/>
                  </a:cubicBezTo>
                  <a:cubicBezTo>
                    <a:pt x="84" y="48"/>
                    <a:pt x="84" y="48"/>
                    <a:pt x="84" y="48"/>
                  </a:cubicBezTo>
                  <a:cubicBezTo>
                    <a:pt x="72" y="45"/>
                    <a:pt x="72" y="45"/>
                    <a:pt x="72" y="45"/>
                  </a:cubicBezTo>
                  <a:cubicBezTo>
                    <a:pt x="69" y="47"/>
                    <a:pt x="69" y="47"/>
                    <a:pt x="69" y="47"/>
                  </a:cubicBezTo>
                  <a:cubicBezTo>
                    <a:pt x="69" y="50"/>
                    <a:pt x="69" y="50"/>
                    <a:pt x="69" y="50"/>
                  </a:cubicBezTo>
                  <a:cubicBezTo>
                    <a:pt x="64" y="67"/>
                    <a:pt x="64" y="67"/>
                    <a:pt x="64" y="67"/>
                  </a:cubicBezTo>
                  <a:cubicBezTo>
                    <a:pt x="64" y="67"/>
                    <a:pt x="64" y="67"/>
                    <a:pt x="64" y="67"/>
                  </a:cubicBezTo>
                  <a:cubicBezTo>
                    <a:pt x="62" y="54"/>
                    <a:pt x="62" y="54"/>
                    <a:pt x="62" y="54"/>
                  </a:cubicBezTo>
                  <a:cubicBezTo>
                    <a:pt x="64" y="52"/>
                    <a:pt x="64" y="52"/>
                    <a:pt x="64" y="52"/>
                  </a:cubicBezTo>
                  <a:cubicBezTo>
                    <a:pt x="63" y="47"/>
                    <a:pt x="63" y="47"/>
                    <a:pt x="63" y="47"/>
                  </a:cubicBezTo>
                  <a:cubicBezTo>
                    <a:pt x="60" y="47"/>
                    <a:pt x="60" y="47"/>
                    <a:pt x="60" y="47"/>
                  </a:cubicBezTo>
                  <a:cubicBezTo>
                    <a:pt x="59" y="47"/>
                    <a:pt x="59" y="47"/>
                    <a:pt x="59" y="47"/>
                  </a:cubicBezTo>
                  <a:cubicBezTo>
                    <a:pt x="56" y="47"/>
                    <a:pt x="56" y="47"/>
                    <a:pt x="56" y="47"/>
                  </a:cubicBezTo>
                  <a:cubicBezTo>
                    <a:pt x="55" y="52"/>
                    <a:pt x="55" y="52"/>
                    <a:pt x="55" y="52"/>
                  </a:cubicBezTo>
                  <a:cubicBezTo>
                    <a:pt x="57" y="54"/>
                    <a:pt x="57" y="54"/>
                    <a:pt x="57" y="54"/>
                  </a:cubicBezTo>
                  <a:cubicBezTo>
                    <a:pt x="54" y="67"/>
                    <a:pt x="54" y="67"/>
                    <a:pt x="54" y="67"/>
                  </a:cubicBezTo>
                  <a:cubicBezTo>
                    <a:pt x="49" y="50"/>
                    <a:pt x="49" y="50"/>
                    <a:pt x="49" y="50"/>
                  </a:cubicBezTo>
                  <a:cubicBezTo>
                    <a:pt x="49" y="47"/>
                    <a:pt x="49" y="47"/>
                    <a:pt x="49" y="47"/>
                  </a:cubicBezTo>
                  <a:cubicBezTo>
                    <a:pt x="47" y="45"/>
                    <a:pt x="47" y="45"/>
                    <a:pt x="47" y="45"/>
                  </a:cubicBezTo>
                  <a:cubicBezTo>
                    <a:pt x="33" y="48"/>
                    <a:pt x="33" y="48"/>
                    <a:pt x="33" y="48"/>
                  </a:cubicBezTo>
                  <a:cubicBezTo>
                    <a:pt x="33" y="48"/>
                    <a:pt x="33" y="48"/>
                    <a:pt x="33" y="48"/>
                  </a:cubicBezTo>
                  <a:cubicBezTo>
                    <a:pt x="25" y="46"/>
                    <a:pt x="25" y="46"/>
                    <a:pt x="25" y="46"/>
                  </a:cubicBezTo>
                  <a:close/>
                  <a:moveTo>
                    <a:pt x="87" y="36"/>
                  </a:moveTo>
                  <a:cubicBezTo>
                    <a:pt x="87" y="30"/>
                    <a:pt x="86" y="25"/>
                    <a:pt x="87" y="21"/>
                  </a:cubicBezTo>
                  <a:cubicBezTo>
                    <a:pt x="91" y="18"/>
                    <a:pt x="106" y="18"/>
                    <a:pt x="109" y="21"/>
                  </a:cubicBezTo>
                  <a:cubicBezTo>
                    <a:pt x="109" y="26"/>
                    <a:pt x="109" y="32"/>
                    <a:pt x="109" y="35"/>
                  </a:cubicBezTo>
                  <a:cubicBezTo>
                    <a:pt x="108" y="38"/>
                    <a:pt x="107" y="40"/>
                    <a:pt x="106" y="42"/>
                  </a:cubicBezTo>
                  <a:cubicBezTo>
                    <a:pt x="104" y="44"/>
                    <a:pt x="101" y="46"/>
                    <a:pt x="98" y="46"/>
                  </a:cubicBezTo>
                  <a:cubicBezTo>
                    <a:pt x="98" y="46"/>
                    <a:pt x="98" y="46"/>
                    <a:pt x="98" y="46"/>
                  </a:cubicBezTo>
                  <a:cubicBezTo>
                    <a:pt x="95" y="46"/>
                    <a:pt x="92" y="44"/>
                    <a:pt x="90" y="42"/>
                  </a:cubicBezTo>
                  <a:cubicBezTo>
                    <a:pt x="89" y="40"/>
                    <a:pt x="88" y="38"/>
                    <a:pt x="87" y="36"/>
                  </a:cubicBezTo>
                  <a:close/>
                </a:path>
              </a:pathLst>
            </a:custGeom>
            <a:solidFill>
              <a:schemeClr val="bg1"/>
            </a:solidFill>
            <a:ln>
              <a:noFill/>
            </a:ln>
          </p:spPr>
          <p:txBody>
            <a:bodyPr anchor="t" anchorCtr="0" bIns="45720" compatLnSpc="1" lIns="91440" numCol="1" rIns="91440" tIns="45720" vert="horz" wrap="square"/>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solidFill>
                  <a:schemeClr val="bg1"/>
                </a:solidFill>
              </a:endParaRPr>
            </a:p>
          </p:txBody>
        </p:sp>
      </p:grpSp>
      <p:grpSp>
        <p:nvGrpSpPr>
          <p:cNvPr id="53" name="Group 11"/>
          <p:cNvGrpSpPr/>
          <p:nvPr/>
        </p:nvGrpSpPr>
        <p:grpSpPr>
          <a:xfrm>
            <a:off x="6102644" y="2793412"/>
            <a:ext cx="2405575" cy="713936"/>
            <a:chOff x="5823244" y="2818812"/>
            <a:chExt cx="2405575" cy="713936"/>
          </a:xfrm>
        </p:grpSpPr>
        <p:sp>
          <p:nvSpPr>
            <p:cNvPr id="54" name="Rectangle 9"/>
            <p:cNvSpPr/>
            <p:nvPr/>
          </p:nvSpPr>
          <p:spPr>
            <a:xfrm>
              <a:off x="5823244" y="2818812"/>
              <a:ext cx="2405575" cy="713936"/>
            </a:xfrm>
            <a:prstGeom prst="rect">
              <a:avLst/>
            </a:prstGeom>
            <a:solidFill>
              <a:srgbClr val="7F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solidFill>
                  <a:schemeClr val="bg1"/>
                </a:solidFill>
              </a:endParaRPr>
            </a:p>
          </p:txBody>
        </p:sp>
        <p:sp>
          <p:nvSpPr>
            <p:cNvPr id="55" name="TextBox 17"/>
            <p:cNvSpPr txBox="1"/>
            <p:nvPr/>
          </p:nvSpPr>
          <p:spPr>
            <a:xfrm>
              <a:off x="6457015" y="2991114"/>
              <a:ext cx="1542822" cy="365760"/>
            </a:xfrm>
            <a:prstGeom prst="rect">
              <a:avLst/>
            </a:prstGeom>
            <a:noFill/>
          </p:spPr>
          <p:txBody>
            <a:bodyPr rtlCol="0" wrap="none">
              <a:spAutoFit/>
            </a:bodyPr>
            <a:lstStyle/>
            <a:p>
              <a:r>
                <a:rPr b="1" lang="en-US">
                  <a:solidFill>
                    <a:schemeClr val="bg1"/>
                  </a:solidFill>
                </a:rPr>
                <a:t>GLOBAL BASIC</a:t>
              </a:r>
            </a:p>
          </p:txBody>
        </p:sp>
        <p:sp>
          <p:nvSpPr>
            <p:cNvPr id="56" name="Freeform 22"/>
            <p:cNvSpPr>
              <a:spLocks noEditPoints="1"/>
            </p:cNvSpPr>
            <p:nvPr/>
          </p:nvSpPr>
          <p:spPr bwMode="auto">
            <a:xfrm>
              <a:off x="6041476" y="2983041"/>
              <a:ext cx="387383" cy="385476"/>
            </a:xfrm>
            <a:custGeom>
              <a:gdLst>
                <a:gd fmla="*/ 6 w 94" name="T0"/>
                <a:gd fmla="*/ 28 h 94" name="T1"/>
                <a:gd fmla="*/ 32 w 94" name="T2"/>
                <a:gd fmla="*/ 4 h 94" name="T3"/>
                <a:gd fmla="*/ 67 w 94" name="T4"/>
                <a:gd fmla="*/ 6 h 94" name="T5"/>
                <a:gd fmla="*/ 90 w 94" name="T6"/>
                <a:gd fmla="*/ 32 h 94" name="T7"/>
                <a:gd fmla="*/ 88 w 94" name="T8"/>
                <a:gd fmla="*/ 67 h 94" name="T9"/>
                <a:gd fmla="*/ 88 w 94" name="T10"/>
                <a:gd fmla="*/ 67 h 94" name="T11"/>
                <a:gd fmla="*/ 62 w 94" name="T12"/>
                <a:gd fmla="*/ 90 h 94" name="T13"/>
                <a:gd fmla="*/ 27 w 94" name="T14"/>
                <a:gd fmla="*/ 89 h 94" name="T15"/>
                <a:gd fmla="*/ 27 w 94" name="T16"/>
                <a:gd fmla="*/ 89 h 94" name="T17"/>
                <a:gd fmla="*/ 4 w 94" name="T18"/>
                <a:gd fmla="*/ 62 h 94" name="T19"/>
                <a:gd fmla="*/ 6 w 94" name="T20"/>
                <a:gd fmla="*/ 28 h 94" name="T21"/>
                <a:gd fmla="*/ 6 w 94" name="T22"/>
                <a:gd fmla="*/ 28 h 94" name="T23"/>
                <a:gd fmla="*/ 20 w 94" name="T24"/>
                <a:gd fmla="*/ 27 h 94" name="T25"/>
                <a:gd fmla="*/ 16 w 94" name="T26"/>
                <a:gd fmla="*/ 32 h 94" name="T27"/>
                <a:gd fmla="*/ 16 w 94" name="T28"/>
                <a:gd fmla="*/ 32 h 94" name="T29"/>
                <a:gd fmla="*/ 15 w 94" name="T30"/>
                <a:gd fmla="*/ 35 h 94" name="T31"/>
                <a:gd fmla="*/ 36 w 94" name="T32"/>
                <a:gd fmla="*/ 37 h 94" name="T33"/>
                <a:gd fmla="*/ 34 w 94" name="T34"/>
                <a:gd fmla="*/ 40 h 94" name="T35"/>
                <a:gd fmla="*/ 32 w 94" name="T36"/>
                <a:gd fmla="*/ 45 h 94" name="T37"/>
                <a:gd fmla="*/ 13 w 94" name="T38"/>
                <a:gd fmla="*/ 53 h 94" name="T39"/>
                <a:gd fmla="*/ 15 w 94" name="T40"/>
                <a:gd fmla="*/ 59 h 94" name="T41"/>
                <a:gd fmla="*/ 15 w 94" name="T42"/>
                <a:gd fmla="*/ 59 h 94" name="T43"/>
                <a:gd fmla="*/ 16 w 94" name="T44"/>
                <a:gd fmla="*/ 60 h 94" name="T45"/>
                <a:gd fmla="*/ 29 w 94" name="T46"/>
                <a:gd fmla="*/ 54 h 94" name="T47"/>
                <a:gd fmla="*/ 26 w 94" name="T48"/>
                <a:gd fmla="*/ 74 h 94" name="T49"/>
                <a:gd fmla="*/ 32 w 94" name="T50"/>
                <a:gd fmla="*/ 78 h 94" name="T51"/>
                <a:gd fmla="*/ 32 w 94" name="T52"/>
                <a:gd fmla="*/ 78 h 94" name="T53"/>
                <a:gd fmla="*/ 33 w 94" name="T54"/>
                <a:gd fmla="*/ 79 h 94" name="T55"/>
                <a:gd fmla="*/ 34 w 94" name="T56"/>
                <a:gd fmla="*/ 78 h 94" name="T57"/>
                <a:gd fmla="*/ 36 w 94" name="T58"/>
                <a:gd fmla="*/ 55 h 94" name="T59"/>
                <a:gd fmla="*/ 48 w 94" name="T60"/>
                <a:gd fmla="*/ 67 h 94" name="T61"/>
                <a:gd fmla="*/ 60 w 94" name="T62"/>
                <a:gd fmla="*/ 79 h 94" name="T63"/>
                <a:gd fmla="*/ 65 w 94" name="T64"/>
                <a:gd fmla="*/ 77 h 94" name="T65"/>
                <a:gd fmla="*/ 66 w 94" name="T66"/>
                <a:gd fmla="*/ 74 h 94" name="T67"/>
                <a:gd fmla="*/ 54 w 94" name="T68"/>
                <a:gd fmla="*/ 62 h 94" name="T69"/>
                <a:gd fmla="*/ 39 w 94" name="T70"/>
                <a:gd fmla="*/ 48 h 94" name="T71"/>
                <a:gd fmla="*/ 41 w 94" name="T72"/>
                <a:gd fmla="*/ 43 h 94" name="T73"/>
                <a:gd fmla="*/ 43 w 94" name="T74"/>
                <a:gd fmla="*/ 39 h 94" name="T75"/>
                <a:gd fmla="*/ 49 w 94" name="T76"/>
                <a:gd fmla="*/ 42 h 94" name="T77"/>
                <a:gd fmla="*/ 77 w 94" name="T78"/>
                <a:gd fmla="*/ 64 h 94" name="T79"/>
                <a:gd fmla="*/ 78 w 94" name="T80"/>
                <a:gd fmla="*/ 62 h 94" name="T81"/>
                <a:gd fmla="*/ 78 w 94" name="T82"/>
                <a:gd fmla="*/ 62 h 94" name="T83"/>
                <a:gd fmla="*/ 80 w 94" name="T84"/>
                <a:gd fmla="*/ 56 h 94" name="T85"/>
                <a:gd fmla="*/ 53 w 94" name="T86"/>
                <a:gd fmla="*/ 35 h 94" name="T87"/>
                <a:gd fmla="*/ 47 w 94" name="T88"/>
                <a:gd fmla="*/ 32 h 94" name="T89"/>
                <a:gd fmla="*/ 50 w 94" name="T90"/>
                <a:gd fmla="*/ 28 h 94" name="T91"/>
                <a:gd fmla="*/ 56 w 94" name="T92"/>
                <a:gd fmla="*/ 30 h 94" name="T93"/>
                <a:gd fmla="*/ 74 w 94" name="T94"/>
                <a:gd fmla="*/ 28 h 94" name="T95"/>
                <a:gd fmla="*/ 71 w 94" name="T96"/>
                <a:gd fmla="*/ 23 h 94" name="T97"/>
                <a:gd fmla="*/ 70 w 94" name="T98"/>
                <a:gd fmla="*/ 22 h 94" name="T99"/>
                <a:gd fmla="*/ 58 w 94" name="T100"/>
                <a:gd fmla="*/ 23 h 94" name="T101"/>
                <a:gd fmla="*/ 55 w 94" name="T102"/>
                <a:gd fmla="*/ 22 h 94" name="T103"/>
                <a:gd fmla="*/ 62 w 94" name="T104"/>
                <a:gd fmla="*/ 16 h 94" name="T105"/>
                <a:gd fmla="*/ 53 w 94" name="T106"/>
                <a:gd fmla="*/ 14 h 94" name="T107"/>
                <a:gd fmla="*/ 49 w 94" name="T108"/>
                <a:gd fmla="*/ 18 h 94" name="T109"/>
                <a:gd fmla="*/ 43 w 94" name="T110"/>
                <a:gd fmla="*/ 13 h 94" name="T111"/>
                <a:gd fmla="*/ 37 w 94" name="T112"/>
                <a:gd fmla="*/ 15 h 94" name="T113"/>
                <a:gd fmla="*/ 35 w 94" name="T114"/>
                <a:gd fmla="*/ 16 h 94" name="T115"/>
                <a:gd fmla="*/ 44 w 94" name="T116"/>
                <a:gd fmla="*/ 24 h 94" name="T117"/>
                <a:gd fmla="*/ 40 w 94" name="T118"/>
                <a:gd fmla="*/ 30 h 94" name="T119"/>
                <a:gd fmla="*/ 20 w 94" name="T120"/>
                <a:gd fmla="*/ 27 h 94"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94" w="94">
                  <a:moveTo>
                    <a:pt x="6" y="28"/>
                  </a:moveTo>
                  <a:cubicBezTo>
                    <a:pt x="11" y="16"/>
                    <a:pt x="21" y="8"/>
                    <a:pt x="32" y="4"/>
                  </a:cubicBezTo>
                  <a:cubicBezTo>
                    <a:pt x="43" y="0"/>
                    <a:pt x="56" y="1"/>
                    <a:pt x="67" y="6"/>
                  </a:cubicBezTo>
                  <a:cubicBezTo>
                    <a:pt x="78" y="12"/>
                    <a:pt x="86" y="21"/>
                    <a:pt x="90" y="32"/>
                  </a:cubicBezTo>
                  <a:cubicBezTo>
                    <a:pt x="94" y="43"/>
                    <a:pt x="94" y="56"/>
                    <a:pt x="88" y="67"/>
                  </a:cubicBezTo>
                  <a:cubicBezTo>
                    <a:pt x="88" y="67"/>
                    <a:pt x="88" y="67"/>
                    <a:pt x="88" y="67"/>
                  </a:cubicBezTo>
                  <a:cubicBezTo>
                    <a:pt x="83" y="78"/>
                    <a:pt x="73" y="87"/>
                    <a:pt x="62" y="90"/>
                  </a:cubicBezTo>
                  <a:cubicBezTo>
                    <a:pt x="51" y="94"/>
                    <a:pt x="39" y="94"/>
                    <a:pt x="27" y="89"/>
                  </a:cubicBezTo>
                  <a:cubicBezTo>
                    <a:pt x="27" y="89"/>
                    <a:pt x="27" y="89"/>
                    <a:pt x="27" y="89"/>
                  </a:cubicBezTo>
                  <a:cubicBezTo>
                    <a:pt x="16" y="83"/>
                    <a:pt x="8" y="73"/>
                    <a:pt x="4" y="62"/>
                  </a:cubicBezTo>
                  <a:cubicBezTo>
                    <a:pt x="0" y="51"/>
                    <a:pt x="1" y="39"/>
                    <a:pt x="6" y="28"/>
                  </a:cubicBezTo>
                  <a:cubicBezTo>
                    <a:pt x="6" y="28"/>
                    <a:pt x="6" y="28"/>
                    <a:pt x="6" y="28"/>
                  </a:cubicBezTo>
                  <a:close/>
                  <a:moveTo>
                    <a:pt x="20" y="27"/>
                  </a:moveTo>
                  <a:cubicBezTo>
                    <a:pt x="18" y="29"/>
                    <a:pt x="17" y="30"/>
                    <a:pt x="16" y="32"/>
                  </a:cubicBezTo>
                  <a:cubicBezTo>
                    <a:pt x="16" y="32"/>
                    <a:pt x="16" y="32"/>
                    <a:pt x="16" y="32"/>
                  </a:cubicBezTo>
                  <a:cubicBezTo>
                    <a:pt x="16" y="33"/>
                    <a:pt x="15" y="34"/>
                    <a:pt x="15" y="35"/>
                  </a:cubicBezTo>
                  <a:cubicBezTo>
                    <a:pt x="21" y="34"/>
                    <a:pt x="28" y="34"/>
                    <a:pt x="36" y="37"/>
                  </a:cubicBezTo>
                  <a:cubicBezTo>
                    <a:pt x="35" y="38"/>
                    <a:pt x="35" y="39"/>
                    <a:pt x="34" y="40"/>
                  </a:cubicBezTo>
                  <a:cubicBezTo>
                    <a:pt x="33" y="42"/>
                    <a:pt x="32" y="43"/>
                    <a:pt x="32" y="45"/>
                  </a:cubicBezTo>
                  <a:cubicBezTo>
                    <a:pt x="26" y="45"/>
                    <a:pt x="20" y="47"/>
                    <a:pt x="13" y="53"/>
                  </a:cubicBezTo>
                  <a:cubicBezTo>
                    <a:pt x="14" y="55"/>
                    <a:pt x="14" y="57"/>
                    <a:pt x="15" y="59"/>
                  </a:cubicBezTo>
                  <a:cubicBezTo>
                    <a:pt x="15" y="59"/>
                    <a:pt x="15" y="59"/>
                    <a:pt x="15" y="59"/>
                  </a:cubicBezTo>
                  <a:cubicBezTo>
                    <a:pt x="16" y="60"/>
                    <a:pt x="16" y="60"/>
                    <a:pt x="16" y="60"/>
                  </a:cubicBezTo>
                  <a:cubicBezTo>
                    <a:pt x="21" y="56"/>
                    <a:pt x="25" y="54"/>
                    <a:pt x="29" y="54"/>
                  </a:cubicBezTo>
                  <a:cubicBezTo>
                    <a:pt x="27" y="61"/>
                    <a:pt x="26" y="68"/>
                    <a:pt x="26" y="74"/>
                  </a:cubicBezTo>
                  <a:cubicBezTo>
                    <a:pt x="28" y="76"/>
                    <a:pt x="30" y="77"/>
                    <a:pt x="32" y="78"/>
                  </a:cubicBezTo>
                  <a:cubicBezTo>
                    <a:pt x="32" y="78"/>
                    <a:pt x="32" y="78"/>
                    <a:pt x="32" y="78"/>
                  </a:cubicBezTo>
                  <a:cubicBezTo>
                    <a:pt x="33" y="78"/>
                    <a:pt x="33" y="78"/>
                    <a:pt x="33" y="79"/>
                  </a:cubicBezTo>
                  <a:cubicBezTo>
                    <a:pt x="34" y="78"/>
                    <a:pt x="34" y="78"/>
                    <a:pt x="34" y="78"/>
                  </a:cubicBezTo>
                  <a:cubicBezTo>
                    <a:pt x="33" y="72"/>
                    <a:pt x="34" y="64"/>
                    <a:pt x="36" y="55"/>
                  </a:cubicBezTo>
                  <a:cubicBezTo>
                    <a:pt x="41" y="58"/>
                    <a:pt x="44" y="62"/>
                    <a:pt x="48" y="67"/>
                  </a:cubicBezTo>
                  <a:cubicBezTo>
                    <a:pt x="52" y="71"/>
                    <a:pt x="56" y="76"/>
                    <a:pt x="60" y="79"/>
                  </a:cubicBezTo>
                  <a:cubicBezTo>
                    <a:pt x="62" y="78"/>
                    <a:pt x="63" y="78"/>
                    <a:pt x="65" y="77"/>
                  </a:cubicBezTo>
                  <a:cubicBezTo>
                    <a:pt x="66" y="74"/>
                    <a:pt x="66" y="74"/>
                    <a:pt x="66" y="74"/>
                  </a:cubicBezTo>
                  <a:cubicBezTo>
                    <a:pt x="62" y="71"/>
                    <a:pt x="58" y="67"/>
                    <a:pt x="54" y="62"/>
                  </a:cubicBezTo>
                  <a:cubicBezTo>
                    <a:pt x="49" y="56"/>
                    <a:pt x="44" y="51"/>
                    <a:pt x="39" y="48"/>
                  </a:cubicBezTo>
                  <a:cubicBezTo>
                    <a:pt x="40" y="46"/>
                    <a:pt x="40" y="45"/>
                    <a:pt x="41" y="43"/>
                  </a:cubicBezTo>
                  <a:cubicBezTo>
                    <a:pt x="42" y="42"/>
                    <a:pt x="42" y="40"/>
                    <a:pt x="43" y="39"/>
                  </a:cubicBezTo>
                  <a:cubicBezTo>
                    <a:pt x="45" y="40"/>
                    <a:pt x="47" y="41"/>
                    <a:pt x="49" y="42"/>
                  </a:cubicBezTo>
                  <a:cubicBezTo>
                    <a:pt x="61" y="47"/>
                    <a:pt x="71" y="55"/>
                    <a:pt x="77" y="64"/>
                  </a:cubicBezTo>
                  <a:cubicBezTo>
                    <a:pt x="77" y="63"/>
                    <a:pt x="78" y="63"/>
                    <a:pt x="78" y="62"/>
                  </a:cubicBezTo>
                  <a:cubicBezTo>
                    <a:pt x="78" y="62"/>
                    <a:pt x="78" y="62"/>
                    <a:pt x="78" y="62"/>
                  </a:cubicBezTo>
                  <a:cubicBezTo>
                    <a:pt x="79" y="60"/>
                    <a:pt x="80" y="58"/>
                    <a:pt x="80" y="56"/>
                  </a:cubicBezTo>
                  <a:cubicBezTo>
                    <a:pt x="74" y="47"/>
                    <a:pt x="63" y="40"/>
                    <a:pt x="53" y="35"/>
                  </a:cubicBezTo>
                  <a:cubicBezTo>
                    <a:pt x="51" y="34"/>
                    <a:pt x="49" y="33"/>
                    <a:pt x="47" y="32"/>
                  </a:cubicBezTo>
                  <a:cubicBezTo>
                    <a:pt x="48" y="31"/>
                    <a:pt x="49" y="29"/>
                    <a:pt x="50" y="28"/>
                  </a:cubicBezTo>
                  <a:cubicBezTo>
                    <a:pt x="52" y="29"/>
                    <a:pt x="54" y="30"/>
                    <a:pt x="56" y="30"/>
                  </a:cubicBezTo>
                  <a:cubicBezTo>
                    <a:pt x="66" y="32"/>
                    <a:pt x="73" y="28"/>
                    <a:pt x="74" y="28"/>
                  </a:cubicBezTo>
                  <a:cubicBezTo>
                    <a:pt x="71" y="23"/>
                    <a:pt x="71" y="23"/>
                    <a:pt x="71" y="23"/>
                  </a:cubicBezTo>
                  <a:cubicBezTo>
                    <a:pt x="71" y="22"/>
                    <a:pt x="70" y="22"/>
                    <a:pt x="70" y="22"/>
                  </a:cubicBezTo>
                  <a:cubicBezTo>
                    <a:pt x="68" y="22"/>
                    <a:pt x="63" y="24"/>
                    <a:pt x="58" y="23"/>
                  </a:cubicBezTo>
                  <a:cubicBezTo>
                    <a:pt x="57" y="23"/>
                    <a:pt x="56" y="22"/>
                    <a:pt x="55" y="22"/>
                  </a:cubicBezTo>
                  <a:cubicBezTo>
                    <a:pt x="57" y="20"/>
                    <a:pt x="60" y="18"/>
                    <a:pt x="62" y="16"/>
                  </a:cubicBezTo>
                  <a:cubicBezTo>
                    <a:pt x="59" y="15"/>
                    <a:pt x="56" y="14"/>
                    <a:pt x="53" y="14"/>
                  </a:cubicBezTo>
                  <a:cubicBezTo>
                    <a:pt x="52" y="15"/>
                    <a:pt x="50" y="16"/>
                    <a:pt x="49" y="18"/>
                  </a:cubicBezTo>
                  <a:cubicBezTo>
                    <a:pt x="47" y="16"/>
                    <a:pt x="45" y="15"/>
                    <a:pt x="43" y="13"/>
                  </a:cubicBezTo>
                  <a:cubicBezTo>
                    <a:pt x="41" y="14"/>
                    <a:pt x="39" y="14"/>
                    <a:pt x="37" y="15"/>
                  </a:cubicBezTo>
                  <a:cubicBezTo>
                    <a:pt x="35" y="16"/>
                    <a:pt x="35" y="16"/>
                    <a:pt x="35" y="16"/>
                  </a:cubicBezTo>
                  <a:cubicBezTo>
                    <a:pt x="35" y="16"/>
                    <a:pt x="39" y="20"/>
                    <a:pt x="44" y="24"/>
                  </a:cubicBezTo>
                  <a:cubicBezTo>
                    <a:pt x="42" y="26"/>
                    <a:pt x="41" y="28"/>
                    <a:pt x="40" y="30"/>
                  </a:cubicBezTo>
                  <a:cubicBezTo>
                    <a:pt x="33" y="28"/>
                    <a:pt x="26" y="27"/>
                    <a:pt x="20" y="27"/>
                  </a:cubicBezTo>
                  <a:close/>
                </a:path>
              </a:pathLst>
            </a:custGeom>
            <a:solidFill>
              <a:schemeClr val="bg1"/>
            </a:solidFill>
            <a:ln>
              <a:noFill/>
            </a:ln>
          </p:spPr>
          <p:txBody>
            <a:bodyPr anchor="t" anchorCtr="0" bIns="45720" compatLnSpc="1" lIns="91440" numCol="1" rIns="91440" tIns="45720" vert="horz" wrap="square"/>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solidFill>
                  <a:schemeClr val="bg1"/>
                </a:solidFill>
              </a:endParaRPr>
            </a:p>
          </p:txBody>
        </p:sp>
      </p:grpSp>
      <p:sp>
        <p:nvSpPr>
          <p:cNvPr id="57" name="Rectangle 23"/>
          <p:cNvSpPr/>
          <p:nvPr/>
        </p:nvSpPr>
        <p:spPr>
          <a:xfrm>
            <a:off x="1300396" y="4357489"/>
            <a:ext cx="2105238" cy="274320"/>
          </a:xfrm>
          <a:prstGeom prst="rect">
            <a:avLst/>
          </a:prstGeom>
        </p:spPr>
        <p:txBody>
          <a:bodyPr wrap="square">
            <a:spAutoFit/>
          </a:bodyPr>
          <a:lstStyle/>
          <a:p>
            <a:pPr algn="ctr"/>
            <a:r>
              <a:rPr lang="en-GB" sz="1200"/>
              <a:t>Lorem ipsum dolor sit amet, </a:t>
            </a:r>
          </a:p>
        </p:txBody>
      </p:sp>
      <p:sp>
        <p:nvSpPr>
          <p:cNvPr id="58" name="Rectangle 24"/>
          <p:cNvSpPr/>
          <p:nvPr/>
        </p:nvSpPr>
        <p:spPr>
          <a:xfrm>
            <a:off x="3782954" y="4357489"/>
            <a:ext cx="2105238" cy="274320"/>
          </a:xfrm>
          <a:prstGeom prst="rect">
            <a:avLst/>
          </a:prstGeom>
        </p:spPr>
        <p:txBody>
          <a:bodyPr wrap="square">
            <a:spAutoFit/>
          </a:bodyPr>
          <a:lstStyle/>
          <a:p>
            <a:pPr algn="ctr"/>
            <a:r>
              <a:rPr lang="en-GB" sz="1200"/>
              <a:t>Lorem ipsum dolor sit amet, </a:t>
            </a:r>
          </a:p>
        </p:txBody>
      </p:sp>
      <p:sp>
        <p:nvSpPr>
          <p:cNvPr id="59" name="Rectangle 25"/>
          <p:cNvSpPr/>
          <p:nvPr/>
        </p:nvSpPr>
        <p:spPr>
          <a:xfrm>
            <a:off x="6265511" y="4357489"/>
            <a:ext cx="2105238" cy="274320"/>
          </a:xfrm>
          <a:prstGeom prst="rect">
            <a:avLst/>
          </a:prstGeom>
        </p:spPr>
        <p:txBody>
          <a:bodyPr wrap="square">
            <a:spAutoFit/>
          </a:bodyPr>
          <a:lstStyle/>
          <a:p>
            <a:pPr algn="ctr"/>
            <a:r>
              <a:rPr lang="en-GB" sz="1200"/>
              <a:t>Lorem ipsum dolor sit amet, </a:t>
            </a:r>
          </a:p>
        </p:txBody>
      </p:sp>
      <p:sp>
        <p:nvSpPr>
          <p:cNvPr id="60" name="Rectangle 26"/>
          <p:cNvSpPr/>
          <p:nvPr/>
        </p:nvSpPr>
        <p:spPr>
          <a:xfrm>
            <a:off x="8748070" y="4357489"/>
            <a:ext cx="2105238" cy="274320"/>
          </a:xfrm>
          <a:prstGeom prst="rect">
            <a:avLst/>
          </a:prstGeom>
        </p:spPr>
        <p:txBody>
          <a:bodyPr wrap="square">
            <a:spAutoFit/>
          </a:bodyPr>
          <a:lstStyle/>
          <a:p>
            <a:pPr algn="ctr"/>
            <a:r>
              <a:rPr lang="en-GB" sz="1200"/>
              <a:t>Lorem ipsum dolor sit amet, </a:t>
            </a:r>
          </a:p>
        </p:txBody>
      </p:sp>
      <p:sp>
        <p:nvSpPr>
          <p:cNvPr id="61" name="TextBox 27"/>
          <p:cNvSpPr txBox="1"/>
          <p:nvPr/>
        </p:nvSpPr>
        <p:spPr>
          <a:xfrm>
            <a:off x="1799017" y="3988157"/>
            <a:ext cx="1097280" cy="365760"/>
          </a:xfrm>
          <a:prstGeom prst="rect">
            <a:avLst/>
          </a:prstGeom>
          <a:noFill/>
        </p:spPr>
        <p:txBody>
          <a:bodyPr rtlCol="0" wrap="none">
            <a:spAutoFit/>
          </a:bodyPr>
          <a:lstStyle/>
          <a:p>
            <a:pPr defTabSz="1176924"/>
            <a:r>
              <a:rPr altLang="en-US" lang="zh-CN">
                <a:solidFill>
                  <a:schemeClr val="bg2">
                    <a:lumMod val="25000"/>
                  </a:schemeClr>
                </a:solidFill>
                <a:latin charset="-122" panose="02010509060101010101" pitchFamily="49" typeface="幼圆"/>
                <a:ea charset="-122" panose="02010509060101010101" pitchFamily="49" typeface="幼圆"/>
              </a:rPr>
              <a:t>添加标题</a:t>
            </a:r>
          </a:p>
        </p:txBody>
      </p:sp>
      <p:sp>
        <p:nvSpPr>
          <p:cNvPr id="62" name="TextBox 28"/>
          <p:cNvSpPr txBox="1"/>
          <p:nvPr/>
        </p:nvSpPr>
        <p:spPr>
          <a:xfrm>
            <a:off x="4281575" y="3988157"/>
            <a:ext cx="1097280" cy="365760"/>
          </a:xfrm>
          <a:prstGeom prst="rect">
            <a:avLst/>
          </a:prstGeom>
          <a:noFill/>
        </p:spPr>
        <p:txBody>
          <a:bodyPr rtlCol="0" wrap="none">
            <a:spAutoFit/>
          </a:bodyPr>
          <a:lstStyle/>
          <a:p>
            <a:pPr defTabSz="1176924"/>
            <a:r>
              <a:rPr altLang="en-US" lang="zh-CN">
                <a:solidFill>
                  <a:schemeClr val="bg2">
                    <a:lumMod val="25000"/>
                  </a:schemeClr>
                </a:solidFill>
                <a:latin charset="-122" panose="02010509060101010101" pitchFamily="49" typeface="幼圆"/>
                <a:ea charset="-122" panose="02010509060101010101" pitchFamily="49" typeface="幼圆"/>
              </a:rPr>
              <a:t>添加标题</a:t>
            </a:r>
          </a:p>
        </p:txBody>
      </p:sp>
      <p:sp>
        <p:nvSpPr>
          <p:cNvPr id="63" name="TextBox 29"/>
          <p:cNvSpPr txBox="1"/>
          <p:nvPr/>
        </p:nvSpPr>
        <p:spPr>
          <a:xfrm>
            <a:off x="6764132" y="3988157"/>
            <a:ext cx="1097280" cy="365760"/>
          </a:xfrm>
          <a:prstGeom prst="rect">
            <a:avLst/>
          </a:prstGeom>
          <a:noFill/>
        </p:spPr>
        <p:txBody>
          <a:bodyPr rtlCol="0" wrap="none">
            <a:spAutoFit/>
          </a:bodyPr>
          <a:lstStyle/>
          <a:p>
            <a:pPr defTabSz="1176924"/>
            <a:r>
              <a:rPr altLang="en-US" lang="zh-CN">
                <a:solidFill>
                  <a:schemeClr val="bg2">
                    <a:lumMod val="25000"/>
                  </a:schemeClr>
                </a:solidFill>
                <a:latin charset="-122" panose="02010509060101010101" pitchFamily="49" typeface="幼圆"/>
                <a:ea charset="-122" panose="02010509060101010101" pitchFamily="49" typeface="幼圆"/>
              </a:rPr>
              <a:t>添加标题</a:t>
            </a:r>
          </a:p>
        </p:txBody>
      </p:sp>
      <p:sp>
        <p:nvSpPr>
          <p:cNvPr id="64" name="TextBox 30"/>
          <p:cNvSpPr txBox="1"/>
          <p:nvPr/>
        </p:nvSpPr>
        <p:spPr>
          <a:xfrm>
            <a:off x="9246691" y="3988157"/>
            <a:ext cx="1097280" cy="365760"/>
          </a:xfrm>
          <a:prstGeom prst="rect">
            <a:avLst/>
          </a:prstGeom>
          <a:noFill/>
        </p:spPr>
        <p:txBody>
          <a:bodyPr rtlCol="0" wrap="none">
            <a:spAutoFit/>
          </a:bodyPr>
          <a:lstStyle/>
          <a:p>
            <a:pPr defTabSz="1176924"/>
            <a:r>
              <a:rPr altLang="en-US" lang="zh-CN">
                <a:solidFill>
                  <a:schemeClr val="bg2">
                    <a:lumMod val="25000"/>
                  </a:schemeClr>
                </a:solidFill>
                <a:latin charset="-122" panose="02010509060101010101" pitchFamily="49" typeface="幼圆"/>
                <a:ea charset="-122" panose="02010509060101010101" pitchFamily="49" typeface="幼圆"/>
              </a:rPr>
              <a:t>添加标题</a:t>
            </a:r>
          </a:p>
        </p:txBody>
      </p:sp>
    </p:spTree>
    <p:extLst>
      <p:ext uri="{BB962C8B-B14F-4D97-AF65-F5344CB8AC3E}">
        <p14:creationId val="1083537830"/>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8" presetSubtype="12">
                                  <p:stCondLst>
                                    <p:cond delay="0"/>
                                  </p:stCondLst>
                                  <p:childTnLst>
                                    <p:set>
                                      <p:cBhvr>
                                        <p:cTn dur="1" fill="hold" id="6">
                                          <p:stCondLst>
                                            <p:cond delay="0"/>
                                          </p:stCondLst>
                                        </p:cTn>
                                        <p:tgtEl>
                                          <p:spTgt spid="25"/>
                                        </p:tgtEl>
                                        <p:attrNameLst>
                                          <p:attrName>style.visibility</p:attrName>
                                        </p:attrNameLst>
                                      </p:cBhvr>
                                      <p:to>
                                        <p:strVal val="visible"/>
                                      </p:to>
                                    </p:set>
                                    <p:animEffect filter="strips(downLeft)" transition="in">
                                      <p:cBhvr>
                                        <p:cTn dur="500" id="7"/>
                                        <p:tgtEl>
                                          <p:spTgt spid="25"/>
                                        </p:tgtEl>
                                      </p:cBhvr>
                                    </p:animEffect>
                                  </p:childTnLst>
                                </p:cTn>
                              </p:par>
                            </p:childTnLst>
                          </p:cTn>
                        </p:par>
                        <p:par>
                          <p:cTn fill="hold" id="8" nodeType="afterGroup">
                            <p:stCondLst>
                              <p:cond delay="500"/>
                            </p:stCondLst>
                            <p:childTnLst>
                              <p:par>
                                <p:cTn fill="hold" id="9" nodeType="afterEffect" presetClass="entr" presetID="18" presetSubtype="12">
                                  <p:stCondLst>
                                    <p:cond delay="0"/>
                                  </p:stCondLst>
                                  <p:childTnLst>
                                    <p:set>
                                      <p:cBhvr>
                                        <p:cTn dur="1" fill="hold" id="10">
                                          <p:stCondLst>
                                            <p:cond delay="0"/>
                                          </p:stCondLst>
                                        </p:cTn>
                                        <p:tgtEl>
                                          <p:spTgt spid="53"/>
                                        </p:tgtEl>
                                        <p:attrNameLst>
                                          <p:attrName>style.visibility</p:attrName>
                                        </p:attrNameLst>
                                      </p:cBhvr>
                                      <p:to>
                                        <p:strVal val="visible"/>
                                      </p:to>
                                    </p:set>
                                    <p:animEffect filter="strips(downLeft)" transition="in">
                                      <p:cBhvr>
                                        <p:cTn dur="500" id="11"/>
                                        <p:tgtEl>
                                          <p:spTgt spid="53"/>
                                        </p:tgtEl>
                                      </p:cBhvr>
                                    </p:animEffect>
                                  </p:childTnLst>
                                </p:cTn>
                              </p:par>
                            </p:childTnLst>
                          </p:cTn>
                        </p:par>
                        <p:par>
                          <p:cTn fill="hold" id="12" nodeType="afterGroup">
                            <p:stCondLst>
                              <p:cond delay="1000"/>
                            </p:stCondLst>
                            <p:childTnLst>
                              <p:par>
                                <p:cTn fill="hold" id="13" nodeType="afterEffect" presetClass="entr" presetID="18" presetSubtype="12">
                                  <p:stCondLst>
                                    <p:cond delay="0"/>
                                  </p:stCondLst>
                                  <p:childTnLst>
                                    <p:set>
                                      <p:cBhvr>
                                        <p:cTn dur="1" fill="hold" id="14">
                                          <p:stCondLst>
                                            <p:cond delay="0"/>
                                          </p:stCondLst>
                                        </p:cTn>
                                        <p:tgtEl>
                                          <p:spTgt spid="49"/>
                                        </p:tgtEl>
                                        <p:attrNameLst>
                                          <p:attrName>style.visibility</p:attrName>
                                        </p:attrNameLst>
                                      </p:cBhvr>
                                      <p:to>
                                        <p:strVal val="visible"/>
                                      </p:to>
                                    </p:set>
                                    <p:animEffect filter="strips(downLeft)" transition="in">
                                      <p:cBhvr>
                                        <p:cTn dur="500" id="15"/>
                                        <p:tgtEl>
                                          <p:spTgt spid="49"/>
                                        </p:tgtEl>
                                      </p:cBhvr>
                                    </p:animEffect>
                                  </p:childTnLst>
                                </p:cTn>
                              </p:par>
                            </p:childTnLst>
                          </p:cTn>
                        </p:par>
                        <p:par>
                          <p:cTn fill="hold" id="16" nodeType="afterGroup">
                            <p:stCondLst>
                              <p:cond delay="1500"/>
                            </p:stCondLst>
                            <p:childTnLst>
                              <p:par>
                                <p:cTn fill="hold" id="17" nodeType="afterEffect" presetClass="entr" presetID="18" presetSubtype="12">
                                  <p:stCondLst>
                                    <p:cond delay="0"/>
                                  </p:stCondLst>
                                  <p:childTnLst>
                                    <p:set>
                                      <p:cBhvr>
                                        <p:cTn dur="1" fill="hold" id="18">
                                          <p:stCondLst>
                                            <p:cond delay="0"/>
                                          </p:stCondLst>
                                        </p:cTn>
                                        <p:tgtEl>
                                          <p:spTgt spid="45"/>
                                        </p:tgtEl>
                                        <p:attrNameLst>
                                          <p:attrName>style.visibility</p:attrName>
                                        </p:attrNameLst>
                                      </p:cBhvr>
                                      <p:to>
                                        <p:strVal val="visible"/>
                                      </p:to>
                                    </p:set>
                                    <p:animEffect filter="strips(downLeft)" transition="in">
                                      <p:cBhvr>
                                        <p:cTn dur="500" id="19"/>
                                        <p:tgtEl>
                                          <p:spTgt spid="45"/>
                                        </p:tgtEl>
                                      </p:cBhvr>
                                    </p:animEffect>
                                  </p:childTnLst>
                                </p:cTn>
                              </p:par>
                            </p:childTnLst>
                          </p:cTn>
                        </p:par>
                        <p:par>
                          <p:cTn fill="hold" id="20" nodeType="afterGroup">
                            <p:stCondLst>
                              <p:cond delay="2000"/>
                            </p:stCondLst>
                            <p:childTnLst>
                              <p:par>
                                <p:cTn fill="hold" grpId="0" id="21" nodeType="afterEffect" presetClass="entr" presetID="12" presetSubtype="4">
                                  <p:stCondLst>
                                    <p:cond delay="0"/>
                                  </p:stCondLst>
                                  <p:childTnLst>
                                    <p:set>
                                      <p:cBhvr>
                                        <p:cTn dur="1" fill="hold" id="22">
                                          <p:stCondLst>
                                            <p:cond delay="0"/>
                                          </p:stCondLst>
                                        </p:cTn>
                                        <p:tgtEl>
                                          <p:spTgt spid="61"/>
                                        </p:tgtEl>
                                        <p:attrNameLst>
                                          <p:attrName>style.visibility</p:attrName>
                                        </p:attrNameLst>
                                      </p:cBhvr>
                                      <p:to>
                                        <p:strVal val="visible"/>
                                      </p:to>
                                    </p:set>
                                    <p:anim calcmode="lin" valueType="num">
                                      <p:cBhvr additive="base">
                                        <p:cTn dur="500" id="23"/>
                                        <p:tgtEl>
                                          <p:spTgt spid="61"/>
                                        </p:tgtEl>
                                        <p:attrNameLst>
                                          <p:attrName>ppt_y</p:attrName>
                                        </p:attrNameLst>
                                      </p:cBhvr>
                                      <p:tavLst>
                                        <p:tav tm="0">
                                          <p:val>
                                            <p:strVal val="#ppt_y+#ppt_h*1.125000"/>
                                          </p:val>
                                        </p:tav>
                                        <p:tav tm="100000">
                                          <p:val>
                                            <p:strVal val="#ppt_y"/>
                                          </p:val>
                                        </p:tav>
                                      </p:tavLst>
                                    </p:anim>
                                    <p:animEffect filter="wipe(up)" transition="in">
                                      <p:cBhvr>
                                        <p:cTn dur="500" id="24"/>
                                        <p:tgtEl>
                                          <p:spTgt spid="61"/>
                                        </p:tgtEl>
                                      </p:cBhvr>
                                    </p:animEffect>
                                  </p:childTnLst>
                                </p:cTn>
                              </p:par>
                              <p:par>
                                <p:cTn fill="hold" grpId="0" id="25" nodeType="withEffect" presetClass="entr" presetID="12" presetSubtype="1">
                                  <p:stCondLst>
                                    <p:cond delay="0"/>
                                  </p:stCondLst>
                                  <p:childTnLst>
                                    <p:set>
                                      <p:cBhvr>
                                        <p:cTn dur="1" fill="hold" id="26">
                                          <p:stCondLst>
                                            <p:cond delay="0"/>
                                          </p:stCondLst>
                                        </p:cTn>
                                        <p:tgtEl>
                                          <p:spTgt spid="57"/>
                                        </p:tgtEl>
                                        <p:attrNameLst>
                                          <p:attrName>style.visibility</p:attrName>
                                        </p:attrNameLst>
                                      </p:cBhvr>
                                      <p:to>
                                        <p:strVal val="visible"/>
                                      </p:to>
                                    </p:set>
                                    <p:anim calcmode="lin" valueType="num">
                                      <p:cBhvr additive="base">
                                        <p:cTn dur="500" id="27"/>
                                        <p:tgtEl>
                                          <p:spTgt spid="57"/>
                                        </p:tgtEl>
                                        <p:attrNameLst>
                                          <p:attrName>ppt_y</p:attrName>
                                        </p:attrNameLst>
                                      </p:cBhvr>
                                      <p:tavLst>
                                        <p:tav tm="0">
                                          <p:val>
                                            <p:strVal val="#ppt_y-#ppt_h*1.125000"/>
                                          </p:val>
                                        </p:tav>
                                        <p:tav tm="100000">
                                          <p:val>
                                            <p:strVal val="#ppt_y"/>
                                          </p:val>
                                        </p:tav>
                                      </p:tavLst>
                                    </p:anim>
                                    <p:animEffect filter="wipe(down)" transition="in">
                                      <p:cBhvr>
                                        <p:cTn dur="500" id="28"/>
                                        <p:tgtEl>
                                          <p:spTgt spid="57"/>
                                        </p:tgtEl>
                                      </p:cBhvr>
                                    </p:animEffect>
                                  </p:childTnLst>
                                </p:cTn>
                              </p:par>
                            </p:childTnLst>
                          </p:cTn>
                        </p:par>
                        <p:par>
                          <p:cTn fill="hold" id="29" nodeType="afterGroup">
                            <p:stCondLst>
                              <p:cond delay="2500"/>
                            </p:stCondLst>
                            <p:childTnLst>
                              <p:par>
                                <p:cTn fill="hold" grpId="0" id="30" nodeType="afterEffect" presetClass="entr" presetID="12" presetSubtype="4">
                                  <p:stCondLst>
                                    <p:cond delay="0"/>
                                  </p:stCondLst>
                                  <p:childTnLst>
                                    <p:set>
                                      <p:cBhvr>
                                        <p:cTn dur="1" fill="hold" id="31">
                                          <p:stCondLst>
                                            <p:cond delay="0"/>
                                          </p:stCondLst>
                                        </p:cTn>
                                        <p:tgtEl>
                                          <p:spTgt spid="62"/>
                                        </p:tgtEl>
                                        <p:attrNameLst>
                                          <p:attrName>style.visibility</p:attrName>
                                        </p:attrNameLst>
                                      </p:cBhvr>
                                      <p:to>
                                        <p:strVal val="visible"/>
                                      </p:to>
                                    </p:set>
                                    <p:anim calcmode="lin" valueType="num">
                                      <p:cBhvr additive="base">
                                        <p:cTn dur="500" id="32"/>
                                        <p:tgtEl>
                                          <p:spTgt spid="62"/>
                                        </p:tgtEl>
                                        <p:attrNameLst>
                                          <p:attrName>ppt_y</p:attrName>
                                        </p:attrNameLst>
                                      </p:cBhvr>
                                      <p:tavLst>
                                        <p:tav tm="0">
                                          <p:val>
                                            <p:strVal val="#ppt_y+#ppt_h*1.125000"/>
                                          </p:val>
                                        </p:tav>
                                        <p:tav tm="100000">
                                          <p:val>
                                            <p:strVal val="#ppt_y"/>
                                          </p:val>
                                        </p:tav>
                                      </p:tavLst>
                                    </p:anim>
                                    <p:animEffect filter="wipe(up)" transition="in">
                                      <p:cBhvr>
                                        <p:cTn dur="500" id="33"/>
                                        <p:tgtEl>
                                          <p:spTgt spid="62"/>
                                        </p:tgtEl>
                                      </p:cBhvr>
                                    </p:animEffect>
                                  </p:childTnLst>
                                </p:cTn>
                              </p:par>
                              <p:par>
                                <p:cTn fill="hold" grpId="0" id="34" nodeType="withEffect" presetClass="entr" presetID="12" presetSubtype="1">
                                  <p:stCondLst>
                                    <p:cond delay="0"/>
                                  </p:stCondLst>
                                  <p:childTnLst>
                                    <p:set>
                                      <p:cBhvr>
                                        <p:cTn dur="1" fill="hold" id="35">
                                          <p:stCondLst>
                                            <p:cond delay="0"/>
                                          </p:stCondLst>
                                        </p:cTn>
                                        <p:tgtEl>
                                          <p:spTgt spid="58"/>
                                        </p:tgtEl>
                                        <p:attrNameLst>
                                          <p:attrName>style.visibility</p:attrName>
                                        </p:attrNameLst>
                                      </p:cBhvr>
                                      <p:to>
                                        <p:strVal val="visible"/>
                                      </p:to>
                                    </p:set>
                                    <p:anim calcmode="lin" valueType="num">
                                      <p:cBhvr additive="base">
                                        <p:cTn dur="500" id="36"/>
                                        <p:tgtEl>
                                          <p:spTgt spid="58"/>
                                        </p:tgtEl>
                                        <p:attrNameLst>
                                          <p:attrName>ppt_y</p:attrName>
                                        </p:attrNameLst>
                                      </p:cBhvr>
                                      <p:tavLst>
                                        <p:tav tm="0">
                                          <p:val>
                                            <p:strVal val="#ppt_y-#ppt_h*1.125000"/>
                                          </p:val>
                                        </p:tav>
                                        <p:tav tm="100000">
                                          <p:val>
                                            <p:strVal val="#ppt_y"/>
                                          </p:val>
                                        </p:tav>
                                      </p:tavLst>
                                    </p:anim>
                                    <p:animEffect filter="wipe(down)" transition="in">
                                      <p:cBhvr>
                                        <p:cTn dur="500" id="37"/>
                                        <p:tgtEl>
                                          <p:spTgt spid="58"/>
                                        </p:tgtEl>
                                      </p:cBhvr>
                                    </p:animEffect>
                                  </p:childTnLst>
                                </p:cTn>
                              </p:par>
                            </p:childTnLst>
                          </p:cTn>
                        </p:par>
                        <p:par>
                          <p:cTn fill="hold" id="38" nodeType="afterGroup">
                            <p:stCondLst>
                              <p:cond delay="3000"/>
                            </p:stCondLst>
                            <p:childTnLst>
                              <p:par>
                                <p:cTn fill="hold" grpId="0" id="39" nodeType="afterEffect" presetClass="entr" presetID="12" presetSubtype="4">
                                  <p:stCondLst>
                                    <p:cond delay="0"/>
                                  </p:stCondLst>
                                  <p:childTnLst>
                                    <p:set>
                                      <p:cBhvr>
                                        <p:cTn dur="1" fill="hold" id="40">
                                          <p:stCondLst>
                                            <p:cond delay="0"/>
                                          </p:stCondLst>
                                        </p:cTn>
                                        <p:tgtEl>
                                          <p:spTgt spid="63"/>
                                        </p:tgtEl>
                                        <p:attrNameLst>
                                          <p:attrName>style.visibility</p:attrName>
                                        </p:attrNameLst>
                                      </p:cBhvr>
                                      <p:to>
                                        <p:strVal val="visible"/>
                                      </p:to>
                                    </p:set>
                                    <p:anim calcmode="lin" valueType="num">
                                      <p:cBhvr additive="base">
                                        <p:cTn dur="500" id="41"/>
                                        <p:tgtEl>
                                          <p:spTgt spid="63"/>
                                        </p:tgtEl>
                                        <p:attrNameLst>
                                          <p:attrName>ppt_y</p:attrName>
                                        </p:attrNameLst>
                                      </p:cBhvr>
                                      <p:tavLst>
                                        <p:tav tm="0">
                                          <p:val>
                                            <p:strVal val="#ppt_y+#ppt_h*1.125000"/>
                                          </p:val>
                                        </p:tav>
                                        <p:tav tm="100000">
                                          <p:val>
                                            <p:strVal val="#ppt_y"/>
                                          </p:val>
                                        </p:tav>
                                      </p:tavLst>
                                    </p:anim>
                                    <p:animEffect filter="wipe(up)" transition="in">
                                      <p:cBhvr>
                                        <p:cTn dur="500" id="42"/>
                                        <p:tgtEl>
                                          <p:spTgt spid="63"/>
                                        </p:tgtEl>
                                      </p:cBhvr>
                                    </p:animEffect>
                                  </p:childTnLst>
                                </p:cTn>
                              </p:par>
                              <p:par>
                                <p:cTn fill="hold" grpId="0" id="43" nodeType="withEffect" presetClass="entr" presetID="12" presetSubtype="1">
                                  <p:stCondLst>
                                    <p:cond delay="0"/>
                                  </p:stCondLst>
                                  <p:childTnLst>
                                    <p:set>
                                      <p:cBhvr>
                                        <p:cTn dur="1" fill="hold" id="44">
                                          <p:stCondLst>
                                            <p:cond delay="0"/>
                                          </p:stCondLst>
                                        </p:cTn>
                                        <p:tgtEl>
                                          <p:spTgt spid="59"/>
                                        </p:tgtEl>
                                        <p:attrNameLst>
                                          <p:attrName>style.visibility</p:attrName>
                                        </p:attrNameLst>
                                      </p:cBhvr>
                                      <p:to>
                                        <p:strVal val="visible"/>
                                      </p:to>
                                    </p:set>
                                    <p:anim calcmode="lin" valueType="num">
                                      <p:cBhvr additive="base">
                                        <p:cTn dur="500" id="45"/>
                                        <p:tgtEl>
                                          <p:spTgt spid="59"/>
                                        </p:tgtEl>
                                        <p:attrNameLst>
                                          <p:attrName>ppt_y</p:attrName>
                                        </p:attrNameLst>
                                      </p:cBhvr>
                                      <p:tavLst>
                                        <p:tav tm="0">
                                          <p:val>
                                            <p:strVal val="#ppt_y-#ppt_h*1.125000"/>
                                          </p:val>
                                        </p:tav>
                                        <p:tav tm="100000">
                                          <p:val>
                                            <p:strVal val="#ppt_y"/>
                                          </p:val>
                                        </p:tav>
                                      </p:tavLst>
                                    </p:anim>
                                    <p:animEffect filter="wipe(down)" transition="in">
                                      <p:cBhvr>
                                        <p:cTn dur="500" id="46"/>
                                        <p:tgtEl>
                                          <p:spTgt spid="59"/>
                                        </p:tgtEl>
                                      </p:cBhvr>
                                    </p:animEffect>
                                  </p:childTnLst>
                                </p:cTn>
                              </p:par>
                            </p:childTnLst>
                          </p:cTn>
                        </p:par>
                        <p:par>
                          <p:cTn fill="hold" id="47" nodeType="afterGroup">
                            <p:stCondLst>
                              <p:cond delay="3500"/>
                            </p:stCondLst>
                            <p:childTnLst>
                              <p:par>
                                <p:cTn fill="hold" grpId="0" id="48" nodeType="afterEffect" presetClass="entr" presetID="12" presetSubtype="4">
                                  <p:stCondLst>
                                    <p:cond delay="0"/>
                                  </p:stCondLst>
                                  <p:childTnLst>
                                    <p:set>
                                      <p:cBhvr>
                                        <p:cTn dur="1" fill="hold" id="49">
                                          <p:stCondLst>
                                            <p:cond delay="0"/>
                                          </p:stCondLst>
                                        </p:cTn>
                                        <p:tgtEl>
                                          <p:spTgt spid="64"/>
                                        </p:tgtEl>
                                        <p:attrNameLst>
                                          <p:attrName>style.visibility</p:attrName>
                                        </p:attrNameLst>
                                      </p:cBhvr>
                                      <p:to>
                                        <p:strVal val="visible"/>
                                      </p:to>
                                    </p:set>
                                    <p:anim calcmode="lin" valueType="num">
                                      <p:cBhvr additive="base">
                                        <p:cTn dur="500" id="50"/>
                                        <p:tgtEl>
                                          <p:spTgt spid="64"/>
                                        </p:tgtEl>
                                        <p:attrNameLst>
                                          <p:attrName>ppt_y</p:attrName>
                                        </p:attrNameLst>
                                      </p:cBhvr>
                                      <p:tavLst>
                                        <p:tav tm="0">
                                          <p:val>
                                            <p:strVal val="#ppt_y+#ppt_h*1.125000"/>
                                          </p:val>
                                        </p:tav>
                                        <p:tav tm="100000">
                                          <p:val>
                                            <p:strVal val="#ppt_y"/>
                                          </p:val>
                                        </p:tav>
                                      </p:tavLst>
                                    </p:anim>
                                    <p:animEffect filter="wipe(up)" transition="in">
                                      <p:cBhvr>
                                        <p:cTn dur="500" id="51"/>
                                        <p:tgtEl>
                                          <p:spTgt spid="64"/>
                                        </p:tgtEl>
                                      </p:cBhvr>
                                    </p:animEffect>
                                  </p:childTnLst>
                                </p:cTn>
                              </p:par>
                              <p:par>
                                <p:cTn fill="hold" grpId="0" id="52" nodeType="withEffect" presetClass="entr" presetID="12" presetSubtype="1">
                                  <p:stCondLst>
                                    <p:cond delay="0"/>
                                  </p:stCondLst>
                                  <p:childTnLst>
                                    <p:set>
                                      <p:cBhvr>
                                        <p:cTn dur="1" fill="hold" id="53">
                                          <p:stCondLst>
                                            <p:cond delay="0"/>
                                          </p:stCondLst>
                                        </p:cTn>
                                        <p:tgtEl>
                                          <p:spTgt spid="60"/>
                                        </p:tgtEl>
                                        <p:attrNameLst>
                                          <p:attrName>style.visibility</p:attrName>
                                        </p:attrNameLst>
                                      </p:cBhvr>
                                      <p:to>
                                        <p:strVal val="visible"/>
                                      </p:to>
                                    </p:set>
                                    <p:anim calcmode="lin" valueType="num">
                                      <p:cBhvr additive="base">
                                        <p:cTn dur="500" id="54"/>
                                        <p:tgtEl>
                                          <p:spTgt spid="60"/>
                                        </p:tgtEl>
                                        <p:attrNameLst>
                                          <p:attrName>ppt_y</p:attrName>
                                        </p:attrNameLst>
                                      </p:cBhvr>
                                      <p:tavLst>
                                        <p:tav tm="0">
                                          <p:val>
                                            <p:strVal val="#ppt_y-#ppt_h*1.125000"/>
                                          </p:val>
                                        </p:tav>
                                        <p:tav tm="100000">
                                          <p:val>
                                            <p:strVal val="#ppt_y"/>
                                          </p:val>
                                        </p:tav>
                                      </p:tavLst>
                                    </p:anim>
                                    <p:animEffect filter="wipe(down)" transition="in">
                                      <p:cBhvr>
                                        <p:cTn dur="500" id="55"/>
                                        <p:tgtEl>
                                          <p:spTgt spid="6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7"/>
      <p:bldP grpId="0" spid="58"/>
      <p:bldP grpId="0" spid="59"/>
      <p:bldP grpId="0" spid="60"/>
      <p:bldP grpId="0" spid="61"/>
      <p:bldP grpId="0" spid="62"/>
      <p:bldP grpId="0" spid="63"/>
      <p:bldP grpId="0" spid="64"/>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3" name="Rectangle 32"/>
          <p:cNvSpPr/>
          <p:nvPr/>
        </p:nvSpPr>
        <p:spPr>
          <a:xfrm>
            <a:off x="0" y="2006600"/>
            <a:ext cx="12192000" cy="2794000"/>
          </a:xfrm>
          <a:prstGeom prst="rect">
            <a:avLst/>
          </a:prstGeom>
          <a:blipFill dpi="0" rotWithShape="1">
            <a:blip r:embed="rId3">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32" name="TextBox 13"/>
          <p:cNvSpPr txBox="1"/>
          <p:nvPr/>
        </p:nvSpPr>
        <p:spPr>
          <a:xfrm>
            <a:off x="2021862" y="2664480"/>
            <a:ext cx="1605280" cy="518160"/>
          </a:xfrm>
          <a:prstGeom prst="rect">
            <a:avLst/>
          </a:prstGeom>
          <a:noFill/>
        </p:spPr>
        <p:txBody>
          <a:bodyPr rtlCol="0" wrap="none">
            <a:spAutoFit/>
          </a:bodyPr>
          <a:lstStyle/>
          <a:p>
            <a:pPr algn="r" defTabSz="1176924"/>
            <a:r>
              <a:rPr altLang="en-US" lang="zh-CN" sz="2800">
                <a:solidFill>
                  <a:schemeClr val="bg1"/>
                </a:solidFill>
                <a:latin charset="-122" panose="02010509060101010101" pitchFamily="49" typeface="幼圆"/>
                <a:ea charset="-122" panose="02010509060101010101" pitchFamily="49" typeface="幼圆"/>
              </a:rPr>
              <a:t>添加标题</a:t>
            </a:r>
          </a:p>
        </p:txBody>
      </p:sp>
      <p:sp>
        <p:nvSpPr>
          <p:cNvPr id="38" name="Rectangle 14"/>
          <p:cNvSpPr/>
          <p:nvPr/>
        </p:nvSpPr>
        <p:spPr>
          <a:xfrm>
            <a:off x="540629" y="3352541"/>
            <a:ext cx="4552071" cy="822960"/>
          </a:xfrm>
          <a:prstGeom prst="rect">
            <a:avLst/>
          </a:prstGeom>
        </p:spPr>
        <p:txBody>
          <a:bodyPr wrap="square">
            <a:spAutoFit/>
          </a:bodyPr>
          <a:lstStyle/>
          <a:p>
            <a:pPr algn="ctr"/>
            <a:r>
              <a:rPr lang="en-GB" sz="1200">
                <a:solidFill>
                  <a:schemeClr val="bg1"/>
                </a:solidFill>
              </a:rPr>
              <a:t>Lorem ipsum dolor sit amet, consectetur adipiscing elit. Integer dolor quam, pretium eu placerat eu semper et nunc. Nullam ut turpis dictum luctus mi quis luctus lorem. Nullam porttitor consectetur nunc in tempor. Cras vitae venenatis sem at pretium arcu. </a:t>
            </a:r>
          </a:p>
        </p:txBody>
      </p:sp>
      <p:pic>
        <p:nvPicPr>
          <p:cNvPr id="7" name="图片 6"/>
          <p:cNvPicPr>
            <a:picLocks noChangeAspect="1"/>
          </p:cNvPicPr>
          <p:nvPr/>
        </p:nvPicPr>
        <p:blipFill>
          <a:blip r:embed="rId4">
            <a:extLst>
              <a:ext uri="{28A0092B-C50C-407E-A947-70E740481C1C}">
                <a14:useLocalDpi val="0"/>
              </a:ext>
            </a:extLst>
          </a:blip>
          <a:srcRect b="79202" t="5540"/>
          <a:stretch>
            <a:fillRect/>
          </a:stretch>
        </p:blipFill>
        <p:spPr>
          <a:xfrm>
            <a:off x="0" y="508000"/>
            <a:ext cx="12192000" cy="699541"/>
          </a:xfrm>
          <a:prstGeom prst="rect">
            <a:avLst/>
          </a:prstGeom>
        </p:spPr>
      </p:pic>
      <p:sp>
        <p:nvSpPr>
          <p:cNvPr id="8" name="Title 1"/>
          <p:cNvSpPr txBox="1"/>
          <p:nvPr/>
        </p:nvSpPr>
        <p:spPr>
          <a:xfrm>
            <a:off x="4584700" y="295001"/>
            <a:ext cx="3022600" cy="1125538"/>
          </a:xfrm>
          <a:prstGeom prst="rect">
            <a:avLst/>
          </a:prstGeom>
        </p:spPr>
        <p:txBody>
          <a:bodyPr anchor="ctr" bIns="45720" lIns="91440" rIns="91440" rtlCol="0" tIns="45720" vert="horz">
            <a:normAutofit/>
          </a:bodyPr>
          <a:lstStyle>
            <a:lvl1pPr algn="l" defTabSz="914400" eaLnBrk="1" hangingPunct="1" latinLnBrk="0" rtl="0">
              <a:lnSpc>
                <a:spcPct val="90000"/>
              </a:lnSpc>
              <a:spcBef>
                <a:spcPct val="0"/>
              </a:spcBef>
              <a:buNone/>
              <a:defRPr kern="1200" sz="4400">
                <a:solidFill>
                  <a:schemeClr val="tx1"/>
                </a:solidFill>
                <a:latin typeface="+mj-lt"/>
                <a:ea typeface="+mj-ea"/>
                <a:cs typeface="+mj-cs"/>
              </a:defRPr>
            </a:lvl1pPr>
          </a:lstStyle>
          <a:p>
            <a:pPr algn="ctr" defTabSz="1176924"/>
            <a:r>
              <a:rPr altLang="en-US" lang="zh-CN" sz="2400">
                <a:solidFill>
                  <a:srgbClr val="3C3C3C"/>
                </a:solidFill>
                <a:latin charset="-122" panose="02010509060101010101" pitchFamily="49" typeface="幼圆"/>
                <a:ea charset="-122" panose="02010509060101010101" pitchFamily="49" typeface="幼圆"/>
              </a:rPr>
              <a:t>添加标题</a:t>
            </a:r>
          </a:p>
        </p:txBody>
      </p:sp>
    </p:spTree>
    <p:extLst>
      <p:ext uri="{BB962C8B-B14F-4D97-AF65-F5344CB8AC3E}">
        <p14:creationId val="1275864612"/>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33"/>
                                        </p:tgtEl>
                                        <p:attrNameLst>
                                          <p:attrName>style.visibility</p:attrName>
                                        </p:attrNameLst>
                                      </p:cBhvr>
                                      <p:to>
                                        <p:strVal val="visible"/>
                                      </p:to>
                                    </p:set>
                                    <p:animEffect filter="fade" transition="in">
                                      <p:cBhvr>
                                        <p:cTn dur="500" id="7"/>
                                        <p:tgtEl>
                                          <p:spTgt spid="33"/>
                                        </p:tgtEl>
                                      </p:cBhvr>
                                    </p:animEffect>
                                  </p:childTnLst>
                                </p:cTn>
                              </p:par>
                            </p:childTnLst>
                          </p:cTn>
                        </p:par>
                        <p:par>
                          <p:cTn fill="hold" id="8" nodeType="afterGroup">
                            <p:stCondLst>
                              <p:cond delay="500"/>
                            </p:stCondLst>
                            <p:childTnLst>
                              <p:par>
                                <p:cTn fill="hold" grpId="0" id="9" nodeType="afterEffect" presetClass="entr" presetID="16" presetSubtype="21">
                                  <p:stCondLst>
                                    <p:cond delay="0"/>
                                  </p:stCondLst>
                                  <p:childTnLst>
                                    <p:set>
                                      <p:cBhvr>
                                        <p:cTn dur="1" fill="hold" id="10">
                                          <p:stCondLst>
                                            <p:cond delay="0"/>
                                          </p:stCondLst>
                                        </p:cTn>
                                        <p:tgtEl>
                                          <p:spTgt spid="32"/>
                                        </p:tgtEl>
                                        <p:attrNameLst>
                                          <p:attrName>style.visibility</p:attrName>
                                        </p:attrNameLst>
                                      </p:cBhvr>
                                      <p:to>
                                        <p:strVal val="visible"/>
                                      </p:to>
                                    </p:set>
                                    <p:animEffect filter="barn(inVertical)" transition="in">
                                      <p:cBhvr>
                                        <p:cTn dur="500" id="11"/>
                                        <p:tgtEl>
                                          <p:spTgt spid="32"/>
                                        </p:tgtEl>
                                      </p:cBhvr>
                                    </p:animEffect>
                                  </p:childTnLst>
                                </p:cTn>
                              </p:par>
                            </p:childTnLst>
                          </p:cTn>
                        </p:par>
                        <p:par>
                          <p:cTn fill="hold" id="12" nodeType="afterGroup">
                            <p:stCondLst>
                              <p:cond delay="1000"/>
                            </p:stCondLst>
                            <p:childTnLst>
                              <p:par>
                                <p:cTn fill="hold" grpId="0" id="13" nodeType="afterEffect" presetClass="entr" presetID="16" presetSubtype="21">
                                  <p:stCondLst>
                                    <p:cond delay="0"/>
                                  </p:stCondLst>
                                  <p:childTnLst>
                                    <p:set>
                                      <p:cBhvr>
                                        <p:cTn dur="1" fill="hold" id="14">
                                          <p:stCondLst>
                                            <p:cond delay="0"/>
                                          </p:stCondLst>
                                        </p:cTn>
                                        <p:tgtEl>
                                          <p:spTgt spid="38"/>
                                        </p:tgtEl>
                                        <p:attrNameLst>
                                          <p:attrName>style.visibility</p:attrName>
                                        </p:attrNameLst>
                                      </p:cBhvr>
                                      <p:to>
                                        <p:strVal val="visible"/>
                                      </p:to>
                                    </p:set>
                                    <p:animEffect filter="barn(inVertical)" transition="in">
                                      <p:cBhvr>
                                        <p:cTn dur="500" id="15"/>
                                        <p:tgtEl>
                                          <p:spTgt spid="3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3"/>
      <p:bldP grpId="0" spid="32"/>
      <p:bldP grpId="0" spid="38"/>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3">
            <a:lum/>
          </a:blip>
          <a:stretch>
            <a:fillRect/>
          </a:stretch>
        </a:blipFill>
        <a:effectLst/>
      </p:bgPr>
    </p:bg>
    <p:spTree>
      <p:nvGrpSpPr>
        <p:cNvPr id="1" name=""/>
        <p:cNvGrpSpPr/>
        <p:nvPr/>
      </p:nvGrpSpPr>
      <p:grpSpPr>
        <a:xfrm>
          <a:off x="0" y="0"/>
          <a:ext cx="0" cy="0"/>
        </a:xfrm>
      </p:grpSpPr>
      <p:sp>
        <p:nvSpPr>
          <p:cNvPr id="15" name="文本框 14"/>
          <p:cNvSpPr txBox="1"/>
          <p:nvPr/>
        </p:nvSpPr>
        <p:spPr>
          <a:xfrm>
            <a:off x="4712584" y="2909010"/>
            <a:ext cx="2926080" cy="914400"/>
          </a:xfrm>
          <a:prstGeom prst="rect">
            <a:avLst/>
          </a:prstGeom>
          <a:noFill/>
          <a:effectLst/>
        </p:spPr>
        <p:txBody>
          <a:bodyPr rtlCol="0" wrap="none">
            <a:spAutoFit/>
          </a:bodyPr>
          <a:lstStyle/>
          <a:p>
            <a:r>
              <a:rPr altLang="en-US" lang="zh-CN" sz="5400">
                <a:solidFill>
                  <a:srgbClr val="3C3C3C"/>
                </a:solidFill>
                <a:latin charset="-122" panose="020b0503020204020204" pitchFamily="34" typeface="微软雅黑"/>
                <a:ea charset="-122" panose="020b0503020204020204" pitchFamily="34" typeface="微软雅黑"/>
              </a:rPr>
              <a:t>谢谢观看</a:t>
            </a:r>
          </a:p>
        </p:txBody>
      </p:sp>
      <p:sp>
        <p:nvSpPr>
          <p:cNvPr id="18" name="文本框 17"/>
          <p:cNvSpPr txBox="1"/>
          <p:nvPr/>
        </p:nvSpPr>
        <p:spPr>
          <a:xfrm>
            <a:off x="4969258" y="3816085"/>
            <a:ext cx="2417708" cy="365760"/>
          </a:xfrm>
          <a:prstGeom prst="rect">
            <a:avLst/>
          </a:prstGeom>
          <a:noFill/>
          <a:effectLst/>
        </p:spPr>
        <p:txBody>
          <a:bodyPr rtlCol="0" wrap="none">
            <a:spAutoFit/>
          </a:bodyPr>
          <a:lstStyle/>
          <a:p>
            <a:r>
              <a:rPr altLang="zh-CN" b="1" lang="en-US">
                <a:solidFill>
                  <a:srgbClr val="3C3C3C"/>
                </a:solidFill>
              </a:rPr>
              <a:t>Thank you to download</a:t>
            </a:r>
          </a:p>
        </p:txBody>
      </p:sp>
    </p:spTree>
    <p:custDataLst>
      <p:tags r:id="rId4"/>
    </p:custDataLst>
    <p:extLst>
      <p:ext uri="{BB962C8B-B14F-4D97-AF65-F5344CB8AC3E}">
        <p14:creationId val="74830055"/>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41" presetSubtype="0">
                                  <p:stCondLst>
                                    <p:cond delay="0"/>
                                  </p:stCondLst>
                                  <p:iterate type="lt">
                                    <p:tmPct val="10000"/>
                                  </p:iterate>
                                  <p:childTnLst>
                                    <p:set>
                                      <p:cBhvr>
                                        <p:cTn dur="1" fill="hold" id="6">
                                          <p:stCondLst>
                                            <p:cond delay="0"/>
                                          </p:stCondLst>
                                        </p:cTn>
                                        <p:tgtEl>
                                          <p:spTgt spid="15"/>
                                        </p:tgtEl>
                                        <p:attrNameLst>
                                          <p:attrName>style.visibility</p:attrName>
                                        </p:attrNameLst>
                                      </p:cBhvr>
                                      <p:to>
                                        <p:strVal val="visible"/>
                                      </p:to>
                                    </p:set>
                                    <p:anim calcmode="lin" valueType="num">
                                      <p:cBhvr>
                                        <p:cTn dur="500" fill="hold" id="7"/>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
                                        <p:tgtEl>
                                          <p:spTgt spid="15"/>
                                        </p:tgtEl>
                                        <p:attrNameLst>
                                          <p:attrName>ppt_y</p:attrName>
                                        </p:attrNameLst>
                                      </p:cBhvr>
                                      <p:tavLst>
                                        <p:tav tm="0">
                                          <p:val>
                                            <p:strVal val="#ppt_y"/>
                                          </p:val>
                                        </p:tav>
                                        <p:tav tm="100000">
                                          <p:val>
                                            <p:strVal val="#ppt_y"/>
                                          </p:val>
                                        </p:tav>
                                      </p:tavLst>
                                    </p:anim>
                                    <p:anim calcmode="lin" valueType="num">
                                      <p:cBhvr>
                                        <p:cTn dur="500" fill="hold" id="9"/>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
                                        <p:tgtEl>
                                          <p:spTgt spid="15"/>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1" tmFilter="0,0; .5, 1; 1, 1"/>
                                        <p:tgtEl>
                                          <p:spTgt spid="15"/>
                                        </p:tgtEl>
                                      </p:cBhvr>
                                    </p:animEffect>
                                  </p:childTnLst>
                                </p:cTn>
                              </p:par>
                            </p:childTnLst>
                          </p:cTn>
                        </p:par>
                      </p:childTnLst>
                    </p:cTn>
                  </p:par>
                  <p:par>
                    <p:cTn fill="hold" id="12" nodeType="clickPar">
                      <p:stCondLst>
                        <p:cond delay="indefinite"/>
                      </p:stCondLst>
                      <p:childTnLst>
                        <p:par>
                          <p:cTn fill="hold" id="13" nodeType="afterGroup">
                            <p:stCondLst>
                              <p:cond delay="0"/>
                            </p:stCondLst>
                            <p:childTnLst>
                              <p:par>
                                <p:cTn fill="hold" grpId="0" id="14" nodeType="clickEffect" presetClass="entr" presetID="56" presetSubtype="0">
                                  <p:stCondLst>
                                    <p:cond delay="0"/>
                                  </p:stCondLst>
                                  <p:iterate type="lt">
                                    <p:tmPct val="10000"/>
                                  </p:iterate>
                                  <p:childTnLst>
                                    <p:set>
                                      <p:cBhvr>
                                        <p:cTn dur="1" fill="hold" id="15">
                                          <p:stCondLst>
                                            <p:cond delay="0"/>
                                          </p:stCondLst>
                                        </p:cTn>
                                        <p:tgtEl>
                                          <p:spTgt spid="18"/>
                                        </p:tgtEl>
                                        <p:attrNameLst>
                                          <p:attrName>style.visibility</p:attrName>
                                        </p:attrNameLst>
                                      </p:cBhvr>
                                      <p:to>
                                        <p:strVal val="visible"/>
                                      </p:to>
                                    </p:set>
                                    <p:anim by="(-#ppt_w*2)" calcmode="lin" valueType="num">
                                      <p:cBhvr rctx="PPT">
                                        <p:cTn autoRev="1" dur="500" fill="hold" id="16">
                                          <p:stCondLst>
                                            <p:cond delay="0"/>
                                          </p:stCondLst>
                                        </p:cTn>
                                        <p:tgtEl>
                                          <p:spTgt spid="18"/>
                                        </p:tgtEl>
                                        <p:attrNameLst>
                                          <p:attrName>ppt_w</p:attrName>
                                        </p:attrNameLst>
                                      </p:cBhvr>
                                    </p:anim>
                                    <p:anim by="(#ppt_w*0.50)" calcmode="lin" valueType="num">
                                      <p:cBhvr>
                                        <p:cTn autoRev="1" decel="50000" dur="500" fill="hold" id="17">
                                          <p:stCondLst>
                                            <p:cond delay="0"/>
                                          </p:stCondLst>
                                        </p:cTn>
                                        <p:tgtEl>
                                          <p:spTgt spid="18"/>
                                        </p:tgtEl>
                                        <p:attrNameLst>
                                          <p:attrName>ppt_x</p:attrName>
                                        </p:attrNameLst>
                                      </p:cBhvr>
                                    </p:anim>
                                    <p:anim calcmode="lin" from="(-#ppt_h/2)" to="(#ppt_y)" valueType="num">
                                      <p:cBhvr>
                                        <p:cTn dur="1000" fill="hold" id="18">
                                          <p:stCondLst>
                                            <p:cond delay="0"/>
                                          </p:stCondLst>
                                        </p:cTn>
                                        <p:tgtEl>
                                          <p:spTgt spid="18"/>
                                        </p:tgtEl>
                                        <p:attrNameLst>
                                          <p:attrName>ppt_y</p:attrName>
                                        </p:attrNameLst>
                                      </p:cBhvr>
                                    </p:anim>
                                    <p:animRot by="21600000">
                                      <p:cBhvr>
                                        <p:cTn dur="1000" fill="hold" id="19">
                                          <p:stCondLst>
                                            <p:cond delay="0"/>
                                          </p:stCondLst>
                                        </p:cTn>
                                        <p:tgtEl>
                                          <p:spTgt spid="18"/>
                                        </p:tgtEl>
                                        <p:attrNameLst>
                                          <p:attrName>r</p:attrName>
                                        </p:attrNameLst>
                                      </p:cBhvr>
                                    </p:animRo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P grpId="0" spid="18"/>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pic>
        <p:nvPicPr>
          <p:cNvPr id="5" name="图片 4"/>
          <p:cNvPicPr>
            <a:picLocks noChangeAspect="1"/>
          </p:cNvPicPr>
          <p:nvPr/>
        </p:nvPicPr>
        <p:blipFill>
          <a:blip r:embed="rId3">
            <a:extLst>
              <a:ext uri="{28A0092B-C50C-407E-A947-70E740481C1C}">
                <a14:useLocalDpi val="0"/>
              </a:ext>
            </a:extLst>
          </a:blip>
          <a:srcRect b="29643" t="5538"/>
          <a:stretch>
            <a:fillRect/>
          </a:stretch>
        </p:blipFill>
        <p:spPr>
          <a:xfrm>
            <a:off x="0" y="1858930"/>
            <a:ext cx="12192000" cy="2971800"/>
          </a:xfrm>
          <a:prstGeom prst="rect">
            <a:avLst/>
          </a:prstGeom>
        </p:spPr>
      </p:pic>
      <p:sp>
        <p:nvSpPr>
          <p:cNvPr id="51" name="TextBox 11"/>
          <p:cNvSpPr txBox="1"/>
          <p:nvPr/>
        </p:nvSpPr>
        <p:spPr>
          <a:xfrm>
            <a:off x="4913138" y="2634671"/>
            <a:ext cx="2365725" cy="914400"/>
          </a:xfrm>
          <a:prstGeom prst="rect">
            <a:avLst/>
          </a:prstGeom>
          <a:noFill/>
        </p:spPr>
        <p:txBody>
          <a:bodyPr rtlCol="0" wrap="square">
            <a:spAutoFit/>
          </a:bodyPr>
          <a:lstStyle/>
          <a:p>
            <a:pPr algn="ctr"/>
            <a:r>
              <a:rPr altLang="zh-CN" b="1" lang="en-US" sz="5400">
                <a:solidFill>
                  <a:srgbClr val="7F2E30"/>
                </a:solidFill>
                <a:latin charset="-122" panose="02000000000000000000" pitchFamily="2" typeface="方正兰亭超细黑简体"/>
                <a:ea charset="-122" panose="02000000000000000000" pitchFamily="2" typeface="方正兰亭超细黑简体"/>
              </a:rPr>
              <a:t>Part.1</a:t>
            </a:r>
          </a:p>
        </p:txBody>
      </p:sp>
      <p:sp>
        <p:nvSpPr>
          <p:cNvPr id="52" name="Subtitle 9"/>
          <p:cNvSpPr txBox="1"/>
          <p:nvPr/>
        </p:nvSpPr>
        <p:spPr>
          <a:xfrm>
            <a:off x="4223792" y="3535330"/>
            <a:ext cx="3744416" cy="1273174"/>
          </a:xfrm>
          <a:prstGeom prst="rect">
            <a:avLst/>
          </a:prstGeom>
        </p:spPr>
        <p:txBody>
          <a:bodyPr bIns="51371" lIns="102742" rIns="102742" rtlCol="0" tIns="51371" vert="horz" wrap="square">
            <a:spAutoFit/>
          </a:bodyPr>
          <a:lstStyle>
            <a:defPPr>
              <a:defRPr lang="zh-CN"/>
            </a:defPPr>
            <a:lvl1pPr algn="r" defTabSz="1087444" indent="0">
              <a:lnSpc>
                <a:spcPct val="100000"/>
              </a:lnSpc>
              <a:spcBef>
                <a:spcPct val="20000"/>
              </a:spcBef>
              <a:buFont typeface="Arial"/>
              <a:buNone/>
              <a:defRPr sz="2000">
                <a:solidFill>
                  <a:schemeClr val="accent2"/>
                </a:solidFill>
                <a:latin typeface="微软雅黑"/>
                <a:ea typeface="微软雅黑"/>
                <a:cs typeface="Open Sans Light"/>
              </a:defRPr>
            </a:lvl1pPr>
            <a:lvl2pPr algn="ctr" defTabSz="1087444" indent="0" marL="1087444">
              <a:lnSpc>
                <a:spcPct val="130000"/>
              </a:lnSpc>
              <a:spcBef>
                <a:spcPct val="20000"/>
              </a:spcBef>
              <a:buFont typeface="Arial"/>
              <a:buNone/>
              <a:defRPr sz="3100">
                <a:solidFill>
                  <a:schemeClr val="tx1">
                    <a:tint val="75000"/>
                  </a:schemeClr>
                </a:solidFill>
                <a:latin typeface="Open Sans"/>
                <a:cs typeface="Open Sans"/>
              </a:defRPr>
            </a:lvl2pPr>
            <a:lvl3pPr algn="ctr" defTabSz="1087444" indent="0" marL="2174887">
              <a:lnSpc>
                <a:spcPct val="130000"/>
              </a:lnSpc>
              <a:spcBef>
                <a:spcPct val="20000"/>
              </a:spcBef>
              <a:buFont typeface="Arial"/>
              <a:buNone/>
              <a:defRPr sz="3100">
                <a:solidFill>
                  <a:schemeClr val="tx1">
                    <a:tint val="75000"/>
                  </a:schemeClr>
                </a:solidFill>
                <a:latin typeface="Open Sans"/>
                <a:cs typeface="Open Sans"/>
              </a:defRPr>
            </a:lvl3pPr>
            <a:lvl4pPr algn="ctr" defTabSz="1087444" indent="0" marL="3262338">
              <a:lnSpc>
                <a:spcPct val="130000"/>
              </a:lnSpc>
              <a:spcBef>
                <a:spcPct val="20000"/>
              </a:spcBef>
              <a:buFont typeface="Arial"/>
              <a:buNone/>
              <a:defRPr sz="3100">
                <a:solidFill>
                  <a:schemeClr val="tx1">
                    <a:tint val="75000"/>
                  </a:schemeClr>
                </a:solidFill>
                <a:latin typeface="Open Sans"/>
                <a:cs typeface="Open Sans"/>
              </a:defRPr>
            </a:lvl4pPr>
            <a:lvl5pPr algn="ctr" defTabSz="1087444" indent="0" marL="4349779">
              <a:lnSpc>
                <a:spcPct val="130000"/>
              </a:lnSpc>
              <a:spcBef>
                <a:spcPct val="20000"/>
              </a:spcBef>
              <a:buFont typeface="Arial"/>
              <a:buNone/>
              <a:defRPr sz="3100">
                <a:solidFill>
                  <a:schemeClr val="tx1">
                    <a:tint val="75000"/>
                  </a:schemeClr>
                </a:solidFill>
                <a:latin typeface="Open Sans"/>
                <a:cs typeface="Open Sans"/>
              </a:defRPr>
            </a:lvl5pPr>
            <a:lvl6pPr algn="ctr" defTabSz="1087444" indent="0" marL="5437225">
              <a:spcBef>
                <a:spcPct val="20000"/>
              </a:spcBef>
              <a:buFont typeface="Arial"/>
              <a:buNone/>
              <a:defRPr sz="4800">
                <a:solidFill>
                  <a:schemeClr val="tx1">
                    <a:tint val="75000"/>
                  </a:schemeClr>
                </a:solidFill>
              </a:defRPr>
            </a:lvl6pPr>
            <a:lvl7pPr algn="ctr" defTabSz="1087444" indent="0" marL="6524671">
              <a:spcBef>
                <a:spcPct val="20000"/>
              </a:spcBef>
              <a:buFont typeface="Arial"/>
              <a:buNone/>
              <a:defRPr sz="4800">
                <a:solidFill>
                  <a:schemeClr val="tx1">
                    <a:tint val="75000"/>
                  </a:schemeClr>
                </a:solidFill>
              </a:defRPr>
            </a:lvl7pPr>
            <a:lvl8pPr algn="ctr" defTabSz="1087444" indent="0" marL="7612115">
              <a:spcBef>
                <a:spcPct val="20000"/>
              </a:spcBef>
              <a:buFont typeface="Arial"/>
              <a:buNone/>
              <a:defRPr sz="4800">
                <a:solidFill>
                  <a:schemeClr val="tx1">
                    <a:tint val="75000"/>
                  </a:schemeClr>
                </a:solidFill>
              </a:defRPr>
            </a:lvl8pPr>
            <a:lvl9pPr algn="ctr" defTabSz="1087444" indent="0" marL="8699558">
              <a:spcBef>
                <a:spcPct val="20000"/>
              </a:spcBef>
              <a:buFont typeface="Arial"/>
              <a:buNone/>
              <a:defRPr sz="4800">
                <a:solidFill>
                  <a:schemeClr val="tx1">
                    <a:tint val="75000"/>
                  </a:schemeClr>
                </a:solidFill>
              </a:defRPr>
            </a:lvl9pPr>
          </a:lstStyle>
          <a:p>
            <a:pPr algn="ctr"/>
            <a:r>
              <a:rPr altLang="en-US" lang="zh-CN" sz="2400">
                <a:solidFill>
                  <a:srgbClr val="3C3C3C"/>
                </a:solidFill>
                <a:latin charset="-122" panose="02010509060101010101" pitchFamily="49" typeface="幼圆"/>
                <a:ea charset="-122" panose="02010509060101010101" pitchFamily="49" typeface="幼圆"/>
              </a:rPr>
              <a:t>点击输入标题内容</a:t>
            </a:r>
          </a:p>
          <a:p>
            <a:pPr algn="ctr"/>
            <a:r>
              <a:rPr altLang="en-US" lang="zh-CN" sz="2400">
                <a:solidFill>
                  <a:srgbClr val="3C3C3C"/>
                </a:solidFill>
                <a:latin charset="-122" panose="02010509060101010101" pitchFamily="49" typeface="幼圆"/>
                <a:ea charset="-122" panose="02010509060101010101" pitchFamily="49" typeface="幼圆"/>
              </a:rPr>
              <a:t>Click on the input header content</a:t>
            </a:r>
          </a:p>
        </p:txBody>
      </p:sp>
    </p:spTree>
    <p:custDataLst>
      <p:tags r:id="rId4"/>
    </p:custDataLst>
    <p:extLst>
      <p:ext uri="{BB962C8B-B14F-4D97-AF65-F5344CB8AC3E}">
        <p14:creationId val="2802944319"/>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51"/>
                                        </p:tgtEl>
                                        <p:attrNameLst>
                                          <p:attrName>style.visibility</p:attrName>
                                        </p:attrNameLst>
                                      </p:cBhvr>
                                      <p:to>
                                        <p:strVal val="visible"/>
                                      </p:to>
                                    </p:set>
                                    <p:animEffect filter="fade" transition="in">
                                      <p:cBhvr>
                                        <p:cTn dur="300" id="7"/>
                                        <p:tgtEl>
                                          <p:spTgt spid="51"/>
                                        </p:tgtEl>
                                      </p:cBhvr>
                                    </p:animEffect>
                                  </p:childTnLst>
                                </p:cTn>
                              </p:par>
                            </p:childTnLst>
                          </p:cTn>
                        </p:par>
                      </p:childTnLst>
                    </p:cTn>
                  </p:par>
                  <p:par>
                    <p:cTn fill="hold" id="8" nodeType="clickPar">
                      <p:stCondLst>
                        <p:cond delay="indefinite"/>
                        <p:cond delay="0" evt="onBegin">
                          <p:tn val="7"/>
                        </p:cond>
                      </p:stCondLst>
                      <p:childTnLst>
                        <p:par>
                          <p:cTn fill="hold" id="9" nodeType="afterGroup">
                            <p:stCondLst>
                              <p:cond delay="0"/>
                            </p:stCondLst>
                            <p:childTnLst>
                              <p:par>
                                <p:cTn fill="hold" grpId="0" id="10" nodeType="clickEffect" presetClass="entr" presetID="2" presetSubtype="4">
                                  <p:stCondLst>
                                    <p:cond delay="0"/>
                                  </p:stCondLst>
                                  <p:childTnLst>
                                    <p:set>
                                      <p:cBhvr>
                                        <p:cTn dur="1" fill="hold" id="11">
                                          <p:stCondLst>
                                            <p:cond delay="0"/>
                                          </p:stCondLst>
                                        </p:cTn>
                                        <p:tgtEl>
                                          <p:spTgt spid="52"/>
                                        </p:tgtEl>
                                        <p:attrNameLst>
                                          <p:attrName>style.visibility</p:attrName>
                                        </p:attrNameLst>
                                      </p:cBhvr>
                                      <p:to>
                                        <p:strVal val="visible"/>
                                      </p:to>
                                    </p:set>
                                    <p:anim calcmode="lin" valueType="num">
                                      <p:cBhvr additive="base">
                                        <p:cTn dur="500" fill="hold" id="12"/>
                                        <p:tgtEl>
                                          <p:spTgt spid="52"/>
                                        </p:tgtEl>
                                        <p:attrNameLst>
                                          <p:attrName>ppt_x</p:attrName>
                                        </p:attrNameLst>
                                      </p:cBhvr>
                                      <p:tavLst>
                                        <p:tav tm="0">
                                          <p:val>
                                            <p:strVal val="#ppt_x"/>
                                          </p:val>
                                        </p:tav>
                                        <p:tav tm="100000">
                                          <p:val>
                                            <p:strVal val="#ppt_x"/>
                                          </p:val>
                                        </p:tav>
                                      </p:tavLst>
                                    </p:anim>
                                    <p:anim calcmode="lin" valueType="num">
                                      <p:cBhvr additive="base">
                                        <p:cTn dur="500" fill="hold" id="13"/>
                                        <p:tgtEl>
                                          <p:spTgt spid="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1"/>
      <p:bldP grpId="0" spid="52"/>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4" name="图片 33"/>
          <p:cNvPicPr>
            <a:picLocks noChangeAspect="1"/>
          </p:cNvPicPr>
          <p:nvPr/>
        </p:nvPicPr>
        <p:blipFill>
          <a:blip r:embed="rId3">
            <a:extLst>
              <a:ext uri="{28A0092B-C50C-407E-A947-70E740481C1C}">
                <a14:useLocalDpi val="0"/>
              </a:ext>
            </a:extLst>
          </a:blip>
          <a:srcRect b="79202" t="5540"/>
          <a:stretch>
            <a:fillRect/>
          </a:stretch>
        </p:blipFill>
        <p:spPr>
          <a:xfrm>
            <a:off x="0" y="508000"/>
            <a:ext cx="12192000" cy="699541"/>
          </a:xfrm>
          <a:prstGeom prst="rect">
            <a:avLst/>
          </a:prstGeom>
        </p:spPr>
      </p:pic>
      <p:sp>
        <p:nvSpPr>
          <p:cNvPr id="35" name="Title 1"/>
          <p:cNvSpPr txBox="1"/>
          <p:nvPr/>
        </p:nvSpPr>
        <p:spPr>
          <a:xfrm>
            <a:off x="4584700" y="295001"/>
            <a:ext cx="3022600" cy="1125538"/>
          </a:xfrm>
          <a:prstGeom prst="rect">
            <a:avLst/>
          </a:prstGeom>
        </p:spPr>
        <p:txBody>
          <a:bodyPr anchor="ctr" bIns="45720" lIns="91440" rIns="91440" rtlCol="0" tIns="45720" vert="horz">
            <a:normAutofit/>
          </a:bodyPr>
          <a:lstStyle>
            <a:lvl1pPr algn="l" defTabSz="914400" eaLnBrk="1" hangingPunct="1" latinLnBrk="0" rtl="0">
              <a:lnSpc>
                <a:spcPct val="90000"/>
              </a:lnSpc>
              <a:spcBef>
                <a:spcPct val="0"/>
              </a:spcBef>
              <a:buNone/>
              <a:defRPr kern="1200" sz="4400">
                <a:solidFill>
                  <a:schemeClr val="tx1"/>
                </a:solidFill>
                <a:latin typeface="+mj-lt"/>
                <a:ea typeface="+mj-ea"/>
                <a:cs typeface="+mj-cs"/>
              </a:defRPr>
            </a:lvl1pPr>
          </a:lstStyle>
          <a:p>
            <a:pPr algn="ctr" defTabSz="1176924"/>
            <a:r>
              <a:rPr altLang="en-US" lang="zh-CN" sz="2400">
                <a:solidFill>
                  <a:srgbClr val="3C3C3C"/>
                </a:solidFill>
                <a:latin charset="-122" panose="02010509060101010101" pitchFamily="49" typeface="幼圆"/>
                <a:ea charset="-122" panose="02010509060101010101" pitchFamily="49" typeface="幼圆"/>
              </a:rPr>
              <a:t>添加标题</a:t>
            </a:r>
          </a:p>
        </p:txBody>
      </p:sp>
      <p:sp>
        <p:nvSpPr>
          <p:cNvPr id="48" name="Oval 22"/>
          <p:cNvSpPr>
            <a:spLocks noChangeArrowheads="1"/>
          </p:cNvSpPr>
          <p:nvPr/>
        </p:nvSpPr>
        <p:spPr bwMode="auto">
          <a:xfrm>
            <a:off x="1654543" y="4801036"/>
            <a:ext cx="471056" cy="471056"/>
          </a:xfrm>
          <a:prstGeom prst="ellipse">
            <a:avLst/>
          </a:prstGeom>
          <a:solidFill>
            <a:srgbClr val="363636"/>
          </a:solidFill>
          <a:ln>
            <a:noFill/>
          </a:ln>
          <a:extLst/>
        </p:spPr>
        <p:txBody>
          <a:bodyPr anchor="ctr"/>
          <a:lstStyle/>
          <a:p>
            <a:pPr algn="ctr" eaLnBrk="1" hangingPunct="1"/>
            <a:endParaRPr altLang="en-US" lang="en-AU" sz="1600">
              <a:solidFill>
                <a:srgbClr val="FFFFFF"/>
              </a:solidFill>
              <a:latin typeface="FontAwesome"/>
            </a:endParaRPr>
          </a:p>
        </p:txBody>
      </p:sp>
      <p:sp>
        <p:nvSpPr>
          <p:cNvPr id="49" name="Oval 33"/>
          <p:cNvSpPr>
            <a:spLocks noChangeArrowheads="1"/>
          </p:cNvSpPr>
          <p:nvPr/>
        </p:nvSpPr>
        <p:spPr bwMode="auto">
          <a:xfrm>
            <a:off x="5123989" y="4801036"/>
            <a:ext cx="471056" cy="471056"/>
          </a:xfrm>
          <a:prstGeom prst="ellipse">
            <a:avLst/>
          </a:prstGeom>
          <a:solidFill>
            <a:srgbClr val="363636"/>
          </a:solidFill>
          <a:ln>
            <a:noFill/>
          </a:ln>
          <a:extLst/>
        </p:spPr>
        <p:txBody>
          <a:bodyPr anchor="ctr"/>
          <a:lstStyle/>
          <a:p>
            <a:pPr algn="ctr" eaLnBrk="1" hangingPunct="1"/>
            <a:endParaRPr altLang="zh-CN" lang="en-US" sz="1600">
              <a:solidFill>
                <a:srgbClr val="FFFFFF"/>
              </a:solidFill>
            </a:endParaRPr>
          </a:p>
        </p:txBody>
      </p:sp>
      <p:sp>
        <p:nvSpPr>
          <p:cNvPr id="50" name="Oval 36"/>
          <p:cNvSpPr>
            <a:spLocks noChangeArrowheads="1"/>
          </p:cNvSpPr>
          <p:nvPr/>
        </p:nvSpPr>
        <p:spPr bwMode="auto">
          <a:xfrm>
            <a:off x="8424810" y="4801036"/>
            <a:ext cx="471056" cy="471056"/>
          </a:xfrm>
          <a:prstGeom prst="ellipse">
            <a:avLst/>
          </a:prstGeom>
          <a:solidFill>
            <a:srgbClr val="363636"/>
          </a:solidFill>
          <a:ln>
            <a:noFill/>
          </a:ln>
          <a:extLst/>
        </p:spPr>
        <p:txBody>
          <a:bodyPr anchor="ctr"/>
          <a:lstStyle/>
          <a:p>
            <a:pPr algn="ctr" eaLnBrk="1" hangingPunct="1"/>
            <a:endParaRPr altLang="zh-CN" lang="en-US" sz="1600">
              <a:solidFill>
                <a:srgbClr val="FFFFFF"/>
              </a:solidFill>
              <a:latin typeface="FontAwesome"/>
            </a:endParaRPr>
          </a:p>
        </p:txBody>
      </p:sp>
      <p:sp>
        <p:nvSpPr>
          <p:cNvPr id="51" name="TextBox 15"/>
          <p:cNvSpPr txBox="1">
            <a:spLocks noChangeArrowheads="1"/>
          </p:cNvSpPr>
          <p:nvPr/>
        </p:nvSpPr>
        <p:spPr bwMode="auto">
          <a:xfrm>
            <a:off x="1659650" y="4888482"/>
            <a:ext cx="460842"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9pPr>
          </a:lstStyle>
          <a:p>
            <a:pPr algn="ctr" eaLnBrk="1" hangingPunct="1"/>
            <a:r>
              <a:rPr altLang="zh-CN" b="1" lang="en-US" sz="1600">
                <a:solidFill>
                  <a:srgbClr val="FFFFFF"/>
                </a:solidFill>
                <a:latin charset="-122" panose="020b0503020204020204" pitchFamily="34" typeface="微软雅黑"/>
                <a:ea charset="-122" panose="020b0503020204020204" pitchFamily="34" typeface="微软雅黑"/>
                <a:sym typeface="Gill Sans"/>
              </a:rPr>
              <a:t>01</a:t>
            </a:r>
          </a:p>
        </p:txBody>
      </p:sp>
      <p:sp>
        <p:nvSpPr>
          <p:cNvPr id="52" name="TextBox 15"/>
          <p:cNvSpPr txBox="1">
            <a:spLocks noChangeArrowheads="1"/>
          </p:cNvSpPr>
          <p:nvPr/>
        </p:nvSpPr>
        <p:spPr bwMode="auto">
          <a:xfrm>
            <a:off x="5130529" y="4888482"/>
            <a:ext cx="459564"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9pPr>
          </a:lstStyle>
          <a:p>
            <a:pPr algn="ctr" eaLnBrk="1" hangingPunct="1"/>
            <a:r>
              <a:rPr altLang="zh-CN" b="1" lang="en-US" sz="1600">
                <a:solidFill>
                  <a:srgbClr val="FFFFFF"/>
                </a:solidFill>
                <a:latin charset="-122" panose="020b0503020204020204" pitchFamily="34" typeface="微软雅黑"/>
                <a:ea charset="-122" panose="020b0503020204020204" pitchFamily="34" typeface="微软雅黑"/>
                <a:sym typeface="Gill Sans"/>
              </a:rPr>
              <a:t>02</a:t>
            </a:r>
          </a:p>
        </p:txBody>
      </p:sp>
      <p:sp>
        <p:nvSpPr>
          <p:cNvPr id="53" name="TextBox 15"/>
          <p:cNvSpPr txBox="1">
            <a:spLocks noChangeArrowheads="1"/>
          </p:cNvSpPr>
          <p:nvPr/>
        </p:nvSpPr>
        <p:spPr bwMode="auto">
          <a:xfrm>
            <a:off x="8430556" y="4888482"/>
            <a:ext cx="459564"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9pPr>
          </a:lstStyle>
          <a:p>
            <a:pPr algn="ctr" eaLnBrk="1" hangingPunct="1"/>
            <a:r>
              <a:rPr altLang="zh-CN" b="1" lang="en-US" sz="1600">
                <a:solidFill>
                  <a:srgbClr val="FFFFFF"/>
                </a:solidFill>
                <a:latin charset="-122" panose="020b0503020204020204" pitchFamily="34" typeface="微软雅黑"/>
                <a:ea charset="-122" panose="020b0503020204020204" pitchFamily="34" typeface="微软雅黑"/>
                <a:sym typeface="Gill Sans"/>
              </a:rPr>
              <a:t>03</a:t>
            </a:r>
          </a:p>
        </p:txBody>
      </p:sp>
      <p:sp>
        <p:nvSpPr>
          <p:cNvPr id="58" name="文本框 57"/>
          <p:cNvSpPr txBox="1">
            <a:spLocks noChangeAspect="1"/>
          </p:cNvSpPr>
          <p:nvPr/>
        </p:nvSpPr>
        <p:spPr>
          <a:xfrm>
            <a:off x="2053571" y="4699898"/>
            <a:ext cx="1528762" cy="579120"/>
          </a:xfrm>
          <a:prstGeom prst="rect">
            <a:avLst/>
          </a:prstGeom>
          <a:noFill/>
          <a:ln>
            <a:noFill/>
          </a:ln>
        </p:spPr>
        <p:txBody>
          <a:bodyPr>
            <a:spAutoFit/>
          </a:bodyPr>
          <a:lstStyle/>
          <a:p>
            <a:pPr algn="ctr" fontAlgn="ctr"/>
            <a:r>
              <a:rPr altLang="en-US" lang="zh-CN" sz="1600">
                <a:latin charset="-122" panose="02010509060101010101" pitchFamily="49" typeface="幼圆"/>
                <a:ea charset="-122" panose="02010509060101010101" pitchFamily="49" typeface="幼圆"/>
              </a:rPr>
              <a:t>输入内容</a:t>
            </a:r>
          </a:p>
          <a:p>
            <a:pPr algn="ctr" fontAlgn="ctr"/>
            <a:r>
              <a:rPr altLang="en-US" lang="zh-CN" sz="1600">
                <a:latin charset="-122" panose="02010509060101010101" pitchFamily="49" typeface="幼圆"/>
                <a:ea charset="-122" panose="02010509060101010101" pitchFamily="49" typeface="幼圆"/>
              </a:rPr>
              <a:t> </a:t>
            </a:r>
          </a:p>
        </p:txBody>
      </p:sp>
      <p:cxnSp>
        <p:nvCxnSpPr>
          <p:cNvPr id="59" name="直接连接符 58"/>
          <p:cNvCxnSpPr/>
          <p:nvPr/>
        </p:nvCxnSpPr>
        <p:spPr>
          <a:xfrm>
            <a:off x="2680633" y="5095185"/>
            <a:ext cx="276225"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0" name="文本框 59"/>
          <p:cNvSpPr txBox="1">
            <a:spLocks noChangeArrowheads="1"/>
          </p:cNvSpPr>
          <p:nvPr/>
        </p:nvSpPr>
        <p:spPr bwMode="auto">
          <a:xfrm>
            <a:off x="1647171" y="5157098"/>
            <a:ext cx="2341562"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eaLnBrk="0" hangingPunct="0"/>
            <a:r>
              <a:rPr altLang="en-US" lang="zh-CN" noProof="1" sz="1000">
                <a:solidFill>
                  <a:schemeClr val="tx1">
                    <a:lumMod val="65000"/>
                    <a:lumOff val="35000"/>
                  </a:schemeClr>
                </a:solidFill>
                <a:latin charset="0" panose="020b0604020202020204" pitchFamily="34" typeface="Arial"/>
              </a:rPr>
              <a:t>根据分类输入内容</a:t>
            </a:r>
          </a:p>
        </p:txBody>
      </p:sp>
      <p:sp>
        <p:nvSpPr>
          <p:cNvPr id="61" name="文本框 60"/>
          <p:cNvSpPr txBox="1">
            <a:spLocks noChangeAspect="1"/>
          </p:cNvSpPr>
          <p:nvPr/>
        </p:nvSpPr>
        <p:spPr>
          <a:xfrm>
            <a:off x="5700253" y="4699898"/>
            <a:ext cx="1528762" cy="579120"/>
          </a:xfrm>
          <a:prstGeom prst="rect">
            <a:avLst/>
          </a:prstGeom>
          <a:noFill/>
          <a:ln>
            <a:noFill/>
          </a:ln>
        </p:spPr>
        <p:txBody>
          <a:bodyPr>
            <a:spAutoFit/>
          </a:bodyPr>
          <a:lstStyle/>
          <a:p>
            <a:pPr algn="ctr" fontAlgn="ctr"/>
            <a:r>
              <a:rPr altLang="en-US" lang="zh-CN" sz="1600">
                <a:latin charset="-122" panose="02010509060101010101" pitchFamily="49" typeface="幼圆"/>
                <a:ea charset="-122" panose="02010509060101010101" pitchFamily="49" typeface="幼圆"/>
              </a:rPr>
              <a:t>输入内容</a:t>
            </a:r>
          </a:p>
          <a:p>
            <a:pPr algn="ctr" fontAlgn="ctr"/>
            <a:r>
              <a:rPr altLang="en-US" lang="zh-CN" sz="1600">
                <a:latin charset="-122" panose="02010509060101010101" pitchFamily="49" typeface="幼圆"/>
                <a:ea charset="-122" panose="02010509060101010101" pitchFamily="49" typeface="幼圆"/>
              </a:rPr>
              <a:t> </a:t>
            </a:r>
          </a:p>
        </p:txBody>
      </p:sp>
      <p:cxnSp>
        <p:nvCxnSpPr>
          <p:cNvPr id="62" name="直接连接符 61"/>
          <p:cNvCxnSpPr/>
          <p:nvPr/>
        </p:nvCxnSpPr>
        <p:spPr>
          <a:xfrm>
            <a:off x="6327315" y="5095185"/>
            <a:ext cx="276225"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3" name="文本框 62"/>
          <p:cNvSpPr txBox="1">
            <a:spLocks noChangeArrowheads="1"/>
          </p:cNvSpPr>
          <p:nvPr/>
        </p:nvSpPr>
        <p:spPr bwMode="auto">
          <a:xfrm>
            <a:off x="5293853" y="5157098"/>
            <a:ext cx="2341562"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eaLnBrk="0" hangingPunct="0"/>
            <a:r>
              <a:rPr altLang="en-US" lang="zh-CN" noProof="1" sz="1000">
                <a:solidFill>
                  <a:schemeClr val="tx1">
                    <a:lumMod val="65000"/>
                    <a:lumOff val="35000"/>
                  </a:schemeClr>
                </a:solidFill>
                <a:latin charset="0" panose="020b0604020202020204" pitchFamily="34" typeface="Arial"/>
              </a:rPr>
              <a:t>根据分类输入内容</a:t>
            </a:r>
          </a:p>
        </p:txBody>
      </p:sp>
      <p:sp>
        <p:nvSpPr>
          <p:cNvPr id="64" name="文本框 63"/>
          <p:cNvSpPr txBox="1">
            <a:spLocks noChangeAspect="1"/>
          </p:cNvSpPr>
          <p:nvPr/>
        </p:nvSpPr>
        <p:spPr>
          <a:xfrm>
            <a:off x="8988953" y="4699898"/>
            <a:ext cx="1528762" cy="579120"/>
          </a:xfrm>
          <a:prstGeom prst="rect">
            <a:avLst/>
          </a:prstGeom>
          <a:noFill/>
          <a:ln>
            <a:noFill/>
          </a:ln>
        </p:spPr>
        <p:txBody>
          <a:bodyPr>
            <a:spAutoFit/>
          </a:bodyPr>
          <a:lstStyle/>
          <a:p>
            <a:pPr algn="ctr" fontAlgn="ctr"/>
            <a:r>
              <a:rPr altLang="en-US" lang="zh-CN" sz="1600">
                <a:latin charset="-122" panose="02010509060101010101" pitchFamily="49" typeface="幼圆"/>
                <a:ea charset="-122" panose="02010509060101010101" pitchFamily="49" typeface="幼圆"/>
              </a:rPr>
              <a:t>输入内容</a:t>
            </a:r>
          </a:p>
          <a:p>
            <a:pPr algn="ctr" fontAlgn="ctr"/>
            <a:r>
              <a:rPr altLang="en-US" lang="zh-CN" sz="1600">
                <a:latin charset="-122" panose="02010509060101010101" pitchFamily="49" typeface="幼圆"/>
                <a:ea charset="-122" panose="02010509060101010101" pitchFamily="49" typeface="幼圆"/>
              </a:rPr>
              <a:t> </a:t>
            </a:r>
          </a:p>
        </p:txBody>
      </p:sp>
      <p:cxnSp>
        <p:nvCxnSpPr>
          <p:cNvPr id="65" name="直接连接符 64"/>
          <p:cNvCxnSpPr/>
          <p:nvPr/>
        </p:nvCxnSpPr>
        <p:spPr>
          <a:xfrm>
            <a:off x="9616016" y="5095185"/>
            <a:ext cx="276225"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6" name="文本框 65"/>
          <p:cNvSpPr txBox="1">
            <a:spLocks noChangeArrowheads="1"/>
          </p:cNvSpPr>
          <p:nvPr/>
        </p:nvSpPr>
        <p:spPr bwMode="auto">
          <a:xfrm>
            <a:off x="8582553" y="5157098"/>
            <a:ext cx="2341562"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eaLnBrk="0" hangingPunct="0"/>
            <a:r>
              <a:rPr altLang="en-US" lang="zh-CN" noProof="1" sz="1000">
                <a:solidFill>
                  <a:schemeClr val="tx1">
                    <a:lumMod val="65000"/>
                    <a:lumOff val="35000"/>
                  </a:schemeClr>
                </a:solidFill>
                <a:latin charset="0" panose="020b0604020202020204" pitchFamily="34" typeface="Arial"/>
              </a:rPr>
              <a:t>根据分类输入内容</a:t>
            </a:r>
          </a:p>
        </p:txBody>
      </p:sp>
      <p:sp>
        <p:nvSpPr>
          <p:cNvPr id="36" name="Rectangle 5"/>
          <p:cNvSpPr>
            <a:spLocks noChangeArrowheads="1"/>
          </p:cNvSpPr>
          <p:nvPr/>
        </p:nvSpPr>
        <p:spPr bwMode="auto">
          <a:xfrm>
            <a:off x="897867" y="2080368"/>
            <a:ext cx="3474141" cy="2201575"/>
          </a:xfrm>
          <a:prstGeom prst="rect">
            <a:avLst/>
          </a:prstGeom>
          <a:solidFill>
            <a:srgbClr val="363636"/>
          </a:solidFill>
          <a:ln>
            <a:noFill/>
          </a:ln>
          <a:extLst/>
        </p:spPr>
        <p:txBody>
          <a:bodyPr anchor="ctr"/>
          <a:lstStyle/>
          <a:p>
            <a:pPr algn="ctr" eaLnBrk="1" hangingPunct="1"/>
            <a:endParaRPr altLang="en-US" lang="id-ID" sz="5400">
              <a:solidFill>
                <a:srgbClr val="FFFFFF"/>
              </a:solidFill>
            </a:endParaRPr>
          </a:p>
        </p:txBody>
      </p:sp>
      <p:sp>
        <p:nvSpPr>
          <p:cNvPr id="47" name="Rectangle 6"/>
          <p:cNvSpPr>
            <a:spLocks noChangeArrowheads="1"/>
          </p:cNvSpPr>
          <p:nvPr/>
        </p:nvSpPr>
        <p:spPr bwMode="auto">
          <a:xfrm>
            <a:off x="7819992" y="2080368"/>
            <a:ext cx="3474141" cy="2201575"/>
          </a:xfrm>
          <a:prstGeom prst="rect">
            <a:avLst/>
          </a:prstGeom>
          <a:solidFill>
            <a:srgbClr val="7F2E30"/>
          </a:solidFill>
          <a:ln>
            <a:noFill/>
          </a:ln>
          <a:extLst/>
        </p:spPr>
        <p:txBody>
          <a:bodyPr anchor="ctr"/>
          <a:lstStyle/>
          <a:p>
            <a:pPr algn="ctr" eaLnBrk="1" hangingPunct="1"/>
            <a:endParaRPr altLang="en-US" lang="id-ID">
              <a:solidFill>
                <a:srgbClr val="FFFFFF"/>
              </a:solidFill>
            </a:endParaRPr>
          </a:p>
        </p:txBody>
      </p:sp>
      <p:sp>
        <p:nvSpPr>
          <p:cNvPr id="54" name="TextBox 13"/>
          <p:cNvSpPr txBox="1">
            <a:spLocks noChangeArrowheads="1"/>
          </p:cNvSpPr>
          <p:nvPr/>
        </p:nvSpPr>
        <p:spPr bwMode="auto">
          <a:xfrm>
            <a:off x="1264407" y="2618859"/>
            <a:ext cx="2581937"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lvl1pPr defTabSz="1216025">
              <a:defRPr>
                <a:solidFill>
                  <a:schemeClr val="tx1"/>
                </a:solidFill>
                <a:latin charset="0" pitchFamily="34" typeface="Calibri"/>
                <a:ea charset="-122" pitchFamily="2" typeface="宋体"/>
              </a:defRPr>
            </a:lvl1pPr>
            <a:lvl2pPr defTabSz="1216025" indent="-285750" marL="742950">
              <a:defRPr>
                <a:solidFill>
                  <a:schemeClr val="tx1"/>
                </a:solidFill>
                <a:latin charset="0" pitchFamily="34" typeface="Calibri"/>
                <a:ea charset="-122" pitchFamily="2" typeface="宋体"/>
              </a:defRPr>
            </a:lvl2pPr>
            <a:lvl3pPr defTabSz="1216025" indent="-228600" marL="1143000">
              <a:defRPr>
                <a:solidFill>
                  <a:schemeClr val="tx1"/>
                </a:solidFill>
                <a:latin charset="0" pitchFamily="34" typeface="Calibri"/>
                <a:ea charset="-122" pitchFamily="2" typeface="宋体"/>
              </a:defRPr>
            </a:lvl3pPr>
            <a:lvl4pPr defTabSz="1216025" indent="-228600" marL="1600200">
              <a:defRPr>
                <a:solidFill>
                  <a:schemeClr val="tx1"/>
                </a:solidFill>
                <a:latin charset="0" pitchFamily="34" typeface="Calibri"/>
                <a:ea charset="-122" pitchFamily="2" typeface="宋体"/>
              </a:defRPr>
            </a:lvl4pPr>
            <a:lvl5pPr defTabSz="1216025" indent="-228600" marL="2057400">
              <a:defRPr>
                <a:solidFill>
                  <a:schemeClr val="tx1"/>
                </a:solidFill>
                <a:latin charset="0" pitchFamily="34" typeface="Calibri"/>
                <a:ea charset="-122" pitchFamily="2" typeface="宋体"/>
              </a:defRPr>
            </a:lvl5pPr>
            <a:lvl6pPr defTabSz="1216025" eaLnBrk="0" fontAlgn="base" hangingPunct="0" indent="-228600" marL="2514600">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6pPr>
            <a:lvl7pPr defTabSz="1216025" eaLnBrk="0" fontAlgn="base" hangingPunct="0" indent="-228600" marL="2971800">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7pPr>
            <a:lvl8pPr defTabSz="1216025" eaLnBrk="0" fontAlgn="base" hangingPunct="0" indent="-228600" marL="3429000">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8pPr>
            <a:lvl9pPr defTabSz="1216025" eaLnBrk="0" fontAlgn="base" hangingPunct="0" indent="-228600" marL="3886200">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9pPr>
          </a:lstStyle>
          <a:p>
            <a:pPr algn="ctr"/>
            <a:r>
              <a:rPr altLang="en-US" lang="zh-CN" sz="1600">
                <a:solidFill>
                  <a:schemeClr val="bg1"/>
                </a:solidFill>
                <a:latin charset="-122" panose="02010509060101010101" pitchFamily="49" typeface="幼圆"/>
                <a:ea charset="-122" panose="02010509060101010101" pitchFamily="49" typeface="幼圆"/>
              </a:rPr>
              <a:t>标题文字</a:t>
            </a:r>
          </a:p>
        </p:txBody>
      </p:sp>
      <p:sp>
        <p:nvSpPr>
          <p:cNvPr id="55" name="TextBox 13"/>
          <p:cNvSpPr txBox="1">
            <a:spLocks noChangeArrowheads="1"/>
          </p:cNvSpPr>
          <p:nvPr/>
        </p:nvSpPr>
        <p:spPr bwMode="auto">
          <a:xfrm>
            <a:off x="1506105" y="3146360"/>
            <a:ext cx="2257663" cy="548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lvl1pPr defTabSz="1216025">
              <a:defRPr>
                <a:solidFill>
                  <a:schemeClr val="tx1"/>
                </a:solidFill>
                <a:latin charset="0" pitchFamily="34" typeface="Calibri"/>
                <a:ea charset="-122" pitchFamily="2" typeface="宋体"/>
              </a:defRPr>
            </a:lvl1pPr>
            <a:lvl2pPr defTabSz="1216025" indent="-285750" marL="742950">
              <a:defRPr>
                <a:solidFill>
                  <a:schemeClr val="tx1"/>
                </a:solidFill>
                <a:latin charset="0" pitchFamily="34" typeface="Calibri"/>
                <a:ea charset="-122" pitchFamily="2" typeface="宋体"/>
              </a:defRPr>
            </a:lvl2pPr>
            <a:lvl3pPr defTabSz="1216025" indent="-228600" marL="1143000">
              <a:defRPr>
                <a:solidFill>
                  <a:schemeClr val="tx1"/>
                </a:solidFill>
                <a:latin charset="0" pitchFamily="34" typeface="Calibri"/>
                <a:ea charset="-122" pitchFamily="2" typeface="宋体"/>
              </a:defRPr>
            </a:lvl3pPr>
            <a:lvl4pPr defTabSz="1216025" indent="-228600" marL="1600200">
              <a:defRPr>
                <a:solidFill>
                  <a:schemeClr val="tx1"/>
                </a:solidFill>
                <a:latin charset="0" pitchFamily="34" typeface="Calibri"/>
                <a:ea charset="-122" pitchFamily="2" typeface="宋体"/>
              </a:defRPr>
            </a:lvl4pPr>
            <a:lvl5pPr defTabSz="1216025" indent="-228600" marL="2057400">
              <a:defRPr>
                <a:solidFill>
                  <a:schemeClr val="tx1"/>
                </a:solidFill>
                <a:latin charset="0" pitchFamily="34" typeface="Calibri"/>
                <a:ea charset="-122" pitchFamily="2" typeface="宋体"/>
              </a:defRPr>
            </a:lvl5pPr>
            <a:lvl6pPr defTabSz="1216025" eaLnBrk="0" fontAlgn="base" hangingPunct="0" indent="-228600" marL="2514600">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6pPr>
            <a:lvl7pPr defTabSz="1216025" eaLnBrk="0" fontAlgn="base" hangingPunct="0" indent="-228600" marL="2971800">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7pPr>
            <a:lvl8pPr defTabSz="1216025" eaLnBrk="0" fontAlgn="base" hangingPunct="0" indent="-228600" marL="3429000">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8pPr>
            <a:lvl9pPr defTabSz="1216025" eaLnBrk="0" fontAlgn="base" hangingPunct="0" indent="-228600" marL="3886200">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9pPr>
          </a:lstStyle>
          <a:p>
            <a:pPr algn="ctr" eaLnBrk="1" hangingPunct="1">
              <a:spcBef>
                <a:spcPct val="20000"/>
              </a:spcBef>
            </a:pPr>
            <a:r>
              <a:rPr altLang="zh-CN" lang="en-US" sz="1200">
                <a:solidFill>
                  <a:schemeClr val="bg1"/>
                </a:solidFill>
                <a:latin charset="0" panose="020b0604020202020204" pitchFamily="34" typeface="Arial"/>
                <a:ea charset="-122" panose="020b0503020204020204" pitchFamily="34" typeface="微软雅黑"/>
                <a:sym charset="0" panose="020b0604020202020204" pitchFamily="34" typeface="Arial"/>
              </a:rPr>
              <a:t>add your words here，according to your need to draw the text box size</a:t>
            </a:r>
          </a:p>
        </p:txBody>
      </p:sp>
      <p:sp>
        <p:nvSpPr>
          <p:cNvPr id="56" name="TextBox 13"/>
          <p:cNvSpPr txBox="1">
            <a:spLocks noChangeArrowheads="1"/>
          </p:cNvSpPr>
          <p:nvPr/>
        </p:nvSpPr>
        <p:spPr bwMode="auto">
          <a:xfrm>
            <a:off x="8280049" y="2618859"/>
            <a:ext cx="2580184"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lvl1pPr defTabSz="1216025">
              <a:defRPr>
                <a:solidFill>
                  <a:schemeClr val="tx1"/>
                </a:solidFill>
                <a:latin charset="0" pitchFamily="34" typeface="Calibri"/>
                <a:ea charset="-122" pitchFamily="2" typeface="宋体"/>
              </a:defRPr>
            </a:lvl1pPr>
            <a:lvl2pPr defTabSz="1216025" indent="-285750" marL="742950">
              <a:defRPr>
                <a:solidFill>
                  <a:schemeClr val="tx1"/>
                </a:solidFill>
                <a:latin charset="0" pitchFamily="34" typeface="Calibri"/>
                <a:ea charset="-122" pitchFamily="2" typeface="宋体"/>
              </a:defRPr>
            </a:lvl2pPr>
            <a:lvl3pPr defTabSz="1216025" indent="-228600" marL="1143000">
              <a:defRPr>
                <a:solidFill>
                  <a:schemeClr val="tx1"/>
                </a:solidFill>
                <a:latin charset="0" pitchFamily="34" typeface="Calibri"/>
                <a:ea charset="-122" pitchFamily="2" typeface="宋体"/>
              </a:defRPr>
            </a:lvl3pPr>
            <a:lvl4pPr defTabSz="1216025" indent="-228600" marL="1600200">
              <a:defRPr>
                <a:solidFill>
                  <a:schemeClr val="tx1"/>
                </a:solidFill>
                <a:latin charset="0" pitchFamily="34" typeface="Calibri"/>
                <a:ea charset="-122" pitchFamily="2" typeface="宋体"/>
              </a:defRPr>
            </a:lvl4pPr>
            <a:lvl5pPr defTabSz="1216025" indent="-228600" marL="2057400">
              <a:defRPr>
                <a:solidFill>
                  <a:schemeClr val="tx1"/>
                </a:solidFill>
                <a:latin charset="0" pitchFamily="34" typeface="Calibri"/>
                <a:ea charset="-122" pitchFamily="2" typeface="宋体"/>
              </a:defRPr>
            </a:lvl5pPr>
            <a:lvl6pPr defTabSz="1216025" eaLnBrk="0" fontAlgn="base" hangingPunct="0" indent="-228600" marL="2514600">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6pPr>
            <a:lvl7pPr defTabSz="1216025" eaLnBrk="0" fontAlgn="base" hangingPunct="0" indent="-228600" marL="2971800">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7pPr>
            <a:lvl8pPr defTabSz="1216025" eaLnBrk="0" fontAlgn="base" hangingPunct="0" indent="-228600" marL="3429000">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8pPr>
            <a:lvl9pPr defTabSz="1216025" eaLnBrk="0" fontAlgn="base" hangingPunct="0" indent="-228600" marL="3886200">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9pPr>
          </a:lstStyle>
          <a:p>
            <a:pPr algn="ctr"/>
            <a:r>
              <a:rPr altLang="en-US" lang="zh-CN" sz="1600">
                <a:solidFill>
                  <a:schemeClr val="bg1"/>
                </a:solidFill>
                <a:latin charset="-122" panose="02010509060101010101" pitchFamily="49" typeface="幼圆"/>
                <a:ea charset="-122" panose="02010509060101010101" pitchFamily="49" typeface="幼圆"/>
              </a:rPr>
              <a:t>标题文字</a:t>
            </a:r>
          </a:p>
        </p:txBody>
      </p:sp>
      <p:sp>
        <p:nvSpPr>
          <p:cNvPr id="57" name="TextBox 13"/>
          <p:cNvSpPr txBox="1">
            <a:spLocks noChangeArrowheads="1"/>
          </p:cNvSpPr>
          <p:nvPr/>
        </p:nvSpPr>
        <p:spPr bwMode="auto">
          <a:xfrm>
            <a:off x="8440432" y="3146360"/>
            <a:ext cx="2259418" cy="548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lvl1pPr defTabSz="1216025">
              <a:defRPr>
                <a:solidFill>
                  <a:schemeClr val="tx1"/>
                </a:solidFill>
                <a:latin charset="0" pitchFamily="34" typeface="Calibri"/>
                <a:ea charset="-122" pitchFamily="2" typeface="宋体"/>
              </a:defRPr>
            </a:lvl1pPr>
            <a:lvl2pPr defTabSz="1216025" indent="-285750" marL="742950">
              <a:defRPr>
                <a:solidFill>
                  <a:schemeClr val="tx1"/>
                </a:solidFill>
                <a:latin charset="0" pitchFamily="34" typeface="Calibri"/>
                <a:ea charset="-122" pitchFamily="2" typeface="宋体"/>
              </a:defRPr>
            </a:lvl2pPr>
            <a:lvl3pPr defTabSz="1216025" indent="-228600" marL="1143000">
              <a:defRPr>
                <a:solidFill>
                  <a:schemeClr val="tx1"/>
                </a:solidFill>
                <a:latin charset="0" pitchFamily="34" typeface="Calibri"/>
                <a:ea charset="-122" pitchFamily="2" typeface="宋体"/>
              </a:defRPr>
            </a:lvl3pPr>
            <a:lvl4pPr defTabSz="1216025" indent="-228600" marL="1600200">
              <a:defRPr>
                <a:solidFill>
                  <a:schemeClr val="tx1"/>
                </a:solidFill>
                <a:latin charset="0" pitchFamily="34" typeface="Calibri"/>
                <a:ea charset="-122" pitchFamily="2" typeface="宋体"/>
              </a:defRPr>
            </a:lvl4pPr>
            <a:lvl5pPr defTabSz="1216025" indent="-228600" marL="2057400">
              <a:defRPr>
                <a:solidFill>
                  <a:schemeClr val="tx1"/>
                </a:solidFill>
                <a:latin charset="0" pitchFamily="34" typeface="Calibri"/>
                <a:ea charset="-122" pitchFamily="2" typeface="宋体"/>
              </a:defRPr>
            </a:lvl5pPr>
            <a:lvl6pPr defTabSz="1216025" eaLnBrk="0" fontAlgn="base" hangingPunct="0" indent="-228600" marL="2514600">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6pPr>
            <a:lvl7pPr defTabSz="1216025" eaLnBrk="0" fontAlgn="base" hangingPunct="0" indent="-228600" marL="2971800">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7pPr>
            <a:lvl8pPr defTabSz="1216025" eaLnBrk="0" fontAlgn="base" hangingPunct="0" indent="-228600" marL="3429000">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8pPr>
            <a:lvl9pPr defTabSz="1216025" eaLnBrk="0" fontAlgn="base" hangingPunct="0" indent="-228600" marL="3886200">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9pPr>
          </a:lstStyle>
          <a:p>
            <a:pPr algn="ctr" eaLnBrk="1" hangingPunct="1">
              <a:spcBef>
                <a:spcPct val="20000"/>
              </a:spcBef>
            </a:pPr>
            <a:r>
              <a:rPr altLang="zh-CN" lang="en-US" sz="1200">
                <a:solidFill>
                  <a:schemeClr val="bg1"/>
                </a:solidFill>
                <a:latin charset="0" panose="020b0604020202020204" pitchFamily="34" typeface="Arial"/>
                <a:ea charset="-122" panose="020b0503020204020204" pitchFamily="34" typeface="微软雅黑"/>
                <a:sym charset="0" panose="020b0604020202020204" pitchFamily="34" typeface="Arial"/>
              </a:rPr>
              <a:t>add your words here，according to your need to draw the text box size</a:t>
            </a:r>
          </a:p>
        </p:txBody>
      </p:sp>
      <p:pic>
        <p:nvPicPr>
          <p:cNvPr id="3" name="图片 2"/>
          <p:cNvPicPr>
            <a:picLocks noChangeAspect="1"/>
          </p:cNvPicPr>
          <p:nvPr/>
        </p:nvPicPr>
        <p:blipFill>
          <a:blip r:embed="rId4">
            <a:extLst>
              <a:ext uri="{28A0092B-C50C-407E-A947-70E740481C1C}">
                <a14:useLocalDpi val="0"/>
              </a:ext>
            </a:extLst>
          </a:blip>
          <a:stretch>
            <a:fillRect/>
          </a:stretch>
        </p:blipFill>
        <p:spPr>
          <a:xfrm>
            <a:off x="4373433" y="2049007"/>
            <a:ext cx="3445132" cy="2264292"/>
          </a:xfrm>
          <a:prstGeom prst="rect">
            <a:avLst/>
          </a:prstGeom>
          <a:noFill/>
          <a:ln>
            <a:noFill/>
          </a:ln>
        </p:spPr>
      </p:pic>
    </p:spTree>
    <p:custDataLst>
      <p:tags r:id="rId5"/>
    </p:custDataLst>
    <p:extLst>
      <p:ext uri="{BB962C8B-B14F-4D97-AF65-F5344CB8AC3E}">
        <p14:creationId val="1852245097"/>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4">
                                  <p:stCondLst>
                                    <p:cond delay="0"/>
                                  </p:stCondLst>
                                  <p:childTnLst>
                                    <p:set>
                                      <p:cBhvr>
                                        <p:cTn dur="1" fill="hold" id="6">
                                          <p:stCondLst>
                                            <p:cond delay="0"/>
                                          </p:stCondLst>
                                        </p:cTn>
                                        <p:tgtEl>
                                          <p:spTgt spid="58"/>
                                        </p:tgtEl>
                                        <p:attrNameLst>
                                          <p:attrName>style.visibility</p:attrName>
                                        </p:attrNameLst>
                                      </p:cBhvr>
                                      <p:to>
                                        <p:strVal val="visible"/>
                                      </p:to>
                                    </p:set>
                                    <p:anim calcmode="lin" valueType="num">
                                      <p:cBhvr>
                                        <p:cTn dur="500" fill="hold" id="7"/>
                                        <p:tgtEl>
                                          <p:spTgt spid="58"/>
                                        </p:tgtEl>
                                        <p:attrNameLst>
                                          <p:attrName>ppt_x</p:attrName>
                                        </p:attrNameLst>
                                      </p:cBhvr>
                                      <p:tavLst>
                                        <p:tav tm="0">
                                          <p:val>
                                            <p:strVal val="#ppt_x"/>
                                          </p:val>
                                        </p:tav>
                                        <p:tav tm="100000">
                                          <p:val>
                                            <p:strVal val="#ppt_x"/>
                                          </p:val>
                                        </p:tav>
                                      </p:tavLst>
                                    </p:anim>
                                    <p:anim calcmode="lin" valueType="num">
                                      <p:cBhvr>
                                        <p:cTn dur="500" fill="hold" id="8"/>
                                        <p:tgtEl>
                                          <p:spTgt spid="58"/>
                                        </p:tgtEl>
                                        <p:attrNameLst>
                                          <p:attrName>ppt_y</p:attrName>
                                        </p:attrNameLst>
                                      </p:cBhvr>
                                      <p:tavLst>
                                        <p:tav tm="0">
                                          <p:val>
                                            <p:strVal val="1+#ppt_h/2"/>
                                          </p:val>
                                        </p:tav>
                                        <p:tav tm="100000">
                                          <p:val>
                                            <p:strVal val="#ppt_y"/>
                                          </p:val>
                                        </p:tav>
                                      </p:tavLst>
                                    </p:anim>
                                  </p:childTnLst>
                                </p:cTn>
                              </p:par>
                              <p:par>
                                <p:cTn fill="hold" id="9" nodeType="withEffect" presetClass="entr" presetID="2" presetSubtype="4">
                                  <p:stCondLst>
                                    <p:cond delay="0"/>
                                  </p:stCondLst>
                                  <p:childTnLst>
                                    <p:set>
                                      <p:cBhvr>
                                        <p:cTn dur="1" fill="hold" id="10">
                                          <p:stCondLst>
                                            <p:cond delay="0"/>
                                          </p:stCondLst>
                                        </p:cTn>
                                        <p:tgtEl>
                                          <p:spTgt spid="59"/>
                                        </p:tgtEl>
                                        <p:attrNameLst>
                                          <p:attrName>style.visibility</p:attrName>
                                        </p:attrNameLst>
                                      </p:cBhvr>
                                      <p:to>
                                        <p:strVal val="visible"/>
                                      </p:to>
                                    </p:set>
                                    <p:anim calcmode="lin" valueType="num">
                                      <p:cBhvr>
                                        <p:cTn dur="500" fill="hold" id="11"/>
                                        <p:tgtEl>
                                          <p:spTgt spid="59"/>
                                        </p:tgtEl>
                                        <p:attrNameLst>
                                          <p:attrName>ppt_x</p:attrName>
                                        </p:attrNameLst>
                                      </p:cBhvr>
                                      <p:tavLst>
                                        <p:tav tm="0">
                                          <p:val>
                                            <p:strVal val="#ppt_x"/>
                                          </p:val>
                                        </p:tav>
                                        <p:tav tm="100000">
                                          <p:val>
                                            <p:strVal val="#ppt_x"/>
                                          </p:val>
                                        </p:tav>
                                      </p:tavLst>
                                    </p:anim>
                                    <p:anim calcmode="lin" valueType="num">
                                      <p:cBhvr>
                                        <p:cTn dur="500" fill="hold" id="12"/>
                                        <p:tgtEl>
                                          <p:spTgt spid="59"/>
                                        </p:tgtEl>
                                        <p:attrNameLst>
                                          <p:attrName>ppt_y</p:attrName>
                                        </p:attrNameLst>
                                      </p:cBhvr>
                                      <p:tavLst>
                                        <p:tav tm="0">
                                          <p:val>
                                            <p:strVal val="1+#ppt_h/2"/>
                                          </p:val>
                                        </p:tav>
                                        <p:tav tm="100000">
                                          <p:val>
                                            <p:strVal val="#ppt_y"/>
                                          </p:val>
                                        </p:tav>
                                      </p:tavLst>
                                    </p:anim>
                                  </p:childTnLst>
                                </p:cTn>
                              </p:par>
                              <p:par>
                                <p:cTn fill="hold" grpId="0" id="13" nodeType="withEffect" presetClass="entr" presetID="2" presetSubtype="4">
                                  <p:stCondLst>
                                    <p:cond delay="0"/>
                                  </p:stCondLst>
                                  <p:childTnLst>
                                    <p:set>
                                      <p:cBhvr>
                                        <p:cTn dur="1" fill="hold" id="14">
                                          <p:stCondLst>
                                            <p:cond delay="0"/>
                                          </p:stCondLst>
                                        </p:cTn>
                                        <p:tgtEl>
                                          <p:spTgt spid="60"/>
                                        </p:tgtEl>
                                        <p:attrNameLst>
                                          <p:attrName>style.visibility</p:attrName>
                                        </p:attrNameLst>
                                      </p:cBhvr>
                                      <p:to>
                                        <p:strVal val="visible"/>
                                      </p:to>
                                    </p:set>
                                    <p:anim calcmode="lin" valueType="num">
                                      <p:cBhvr>
                                        <p:cTn dur="500" fill="hold" id="15"/>
                                        <p:tgtEl>
                                          <p:spTgt spid="60"/>
                                        </p:tgtEl>
                                        <p:attrNameLst>
                                          <p:attrName>ppt_x</p:attrName>
                                        </p:attrNameLst>
                                      </p:cBhvr>
                                      <p:tavLst>
                                        <p:tav tm="0">
                                          <p:val>
                                            <p:strVal val="#ppt_x"/>
                                          </p:val>
                                        </p:tav>
                                        <p:tav tm="100000">
                                          <p:val>
                                            <p:strVal val="#ppt_x"/>
                                          </p:val>
                                        </p:tav>
                                      </p:tavLst>
                                    </p:anim>
                                    <p:anim calcmode="lin" valueType="num">
                                      <p:cBhvr>
                                        <p:cTn dur="500" fill="hold" id="16"/>
                                        <p:tgtEl>
                                          <p:spTgt spid="60"/>
                                        </p:tgtEl>
                                        <p:attrNameLst>
                                          <p:attrName>ppt_y</p:attrName>
                                        </p:attrNameLst>
                                      </p:cBhvr>
                                      <p:tavLst>
                                        <p:tav tm="0">
                                          <p:val>
                                            <p:strVal val="1+#ppt_h/2"/>
                                          </p:val>
                                        </p:tav>
                                        <p:tav tm="100000">
                                          <p:val>
                                            <p:strVal val="#ppt_y"/>
                                          </p:val>
                                        </p:tav>
                                      </p:tavLst>
                                    </p:anim>
                                  </p:childTnLst>
                                </p:cTn>
                              </p:par>
                              <p:par>
                                <p:cTn fill="hold" grpId="0" id="17" nodeType="withEffect" presetClass="entr" presetID="2" presetSubtype="4">
                                  <p:stCondLst>
                                    <p:cond delay="0"/>
                                  </p:stCondLst>
                                  <p:childTnLst>
                                    <p:set>
                                      <p:cBhvr>
                                        <p:cTn dur="1" fill="hold" id="18">
                                          <p:stCondLst>
                                            <p:cond delay="0"/>
                                          </p:stCondLst>
                                        </p:cTn>
                                        <p:tgtEl>
                                          <p:spTgt spid="61"/>
                                        </p:tgtEl>
                                        <p:attrNameLst>
                                          <p:attrName>style.visibility</p:attrName>
                                        </p:attrNameLst>
                                      </p:cBhvr>
                                      <p:to>
                                        <p:strVal val="visible"/>
                                      </p:to>
                                    </p:set>
                                    <p:anim calcmode="lin" valueType="num">
                                      <p:cBhvr>
                                        <p:cTn dur="500" fill="hold" id="19"/>
                                        <p:tgtEl>
                                          <p:spTgt spid="61"/>
                                        </p:tgtEl>
                                        <p:attrNameLst>
                                          <p:attrName>ppt_x</p:attrName>
                                        </p:attrNameLst>
                                      </p:cBhvr>
                                      <p:tavLst>
                                        <p:tav tm="0">
                                          <p:val>
                                            <p:strVal val="#ppt_x"/>
                                          </p:val>
                                        </p:tav>
                                        <p:tav tm="100000">
                                          <p:val>
                                            <p:strVal val="#ppt_x"/>
                                          </p:val>
                                        </p:tav>
                                      </p:tavLst>
                                    </p:anim>
                                    <p:anim calcmode="lin" valueType="num">
                                      <p:cBhvr>
                                        <p:cTn dur="500" fill="hold" id="20"/>
                                        <p:tgtEl>
                                          <p:spTgt spid="61"/>
                                        </p:tgtEl>
                                        <p:attrNameLst>
                                          <p:attrName>ppt_y</p:attrName>
                                        </p:attrNameLst>
                                      </p:cBhvr>
                                      <p:tavLst>
                                        <p:tav tm="0">
                                          <p:val>
                                            <p:strVal val="1+#ppt_h/2"/>
                                          </p:val>
                                        </p:tav>
                                        <p:tav tm="100000">
                                          <p:val>
                                            <p:strVal val="#ppt_y"/>
                                          </p:val>
                                        </p:tav>
                                      </p:tavLst>
                                    </p:anim>
                                  </p:childTnLst>
                                </p:cTn>
                              </p:par>
                              <p:par>
                                <p:cTn fill="hold" id="21" nodeType="withEffect" presetClass="entr" presetID="2" presetSubtype="4">
                                  <p:stCondLst>
                                    <p:cond delay="0"/>
                                  </p:stCondLst>
                                  <p:childTnLst>
                                    <p:set>
                                      <p:cBhvr>
                                        <p:cTn dur="1" fill="hold" id="22">
                                          <p:stCondLst>
                                            <p:cond delay="0"/>
                                          </p:stCondLst>
                                        </p:cTn>
                                        <p:tgtEl>
                                          <p:spTgt spid="62"/>
                                        </p:tgtEl>
                                        <p:attrNameLst>
                                          <p:attrName>style.visibility</p:attrName>
                                        </p:attrNameLst>
                                      </p:cBhvr>
                                      <p:to>
                                        <p:strVal val="visible"/>
                                      </p:to>
                                    </p:set>
                                    <p:anim calcmode="lin" valueType="num">
                                      <p:cBhvr>
                                        <p:cTn dur="500" fill="hold" id="23"/>
                                        <p:tgtEl>
                                          <p:spTgt spid="62"/>
                                        </p:tgtEl>
                                        <p:attrNameLst>
                                          <p:attrName>ppt_x</p:attrName>
                                        </p:attrNameLst>
                                      </p:cBhvr>
                                      <p:tavLst>
                                        <p:tav tm="0">
                                          <p:val>
                                            <p:strVal val="#ppt_x"/>
                                          </p:val>
                                        </p:tav>
                                        <p:tav tm="100000">
                                          <p:val>
                                            <p:strVal val="#ppt_x"/>
                                          </p:val>
                                        </p:tav>
                                      </p:tavLst>
                                    </p:anim>
                                    <p:anim calcmode="lin" valueType="num">
                                      <p:cBhvr>
                                        <p:cTn dur="500" fill="hold" id="24"/>
                                        <p:tgtEl>
                                          <p:spTgt spid="62"/>
                                        </p:tgtEl>
                                        <p:attrNameLst>
                                          <p:attrName>ppt_y</p:attrName>
                                        </p:attrNameLst>
                                      </p:cBhvr>
                                      <p:tavLst>
                                        <p:tav tm="0">
                                          <p:val>
                                            <p:strVal val="1+#ppt_h/2"/>
                                          </p:val>
                                        </p:tav>
                                        <p:tav tm="100000">
                                          <p:val>
                                            <p:strVal val="#ppt_y"/>
                                          </p:val>
                                        </p:tav>
                                      </p:tavLst>
                                    </p:anim>
                                  </p:childTnLst>
                                </p:cTn>
                              </p:par>
                              <p:par>
                                <p:cTn fill="hold" grpId="0" id="25" nodeType="withEffect" presetClass="entr" presetID="2" presetSubtype="4">
                                  <p:stCondLst>
                                    <p:cond delay="0"/>
                                  </p:stCondLst>
                                  <p:childTnLst>
                                    <p:set>
                                      <p:cBhvr>
                                        <p:cTn dur="1" fill="hold" id="26">
                                          <p:stCondLst>
                                            <p:cond delay="0"/>
                                          </p:stCondLst>
                                        </p:cTn>
                                        <p:tgtEl>
                                          <p:spTgt spid="63"/>
                                        </p:tgtEl>
                                        <p:attrNameLst>
                                          <p:attrName>style.visibility</p:attrName>
                                        </p:attrNameLst>
                                      </p:cBhvr>
                                      <p:to>
                                        <p:strVal val="visible"/>
                                      </p:to>
                                    </p:set>
                                    <p:anim calcmode="lin" valueType="num">
                                      <p:cBhvr>
                                        <p:cTn dur="500" fill="hold" id="27"/>
                                        <p:tgtEl>
                                          <p:spTgt spid="63"/>
                                        </p:tgtEl>
                                        <p:attrNameLst>
                                          <p:attrName>ppt_x</p:attrName>
                                        </p:attrNameLst>
                                      </p:cBhvr>
                                      <p:tavLst>
                                        <p:tav tm="0">
                                          <p:val>
                                            <p:strVal val="#ppt_x"/>
                                          </p:val>
                                        </p:tav>
                                        <p:tav tm="100000">
                                          <p:val>
                                            <p:strVal val="#ppt_x"/>
                                          </p:val>
                                        </p:tav>
                                      </p:tavLst>
                                    </p:anim>
                                    <p:anim calcmode="lin" valueType="num">
                                      <p:cBhvr>
                                        <p:cTn dur="500" fill="hold" id="28"/>
                                        <p:tgtEl>
                                          <p:spTgt spid="63"/>
                                        </p:tgtEl>
                                        <p:attrNameLst>
                                          <p:attrName>ppt_y</p:attrName>
                                        </p:attrNameLst>
                                      </p:cBhvr>
                                      <p:tavLst>
                                        <p:tav tm="0">
                                          <p:val>
                                            <p:strVal val="1+#ppt_h/2"/>
                                          </p:val>
                                        </p:tav>
                                        <p:tav tm="100000">
                                          <p:val>
                                            <p:strVal val="#ppt_y"/>
                                          </p:val>
                                        </p:tav>
                                      </p:tavLst>
                                    </p:anim>
                                  </p:childTnLst>
                                </p:cTn>
                              </p:par>
                              <p:par>
                                <p:cTn fill="hold" grpId="0" id="29" nodeType="withEffect" presetClass="entr" presetID="2" presetSubtype="4">
                                  <p:stCondLst>
                                    <p:cond delay="0"/>
                                  </p:stCondLst>
                                  <p:childTnLst>
                                    <p:set>
                                      <p:cBhvr>
                                        <p:cTn dur="1" fill="hold" id="30">
                                          <p:stCondLst>
                                            <p:cond delay="0"/>
                                          </p:stCondLst>
                                        </p:cTn>
                                        <p:tgtEl>
                                          <p:spTgt spid="64"/>
                                        </p:tgtEl>
                                        <p:attrNameLst>
                                          <p:attrName>style.visibility</p:attrName>
                                        </p:attrNameLst>
                                      </p:cBhvr>
                                      <p:to>
                                        <p:strVal val="visible"/>
                                      </p:to>
                                    </p:set>
                                    <p:anim calcmode="lin" valueType="num">
                                      <p:cBhvr>
                                        <p:cTn dur="500" fill="hold" id="31"/>
                                        <p:tgtEl>
                                          <p:spTgt spid="64"/>
                                        </p:tgtEl>
                                        <p:attrNameLst>
                                          <p:attrName>ppt_x</p:attrName>
                                        </p:attrNameLst>
                                      </p:cBhvr>
                                      <p:tavLst>
                                        <p:tav tm="0">
                                          <p:val>
                                            <p:strVal val="#ppt_x"/>
                                          </p:val>
                                        </p:tav>
                                        <p:tav tm="100000">
                                          <p:val>
                                            <p:strVal val="#ppt_x"/>
                                          </p:val>
                                        </p:tav>
                                      </p:tavLst>
                                    </p:anim>
                                    <p:anim calcmode="lin" valueType="num">
                                      <p:cBhvr>
                                        <p:cTn dur="500" fill="hold" id="32"/>
                                        <p:tgtEl>
                                          <p:spTgt spid="64"/>
                                        </p:tgtEl>
                                        <p:attrNameLst>
                                          <p:attrName>ppt_y</p:attrName>
                                        </p:attrNameLst>
                                      </p:cBhvr>
                                      <p:tavLst>
                                        <p:tav tm="0">
                                          <p:val>
                                            <p:strVal val="1+#ppt_h/2"/>
                                          </p:val>
                                        </p:tav>
                                        <p:tav tm="100000">
                                          <p:val>
                                            <p:strVal val="#ppt_y"/>
                                          </p:val>
                                        </p:tav>
                                      </p:tavLst>
                                    </p:anim>
                                  </p:childTnLst>
                                </p:cTn>
                              </p:par>
                              <p:par>
                                <p:cTn fill="hold" id="33" nodeType="withEffect" presetClass="entr" presetID="2" presetSubtype="4">
                                  <p:stCondLst>
                                    <p:cond delay="0"/>
                                  </p:stCondLst>
                                  <p:childTnLst>
                                    <p:set>
                                      <p:cBhvr>
                                        <p:cTn dur="1" fill="hold" id="34">
                                          <p:stCondLst>
                                            <p:cond delay="0"/>
                                          </p:stCondLst>
                                        </p:cTn>
                                        <p:tgtEl>
                                          <p:spTgt spid="65"/>
                                        </p:tgtEl>
                                        <p:attrNameLst>
                                          <p:attrName>style.visibility</p:attrName>
                                        </p:attrNameLst>
                                      </p:cBhvr>
                                      <p:to>
                                        <p:strVal val="visible"/>
                                      </p:to>
                                    </p:set>
                                    <p:anim calcmode="lin" valueType="num">
                                      <p:cBhvr>
                                        <p:cTn dur="500" fill="hold" id="35"/>
                                        <p:tgtEl>
                                          <p:spTgt spid="65"/>
                                        </p:tgtEl>
                                        <p:attrNameLst>
                                          <p:attrName>ppt_x</p:attrName>
                                        </p:attrNameLst>
                                      </p:cBhvr>
                                      <p:tavLst>
                                        <p:tav tm="0">
                                          <p:val>
                                            <p:strVal val="#ppt_x"/>
                                          </p:val>
                                        </p:tav>
                                        <p:tav tm="100000">
                                          <p:val>
                                            <p:strVal val="#ppt_x"/>
                                          </p:val>
                                        </p:tav>
                                      </p:tavLst>
                                    </p:anim>
                                    <p:anim calcmode="lin" valueType="num">
                                      <p:cBhvr>
                                        <p:cTn dur="500" fill="hold" id="36"/>
                                        <p:tgtEl>
                                          <p:spTgt spid="65"/>
                                        </p:tgtEl>
                                        <p:attrNameLst>
                                          <p:attrName>ppt_y</p:attrName>
                                        </p:attrNameLst>
                                      </p:cBhvr>
                                      <p:tavLst>
                                        <p:tav tm="0">
                                          <p:val>
                                            <p:strVal val="1+#ppt_h/2"/>
                                          </p:val>
                                        </p:tav>
                                        <p:tav tm="100000">
                                          <p:val>
                                            <p:strVal val="#ppt_y"/>
                                          </p:val>
                                        </p:tav>
                                      </p:tavLst>
                                    </p:anim>
                                  </p:childTnLst>
                                </p:cTn>
                              </p:par>
                              <p:par>
                                <p:cTn fill="hold" grpId="0" id="37" nodeType="withEffect" presetClass="entr" presetID="2" presetSubtype="4">
                                  <p:stCondLst>
                                    <p:cond delay="0"/>
                                  </p:stCondLst>
                                  <p:childTnLst>
                                    <p:set>
                                      <p:cBhvr>
                                        <p:cTn dur="1" fill="hold" id="38">
                                          <p:stCondLst>
                                            <p:cond delay="0"/>
                                          </p:stCondLst>
                                        </p:cTn>
                                        <p:tgtEl>
                                          <p:spTgt spid="66"/>
                                        </p:tgtEl>
                                        <p:attrNameLst>
                                          <p:attrName>style.visibility</p:attrName>
                                        </p:attrNameLst>
                                      </p:cBhvr>
                                      <p:to>
                                        <p:strVal val="visible"/>
                                      </p:to>
                                    </p:set>
                                    <p:anim calcmode="lin" valueType="num">
                                      <p:cBhvr>
                                        <p:cTn dur="500" fill="hold" id="39"/>
                                        <p:tgtEl>
                                          <p:spTgt spid="66"/>
                                        </p:tgtEl>
                                        <p:attrNameLst>
                                          <p:attrName>ppt_x</p:attrName>
                                        </p:attrNameLst>
                                      </p:cBhvr>
                                      <p:tavLst>
                                        <p:tav tm="0">
                                          <p:val>
                                            <p:strVal val="#ppt_x"/>
                                          </p:val>
                                        </p:tav>
                                        <p:tav tm="100000">
                                          <p:val>
                                            <p:strVal val="#ppt_x"/>
                                          </p:val>
                                        </p:tav>
                                      </p:tavLst>
                                    </p:anim>
                                    <p:anim calcmode="lin" valueType="num">
                                      <p:cBhvr>
                                        <p:cTn dur="500" fill="hold" id="40"/>
                                        <p:tgtEl>
                                          <p:spTgt spid="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8"/>
      <p:bldP grpId="0" spid="60"/>
      <p:bldP grpId="0" spid="61"/>
      <p:bldP grpId="0" spid="63"/>
      <p:bldP grpId="0" spid="64"/>
      <p:bldP grpId="0" spid="66"/>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4" name="图片 23"/>
          <p:cNvPicPr>
            <a:picLocks noChangeAspect="1"/>
          </p:cNvPicPr>
          <p:nvPr/>
        </p:nvPicPr>
        <p:blipFill>
          <a:blip r:embed="rId3">
            <a:extLst>
              <a:ext uri="{28A0092B-C50C-407E-A947-70E740481C1C}">
                <a14:useLocalDpi val="0"/>
              </a:ext>
            </a:extLst>
          </a:blip>
          <a:srcRect b="79202" t="5540"/>
          <a:stretch>
            <a:fillRect/>
          </a:stretch>
        </p:blipFill>
        <p:spPr>
          <a:xfrm>
            <a:off x="0" y="508000"/>
            <a:ext cx="12192000" cy="699541"/>
          </a:xfrm>
          <a:prstGeom prst="rect">
            <a:avLst/>
          </a:prstGeom>
        </p:spPr>
      </p:pic>
      <p:sp>
        <p:nvSpPr>
          <p:cNvPr id="32" name="Title 1"/>
          <p:cNvSpPr txBox="1"/>
          <p:nvPr/>
        </p:nvSpPr>
        <p:spPr>
          <a:xfrm>
            <a:off x="4584700" y="295001"/>
            <a:ext cx="3022600" cy="1125538"/>
          </a:xfrm>
          <a:prstGeom prst="rect">
            <a:avLst/>
          </a:prstGeom>
        </p:spPr>
        <p:txBody>
          <a:bodyPr anchor="ctr" bIns="45720" lIns="91440" rIns="91440" rtlCol="0" tIns="45720" vert="horz">
            <a:normAutofit/>
          </a:bodyPr>
          <a:lstStyle>
            <a:lvl1pPr algn="l" defTabSz="914400" eaLnBrk="1" hangingPunct="1" latinLnBrk="0" rtl="0">
              <a:lnSpc>
                <a:spcPct val="90000"/>
              </a:lnSpc>
              <a:spcBef>
                <a:spcPct val="0"/>
              </a:spcBef>
              <a:buNone/>
              <a:defRPr kern="1200" sz="4400">
                <a:solidFill>
                  <a:schemeClr val="tx1"/>
                </a:solidFill>
                <a:latin typeface="+mj-lt"/>
                <a:ea typeface="+mj-ea"/>
                <a:cs typeface="+mj-cs"/>
              </a:defRPr>
            </a:lvl1pPr>
          </a:lstStyle>
          <a:p>
            <a:pPr algn="ctr" defTabSz="1176924"/>
            <a:r>
              <a:rPr altLang="en-US" lang="zh-CN" sz="2400">
                <a:solidFill>
                  <a:srgbClr val="3C3C3C"/>
                </a:solidFill>
                <a:latin charset="-122" panose="02010509060101010101" pitchFamily="49" typeface="幼圆"/>
                <a:ea charset="-122" panose="02010509060101010101" pitchFamily="49" typeface="幼圆"/>
              </a:rPr>
              <a:t>添加标题</a:t>
            </a:r>
          </a:p>
        </p:txBody>
      </p:sp>
      <p:sp>
        <p:nvSpPr>
          <p:cNvPr id="53" name="Shape 1534"/>
          <p:cNvSpPr/>
          <p:nvPr/>
        </p:nvSpPr>
        <p:spPr>
          <a:xfrm>
            <a:off x="1228422" y="2376771"/>
            <a:ext cx="3173248" cy="3173248"/>
          </a:xfrm>
          <a:prstGeom prst="pie">
            <a:avLst>
              <a:gd fmla="val 15835664" name="adj1"/>
              <a:gd fmla="val 8625628" name="adj2"/>
            </a:avLst>
          </a:prstGeom>
          <a:solidFill>
            <a:srgbClr val="363636"/>
          </a:solidFill>
          <a:ln>
            <a:noFill/>
          </a:ln>
        </p:spPr>
        <p:txBody>
          <a:bodyPr anchor="ctr" anchorCtr="0" bIns="91425" lIns="91425" rIns="91425" tIns="91425">
            <a:noAutofit/>
          </a:bodyPr>
          <a:lstStyle>
            <a:defPPr algn="l" lvl="0" marR="0" rtl="0">
              <a:lnSpc>
                <a:spcPct val="100000"/>
              </a:lnSpc>
              <a:spcBef>
                <a:spcPct val="0"/>
              </a:spcBef>
              <a:spcAft>
                <a:spcPct val="0"/>
              </a:spcAft>
            </a:defPPr>
            <a:lvl1pPr algn="l" lvl="0" marR="0" rtl="0">
              <a:lnSpc>
                <a:spcPct val="100000"/>
              </a:lnSpc>
              <a:spcBef>
                <a:spcPct val="0"/>
              </a:spcBef>
              <a:spcAft>
                <a:spcPct val="0"/>
              </a:spcAft>
              <a:buNone/>
              <a:defRPr b="0" cap="none" i="0" strike="noStrike" sz="1400" u="none">
                <a:solidFill>
                  <a:srgbClr val="000000"/>
                </a:solidFill>
                <a:latin typeface="Arial"/>
                <a:ea typeface="Arial"/>
                <a:cs typeface="Arial"/>
                <a:sym typeface="Arial"/>
              </a:defRPr>
            </a:lvl1pPr>
            <a:lvl2pPr algn="l" lvl="1" marR="0" rtl="0">
              <a:lnSpc>
                <a:spcPct val="100000"/>
              </a:lnSpc>
              <a:spcBef>
                <a:spcPct val="0"/>
              </a:spcBef>
              <a:spcAft>
                <a:spcPct val="0"/>
              </a:spcAft>
              <a:buNone/>
              <a:defRPr b="0" cap="none" i="0" strike="noStrike" sz="1400" u="none">
                <a:solidFill>
                  <a:srgbClr val="000000"/>
                </a:solidFill>
                <a:latin typeface="Arial"/>
                <a:ea typeface="Arial"/>
                <a:cs typeface="Arial"/>
                <a:sym typeface="Arial"/>
              </a:defRPr>
            </a:lvl2pPr>
            <a:lvl3pPr algn="l" lvl="2" marR="0" rtl="0">
              <a:lnSpc>
                <a:spcPct val="100000"/>
              </a:lnSpc>
              <a:spcBef>
                <a:spcPct val="0"/>
              </a:spcBef>
              <a:spcAft>
                <a:spcPct val="0"/>
              </a:spcAft>
              <a:buNone/>
              <a:defRPr b="0" cap="none" i="0" strike="noStrike" sz="1400" u="none">
                <a:solidFill>
                  <a:srgbClr val="000000"/>
                </a:solidFill>
                <a:latin typeface="Arial"/>
                <a:ea typeface="Arial"/>
                <a:cs typeface="Arial"/>
                <a:sym typeface="Arial"/>
              </a:defRPr>
            </a:lvl3pPr>
            <a:lvl4pPr algn="l" lvl="3" marR="0" rtl="0">
              <a:lnSpc>
                <a:spcPct val="100000"/>
              </a:lnSpc>
              <a:spcBef>
                <a:spcPct val="0"/>
              </a:spcBef>
              <a:spcAft>
                <a:spcPct val="0"/>
              </a:spcAft>
              <a:buNone/>
              <a:defRPr b="0" cap="none" i="0" strike="noStrike" sz="1400" u="none">
                <a:solidFill>
                  <a:srgbClr val="000000"/>
                </a:solidFill>
                <a:latin typeface="Arial"/>
                <a:ea typeface="Arial"/>
                <a:cs typeface="Arial"/>
                <a:sym typeface="Arial"/>
              </a:defRPr>
            </a:lvl4pPr>
            <a:lvl5pPr algn="l" lvl="4" marR="0" rtl="0">
              <a:lnSpc>
                <a:spcPct val="100000"/>
              </a:lnSpc>
              <a:spcBef>
                <a:spcPct val="0"/>
              </a:spcBef>
              <a:spcAft>
                <a:spcPct val="0"/>
              </a:spcAft>
              <a:buNone/>
              <a:defRPr b="0" cap="none" i="0" strike="noStrike" sz="1400" u="none">
                <a:solidFill>
                  <a:srgbClr val="000000"/>
                </a:solidFill>
                <a:latin typeface="Arial"/>
                <a:ea typeface="Arial"/>
                <a:cs typeface="Arial"/>
                <a:sym typeface="Arial"/>
              </a:defRPr>
            </a:lvl5pPr>
            <a:lvl6pPr algn="l" lvl="5" marR="0" rtl="0">
              <a:lnSpc>
                <a:spcPct val="100000"/>
              </a:lnSpc>
              <a:spcBef>
                <a:spcPct val="0"/>
              </a:spcBef>
              <a:spcAft>
                <a:spcPct val="0"/>
              </a:spcAft>
              <a:buNone/>
              <a:defRPr b="0" cap="none" i="0" strike="noStrike" sz="1400" u="none">
                <a:solidFill>
                  <a:srgbClr val="000000"/>
                </a:solidFill>
                <a:latin typeface="Arial"/>
                <a:ea typeface="Arial"/>
                <a:cs typeface="Arial"/>
                <a:sym typeface="Arial"/>
              </a:defRPr>
            </a:lvl6pPr>
            <a:lvl7pPr algn="l" lvl="6" marR="0" rtl="0">
              <a:lnSpc>
                <a:spcPct val="100000"/>
              </a:lnSpc>
              <a:spcBef>
                <a:spcPct val="0"/>
              </a:spcBef>
              <a:spcAft>
                <a:spcPct val="0"/>
              </a:spcAft>
              <a:buNone/>
              <a:defRPr b="0" cap="none" i="0" strike="noStrike" sz="1400" u="none">
                <a:solidFill>
                  <a:srgbClr val="000000"/>
                </a:solidFill>
                <a:latin typeface="Arial"/>
                <a:ea typeface="Arial"/>
                <a:cs typeface="Arial"/>
                <a:sym typeface="Arial"/>
              </a:defRPr>
            </a:lvl7pPr>
            <a:lvl8pPr algn="l" lvl="7" marR="0" rtl="0">
              <a:lnSpc>
                <a:spcPct val="100000"/>
              </a:lnSpc>
              <a:spcBef>
                <a:spcPct val="0"/>
              </a:spcBef>
              <a:spcAft>
                <a:spcPct val="0"/>
              </a:spcAft>
              <a:buNone/>
              <a:defRPr b="0" cap="none" i="0" strike="noStrike" sz="1400" u="none">
                <a:solidFill>
                  <a:srgbClr val="000000"/>
                </a:solidFill>
                <a:latin typeface="Arial"/>
                <a:ea typeface="Arial"/>
                <a:cs typeface="Arial"/>
                <a:sym typeface="Arial"/>
              </a:defRPr>
            </a:lvl8pPr>
            <a:lvl9pPr algn="l" lvl="8" marR="0" rtl="0">
              <a:lnSpc>
                <a:spcPct val="100000"/>
              </a:lnSpc>
              <a:spcBef>
                <a:spcPct val="0"/>
              </a:spcBef>
              <a:spcAft>
                <a:spcPct val="0"/>
              </a:spcAft>
              <a:buNone/>
              <a:defRPr b="0" cap="none" i="0" strike="noStrike" sz="1400" u="none">
                <a:solidFill>
                  <a:srgbClr val="000000"/>
                </a:solidFill>
                <a:latin typeface="Arial"/>
                <a:ea typeface="Arial"/>
                <a:cs typeface="Arial"/>
                <a:sym typeface="Arial"/>
              </a:defRPr>
            </a:lvl9pPr>
          </a:lstStyle>
          <a:p>
            <a:pPr lvl="0">
              <a:spcBef>
                <a:spcPct val="0"/>
              </a:spcBef>
              <a:buNone/>
            </a:pPr>
            <a:endParaRPr sz="1600"/>
          </a:p>
        </p:txBody>
      </p:sp>
      <p:sp>
        <p:nvSpPr>
          <p:cNvPr id="54" name="Shape 1535"/>
          <p:cNvSpPr/>
          <p:nvPr/>
        </p:nvSpPr>
        <p:spPr>
          <a:xfrm>
            <a:off x="954083" y="2312307"/>
            <a:ext cx="3173248" cy="3173248"/>
          </a:xfrm>
          <a:prstGeom prst="pie">
            <a:avLst>
              <a:gd fmla="val 9043918" name="adj1"/>
              <a:gd fmla="val 15728894" name="adj2"/>
            </a:avLst>
          </a:prstGeom>
          <a:solidFill>
            <a:srgbClr val="7F2E30"/>
          </a:solidFill>
          <a:ln>
            <a:noFill/>
          </a:ln>
        </p:spPr>
        <p:txBody>
          <a:bodyPr anchor="ctr" anchorCtr="0" bIns="91425" lIns="91425" rIns="91425" tIns="91425">
            <a:noAutofit/>
          </a:bodyPr>
          <a:lstStyle>
            <a:defPPr algn="l" lvl="0" marR="0" rtl="0">
              <a:lnSpc>
                <a:spcPct val="100000"/>
              </a:lnSpc>
              <a:spcBef>
                <a:spcPct val="0"/>
              </a:spcBef>
              <a:spcAft>
                <a:spcPct val="0"/>
              </a:spcAft>
            </a:defPPr>
            <a:lvl1pPr algn="l" lvl="0" marR="0" rtl="0">
              <a:lnSpc>
                <a:spcPct val="100000"/>
              </a:lnSpc>
              <a:spcBef>
                <a:spcPct val="0"/>
              </a:spcBef>
              <a:spcAft>
                <a:spcPct val="0"/>
              </a:spcAft>
              <a:buNone/>
              <a:defRPr b="0" cap="none" i="0" strike="noStrike" sz="1400" u="none">
                <a:solidFill>
                  <a:srgbClr val="000000"/>
                </a:solidFill>
                <a:latin typeface="Arial"/>
                <a:ea typeface="Arial"/>
                <a:cs typeface="Arial"/>
                <a:sym typeface="Arial"/>
              </a:defRPr>
            </a:lvl1pPr>
            <a:lvl2pPr algn="l" lvl="1" marR="0" rtl="0">
              <a:lnSpc>
                <a:spcPct val="100000"/>
              </a:lnSpc>
              <a:spcBef>
                <a:spcPct val="0"/>
              </a:spcBef>
              <a:spcAft>
                <a:spcPct val="0"/>
              </a:spcAft>
              <a:buNone/>
              <a:defRPr b="0" cap="none" i="0" strike="noStrike" sz="1400" u="none">
                <a:solidFill>
                  <a:srgbClr val="000000"/>
                </a:solidFill>
                <a:latin typeface="Arial"/>
                <a:ea typeface="Arial"/>
                <a:cs typeface="Arial"/>
                <a:sym typeface="Arial"/>
              </a:defRPr>
            </a:lvl2pPr>
            <a:lvl3pPr algn="l" lvl="2" marR="0" rtl="0">
              <a:lnSpc>
                <a:spcPct val="100000"/>
              </a:lnSpc>
              <a:spcBef>
                <a:spcPct val="0"/>
              </a:spcBef>
              <a:spcAft>
                <a:spcPct val="0"/>
              </a:spcAft>
              <a:buNone/>
              <a:defRPr b="0" cap="none" i="0" strike="noStrike" sz="1400" u="none">
                <a:solidFill>
                  <a:srgbClr val="000000"/>
                </a:solidFill>
                <a:latin typeface="Arial"/>
                <a:ea typeface="Arial"/>
                <a:cs typeface="Arial"/>
                <a:sym typeface="Arial"/>
              </a:defRPr>
            </a:lvl3pPr>
            <a:lvl4pPr algn="l" lvl="3" marR="0" rtl="0">
              <a:lnSpc>
                <a:spcPct val="100000"/>
              </a:lnSpc>
              <a:spcBef>
                <a:spcPct val="0"/>
              </a:spcBef>
              <a:spcAft>
                <a:spcPct val="0"/>
              </a:spcAft>
              <a:buNone/>
              <a:defRPr b="0" cap="none" i="0" strike="noStrike" sz="1400" u="none">
                <a:solidFill>
                  <a:srgbClr val="000000"/>
                </a:solidFill>
                <a:latin typeface="Arial"/>
                <a:ea typeface="Arial"/>
                <a:cs typeface="Arial"/>
                <a:sym typeface="Arial"/>
              </a:defRPr>
            </a:lvl4pPr>
            <a:lvl5pPr algn="l" lvl="4" marR="0" rtl="0">
              <a:lnSpc>
                <a:spcPct val="100000"/>
              </a:lnSpc>
              <a:spcBef>
                <a:spcPct val="0"/>
              </a:spcBef>
              <a:spcAft>
                <a:spcPct val="0"/>
              </a:spcAft>
              <a:buNone/>
              <a:defRPr b="0" cap="none" i="0" strike="noStrike" sz="1400" u="none">
                <a:solidFill>
                  <a:srgbClr val="000000"/>
                </a:solidFill>
                <a:latin typeface="Arial"/>
                <a:ea typeface="Arial"/>
                <a:cs typeface="Arial"/>
                <a:sym typeface="Arial"/>
              </a:defRPr>
            </a:lvl5pPr>
            <a:lvl6pPr algn="l" lvl="5" marR="0" rtl="0">
              <a:lnSpc>
                <a:spcPct val="100000"/>
              </a:lnSpc>
              <a:spcBef>
                <a:spcPct val="0"/>
              </a:spcBef>
              <a:spcAft>
                <a:spcPct val="0"/>
              </a:spcAft>
              <a:buNone/>
              <a:defRPr b="0" cap="none" i="0" strike="noStrike" sz="1400" u="none">
                <a:solidFill>
                  <a:srgbClr val="000000"/>
                </a:solidFill>
                <a:latin typeface="Arial"/>
                <a:ea typeface="Arial"/>
                <a:cs typeface="Arial"/>
                <a:sym typeface="Arial"/>
              </a:defRPr>
            </a:lvl6pPr>
            <a:lvl7pPr algn="l" lvl="6" marR="0" rtl="0">
              <a:lnSpc>
                <a:spcPct val="100000"/>
              </a:lnSpc>
              <a:spcBef>
                <a:spcPct val="0"/>
              </a:spcBef>
              <a:spcAft>
                <a:spcPct val="0"/>
              </a:spcAft>
              <a:buNone/>
              <a:defRPr b="0" cap="none" i="0" strike="noStrike" sz="1400" u="none">
                <a:solidFill>
                  <a:srgbClr val="000000"/>
                </a:solidFill>
                <a:latin typeface="Arial"/>
                <a:ea typeface="Arial"/>
                <a:cs typeface="Arial"/>
                <a:sym typeface="Arial"/>
              </a:defRPr>
            </a:lvl7pPr>
            <a:lvl8pPr algn="l" lvl="7" marR="0" rtl="0">
              <a:lnSpc>
                <a:spcPct val="100000"/>
              </a:lnSpc>
              <a:spcBef>
                <a:spcPct val="0"/>
              </a:spcBef>
              <a:spcAft>
                <a:spcPct val="0"/>
              </a:spcAft>
              <a:buNone/>
              <a:defRPr b="0" cap="none" i="0" strike="noStrike" sz="1400" u="none">
                <a:solidFill>
                  <a:srgbClr val="000000"/>
                </a:solidFill>
                <a:latin typeface="Arial"/>
                <a:ea typeface="Arial"/>
                <a:cs typeface="Arial"/>
                <a:sym typeface="Arial"/>
              </a:defRPr>
            </a:lvl8pPr>
            <a:lvl9pPr algn="l" lvl="8" marR="0" rtl="0">
              <a:lnSpc>
                <a:spcPct val="100000"/>
              </a:lnSpc>
              <a:spcBef>
                <a:spcPct val="0"/>
              </a:spcBef>
              <a:spcAft>
                <a:spcPct val="0"/>
              </a:spcAft>
              <a:buNone/>
              <a:defRPr b="0" cap="none" i="0" strike="noStrike" sz="1400" u="none">
                <a:solidFill>
                  <a:srgbClr val="000000"/>
                </a:solidFill>
                <a:latin typeface="Arial"/>
                <a:ea typeface="Arial"/>
                <a:cs typeface="Arial"/>
                <a:sym typeface="Arial"/>
              </a:defRPr>
            </a:lvl9pPr>
          </a:lstStyle>
          <a:p>
            <a:pPr lvl="0">
              <a:spcBef>
                <a:spcPct val="0"/>
              </a:spcBef>
              <a:buNone/>
            </a:pPr>
            <a:endParaRPr sz="1600"/>
          </a:p>
        </p:txBody>
      </p:sp>
      <p:sp>
        <p:nvSpPr>
          <p:cNvPr id="55" name="Shape 1536"/>
          <p:cNvSpPr txBox="1"/>
          <p:nvPr/>
        </p:nvSpPr>
        <p:spPr>
          <a:xfrm>
            <a:off x="608927" y="3221390"/>
            <a:ext cx="2285602" cy="704240"/>
          </a:xfrm>
          <a:prstGeom prst="rect">
            <a:avLst/>
          </a:prstGeom>
          <a:noFill/>
          <a:ln>
            <a:noFill/>
          </a:ln>
        </p:spPr>
        <p:txBody>
          <a:bodyPr anchor="t" anchorCtr="0" bIns="45700" lIns="91425" rIns="91425" tIns="45700">
            <a:noAutofit/>
          </a:bodyPr>
          <a:lstStyle>
            <a:defPPr algn="l" lvl="0" marR="0" rtl="0">
              <a:lnSpc>
                <a:spcPct val="100000"/>
              </a:lnSpc>
              <a:spcBef>
                <a:spcPct val="0"/>
              </a:spcBef>
              <a:spcAft>
                <a:spcPct val="0"/>
              </a:spcAft>
            </a:defPPr>
            <a:lvl1pPr algn="l" lvl="0" marR="0" rtl="0">
              <a:lnSpc>
                <a:spcPct val="100000"/>
              </a:lnSpc>
              <a:spcBef>
                <a:spcPct val="0"/>
              </a:spcBef>
              <a:spcAft>
                <a:spcPct val="0"/>
              </a:spcAft>
              <a:buNone/>
              <a:defRPr b="0" cap="none" i="0" strike="noStrike" sz="1400" u="none">
                <a:solidFill>
                  <a:srgbClr val="000000"/>
                </a:solidFill>
                <a:latin typeface="Arial"/>
                <a:ea typeface="Arial"/>
                <a:cs typeface="Arial"/>
                <a:sym typeface="Arial"/>
              </a:defRPr>
            </a:lvl1pPr>
            <a:lvl2pPr algn="l" lvl="1" marR="0" rtl="0">
              <a:lnSpc>
                <a:spcPct val="100000"/>
              </a:lnSpc>
              <a:spcBef>
                <a:spcPct val="0"/>
              </a:spcBef>
              <a:spcAft>
                <a:spcPct val="0"/>
              </a:spcAft>
              <a:buNone/>
              <a:defRPr b="0" cap="none" i="0" strike="noStrike" sz="1400" u="none">
                <a:solidFill>
                  <a:srgbClr val="000000"/>
                </a:solidFill>
                <a:latin typeface="Arial"/>
                <a:ea typeface="Arial"/>
                <a:cs typeface="Arial"/>
                <a:sym typeface="Arial"/>
              </a:defRPr>
            </a:lvl2pPr>
            <a:lvl3pPr algn="l" lvl="2" marR="0" rtl="0">
              <a:lnSpc>
                <a:spcPct val="100000"/>
              </a:lnSpc>
              <a:spcBef>
                <a:spcPct val="0"/>
              </a:spcBef>
              <a:spcAft>
                <a:spcPct val="0"/>
              </a:spcAft>
              <a:buNone/>
              <a:defRPr b="0" cap="none" i="0" strike="noStrike" sz="1400" u="none">
                <a:solidFill>
                  <a:srgbClr val="000000"/>
                </a:solidFill>
                <a:latin typeface="Arial"/>
                <a:ea typeface="Arial"/>
                <a:cs typeface="Arial"/>
                <a:sym typeface="Arial"/>
              </a:defRPr>
            </a:lvl3pPr>
            <a:lvl4pPr algn="l" lvl="3" marR="0" rtl="0">
              <a:lnSpc>
                <a:spcPct val="100000"/>
              </a:lnSpc>
              <a:spcBef>
                <a:spcPct val="0"/>
              </a:spcBef>
              <a:spcAft>
                <a:spcPct val="0"/>
              </a:spcAft>
              <a:buNone/>
              <a:defRPr b="0" cap="none" i="0" strike="noStrike" sz="1400" u="none">
                <a:solidFill>
                  <a:srgbClr val="000000"/>
                </a:solidFill>
                <a:latin typeface="Arial"/>
                <a:ea typeface="Arial"/>
                <a:cs typeface="Arial"/>
                <a:sym typeface="Arial"/>
              </a:defRPr>
            </a:lvl4pPr>
            <a:lvl5pPr algn="l" lvl="4" marR="0" rtl="0">
              <a:lnSpc>
                <a:spcPct val="100000"/>
              </a:lnSpc>
              <a:spcBef>
                <a:spcPct val="0"/>
              </a:spcBef>
              <a:spcAft>
                <a:spcPct val="0"/>
              </a:spcAft>
              <a:buNone/>
              <a:defRPr b="0" cap="none" i="0" strike="noStrike" sz="1400" u="none">
                <a:solidFill>
                  <a:srgbClr val="000000"/>
                </a:solidFill>
                <a:latin typeface="Arial"/>
                <a:ea typeface="Arial"/>
                <a:cs typeface="Arial"/>
                <a:sym typeface="Arial"/>
              </a:defRPr>
            </a:lvl5pPr>
            <a:lvl6pPr algn="l" lvl="5" marR="0" rtl="0">
              <a:lnSpc>
                <a:spcPct val="100000"/>
              </a:lnSpc>
              <a:spcBef>
                <a:spcPct val="0"/>
              </a:spcBef>
              <a:spcAft>
                <a:spcPct val="0"/>
              </a:spcAft>
              <a:buNone/>
              <a:defRPr b="0" cap="none" i="0" strike="noStrike" sz="1400" u="none">
                <a:solidFill>
                  <a:srgbClr val="000000"/>
                </a:solidFill>
                <a:latin typeface="Arial"/>
                <a:ea typeface="Arial"/>
                <a:cs typeface="Arial"/>
                <a:sym typeface="Arial"/>
              </a:defRPr>
            </a:lvl6pPr>
            <a:lvl7pPr algn="l" lvl="6" marR="0" rtl="0">
              <a:lnSpc>
                <a:spcPct val="100000"/>
              </a:lnSpc>
              <a:spcBef>
                <a:spcPct val="0"/>
              </a:spcBef>
              <a:spcAft>
                <a:spcPct val="0"/>
              </a:spcAft>
              <a:buNone/>
              <a:defRPr b="0" cap="none" i="0" strike="noStrike" sz="1400" u="none">
                <a:solidFill>
                  <a:srgbClr val="000000"/>
                </a:solidFill>
                <a:latin typeface="Arial"/>
                <a:ea typeface="Arial"/>
                <a:cs typeface="Arial"/>
                <a:sym typeface="Arial"/>
              </a:defRPr>
            </a:lvl7pPr>
            <a:lvl8pPr algn="l" lvl="7" marR="0" rtl="0">
              <a:lnSpc>
                <a:spcPct val="100000"/>
              </a:lnSpc>
              <a:spcBef>
                <a:spcPct val="0"/>
              </a:spcBef>
              <a:spcAft>
                <a:spcPct val="0"/>
              </a:spcAft>
              <a:buNone/>
              <a:defRPr b="0" cap="none" i="0" strike="noStrike" sz="1400" u="none">
                <a:solidFill>
                  <a:srgbClr val="000000"/>
                </a:solidFill>
                <a:latin typeface="Arial"/>
                <a:ea typeface="Arial"/>
                <a:cs typeface="Arial"/>
                <a:sym typeface="Arial"/>
              </a:defRPr>
            </a:lvl8pPr>
            <a:lvl9pPr algn="l" lvl="8" marR="0" rtl="0">
              <a:lnSpc>
                <a:spcPct val="100000"/>
              </a:lnSpc>
              <a:spcBef>
                <a:spcPct val="0"/>
              </a:spcBef>
              <a:spcAft>
                <a:spcPct val="0"/>
              </a:spcAft>
              <a:buNone/>
              <a:defRPr b="0" cap="none" i="0" strike="noStrike" sz="1400" u="none">
                <a:solidFill>
                  <a:srgbClr val="000000"/>
                </a:solidFill>
                <a:latin typeface="Arial"/>
                <a:ea typeface="Arial"/>
                <a:cs typeface="Arial"/>
                <a:sym typeface="Arial"/>
              </a:defRPr>
            </a:lvl9pPr>
          </a:lstStyle>
          <a:p>
            <a:pPr algn="ctr" indent="0" lvl="0" marL="0" marR="0" rtl="0">
              <a:spcBef>
                <a:spcPct val="0"/>
              </a:spcBef>
              <a:buSzPct val="25000"/>
              <a:buNone/>
            </a:pPr>
            <a:r>
              <a:rPr lang="en-US" sz="2000">
                <a:solidFill>
                  <a:schemeClr val="lt1"/>
                </a:solidFill>
                <a:latin panose="02000505000000020004" typeface="Montserrat"/>
                <a:ea panose="02000505000000020004" typeface="Montserrat"/>
                <a:cs panose="02000505000000020004" typeface="Montserrat"/>
                <a:sym panose="02000505000000020004" typeface="Montserrat"/>
              </a:rPr>
              <a:t>30%</a:t>
            </a:r>
          </a:p>
        </p:txBody>
      </p:sp>
      <p:sp>
        <p:nvSpPr>
          <p:cNvPr id="56" name="Shape 1537"/>
          <p:cNvSpPr txBox="1"/>
          <p:nvPr/>
        </p:nvSpPr>
        <p:spPr>
          <a:xfrm>
            <a:off x="2295700" y="3963395"/>
            <a:ext cx="2285602" cy="704240"/>
          </a:xfrm>
          <a:prstGeom prst="rect">
            <a:avLst/>
          </a:prstGeom>
          <a:noFill/>
          <a:ln>
            <a:noFill/>
          </a:ln>
        </p:spPr>
        <p:txBody>
          <a:bodyPr anchor="t" anchorCtr="0" bIns="45700" lIns="91425" rIns="91425" tIns="45700">
            <a:noAutofit/>
          </a:bodyPr>
          <a:lstStyle>
            <a:defPPr algn="l" lvl="0" marR="0" rtl="0">
              <a:lnSpc>
                <a:spcPct val="100000"/>
              </a:lnSpc>
              <a:spcBef>
                <a:spcPct val="0"/>
              </a:spcBef>
              <a:spcAft>
                <a:spcPct val="0"/>
              </a:spcAft>
            </a:defPPr>
            <a:lvl1pPr algn="l" lvl="0" marR="0" rtl="0">
              <a:lnSpc>
                <a:spcPct val="100000"/>
              </a:lnSpc>
              <a:spcBef>
                <a:spcPct val="0"/>
              </a:spcBef>
              <a:spcAft>
                <a:spcPct val="0"/>
              </a:spcAft>
              <a:buNone/>
              <a:defRPr b="0" cap="none" i="0" strike="noStrike" sz="1400" u="none">
                <a:solidFill>
                  <a:srgbClr val="000000"/>
                </a:solidFill>
                <a:latin typeface="Arial"/>
                <a:ea typeface="Arial"/>
                <a:cs typeface="Arial"/>
                <a:sym typeface="Arial"/>
              </a:defRPr>
            </a:lvl1pPr>
            <a:lvl2pPr algn="l" lvl="1" marR="0" rtl="0">
              <a:lnSpc>
                <a:spcPct val="100000"/>
              </a:lnSpc>
              <a:spcBef>
                <a:spcPct val="0"/>
              </a:spcBef>
              <a:spcAft>
                <a:spcPct val="0"/>
              </a:spcAft>
              <a:buNone/>
              <a:defRPr b="0" cap="none" i="0" strike="noStrike" sz="1400" u="none">
                <a:solidFill>
                  <a:srgbClr val="000000"/>
                </a:solidFill>
                <a:latin typeface="Arial"/>
                <a:ea typeface="Arial"/>
                <a:cs typeface="Arial"/>
                <a:sym typeface="Arial"/>
              </a:defRPr>
            </a:lvl2pPr>
            <a:lvl3pPr algn="l" lvl="2" marR="0" rtl="0">
              <a:lnSpc>
                <a:spcPct val="100000"/>
              </a:lnSpc>
              <a:spcBef>
                <a:spcPct val="0"/>
              </a:spcBef>
              <a:spcAft>
                <a:spcPct val="0"/>
              </a:spcAft>
              <a:buNone/>
              <a:defRPr b="0" cap="none" i="0" strike="noStrike" sz="1400" u="none">
                <a:solidFill>
                  <a:srgbClr val="000000"/>
                </a:solidFill>
                <a:latin typeface="Arial"/>
                <a:ea typeface="Arial"/>
                <a:cs typeface="Arial"/>
                <a:sym typeface="Arial"/>
              </a:defRPr>
            </a:lvl3pPr>
            <a:lvl4pPr algn="l" lvl="3" marR="0" rtl="0">
              <a:lnSpc>
                <a:spcPct val="100000"/>
              </a:lnSpc>
              <a:spcBef>
                <a:spcPct val="0"/>
              </a:spcBef>
              <a:spcAft>
                <a:spcPct val="0"/>
              </a:spcAft>
              <a:buNone/>
              <a:defRPr b="0" cap="none" i="0" strike="noStrike" sz="1400" u="none">
                <a:solidFill>
                  <a:srgbClr val="000000"/>
                </a:solidFill>
                <a:latin typeface="Arial"/>
                <a:ea typeface="Arial"/>
                <a:cs typeface="Arial"/>
                <a:sym typeface="Arial"/>
              </a:defRPr>
            </a:lvl4pPr>
            <a:lvl5pPr algn="l" lvl="4" marR="0" rtl="0">
              <a:lnSpc>
                <a:spcPct val="100000"/>
              </a:lnSpc>
              <a:spcBef>
                <a:spcPct val="0"/>
              </a:spcBef>
              <a:spcAft>
                <a:spcPct val="0"/>
              </a:spcAft>
              <a:buNone/>
              <a:defRPr b="0" cap="none" i="0" strike="noStrike" sz="1400" u="none">
                <a:solidFill>
                  <a:srgbClr val="000000"/>
                </a:solidFill>
                <a:latin typeface="Arial"/>
                <a:ea typeface="Arial"/>
                <a:cs typeface="Arial"/>
                <a:sym typeface="Arial"/>
              </a:defRPr>
            </a:lvl5pPr>
            <a:lvl6pPr algn="l" lvl="5" marR="0" rtl="0">
              <a:lnSpc>
                <a:spcPct val="100000"/>
              </a:lnSpc>
              <a:spcBef>
                <a:spcPct val="0"/>
              </a:spcBef>
              <a:spcAft>
                <a:spcPct val="0"/>
              </a:spcAft>
              <a:buNone/>
              <a:defRPr b="0" cap="none" i="0" strike="noStrike" sz="1400" u="none">
                <a:solidFill>
                  <a:srgbClr val="000000"/>
                </a:solidFill>
                <a:latin typeface="Arial"/>
                <a:ea typeface="Arial"/>
                <a:cs typeface="Arial"/>
                <a:sym typeface="Arial"/>
              </a:defRPr>
            </a:lvl6pPr>
            <a:lvl7pPr algn="l" lvl="6" marR="0" rtl="0">
              <a:lnSpc>
                <a:spcPct val="100000"/>
              </a:lnSpc>
              <a:spcBef>
                <a:spcPct val="0"/>
              </a:spcBef>
              <a:spcAft>
                <a:spcPct val="0"/>
              </a:spcAft>
              <a:buNone/>
              <a:defRPr b="0" cap="none" i="0" strike="noStrike" sz="1400" u="none">
                <a:solidFill>
                  <a:srgbClr val="000000"/>
                </a:solidFill>
                <a:latin typeface="Arial"/>
                <a:ea typeface="Arial"/>
                <a:cs typeface="Arial"/>
                <a:sym typeface="Arial"/>
              </a:defRPr>
            </a:lvl7pPr>
            <a:lvl8pPr algn="l" lvl="7" marR="0" rtl="0">
              <a:lnSpc>
                <a:spcPct val="100000"/>
              </a:lnSpc>
              <a:spcBef>
                <a:spcPct val="0"/>
              </a:spcBef>
              <a:spcAft>
                <a:spcPct val="0"/>
              </a:spcAft>
              <a:buNone/>
              <a:defRPr b="0" cap="none" i="0" strike="noStrike" sz="1400" u="none">
                <a:solidFill>
                  <a:srgbClr val="000000"/>
                </a:solidFill>
                <a:latin typeface="Arial"/>
                <a:ea typeface="Arial"/>
                <a:cs typeface="Arial"/>
                <a:sym typeface="Arial"/>
              </a:defRPr>
            </a:lvl8pPr>
            <a:lvl9pPr algn="l" lvl="8" marR="0" rtl="0">
              <a:lnSpc>
                <a:spcPct val="100000"/>
              </a:lnSpc>
              <a:spcBef>
                <a:spcPct val="0"/>
              </a:spcBef>
              <a:spcAft>
                <a:spcPct val="0"/>
              </a:spcAft>
              <a:buNone/>
              <a:defRPr b="0" cap="none" i="0" strike="noStrike" sz="1400" u="none">
                <a:solidFill>
                  <a:srgbClr val="000000"/>
                </a:solidFill>
                <a:latin typeface="Arial"/>
                <a:ea typeface="Arial"/>
                <a:cs typeface="Arial"/>
                <a:sym typeface="Arial"/>
              </a:defRPr>
            </a:lvl9pPr>
          </a:lstStyle>
          <a:p>
            <a:pPr algn="ctr" indent="0" lvl="0" marL="0" marR="0" rtl="0">
              <a:spcBef>
                <a:spcPct val="0"/>
              </a:spcBef>
              <a:buSzPct val="25000"/>
              <a:buNone/>
            </a:pPr>
            <a:r>
              <a:rPr lang="en-US" sz="2000">
                <a:solidFill>
                  <a:schemeClr val="lt1"/>
                </a:solidFill>
                <a:latin panose="02000505000000020004" typeface="Montserrat"/>
                <a:ea panose="02000505000000020004" typeface="Montserrat"/>
                <a:cs panose="02000505000000020004" typeface="Montserrat"/>
                <a:sym panose="02000505000000020004" typeface="Montserrat"/>
              </a:rPr>
              <a:t>70%</a:t>
            </a:r>
          </a:p>
        </p:txBody>
      </p:sp>
      <p:sp>
        <p:nvSpPr>
          <p:cNvPr id="57" name="Shape 1540"/>
          <p:cNvSpPr txBox="1"/>
          <p:nvPr/>
        </p:nvSpPr>
        <p:spPr>
          <a:xfrm>
            <a:off x="6202344" y="2590700"/>
            <a:ext cx="5337186" cy="1179788"/>
          </a:xfrm>
          <a:prstGeom prst="rect">
            <a:avLst/>
          </a:prstGeom>
          <a:noFill/>
          <a:ln>
            <a:noFill/>
          </a:ln>
        </p:spPr>
        <p:txBody>
          <a:bodyPr anchor="t" anchorCtr="0" bIns="45700" lIns="91425" rIns="91425" tIns="45700">
            <a:noAutofit/>
          </a:bodyPr>
          <a:lstStyle>
            <a:defPPr algn="l" lvl="0" marR="0" rtl="0">
              <a:lnSpc>
                <a:spcPct val="100000"/>
              </a:lnSpc>
              <a:spcBef>
                <a:spcPct val="0"/>
              </a:spcBef>
              <a:spcAft>
                <a:spcPct val="0"/>
              </a:spcAft>
            </a:defPPr>
            <a:lvl1pPr algn="l" lvl="0" marR="0" rtl="0">
              <a:lnSpc>
                <a:spcPct val="100000"/>
              </a:lnSpc>
              <a:spcBef>
                <a:spcPct val="0"/>
              </a:spcBef>
              <a:spcAft>
                <a:spcPct val="0"/>
              </a:spcAft>
              <a:buNone/>
              <a:defRPr b="0" cap="none" i="0" strike="noStrike" sz="1400" u="none">
                <a:solidFill>
                  <a:srgbClr val="000000"/>
                </a:solidFill>
                <a:latin typeface="Arial"/>
                <a:ea typeface="Arial"/>
                <a:cs typeface="Arial"/>
                <a:sym typeface="Arial"/>
              </a:defRPr>
            </a:lvl1pPr>
            <a:lvl2pPr algn="l" lvl="1" marR="0" rtl="0">
              <a:lnSpc>
                <a:spcPct val="100000"/>
              </a:lnSpc>
              <a:spcBef>
                <a:spcPct val="0"/>
              </a:spcBef>
              <a:spcAft>
                <a:spcPct val="0"/>
              </a:spcAft>
              <a:buNone/>
              <a:defRPr b="0" cap="none" i="0" strike="noStrike" sz="1400" u="none">
                <a:solidFill>
                  <a:srgbClr val="000000"/>
                </a:solidFill>
                <a:latin typeface="Arial"/>
                <a:ea typeface="Arial"/>
                <a:cs typeface="Arial"/>
                <a:sym typeface="Arial"/>
              </a:defRPr>
            </a:lvl2pPr>
            <a:lvl3pPr algn="l" lvl="2" marR="0" rtl="0">
              <a:lnSpc>
                <a:spcPct val="100000"/>
              </a:lnSpc>
              <a:spcBef>
                <a:spcPct val="0"/>
              </a:spcBef>
              <a:spcAft>
                <a:spcPct val="0"/>
              </a:spcAft>
              <a:buNone/>
              <a:defRPr b="0" cap="none" i="0" strike="noStrike" sz="1400" u="none">
                <a:solidFill>
                  <a:srgbClr val="000000"/>
                </a:solidFill>
                <a:latin typeface="Arial"/>
                <a:ea typeface="Arial"/>
                <a:cs typeface="Arial"/>
                <a:sym typeface="Arial"/>
              </a:defRPr>
            </a:lvl3pPr>
            <a:lvl4pPr algn="l" lvl="3" marR="0" rtl="0">
              <a:lnSpc>
                <a:spcPct val="100000"/>
              </a:lnSpc>
              <a:spcBef>
                <a:spcPct val="0"/>
              </a:spcBef>
              <a:spcAft>
                <a:spcPct val="0"/>
              </a:spcAft>
              <a:buNone/>
              <a:defRPr b="0" cap="none" i="0" strike="noStrike" sz="1400" u="none">
                <a:solidFill>
                  <a:srgbClr val="000000"/>
                </a:solidFill>
                <a:latin typeface="Arial"/>
                <a:ea typeface="Arial"/>
                <a:cs typeface="Arial"/>
                <a:sym typeface="Arial"/>
              </a:defRPr>
            </a:lvl4pPr>
            <a:lvl5pPr algn="l" lvl="4" marR="0" rtl="0">
              <a:lnSpc>
                <a:spcPct val="100000"/>
              </a:lnSpc>
              <a:spcBef>
                <a:spcPct val="0"/>
              </a:spcBef>
              <a:spcAft>
                <a:spcPct val="0"/>
              </a:spcAft>
              <a:buNone/>
              <a:defRPr b="0" cap="none" i="0" strike="noStrike" sz="1400" u="none">
                <a:solidFill>
                  <a:srgbClr val="000000"/>
                </a:solidFill>
                <a:latin typeface="Arial"/>
                <a:ea typeface="Arial"/>
                <a:cs typeface="Arial"/>
                <a:sym typeface="Arial"/>
              </a:defRPr>
            </a:lvl5pPr>
            <a:lvl6pPr algn="l" lvl="5" marR="0" rtl="0">
              <a:lnSpc>
                <a:spcPct val="100000"/>
              </a:lnSpc>
              <a:spcBef>
                <a:spcPct val="0"/>
              </a:spcBef>
              <a:spcAft>
                <a:spcPct val="0"/>
              </a:spcAft>
              <a:buNone/>
              <a:defRPr b="0" cap="none" i="0" strike="noStrike" sz="1400" u="none">
                <a:solidFill>
                  <a:srgbClr val="000000"/>
                </a:solidFill>
                <a:latin typeface="Arial"/>
                <a:ea typeface="Arial"/>
                <a:cs typeface="Arial"/>
                <a:sym typeface="Arial"/>
              </a:defRPr>
            </a:lvl6pPr>
            <a:lvl7pPr algn="l" lvl="6" marR="0" rtl="0">
              <a:lnSpc>
                <a:spcPct val="100000"/>
              </a:lnSpc>
              <a:spcBef>
                <a:spcPct val="0"/>
              </a:spcBef>
              <a:spcAft>
                <a:spcPct val="0"/>
              </a:spcAft>
              <a:buNone/>
              <a:defRPr b="0" cap="none" i="0" strike="noStrike" sz="1400" u="none">
                <a:solidFill>
                  <a:srgbClr val="000000"/>
                </a:solidFill>
                <a:latin typeface="Arial"/>
                <a:ea typeface="Arial"/>
                <a:cs typeface="Arial"/>
                <a:sym typeface="Arial"/>
              </a:defRPr>
            </a:lvl7pPr>
            <a:lvl8pPr algn="l" lvl="7" marR="0" rtl="0">
              <a:lnSpc>
                <a:spcPct val="100000"/>
              </a:lnSpc>
              <a:spcBef>
                <a:spcPct val="0"/>
              </a:spcBef>
              <a:spcAft>
                <a:spcPct val="0"/>
              </a:spcAft>
              <a:buNone/>
              <a:defRPr b="0" cap="none" i="0" strike="noStrike" sz="1400" u="none">
                <a:solidFill>
                  <a:srgbClr val="000000"/>
                </a:solidFill>
                <a:latin typeface="Arial"/>
                <a:ea typeface="Arial"/>
                <a:cs typeface="Arial"/>
                <a:sym typeface="Arial"/>
              </a:defRPr>
            </a:lvl8pPr>
            <a:lvl9pPr algn="l" lvl="8" marR="0" rtl="0">
              <a:lnSpc>
                <a:spcPct val="100000"/>
              </a:lnSpc>
              <a:spcBef>
                <a:spcPct val="0"/>
              </a:spcBef>
              <a:spcAft>
                <a:spcPct val="0"/>
              </a:spcAft>
              <a:buNone/>
              <a:defRPr b="0" cap="none" i="0" strike="noStrike" sz="1400" u="none">
                <a:solidFill>
                  <a:srgbClr val="000000"/>
                </a:solidFill>
                <a:latin typeface="Arial"/>
                <a:ea typeface="Arial"/>
                <a:cs typeface="Arial"/>
                <a:sym typeface="Arial"/>
              </a:defRPr>
            </a:lvl9pPr>
          </a:lstStyle>
          <a:p>
            <a:pPr algn="l" indent="0" lvl="0" marL="0" marR="0" rtl="0">
              <a:lnSpc>
                <a:spcPct val="150000"/>
              </a:lnSpc>
              <a:spcBef>
                <a:spcPct val="0"/>
              </a:spcBef>
              <a:buSzPct val="25000"/>
              <a:buNone/>
            </a:pPr>
            <a:r>
              <a:rPr lang="en-US" sz="1800">
                <a:solidFill>
                  <a:schemeClr val="tx1">
                    <a:lumMod val="65000"/>
                    <a:lumOff val="35000"/>
                  </a:schemeClr>
                </a:solidFill>
                <a:latin panose="02000505000000020004" typeface="Montserrat"/>
                <a:ea panose="02000505000000020004" typeface="Montserrat"/>
                <a:cs panose="02000505000000020004" typeface="Montserrat"/>
                <a:sym panose="02000505000000020004" typeface="Montserrat"/>
              </a:rPr>
              <a:t>A company is an association or collection of individuals, whether natural persons.</a:t>
            </a:r>
          </a:p>
        </p:txBody>
      </p:sp>
      <p:sp>
        <p:nvSpPr>
          <p:cNvPr id="58" name="Shape 1541"/>
          <p:cNvSpPr txBox="1"/>
          <p:nvPr/>
        </p:nvSpPr>
        <p:spPr>
          <a:xfrm>
            <a:off x="6202344" y="2344236"/>
            <a:ext cx="5125200" cy="831309"/>
          </a:xfrm>
          <a:prstGeom prst="rect">
            <a:avLst/>
          </a:prstGeom>
          <a:noFill/>
          <a:ln>
            <a:noFill/>
          </a:ln>
        </p:spPr>
        <p:txBody>
          <a:bodyPr anchor="t" anchorCtr="0" bIns="45700" lIns="91425" rIns="91425" tIns="45700">
            <a:noAutofit/>
          </a:bodyPr>
          <a:lstStyle>
            <a:defPPr algn="l" lvl="0" marR="0" rtl="0">
              <a:lnSpc>
                <a:spcPct val="100000"/>
              </a:lnSpc>
              <a:spcBef>
                <a:spcPct val="0"/>
              </a:spcBef>
              <a:spcAft>
                <a:spcPct val="0"/>
              </a:spcAft>
            </a:defPPr>
            <a:lvl1pPr algn="l" lvl="0" marR="0" rtl="0">
              <a:lnSpc>
                <a:spcPct val="100000"/>
              </a:lnSpc>
              <a:spcBef>
                <a:spcPct val="0"/>
              </a:spcBef>
              <a:spcAft>
                <a:spcPct val="0"/>
              </a:spcAft>
              <a:buNone/>
              <a:defRPr b="0" cap="none" i="0" strike="noStrike" sz="1400" u="none">
                <a:solidFill>
                  <a:srgbClr val="000000"/>
                </a:solidFill>
                <a:latin typeface="Arial"/>
                <a:ea typeface="Arial"/>
                <a:cs typeface="Arial"/>
                <a:sym typeface="Arial"/>
              </a:defRPr>
            </a:lvl1pPr>
            <a:lvl2pPr algn="l" lvl="1" marR="0" rtl="0">
              <a:lnSpc>
                <a:spcPct val="100000"/>
              </a:lnSpc>
              <a:spcBef>
                <a:spcPct val="0"/>
              </a:spcBef>
              <a:spcAft>
                <a:spcPct val="0"/>
              </a:spcAft>
              <a:buNone/>
              <a:defRPr b="0" cap="none" i="0" strike="noStrike" sz="1400" u="none">
                <a:solidFill>
                  <a:srgbClr val="000000"/>
                </a:solidFill>
                <a:latin typeface="Arial"/>
                <a:ea typeface="Arial"/>
                <a:cs typeface="Arial"/>
                <a:sym typeface="Arial"/>
              </a:defRPr>
            </a:lvl2pPr>
            <a:lvl3pPr algn="l" lvl="2" marR="0" rtl="0">
              <a:lnSpc>
                <a:spcPct val="100000"/>
              </a:lnSpc>
              <a:spcBef>
                <a:spcPct val="0"/>
              </a:spcBef>
              <a:spcAft>
                <a:spcPct val="0"/>
              </a:spcAft>
              <a:buNone/>
              <a:defRPr b="0" cap="none" i="0" strike="noStrike" sz="1400" u="none">
                <a:solidFill>
                  <a:srgbClr val="000000"/>
                </a:solidFill>
                <a:latin typeface="Arial"/>
                <a:ea typeface="Arial"/>
                <a:cs typeface="Arial"/>
                <a:sym typeface="Arial"/>
              </a:defRPr>
            </a:lvl3pPr>
            <a:lvl4pPr algn="l" lvl="3" marR="0" rtl="0">
              <a:lnSpc>
                <a:spcPct val="100000"/>
              </a:lnSpc>
              <a:spcBef>
                <a:spcPct val="0"/>
              </a:spcBef>
              <a:spcAft>
                <a:spcPct val="0"/>
              </a:spcAft>
              <a:buNone/>
              <a:defRPr b="0" cap="none" i="0" strike="noStrike" sz="1400" u="none">
                <a:solidFill>
                  <a:srgbClr val="000000"/>
                </a:solidFill>
                <a:latin typeface="Arial"/>
                <a:ea typeface="Arial"/>
                <a:cs typeface="Arial"/>
                <a:sym typeface="Arial"/>
              </a:defRPr>
            </a:lvl4pPr>
            <a:lvl5pPr algn="l" lvl="4" marR="0" rtl="0">
              <a:lnSpc>
                <a:spcPct val="100000"/>
              </a:lnSpc>
              <a:spcBef>
                <a:spcPct val="0"/>
              </a:spcBef>
              <a:spcAft>
                <a:spcPct val="0"/>
              </a:spcAft>
              <a:buNone/>
              <a:defRPr b="0" cap="none" i="0" strike="noStrike" sz="1400" u="none">
                <a:solidFill>
                  <a:srgbClr val="000000"/>
                </a:solidFill>
                <a:latin typeface="Arial"/>
                <a:ea typeface="Arial"/>
                <a:cs typeface="Arial"/>
                <a:sym typeface="Arial"/>
              </a:defRPr>
            </a:lvl5pPr>
            <a:lvl6pPr algn="l" lvl="5" marR="0" rtl="0">
              <a:lnSpc>
                <a:spcPct val="100000"/>
              </a:lnSpc>
              <a:spcBef>
                <a:spcPct val="0"/>
              </a:spcBef>
              <a:spcAft>
                <a:spcPct val="0"/>
              </a:spcAft>
              <a:buNone/>
              <a:defRPr b="0" cap="none" i="0" strike="noStrike" sz="1400" u="none">
                <a:solidFill>
                  <a:srgbClr val="000000"/>
                </a:solidFill>
                <a:latin typeface="Arial"/>
                <a:ea typeface="Arial"/>
                <a:cs typeface="Arial"/>
                <a:sym typeface="Arial"/>
              </a:defRPr>
            </a:lvl6pPr>
            <a:lvl7pPr algn="l" lvl="6" marR="0" rtl="0">
              <a:lnSpc>
                <a:spcPct val="100000"/>
              </a:lnSpc>
              <a:spcBef>
                <a:spcPct val="0"/>
              </a:spcBef>
              <a:spcAft>
                <a:spcPct val="0"/>
              </a:spcAft>
              <a:buNone/>
              <a:defRPr b="0" cap="none" i="0" strike="noStrike" sz="1400" u="none">
                <a:solidFill>
                  <a:srgbClr val="000000"/>
                </a:solidFill>
                <a:latin typeface="Arial"/>
                <a:ea typeface="Arial"/>
                <a:cs typeface="Arial"/>
                <a:sym typeface="Arial"/>
              </a:defRPr>
            </a:lvl7pPr>
            <a:lvl8pPr algn="l" lvl="7" marR="0" rtl="0">
              <a:lnSpc>
                <a:spcPct val="100000"/>
              </a:lnSpc>
              <a:spcBef>
                <a:spcPct val="0"/>
              </a:spcBef>
              <a:spcAft>
                <a:spcPct val="0"/>
              </a:spcAft>
              <a:buNone/>
              <a:defRPr b="0" cap="none" i="0" strike="noStrike" sz="1400" u="none">
                <a:solidFill>
                  <a:srgbClr val="000000"/>
                </a:solidFill>
                <a:latin typeface="Arial"/>
                <a:ea typeface="Arial"/>
                <a:cs typeface="Arial"/>
                <a:sym typeface="Arial"/>
              </a:defRPr>
            </a:lvl8pPr>
            <a:lvl9pPr algn="l" lvl="8" marR="0" rtl="0">
              <a:lnSpc>
                <a:spcPct val="100000"/>
              </a:lnSpc>
              <a:spcBef>
                <a:spcPct val="0"/>
              </a:spcBef>
              <a:spcAft>
                <a:spcPct val="0"/>
              </a:spcAft>
              <a:buNone/>
              <a:defRPr b="0" cap="none" i="0" strike="noStrike" sz="1400" u="none">
                <a:solidFill>
                  <a:srgbClr val="000000"/>
                </a:solidFill>
                <a:latin typeface="Arial"/>
                <a:ea typeface="Arial"/>
                <a:cs typeface="Arial"/>
                <a:sym typeface="Arial"/>
              </a:defRPr>
            </a:lvl9pPr>
          </a:lstStyle>
          <a:p>
            <a:pPr>
              <a:spcBef>
                <a:spcPct val="0"/>
              </a:spcBef>
            </a:pPr>
            <a:r>
              <a:rPr altLang="en-US" lang="zh-CN" sz="1800">
                <a:solidFill>
                  <a:schemeClr val="tx1">
                    <a:lumMod val="85000"/>
                    <a:lumOff val="15000"/>
                  </a:schemeClr>
                </a:solidFill>
                <a:latin charset="-122" panose="020b0503020204020204" pitchFamily="34" typeface="微软雅黑"/>
                <a:ea charset="-122" panose="020b0503020204020204" pitchFamily="34" typeface="微软雅黑"/>
                <a:sym charset="-122" panose="02000000000000000000" pitchFamily="2" typeface="方正兰亭黑_GBK"/>
              </a:rPr>
              <a:t>添加标题</a:t>
            </a:r>
          </a:p>
        </p:txBody>
      </p:sp>
      <p:sp>
        <p:nvSpPr>
          <p:cNvPr id="60" name="Shape 1544"/>
          <p:cNvSpPr/>
          <p:nvPr/>
        </p:nvSpPr>
        <p:spPr>
          <a:xfrm flipH="1">
            <a:off x="5397237" y="2365903"/>
            <a:ext cx="566175" cy="566175"/>
          </a:xfrm>
          <a:custGeom>
            <a:rect b="0" l="0" r="0" t="0"/>
            <a:pathLst>
              <a:path extrusionOk="0" h="119999" w="119999">
                <a:moveTo>
                  <a:pt x="114544" y="98183"/>
                </a:moveTo>
                <a:cubicBezTo>
                  <a:pt x="114544" y="101194"/>
                  <a:pt x="112100" y="103638"/>
                  <a:pt x="109088" y="103638"/>
                </a:cubicBezTo>
                <a:lnTo>
                  <a:pt x="10911" y="103638"/>
                </a:lnTo>
                <a:cubicBezTo>
                  <a:pt x="7900" y="103638"/>
                  <a:pt x="5455" y="101194"/>
                  <a:pt x="5455" y="98183"/>
                </a:cubicBezTo>
                <a:lnTo>
                  <a:pt x="5455" y="32727"/>
                </a:lnTo>
                <a:cubicBezTo>
                  <a:pt x="5455" y="29716"/>
                  <a:pt x="7900" y="27272"/>
                  <a:pt x="10911" y="27272"/>
                </a:cubicBezTo>
                <a:lnTo>
                  <a:pt x="109088" y="27272"/>
                </a:lnTo>
                <a:cubicBezTo>
                  <a:pt x="112100" y="27272"/>
                  <a:pt x="114544" y="29716"/>
                  <a:pt x="114544" y="32727"/>
                </a:cubicBezTo>
                <a:cubicBezTo>
                  <a:pt x="114544" y="32727"/>
                  <a:pt x="114544" y="98183"/>
                  <a:pt x="114544" y="98183"/>
                </a:cubicBezTo>
                <a:close/>
                <a:moveTo>
                  <a:pt x="109088" y="21816"/>
                </a:moveTo>
                <a:lnTo>
                  <a:pt x="69311" y="21816"/>
                </a:lnTo>
                <a:lnTo>
                  <a:pt x="80422" y="10705"/>
                </a:lnTo>
                <a:cubicBezTo>
                  <a:pt x="80872" y="10827"/>
                  <a:pt x="81333" y="10911"/>
                  <a:pt x="81816" y="10911"/>
                </a:cubicBezTo>
                <a:cubicBezTo>
                  <a:pt x="84827" y="10911"/>
                  <a:pt x="87272" y="8466"/>
                  <a:pt x="87272" y="5455"/>
                </a:cubicBezTo>
                <a:cubicBezTo>
                  <a:pt x="87272" y="2444"/>
                  <a:pt x="84827" y="0"/>
                  <a:pt x="81816" y="0"/>
                </a:cubicBezTo>
                <a:cubicBezTo>
                  <a:pt x="78805" y="0"/>
                  <a:pt x="76361" y="2444"/>
                  <a:pt x="76361" y="5455"/>
                </a:cubicBezTo>
                <a:cubicBezTo>
                  <a:pt x="76361" y="5938"/>
                  <a:pt x="76450" y="6405"/>
                  <a:pt x="76566" y="6850"/>
                </a:cubicBezTo>
                <a:lnTo>
                  <a:pt x="61600" y="21816"/>
                </a:lnTo>
                <a:lnTo>
                  <a:pt x="58405" y="21816"/>
                </a:lnTo>
                <a:lnTo>
                  <a:pt x="43433" y="6850"/>
                </a:lnTo>
                <a:cubicBezTo>
                  <a:pt x="43550" y="6405"/>
                  <a:pt x="43638" y="5938"/>
                  <a:pt x="43638" y="5455"/>
                </a:cubicBezTo>
                <a:cubicBezTo>
                  <a:pt x="43638" y="2444"/>
                  <a:pt x="41194" y="0"/>
                  <a:pt x="38183" y="0"/>
                </a:cubicBezTo>
                <a:cubicBezTo>
                  <a:pt x="35172" y="0"/>
                  <a:pt x="32727" y="2444"/>
                  <a:pt x="32727" y="5455"/>
                </a:cubicBezTo>
                <a:cubicBezTo>
                  <a:pt x="32727" y="8466"/>
                  <a:pt x="35172" y="10911"/>
                  <a:pt x="38183" y="10911"/>
                </a:cubicBezTo>
                <a:cubicBezTo>
                  <a:pt x="38666" y="10911"/>
                  <a:pt x="39127" y="10827"/>
                  <a:pt x="39577" y="10705"/>
                </a:cubicBezTo>
                <a:lnTo>
                  <a:pt x="50688" y="21816"/>
                </a:lnTo>
                <a:lnTo>
                  <a:pt x="10911" y="21816"/>
                </a:lnTo>
                <a:cubicBezTo>
                  <a:pt x="4883" y="21816"/>
                  <a:pt x="0" y="26700"/>
                  <a:pt x="0" y="32727"/>
                </a:cubicBezTo>
                <a:lnTo>
                  <a:pt x="0" y="98183"/>
                </a:lnTo>
                <a:cubicBezTo>
                  <a:pt x="0" y="104205"/>
                  <a:pt x="4883" y="109094"/>
                  <a:pt x="10911" y="109094"/>
                </a:cubicBezTo>
                <a:lnTo>
                  <a:pt x="21816" y="109094"/>
                </a:lnTo>
                <a:lnTo>
                  <a:pt x="21816" y="117272"/>
                </a:lnTo>
                <a:cubicBezTo>
                  <a:pt x="21816" y="118783"/>
                  <a:pt x="23038" y="120000"/>
                  <a:pt x="24544" y="120000"/>
                </a:cubicBezTo>
                <a:cubicBezTo>
                  <a:pt x="26050" y="120000"/>
                  <a:pt x="27272" y="118783"/>
                  <a:pt x="27272" y="117272"/>
                </a:cubicBezTo>
                <a:lnTo>
                  <a:pt x="27272" y="114544"/>
                </a:lnTo>
                <a:lnTo>
                  <a:pt x="92727" y="114544"/>
                </a:lnTo>
                <a:lnTo>
                  <a:pt x="92727" y="117272"/>
                </a:lnTo>
                <a:cubicBezTo>
                  <a:pt x="92727" y="118783"/>
                  <a:pt x="93950" y="120000"/>
                  <a:pt x="95455" y="120000"/>
                </a:cubicBezTo>
                <a:cubicBezTo>
                  <a:pt x="96961" y="120000"/>
                  <a:pt x="98183" y="118783"/>
                  <a:pt x="98183" y="117272"/>
                </a:cubicBezTo>
                <a:lnTo>
                  <a:pt x="98183" y="109094"/>
                </a:lnTo>
                <a:lnTo>
                  <a:pt x="109088" y="109094"/>
                </a:lnTo>
                <a:cubicBezTo>
                  <a:pt x="115116" y="109094"/>
                  <a:pt x="120000" y="104205"/>
                  <a:pt x="120000" y="98183"/>
                </a:cubicBezTo>
                <a:lnTo>
                  <a:pt x="120000" y="32727"/>
                </a:lnTo>
                <a:cubicBezTo>
                  <a:pt x="120000" y="26700"/>
                  <a:pt x="115116" y="21816"/>
                  <a:pt x="109088" y="21816"/>
                </a:cubicBezTo>
              </a:path>
            </a:pathLst>
          </a:custGeom>
          <a:solidFill>
            <a:srgbClr val="031D05"/>
          </a:solidFill>
          <a:ln>
            <a:solidFill>
              <a:srgbClr val="363636"/>
            </a:solidFill>
          </a:ln>
        </p:spPr>
        <p:txBody>
          <a:bodyPr anchor="ctr" anchorCtr="0" bIns="38075" lIns="38075" rIns="38075" tIns="38075">
            <a:noAutofit/>
          </a:bodyPr>
          <a:lstStyle>
            <a:defPPr algn="l" lvl="0" marR="0" rtl="0">
              <a:lnSpc>
                <a:spcPct val="100000"/>
              </a:lnSpc>
              <a:spcBef>
                <a:spcPct val="0"/>
              </a:spcBef>
              <a:spcAft>
                <a:spcPct val="0"/>
              </a:spcAft>
            </a:defPPr>
            <a:lvl1pPr algn="l" lvl="0" marR="0" rtl="0">
              <a:lnSpc>
                <a:spcPct val="100000"/>
              </a:lnSpc>
              <a:spcBef>
                <a:spcPct val="0"/>
              </a:spcBef>
              <a:spcAft>
                <a:spcPct val="0"/>
              </a:spcAft>
              <a:buNone/>
              <a:defRPr b="0" cap="none" i="0" strike="noStrike" sz="1400" u="none">
                <a:solidFill>
                  <a:srgbClr val="000000"/>
                </a:solidFill>
                <a:latin typeface="Arial"/>
                <a:ea typeface="Arial"/>
                <a:cs typeface="Arial"/>
                <a:sym typeface="Arial"/>
              </a:defRPr>
            </a:lvl1pPr>
            <a:lvl2pPr algn="l" lvl="1" marR="0" rtl="0">
              <a:lnSpc>
                <a:spcPct val="100000"/>
              </a:lnSpc>
              <a:spcBef>
                <a:spcPct val="0"/>
              </a:spcBef>
              <a:spcAft>
                <a:spcPct val="0"/>
              </a:spcAft>
              <a:buNone/>
              <a:defRPr b="0" cap="none" i="0" strike="noStrike" sz="1400" u="none">
                <a:solidFill>
                  <a:srgbClr val="000000"/>
                </a:solidFill>
                <a:latin typeface="Arial"/>
                <a:ea typeface="Arial"/>
                <a:cs typeface="Arial"/>
                <a:sym typeface="Arial"/>
              </a:defRPr>
            </a:lvl2pPr>
            <a:lvl3pPr algn="l" lvl="2" marR="0" rtl="0">
              <a:lnSpc>
                <a:spcPct val="100000"/>
              </a:lnSpc>
              <a:spcBef>
                <a:spcPct val="0"/>
              </a:spcBef>
              <a:spcAft>
                <a:spcPct val="0"/>
              </a:spcAft>
              <a:buNone/>
              <a:defRPr b="0" cap="none" i="0" strike="noStrike" sz="1400" u="none">
                <a:solidFill>
                  <a:srgbClr val="000000"/>
                </a:solidFill>
                <a:latin typeface="Arial"/>
                <a:ea typeface="Arial"/>
                <a:cs typeface="Arial"/>
                <a:sym typeface="Arial"/>
              </a:defRPr>
            </a:lvl3pPr>
            <a:lvl4pPr algn="l" lvl="3" marR="0" rtl="0">
              <a:lnSpc>
                <a:spcPct val="100000"/>
              </a:lnSpc>
              <a:spcBef>
                <a:spcPct val="0"/>
              </a:spcBef>
              <a:spcAft>
                <a:spcPct val="0"/>
              </a:spcAft>
              <a:buNone/>
              <a:defRPr b="0" cap="none" i="0" strike="noStrike" sz="1400" u="none">
                <a:solidFill>
                  <a:srgbClr val="000000"/>
                </a:solidFill>
                <a:latin typeface="Arial"/>
                <a:ea typeface="Arial"/>
                <a:cs typeface="Arial"/>
                <a:sym typeface="Arial"/>
              </a:defRPr>
            </a:lvl4pPr>
            <a:lvl5pPr algn="l" lvl="4" marR="0" rtl="0">
              <a:lnSpc>
                <a:spcPct val="100000"/>
              </a:lnSpc>
              <a:spcBef>
                <a:spcPct val="0"/>
              </a:spcBef>
              <a:spcAft>
                <a:spcPct val="0"/>
              </a:spcAft>
              <a:buNone/>
              <a:defRPr b="0" cap="none" i="0" strike="noStrike" sz="1400" u="none">
                <a:solidFill>
                  <a:srgbClr val="000000"/>
                </a:solidFill>
                <a:latin typeface="Arial"/>
                <a:ea typeface="Arial"/>
                <a:cs typeface="Arial"/>
                <a:sym typeface="Arial"/>
              </a:defRPr>
            </a:lvl5pPr>
            <a:lvl6pPr algn="l" lvl="5" marR="0" rtl="0">
              <a:lnSpc>
                <a:spcPct val="100000"/>
              </a:lnSpc>
              <a:spcBef>
                <a:spcPct val="0"/>
              </a:spcBef>
              <a:spcAft>
                <a:spcPct val="0"/>
              </a:spcAft>
              <a:buNone/>
              <a:defRPr b="0" cap="none" i="0" strike="noStrike" sz="1400" u="none">
                <a:solidFill>
                  <a:srgbClr val="000000"/>
                </a:solidFill>
                <a:latin typeface="Arial"/>
                <a:ea typeface="Arial"/>
                <a:cs typeface="Arial"/>
                <a:sym typeface="Arial"/>
              </a:defRPr>
            </a:lvl6pPr>
            <a:lvl7pPr algn="l" lvl="6" marR="0" rtl="0">
              <a:lnSpc>
                <a:spcPct val="100000"/>
              </a:lnSpc>
              <a:spcBef>
                <a:spcPct val="0"/>
              </a:spcBef>
              <a:spcAft>
                <a:spcPct val="0"/>
              </a:spcAft>
              <a:buNone/>
              <a:defRPr b="0" cap="none" i="0" strike="noStrike" sz="1400" u="none">
                <a:solidFill>
                  <a:srgbClr val="000000"/>
                </a:solidFill>
                <a:latin typeface="Arial"/>
                <a:ea typeface="Arial"/>
                <a:cs typeface="Arial"/>
                <a:sym typeface="Arial"/>
              </a:defRPr>
            </a:lvl7pPr>
            <a:lvl8pPr algn="l" lvl="7" marR="0" rtl="0">
              <a:lnSpc>
                <a:spcPct val="100000"/>
              </a:lnSpc>
              <a:spcBef>
                <a:spcPct val="0"/>
              </a:spcBef>
              <a:spcAft>
                <a:spcPct val="0"/>
              </a:spcAft>
              <a:buNone/>
              <a:defRPr b="0" cap="none" i="0" strike="noStrike" sz="1400" u="none">
                <a:solidFill>
                  <a:srgbClr val="000000"/>
                </a:solidFill>
                <a:latin typeface="Arial"/>
                <a:ea typeface="Arial"/>
                <a:cs typeface="Arial"/>
                <a:sym typeface="Arial"/>
              </a:defRPr>
            </a:lvl8pPr>
            <a:lvl9pPr algn="l" lvl="8" marR="0" rtl="0">
              <a:lnSpc>
                <a:spcPct val="100000"/>
              </a:lnSpc>
              <a:spcBef>
                <a:spcPct val="0"/>
              </a:spcBef>
              <a:spcAft>
                <a:spcPct val="0"/>
              </a:spcAft>
              <a:buNone/>
              <a:defRPr b="0" cap="none" i="0" strike="noStrike" sz="1400" u="none">
                <a:solidFill>
                  <a:srgbClr val="000000"/>
                </a:solidFill>
                <a:latin typeface="Arial"/>
                <a:ea typeface="Arial"/>
                <a:cs typeface="Arial"/>
                <a:sym typeface="Arial"/>
              </a:defRPr>
            </a:lvl9pPr>
          </a:lstStyle>
          <a:p>
            <a:pPr algn="l" indent="0" lvl="0" marL="0" marR="0" rtl="0">
              <a:spcBef>
                <a:spcPct val="0"/>
              </a:spcBef>
              <a:buNone/>
            </a:pPr>
            <a:endParaRPr sz="3000">
              <a:solidFill>
                <a:schemeClr val="dk2"/>
              </a:solidFill>
              <a:latin panose="020f0502020204030203" typeface="Lato"/>
              <a:ea panose="020f0502020204030203" typeface="Lato"/>
              <a:cs panose="020f0502020204030203" typeface="Lato"/>
              <a:sym panose="020f0502020204030203" typeface="Lato"/>
            </a:endParaRPr>
          </a:p>
        </p:txBody>
      </p:sp>
      <p:sp>
        <p:nvSpPr>
          <p:cNvPr id="61" name="Shape 1545"/>
          <p:cNvSpPr/>
          <p:nvPr/>
        </p:nvSpPr>
        <p:spPr>
          <a:xfrm flipH="1">
            <a:off x="5510985" y="3915203"/>
            <a:ext cx="408884" cy="499866"/>
          </a:xfrm>
          <a:custGeom>
            <a:rect b="0" l="0" r="0" t="0"/>
            <a:pathLst>
              <a:path extrusionOk="0" h="119999" w="119999">
                <a:moveTo>
                  <a:pt x="76666" y="103638"/>
                </a:moveTo>
                <a:cubicBezTo>
                  <a:pt x="74822" y="103638"/>
                  <a:pt x="73333" y="104855"/>
                  <a:pt x="73333" y="106361"/>
                </a:cubicBezTo>
                <a:cubicBezTo>
                  <a:pt x="73333" y="107872"/>
                  <a:pt x="74822" y="109088"/>
                  <a:pt x="76666" y="109088"/>
                </a:cubicBezTo>
                <a:cubicBezTo>
                  <a:pt x="78511" y="109088"/>
                  <a:pt x="80000" y="107872"/>
                  <a:pt x="80000" y="106361"/>
                </a:cubicBezTo>
                <a:cubicBezTo>
                  <a:pt x="80000" y="104855"/>
                  <a:pt x="78511" y="103638"/>
                  <a:pt x="76666" y="103638"/>
                </a:cubicBezTo>
                <a:moveTo>
                  <a:pt x="56666" y="87272"/>
                </a:moveTo>
                <a:cubicBezTo>
                  <a:pt x="54822" y="87272"/>
                  <a:pt x="53333" y="86055"/>
                  <a:pt x="53333" y="84544"/>
                </a:cubicBezTo>
                <a:cubicBezTo>
                  <a:pt x="53333" y="83038"/>
                  <a:pt x="54822" y="81816"/>
                  <a:pt x="56666" y="81816"/>
                </a:cubicBezTo>
                <a:cubicBezTo>
                  <a:pt x="58511" y="81816"/>
                  <a:pt x="60000" y="83038"/>
                  <a:pt x="60000" y="84544"/>
                </a:cubicBezTo>
                <a:cubicBezTo>
                  <a:pt x="60000" y="86055"/>
                  <a:pt x="58511" y="87272"/>
                  <a:pt x="56666" y="87272"/>
                </a:cubicBezTo>
                <a:moveTo>
                  <a:pt x="56666" y="76361"/>
                </a:moveTo>
                <a:cubicBezTo>
                  <a:pt x="51144" y="76361"/>
                  <a:pt x="46666" y="80027"/>
                  <a:pt x="46666" y="84544"/>
                </a:cubicBezTo>
                <a:cubicBezTo>
                  <a:pt x="46666" y="89061"/>
                  <a:pt x="51144" y="92727"/>
                  <a:pt x="56666" y="92727"/>
                </a:cubicBezTo>
                <a:cubicBezTo>
                  <a:pt x="62188" y="92727"/>
                  <a:pt x="66666" y="89061"/>
                  <a:pt x="66666" y="84544"/>
                </a:cubicBezTo>
                <a:cubicBezTo>
                  <a:pt x="66666" y="80027"/>
                  <a:pt x="62188" y="76361"/>
                  <a:pt x="56666" y="76361"/>
                </a:cubicBezTo>
                <a:moveTo>
                  <a:pt x="86666" y="76361"/>
                </a:moveTo>
                <a:cubicBezTo>
                  <a:pt x="82988" y="76361"/>
                  <a:pt x="80000" y="78811"/>
                  <a:pt x="80000" y="81816"/>
                </a:cubicBezTo>
                <a:cubicBezTo>
                  <a:pt x="80000" y="84827"/>
                  <a:pt x="82988" y="87272"/>
                  <a:pt x="86666" y="87272"/>
                </a:cubicBezTo>
                <a:cubicBezTo>
                  <a:pt x="90344" y="87272"/>
                  <a:pt x="93333" y="84827"/>
                  <a:pt x="93333" y="81816"/>
                </a:cubicBezTo>
                <a:cubicBezTo>
                  <a:pt x="93333" y="78811"/>
                  <a:pt x="90344" y="76361"/>
                  <a:pt x="86666" y="76361"/>
                </a:cubicBezTo>
                <a:moveTo>
                  <a:pt x="80000" y="114544"/>
                </a:moveTo>
                <a:lnTo>
                  <a:pt x="40000" y="114544"/>
                </a:lnTo>
                <a:cubicBezTo>
                  <a:pt x="21622" y="114544"/>
                  <a:pt x="6666" y="102311"/>
                  <a:pt x="6666" y="87272"/>
                </a:cubicBezTo>
                <a:cubicBezTo>
                  <a:pt x="6666" y="72905"/>
                  <a:pt x="12122" y="64555"/>
                  <a:pt x="18444" y="54888"/>
                </a:cubicBezTo>
                <a:cubicBezTo>
                  <a:pt x="19316" y="53550"/>
                  <a:pt x="20200" y="52177"/>
                  <a:pt x="21094" y="50777"/>
                </a:cubicBezTo>
                <a:cubicBezTo>
                  <a:pt x="21694" y="50516"/>
                  <a:pt x="35666" y="44655"/>
                  <a:pt x="54522" y="53472"/>
                </a:cubicBezTo>
                <a:cubicBezTo>
                  <a:pt x="60883" y="56444"/>
                  <a:pt x="67022" y="57555"/>
                  <a:pt x="72661" y="57555"/>
                </a:cubicBezTo>
                <a:cubicBezTo>
                  <a:pt x="84177" y="57555"/>
                  <a:pt x="93588" y="52905"/>
                  <a:pt x="98394" y="49950"/>
                </a:cubicBezTo>
                <a:cubicBezTo>
                  <a:pt x="99455" y="51638"/>
                  <a:pt x="100516" y="53288"/>
                  <a:pt x="101555" y="54888"/>
                </a:cubicBezTo>
                <a:cubicBezTo>
                  <a:pt x="107877" y="64555"/>
                  <a:pt x="113333" y="72905"/>
                  <a:pt x="113333" y="87272"/>
                </a:cubicBezTo>
                <a:cubicBezTo>
                  <a:pt x="113333" y="102311"/>
                  <a:pt x="98377" y="114544"/>
                  <a:pt x="80000" y="114544"/>
                </a:cubicBezTo>
                <a:moveTo>
                  <a:pt x="33150" y="16361"/>
                </a:moveTo>
                <a:lnTo>
                  <a:pt x="86850" y="16361"/>
                </a:lnTo>
                <a:cubicBezTo>
                  <a:pt x="87677" y="28516"/>
                  <a:pt x="91250" y="37416"/>
                  <a:pt x="95444" y="44944"/>
                </a:cubicBezTo>
                <a:cubicBezTo>
                  <a:pt x="90450" y="48277"/>
                  <a:pt x="75050" y="56777"/>
                  <a:pt x="57833" y="48733"/>
                </a:cubicBezTo>
                <a:cubicBezTo>
                  <a:pt x="44005" y="42272"/>
                  <a:pt x="32222" y="42661"/>
                  <a:pt x="25111" y="43955"/>
                </a:cubicBezTo>
                <a:cubicBezTo>
                  <a:pt x="29061" y="36633"/>
                  <a:pt x="32355" y="27983"/>
                  <a:pt x="33150" y="16361"/>
                </a:cubicBezTo>
                <a:moveTo>
                  <a:pt x="20000" y="5455"/>
                </a:moveTo>
                <a:lnTo>
                  <a:pt x="100000" y="5455"/>
                </a:lnTo>
                <a:lnTo>
                  <a:pt x="100000" y="10911"/>
                </a:lnTo>
                <a:lnTo>
                  <a:pt x="20000" y="10911"/>
                </a:lnTo>
                <a:cubicBezTo>
                  <a:pt x="20000" y="10911"/>
                  <a:pt x="20000" y="5455"/>
                  <a:pt x="20000" y="5455"/>
                </a:cubicBezTo>
                <a:close/>
                <a:moveTo>
                  <a:pt x="93572" y="16361"/>
                </a:moveTo>
                <a:lnTo>
                  <a:pt x="100000" y="16361"/>
                </a:lnTo>
                <a:cubicBezTo>
                  <a:pt x="103677" y="16361"/>
                  <a:pt x="106666" y="13916"/>
                  <a:pt x="106666" y="10911"/>
                </a:cubicBezTo>
                <a:lnTo>
                  <a:pt x="106666" y="5455"/>
                </a:lnTo>
                <a:cubicBezTo>
                  <a:pt x="106666" y="2444"/>
                  <a:pt x="103677" y="0"/>
                  <a:pt x="100000" y="0"/>
                </a:cubicBezTo>
                <a:lnTo>
                  <a:pt x="20000" y="0"/>
                </a:lnTo>
                <a:cubicBezTo>
                  <a:pt x="16322" y="0"/>
                  <a:pt x="13333" y="2444"/>
                  <a:pt x="13333" y="5455"/>
                </a:cubicBezTo>
                <a:lnTo>
                  <a:pt x="13333" y="10911"/>
                </a:lnTo>
                <a:cubicBezTo>
                  <a:pt x="13333" y="13916"/>
                  <a:pt x="16322" y="16361"/>
                  <a:pt x="20000" y="16361"/>
                </a:cubicBezTo>
                <a:lnTo>
                  <a:pt x="26427" y="16361"/>
                </a:lnTo>
                <a:cubicBezTo>
                  <a:pt x="24011" y="49650"/>
                  <a:pt x="0" y="56188"/>
                  <a:pt x="0" y="87272"/>
                </a:cubicBezTo>
                <a:cubicBezTo>
                  <a:pt x="0" y="105344"/>
                  <a:pt x="17911" y="120000"/>
                  <a:pt x="40000" y="120000"/>
                </a:cubicBezTo>
                <a:lnTo>
                  <a:pt x="80000" y="120000"/>
                </a:lnTo>
                <a:cubicBezTo>
                  <a:pt x="102088" y="120000"/>
                  <a:pt x="120000" y="105344"/>
                  <a:pt x="120000" y="87272"/>
                </a:cubicBezTo>
                <a:cubicBezTo>
                  <a:pt x="120000" y="56188"/>
                  <a:pt x="95988" y="49650"/>
                  <a:pt x="93572" y="16361"/>
                </a:cubicBezTo>
                <a:moveTo>
                  <a:pt x="96666" y="65455"/>
                </a:moveTo>
                <a:cubicBezTo>
                  <a:pt x="94822" y="65455"/>
                  <a:pt x="93333" y="66672"/>
                  <a:pt x="93333" y="68183"/>
                </a:cubicBezTo>
                <a:cubicBezTo>
                  <a:pt x="93333" y="69688"/>
                  <a:pt x="94822" y="70911"/>
                  <a:pt x="96666" y="70911"/>
                </a:cubicBezTo>
                <a:cubicBezTo>
                  <a:pt x="98511" y="70911"/>
                  <a:pt x="100000" y="69688"/>
                  <a:pt x="100000" y="68183"/>
                </a:cubicBezTo>
                <a:cubicBezTo>
                  <a:pt x="100000" y="66672"/>
                  <a:pt x="98511" y="65455"/>
                  <a:pt x="96666" y="65455"/>
                </a:cubicBezTo>
                <a:moveTo>
                  <a:pt x="33333" y="60000"/>
                </a:moveTo>
                <a:cubicBezTo>
                  <a:pt x="29655" y="60000"/>
                  <a:pt x="26666" y="62444"/>
                  <a:pt x="26666" y="65455"/>
                </a:cubicBezTo>
                <a:cubicBezTo>
                  <a:pt x="26666" y="68466"/>
                  <a:pt x="29655" y="70911"/>
                  <a:pt x="33333" y="70911"/>
                </a:cubicBezTo>
                <a:cubicBezTo>
                  <a:pt x="37011" y="70911"/>
                  <a:pt x="40000" y="68466"/>
                  <a:pt x="40000" y="65455"/>
                </a:cubicBezTo>
                <a:cubicBezTo>
                  <a:pt x="40000" y="62444"/>
                  <a:pt x="37011" y="60000"/>
                  <a:pt x="33333" y="60000"/>
                </a:cubicBezTo>
                <a:moveTo>
                  <a:pt x="30000" y="92727"/>
                </a:moveTo>
                <a:cubicBezTo>
                  <a:pt x="28155" y="92727"/>
                  <a:pt x="26666" y="93944"/>
                  <a:pt x="26666" y="95455"/>
                </a:cubicBezTo>
                <a:cubicBezTo>
                  <a:pt x="26666" y="96961"/>
                  <a:pt x="28155" y="98183"/>
                  <a:pt x="30000" y="98183"/>
                </a:cubicBezTo>
                <a:cubicBezTo>
                  <a:pt x="31844" y="98183"/>
                  <a:pt x="33333" y="96961"/>
                  <a:pt x="33333" y="95455"/>
                </a:cubicBezTo>
                <a:cubicBezTo>
                  <a:pt x="33333" y="93944"/>
                  <a:pt x="31844" y="92727"/>
                  <a:pt x="30000" y="92727"/>
                </a:cubicBezTo>
              </a:path>
            </a:pathLst>
          </a:custGeom>
          <a:solidFill>
            <a:srgbClr val="031D05"/>
          </a:solidFill>
          <a:ln>
            <a:solidFill>
              <a:srgbClr val="363636"/>
            </a:solidFill>
          </a:ln>
        </p:spPr>
        <p:txBody>
          <a:bodyPr anchor="ctr" anchorCtr="0" bIns="38075" lIns="38075" rIns="38075" tIns="38075">
            <a:noAutofit/>
          </a:bodyPr>
          <a:lstStyle>
            <a:defPPr algn="l" lvl="0" marR="0" rtl="0">
              <a:lnSpc>
                <a:spcPct val="100000"/>
              </a:lnSpc>
              <a:spcBef>
                <a:spcPct val="0"/>
              </a:spcBef>
              <a:spcAft>
                <a:spcPct val="0"/>
              </a:spcAft>
            </a:defPPr>
            <a:lvl1pPr algn="l" lvl="0" marR="0" rtl="0">
              <a:lnSpc>
                <a:spcPct val="100000"/>
              </a:lnSpc>
              <a:spcBef>
                <a:spcPct val="0"/>
              </a:spcBef>
              <a:spcAft>
                <a:spcPct val="0"/>
              </a:spcAft>
              <a:buNone/>
              <a:defRPr b="0" cap="none" i="0" strike="noStrike" sz="1400" u="none">
                <a:solidFill>
                  <a:srgbClr val="000000"/>
                </a:solidFill>
                <a:latin typeface="Arial"/>
                <a:ea typeface="Arial"/>
                <a:cs typeface="Arial"/>
                <a:sym typeface="Arial"/>
              </a:defRPr>
            </a:lvl1pPr>
            <a:lvl2pPr algn="l" lvl="1" marR="0" rtl="0">
              <a:lnSpc>
                <a:spcPct val="100000"/>
              </a:lnSpc>
              <a:spcBef>
                <a:spcPct val="0"/>
              </a:spcBef>
              <a:spcAft>
                <a:spcPct val="0"/>
              </a:spcAft>
              <a:buNone/>
              <a:defRPr b="0" cap="none" i="0" strike="noStrike" sz="1400" u="none">
                <a:solidFill>
                  <a:srgbClr val="000000"/>
                </a:solidFill>
                <a:latin typeface="Arial"/>
                <a:ea typeface="Arial"/>
                <a:cs typeface="Arial"/>
                <a:sym typeface="Arial"/>
              </a:defRPr>
            </a:lvl2pPr>
            <a:lvl3pPr algn="l" lvl="2" marR="0" rtl="0">
              <a:lnSpc>
                <a:spcPct val="100000"/>
              </a:lnSpc>
              <a:spcBef>
                <a:spcPct val="0"/>
              </a:spcBef>
              <a:spcAft>
                <a:spcPct val="0"/>
              </a:spcAft>
              <a:buNone/>
              <a:defRPr b="0" cap="none" i="0" strike="noStrike" sz="1400" u="none">
                <a:solidFill>
                  <a:srgbClr val="000000"/>
                </a:solidFill>
                <a:latin typeface="Arial"/>
                <a:ea typeface="Arial"/>
                <a:cs typeface="Arial"/>
                <a:sym typeface="Arial"/>
              </a:defRPr>
            </a:lvl3pPr>
            <a:lvl4pPr algn="l" lvl="3" marR="0" rtl="0">
              <a:lnSpc>
                <a:spcPct val="100000"/>
              </a:lnSpc>
              <a:spcBef>
                <a:spcPct val="0"/>
              </a:spcBef>
              <a:spcAft>
                <a:spcPct val="0"/>
              </a:spcAft>
              <a:buNone/>
              <a:defRPr b="0" cap="none" i="0" strike="noStrike" sz="1400" u="none">
                <a:solidFill>
                  <a:srgbClr val="000000"/>
                </a:solidFill>
                <a:latin typeface="Arial"/>
                <a:ea typeface="Arial"/>
                <a:cs typeface="Arial"/>
                <a:sym typeface="Arial"/>
              </a:defRPr>
            </a:lvl4pPr>
            <a:lvl5pPr algn="l" lvl="4" marR="0" rtl="0">
              <a:lnSpc>
                <a:spcPct val="100000"/>
              </a:lnSpc>
              <a:spcBef>
                <a:spcPct val="0"/>
              </a:spcBef>
              <a:spcAft>
                <a:spcPct val="0"/>
              </a:spcAft>
              <a:buNone/>
              <a:defRPr b="0" cap="none" i="0" strike="noStrike" sz="1400" u="none">
                <a:solidFill>
                  <a:srgbClr val="000000"/>
                </a:solidFill>
                <a:latin typeface="Arial"/>
                <a:ea typeface="Arial"/>
                <a:cs typeface="Arial"/>
                <a:sym typeface="Arial"/>
              </a:defRPr>
            </a:lvl5pPr>
            <a:lvl6pPr algn="l" lvl="5" marR="0" rtl="0">
              <a:lnSpc>
                <a:spcPct val="100000"/>
              </a:lnSpc>
              <a:spcBef>
                <a:spcPct val="0"/>
              </a:spcBef>
              <a:spcAft>
                <a:spcPct val="0"/>
              </a:spcAft>
              <a:buNone/>
              <a:defRPr b="0" cap="none" i="0" strike="noStrike" sz="1400" u="none">
                <a:solidFill>
                  <a:srgbClr val="000000"/>
                </a:solidFill>
                <a:latin typeface="Arial"/>
                <a:ea typeface="Arial"/>
                <a:cs typeface="Arial"/>
                <a:sym typeface="Arial"/>
              </a:defRPr>
            </a:lvl6pPr>
            <a:lvl7pPr algn="l" lvl="6" marR="0" rtl="0">
              <a:lnSpc>
                <a:spcPct val="100000"/>
              </a:lnSpc>
              <a:spcBef>
                <a:spcPct val="0"/>
              </a:spcBef>
              <a:spcAft>
                <a:spcPct val="0"/>
              </a:spcAft>
              <a:buNone/>
              <a:defRPr b="0" cap="none" i="0" strike="noStrike" sz="1400" u="none">
                <a:solidFill>
                  <a:srgbClr val="000000"/>
                </a:solidFill>
                <a:latin typeface="Arial"/>
                <a:ea typeface="Arial"/>
                <a:cs typeface="Arial"/>
                <a:sym typeface="Arial"/>
              </a:defRPr>
            </a:lvl7pPr>
            <a:lvl8pPr algn="l" lvl="7" marR="0" rtl="0">
              <a:lnSpc>
                <a:spcPct val="100000"/>
              </a:lnSpc>
              <a:spcBef>
                <a:spcPct val="0"/>
              </a:spcBef>
              <a:spcAft>
                <a:spcPct val="0"/>
              </a:spcAft>
              <a:buNone/>
              <a:defRPr b="0" cap="none" i="0" strike="noStrike" sz="1400" u="none">
                <a:solidFill>
                  <a:srgbClr val="000000"/>
                </a:solidFill>
                <a:latin typeface="Arial"/>
                <a:ea typeface="Arial"/>
                <a:cs typeface="Arial"/>
                <a:sym typeface="Arial"/>
              </a:defRPr>
            </a:lvl8pPr>
            <a:lvl9pPr algn="l" lvl="8" marR="0" rtl="0">
              <a:lnSpc>
                <a:spcPct val="100000"/>
              </a:lnSpc>
              <a:spcBef>
                <a:spcPct val="0"/>
              </a:spcBef>
              <a:spcAft>
                <a:spcPct val="0"/>
              </a:spcAft>
              <a:buNone/>
              <a:defRPr b="0" cap="none" i="0" strike="noStrike" sz="1400" u="none">
                <a:solidFill>
                  <a:srgbClr val="000000"/>
                </a:solidFill>
                <a:latin typeface="Arial"/>
                <a:ea typeface="Arial"/>
                <a:cs typeface="Arial"/>
                <a:sym typeface="Arial"/>
              </a:defRPr>
            </a:lvl9pPr>
          </a:lstStyle>
          <a:p>
            <a:pPr algn="l" indent="0" lvl="0" marL="0" marR="0" rtl="0">
              <a:spcBef>
                <a:spcPct val="0"/>
              </a:spcBef>
              <a:buNone/>
            </a:pPr>
            <a:endParaRPr sz="3000">
              <a:solidFill>
                <a:schemeClr val="dk1"/>
              </a:solidFill>
              <a:latin panose="020f0502020204030203" typeface="Lato"/>
              <a:ea panose="020f0502020204030203" typeface="Lato"/>
              <a:cs panose="020f0502020204030203" typeface="Lato"/>
              <a:sym panose="020f0502020204030203" typeface="Lato"/>
            </a:endParaRPr>
          </a:p>
        </p:txBody>
      </p:sp>
      <p:sp>
        <p:nvSpPr>
          <p:cNvPr id="63" name="Shape 1540"/>
          <p:cNvSpPr txBox="1"/>
          <p:nvPr/>
        </p:nvSpPr>
        <p:spPr>
          <a:xfrm>
            <a:off x="6202344" y="4161667"/>
            <a:ext cx="5337186" cy="1179788"/>
          </a:xfrm>
          <a:prstGeom prst="rect">
            <a:avLst/>
          </a:prstGeom>
          <a:noFill/>
          <a:ln>
            <a:noFill/>
          </a:ln>
        </p:spPr>
        <p:txBody>
          <a:bodyPr anchor="t" anchorCtr="0" bIns="45700" lIns="91425" rIns="91425" tIns="45700">
            <a:noAutofit/>
          </a:bodyPr>
          <a:lstStyle>
            <a:defPPr algn="l" lvl="0" marR="0" rtl="0">
              <a:lnSpc>
                <a:spcPct val="100000"/>
              </a:lnSpc>
              <a:spcBef>
                <a:spcPct val="0"/>
              </a:spcBef>
              <a:spcAft>
                <a:spcPct val="0"/>
              </a:spcAft>
            </a:defPPr>
            <a:lvl1pPr algn="l" lvl="0" marR="0" rtl="0">
              <a:lnSpc>
                <a:spcPct val="100000"/>
              </a:lnSpc>
              <a:spcBef>
                <a:spcPct val="0"/>
              </a:spcBef>
              <a:spcAft>
                <a:spcPct val="0"/>
              </a:spcAft>
              <a:buNone/>
              <a:defRPr b="0" cap="none" i="0" strike="noStrike" sz="1400" u="none">
                <a:solidFill>
                  <a:srgbClr val="000000"/>
                </a:solidFill>
                <a:latin typeface="Arial"/>
                <a:ea typeface="Arial"/>
                <a:cs typeface="Arial"/>
                <a:sym typeface="Arial"/>
              </a:defRPr>
            </a:lvl1pPr>
            <a:lvl2pPr algn="l" lvl="1" marR="0" rtl="0">
              <a:lnSpc>
                <a:spcPct val="100000"/>
              </a:lnSpc>
              <a:spcBef>
                <a:spcPct val="0"/>
              </a:spcBef>
              <a:spcAft>
                <a:spcPct val="0"/>
              </a:spcAft>
              <a:buNone/>
              <a:defRPr b="0" cap="none" i="0" strike="noStrike" sz="1400" u="none">
                <a:solidFill>
                  <a:srgbClr val="000000"/>
                </a:solidFill>
                <a:latin typeface="Arial"/>
                <a:ea typeface="Arial"/>
                <a:cs typeface="Arial"/>
                <a:sym typeface="Arial"/>
              </a:defRPr>
            </a:lvl2pPr>
            <a:lvl3pPr algn="l" lvl="2" marR="0" rtl="0">
              <a:lnSpc>
                <a:spcPct val="100000"/>
              </a:lnSpc>
              <a:spcBef>
                <a:spcPct val="0"/>
              </a:spcBef>
              <a:spcAft>
                <a:spcPct val="0"/>
              </a:spcAft>
              <a:buNone/>
              <a:defRPr b="0" cap="none" i="0" strike="noStrike" sz="1400" u="none">
                <a:solidFill>
                  <a:srgbClr val="000000"/>
                </a:solidFill>
                <a:latin typeface="Arial"/>
                <a:ea typeface="Arial"/>
                <a:cs typeface="Arial"/>
                <a:sym typeface="Arial"/>
              </a:defRPr>
            </a:lvl3pPr>
            <a:lvl4pPr algn="l" lvl="3" marR="0" rtl="0">
              <a:lnSpc>
                <a:spcPct val="100000"/>
              </a:lnSpc>
              <a:spcBef>
                <a:spcPct val="0"/>
              </a:spcBef>
              <a:spcAft>
                <a:spcPct val="0"/>
              </a:spcAft>
              <a:buNone/>
              <a:defRPr b="0" cap="none" i="0" strike="noStrike" sz="1400" u="none">
                <a:solidFill>
                  <a:srgbClr val="000000"/>
                </a:solidFill>
                <a:latin typeface="Arial"/>
                <a:ea typeface="Arial"/>
                <a:cs typeface="Arial"/>
                <a:sym typeface="Arial"/>
              </a:defRPr>
            </a:lvl4pPr>
            <a:lvl5pPr algn="l" lvl="4" marR="0" rtl="0">
              <a:lnSpc>
                <a:spcPct val="100000"/>
              </a:lnSpc>
              <a:spcBef>
                <a:spcPct val="0"/>
              </a:spcBef>
              <a:spcAft>
                <a:spcPct val="0"/>
              </a:spcAft>
              <a:buNone/>
              <a:defRPr b="0" cap="none" i="0" strike="noStrike" sz="1400" u="none">
                <a:solidFill>
                  <a:srgbClr val="000000"/>
                </a:solidFill>
                <a:latin typeface="Arial"/>
                <a:ea typeface="Arial"/>
                <a:cs typeface="Arial"/>
                <a:sym typeface="Arial"/>
              </a:defRPr>
            </a:lvl5pPr>
            <a:lvl6pPr algn="l" lvl="5" marR="0" rtl="0">
              <a:lnSpc>
                <a:spcPct val="100000"/>
              </a:lnSpc>
              <a:spcBef>
                <a:spcPct val="0"/>
              </a:spcBef>
              <a:spcAft>
                <a:spcPct val="0"/>
              </a:spcAft>
              <a:buNone/>
              <a:defRPr b="0" cap="none" i="0" strike="noStrike" sz="1400" u="none">
                <a:solidFill>
                  <a:srgbClr val="000000"/>
                </a:solidFill>
                <a:latin typeface="Arial"/>
                <a:ea typeface="Arial"/>
                <a:cs typeface="Arial"/>
                <a:sym typeface="Arial"/>
              </a:defRPr>
            </a:lvl6pPr>
            <a:lvl7pPr algn="l" lvl="6" marR="0" rtl="0">
              <a:lnSpc>
                <a:spcPct val="100000"/>
              </a:lnSpc>
              <a:spcBef>
                <a:spcPct val="0"/>
              </a:spcBef>
              <a:spcAft>
                <a:spcPct val="0"/>
              </a:spcAft>
              <a:buNone/>
              <a:defRPr b="0" cap="none" i="0" strike="noStrike" sz="1400" u="none">
                <a:solidFill>
                  <a:srgbClr val="000000"/>
                </a:solidFill>
                <a:latin typeface="Arial"/>
                <a:ea typeface="Arial"/>
                <a:cs typeface="Arial"/>
                <a:sym typeface="Arial"/>
              </a:defRPr>
            </a:lvl7pPr>
            <a:lvl8pPr algn="l" lvl="7" marR="0" rtl="0">
              <a:lnSpc>
                <a:spcPct val="100000"/>
              </a:lnSpc>
              <a:spcBef>
                <a:spcPct val="0"/>
              </a:spcBef>
              <a:spcAft>
                <a:spcPct val="0"/>
              </a:spcAft>
              <a:buNone/>
              <a:defRPr b="0" cap="none" i="0" strike="noStrike" sz="1400" u="none">
                <a:solidFill>
                  <a:srgbClr val="000000"/>
                </a:solidFill>
                <a:latin typeface="Arial"/>
                <a:ea typeface="Arial"/>
                <a:cs typeface="Arial"/>
                <a:sym typeface="Arial"/>
              </a:defRPr>
            </a:lvl8pPr>
            <a:lvl9pPr algn="l" lvl="8" marR="0" rtl="0">
              <a:lnSpc>
                <a:spcPct val="100000"/>
              </a:lnSpc>
              <a:spcBef>
                <a:spcPct val="0"/>
              </a:spcBef>
              <a:spcAft>
                <a:spcPct val="0"/>
              </a:spcAft>
              <a:buNone/>
              <a:defRPr b="0" cap="none" i="0" strike="noStrike" sz="1400" u="none">
                <a:solidFill>
                  <a:srgbClr val="000000"/>
                </a:solidFill>
                <a:latin typeface="Arial"/>
                <a:ea typeface="Arial"/>
                <a:cs typeface="Arial"/>
                <a:sym typeface="Arial"/>
              </a:defRPr>
            </a:lvl9pPr>
          </a:lstStyle>
          <a:p>
            <a:pPr algn="l" indent="0" lvl="0" marL="0" marR="0" rtl="0">
              <a:lnSpc>
                <a:spcPct val="150000"/>
              </a:lnSpc>
              <a:spcBef>
                <a:spcPct val="0"/>
              </a:spcBef>
              <a:buSzPct val="25000"/>
              <a:buNone/>
            </a:pPr>
            <a:r>
              <a:rPr lang="en-US" sz="1800">
                <a:solidFill>
                  <a:schemeClr val="tx1">
                    <a:lumMod val="65000"/>
                    <a:lumOff val="35000"/>
                  </a:schemeClr>
                </a:solidFill>
                <a:latin panose="02000505000000020004" typeface="Montserrat"/>
                <a:ea panose="02000505000000020004" typeface="Montserrat"/>
                <a:cs panose="02000505000000020004" typeface="Montserrat"/>
                <a:sym panose="02000505000000020004" typeface="Montserrat"/>
              </a:rPr>
              <a:t>A company is an association or collection of individuals, whether natural persons.</a:t>
            </a:r>
          </a:p>
        </p:txBody>
      </p:sp>
      <p:sp>
        <p:nvSpPr>
          <p:cNvPr id="64" name="Shape 1541"/>
          <p:cNvSpPr txBox="1"/>
          <p:nvPr/>
        </p:nvSpPr>
        <p:spPr>
          <a:xfrm>
            <a:off x="6202344" y="3915203"/>
            <a:ext cx="5125200" cy="831309"/>
          </a:xfrm>
          <a:prstGeom prst="rect">
            <a:avLst/>
          </a:prstGeom>
          <a:noFill/>
          <a:ln>
            <a:noFill/>
          </a:ln>
        </p:spPr>
        <p:txBody>
          <a:bodyPr anchor="t" anchorCtr="0" bIns="45700" lIns="91425" rIns="91425" tIns="45700">
            <a:noAutofit/>
          </a:bodyPr>
          <a:lstStyle>
            <a:defPPr algn="l" lvl="0" marR="0" rtl="0">
              <a:lnSpc>
                <a:spcPct val="100000"/>
              </a:lnSpc>
              <a:spcBef>
                <a:spcPct val="0"/>
              </a:spcBef>
              <a:spcAft>
                <a:spcPct val="0"/>
              </a:spcAft>
            </a:defPPr>
            <a:lvl1pPr algn="l" lvl="0" marR="0" rtl="0">
              <a:lnSpc>
                <a:spcPct val="100000"/>
              </a:lnSpc>
              <a:spcBef>
                <a:spcPct val="0"/>
              </a:spcBef>
              <a:spcAft>
                <a:spcPct val="0"/>
              </a:spcAft>
              <a:buNone/>
              <a:defRPr b="0" cap="none" i="0" strike="noStrike" sz="1400" u="none">
                <a:solidFill>
                  <a:srgbClr val="000000"/>
                </a:solidFill>
                <a:latin typeface="Arial"/>
                <a:ea typeface="Arial"/>
                <a:cs typeface="Arial"/>
                <a:sym typeface="Arial"/>
              </a:defRPr>
            </a:lvl1pPr>
            <a:lvl2pPr algn="l" lvl="1" marR="0" rtl="0">
              <a:lnSpc>
                <a:spcPct val="100000"/>
              </a:lnSpc>
              <a:spcBef>
                <a:spcPct val="0"/>
              </a:spcBef>
              <a:spcAft>
                <a:spcPct val="0"/>
              </a:spcAft>
              <a:buNone/>
              <a:defRPr b="0" cap="none" i="0" strike="noStrike" sz="1400" u="none">
                <a:solidFill>
                  <a:srgbClr val="000000"/>
                </a:solidFill>
                <a:latin typeface="Arial"/>
                <a:ea typeface="Arial"/>
                <a:cs typeface="Arial"/>
                <a:sym typeface="Arial"/>
              </a:defRPr>
            </a:lvl2pPr>
            <a:lvl3pPr algn="l" lvl="2" marR="0" rtl="0">
              <a:lnSpc>
                <a:spcPct val="100000"/>
              </a:lnSpc>
              <a:spcBef>
                <a:spcPct val="0"/>
              </a:spcBef>
              <a:spcAft>
                <a:spcPct val="0"/>
              </a:spcAft>
              <a:buNone/>
              <a:defRPr b="0" cap="none" i="0" strike="noStrike" sz="1400" u="none">
                <a:solidFill>
                  <a:srgbClr val="000000"/>
                </a:solidFill>
                <a:latin typeface="Arial"/>
                <a:ea typeface="Arial"/>
                <a:cs typeface="Arial"/>
                <a:sym typeface="Arial"/>
              </a:defRPr>
            </a:lvl3pPr>
            <a:lvl4pPr algn="l" lvl="3" marR="0" rtl="0">
              <a:lnSpc>
                <a:spcPct val="100000"/>
              </a:lnSpc>
              <a:spcBef>
                <a:spcPct val="0"/>
              </a:spcBef>
              <a:spcAft>
                <a:spcPct val="0"/>
              </a:spcAft>
              <a:buNone/>
              <a:defRPr b="0" cap="none" i="0" strike="noStrike" sz="1400" u="none">
                <a:solidFill>
                  <a:srgbClr val="000000"/>
                </a:solidFill>
                <a:latin typeface="Arial"/>
                <a:ea typeface="Arial"/>
                <a:cs typeface="Arial"/>
                <a:sym typeface="Arial"/>
              </a:defRPr>
            </a:lvl4pPr>
            <a:lvl5pPr algn="l" lvl="4" marR="0" rtl="0">
              <a:lnSpc>
                <a:spcPct val="100000"/>
              </a:lnSpc>
              <a:spcBef>
                <a:spcPct val="0"/>
              </a:spcBef>
              <a:spcAft>
                <a:spcPct val="0"/>
              </a:spcAft>
              <a:buNone/>
              <a:defRPr b="0" cap="none" i="0" strike="noStrike" sz="1400" u="none">
                <a:solidFill>
                  <a:srgbClr val="000000"/>
                </a:solidFill>
                <a:latin typeface="Arial"/>
                <a:ea typeface="Arial"/>
                <a:cs typeface="Arial"/>
                <a:sym typeface="Arial"/>
              </a:defRPr>
            </a:lvl5pPr>
            <a:lvl6pPr algn="l" lvl="5" marR="0" rtl="0">
              <a:lnSpc>
                <a:spcPct val="100000"/>
              </a:lnSpc>
              <a:spcBef>
                <a:spcPct val="0"/>
              </a:spcBef>
              <a:spcAft>
                <a:spcPct val="0"/>
              </a:spcAft>
              <a:buNone/>
              <a:defRPr b="0" cap="none" i="0" strike="noStrike" sz="1400" u="none">
                <a:solidFill>
                  <a:srgbClr val="000000"/>
                </a:solidFill>
                <a:latin typeface="Arial"/>
                <a:ea typeface="Arial"/>
                <a:cs typeface="Arial"/>
                <a:sym typeface="Arial"/>
              </a:defRPr>
            </a:lvl6pPr>
            <a:lvl7pPr algn="l" lvl="6" marR="0" rtl="0">
              <a:lnSpc>
                <a:spcPct val="100000"/>
              </a:lnSpc>
              <a:spcBef>
                <a:spcPct val="0"/>
              </a:spcBef>
              <a:spcAft>
                <a:spcPct val="0"/>
              </a:spcAft>
              <a:buNone/>
              <a:defRPr b="0" cap="none" i="0" strike="noStrike" sz="1400" u="none">
                <a:solidFill>
                  <a:srgbClr val="000000"/>
                </a:solidFill>
                <a:latin typeface="Arial"/>
                <a:ea typeface="Arial"/>
                <a:cs typeface="Arial"/>
                <a:sym typeface="Arial"/>
              </a:defRPr>
            </a:lvl7pPr>
            <a:lvl8pPr algn="l" lvl="7" marR="0" rtl="0">
              <a:lnSpc>
                <a:spcPct val="100000"/>
              </a:lnSpc>
              <a:spcBef>
                <a:spcPct val="0"/>
              </a:spcBef>
              <a:spcAft>
                <a:spcPct val="0"/>
              </a:spcAft>
              <a:buNone/>
              <a:defRPr b="0" cap="none" i="0" strike="noStrike" sz="1400" u="none">
                <a:solidFill>
                  <a:srgbClr val="000000"/>
                </a:solidFill>
                <a:latin typeface="Arial"/>
                <a:ea typeface="Arial"/>
                <a:cs typeface="Arial"/>
                <a:sym typeface="Arial"/>
              </a:defRPr>
            </a:lvl8pPr>
            <a:lvl9pPr algn="l" lvl="8" marR="0" rtl="0">
              <a:lnSpc>
                <a:spcPct val="100000"/>
              </a:lnSpc>
              <a:spcBef>
                <a:spcPct val="0"/>
              </a:spcBef>
              <a:spcAft>
                <a:spcPct val="0"/>
              </a:spcAft>
              <a:buNone/>
              <a:defRPr b="0" cap="none" i="0" strike="noStrike" sz="1400" u="none">
                <a:solidFill>
                  <a:srgbClr val="000000"/>
                </a:solidFill>
                <a:latin typeface="Arial"/>
                <a:ea typeface="Arial"/>
                <a:cs typeface="Arial"/>
                <a:sym typeface="Arial"/>
              </a:defRPr>
            </a:lvl9pPr>
          </a:lstStyle>
          <a:p>
            <a:pPr>
              <a:spcBef>
                <a:spcPct val="0"/>
              </a:spcBef>
            </a:pPr>
            <a:r>
              <a:rPr altLang="en-US" lang="zh-CN" sz="1800">
                <a:solidFill>
                  <a:schemeClr val="tx1">
                    <a:lumMod val="85000"/>
                    <a:lumOff val="15000"/>
                  </a:schemeClr>
                </a:solidFill>
                <a:latin charset="-122" panose="020b0503020204020204" pitchFamily="34" typeface="微软雅黑"/>
                <a:ea charset="-122" panose="020b0503020204020204" pitchFamily="34" typeface="微软雅黑"/>
                <a:sym charset="-122" panose="02000000000000000000" pitchFamily="2" typeface="方正兰亭黑_GBK"/>
              </a:rPr>
              <a:t>添加标题</a:t>
            </a:r>
          </a:p>
        </p:txBody>
      </p:sp>
    </p:spTree>
    <p:custDataLst>
      <p:tags r:id="rId4"/>
    </p:custDataLst>
    <p:extLst>
      <p:ext uri="{BB962C8B-B14F-4D97-AF65-F5344CB8AC3E}">
        <p14:creationId val="1923331943"/>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42" presetSubtype="0">
                                  <p:stCondLst>
                                    <p:cond delay="0"/>
                                  </p:stCondLst>
                                  <p:childTnLst>
                                    <p:set>
                                      <p:cBhvr>
                                        <p:cTn dur="1" fill="hold" id="6">
                                          <p:stCondLst>
                                            <p:cond delay="0"/>
                                          </p:stCondLst>
                                        </p:cTn>
                                        <p:tgtEl>
                                          <p:spTgt spid="53"/>
                                        </p:tgtEl>
                                        <p:attrNameLst>
                                          <p:attrName>style.visibility</p:attrName>
                                        </p:attrNameLst>
                                      </p:cBhvr>
                                      <p:to>
                                        <p:strVal val="visible"/>
                                      </p:to>
                                    </p:set>
                                    <p:animEffect filter="fade" transition="in">
                                      <p:cBhvr>
                                        <p:cTn dur="1000" id="7"/>
                                        <p:tgtEl>
                                          <p:spTgt spid="53"/>
                                        </p:tgtEl>
                                      </p:cBhvr>
                                    </p:animEffect>
                                    <p:anim calcmode="lin" valueType="num">
                                      <p:cBhvr>
                                        <p:cTn dur="1000" fill="hold" id="8"/>
                                        <p:tgtEl>
                                          <p:spTgt spid="53"/>
                                        </p:tgtEl>
                                        <p:attrNameLst>
                                          <p:attrName>ppt_x</p:attrName>
                                        </p:attrNameLst>
                                      </p:cBhvr>
                                      <p:tavLst>
                                        <p:tav tm="0">
                                          <p:val>
                                            <p:strVal val="#ppt_x"/>
                                          </p:val>
                                        </p:tav>
                                        <p:tav tm="100000">
                                          <p:val>
                                            <p:strVal val="#ppt_x"/>
                                          </p:val>
                                        </p:tav>
                                      </p:tavLst>
                                    </p:anim>
                                    <p:anim calcmode="lin" valueType="num">
                                      <p:cBhvr>
                                        <p:cTn dur="1000" fill="hold" id="9"/>
                                        <p:tgtEl>
                                          <p:spTgt spid="53"/>
                                        </p:tgtEl>
                                        <p:attrNameLst>
                                          <p:attrName>ppt_y</p:attrName>
                                        </p:attrNameLst>
                                      </p:cBhvr>
                                      <p:tavLst>
                                        <p:tav tm="0">
                                          <p:val>
                                            <p:strVal val="#ppt_y+.1"/>
                                          </p:val>
                                        </p:tav>
                                        <p:tav tm="100000">
                                          <p:val>
                                            <p:strVal val="#ppt_y"/>
                                          </p:val>
                                        </p:tav>
                                      </p:tavLst>
                                    </p:anim>
                                  </p:childTnLst>
                                </p:cTn>
                              </p:par>
                              <p:par>
                                <p:cTn fill="hold" grpId="0" id="10" nodeType="withEffect" presetClass="entr" presetID="42" presetSubtype="0">
                                  <p:stCondLst>
                                    <p:cond delay="0"/>
                                  </p:stCondLst>
                                  <p:childTnLst>
                                    <p:set>
                                      <p:cBhvr>
                                        <p:cTn dur="1" fill="hold" id="11">
                                          <p:stCondLst>
                                            <p:cond delay="0"/>
                                          </p:stCondLst>
                                        </p:cTn>
                                        <p:tgtEl>
                                          <p:spTgt spid="54"/>
                                        </p:tgtEl>
                                        <p:attrNameLst>
                                          <p:attrName>style.visibility</p:attrName>
                                        </p:attrNameLst>
                                      </p:cBhvr>
                                      <p:to>
                                        <p:strVal val="visible"/>
                                      </p:to>
                                    </p:set>
                                    <p:animEffect filter="fade" transition="in">
                                      <p:cBhvr>
                                        <p:cTn dur="1000" id="12"/>
                                        <p:tgtEl>
                                          <p:spTgt spid="54"/>
                                        </p:tgtEl>
                                      </p:cBhvr>
                                    </p:animEffect>
                                    <p:anim calcmode="lin" valueType="num">
                                      <p:cBhvr>
                                        <p:cTn dur="1000" fill="hold" id="13"/>
                                        <p:tgtEl>
                                          <p:spTgt spid="54"/>
                                        </p:tgtEl>
                                        <p:attrNameLst>
                                          <p:attrName>ppt_x</p:attrName>
                                        </p:attrNameLst>
                                      </p:cBhvr>
                                      <p:tavLst>
                                        <p:tav tm="0">
                                          <p:val>
                                            <p:strVal val="#ppt_x"/>
                                          </p:val>
                                        </p:tav>
                                        <p:tav tm="100000">
                                          <p:val>
                                            <p:strVal val="#ppt_x"/>
                                          </p:val>
                                        </p:tav>
                                      </p:tavLst>
                                    </p:anim>
                                    <p:anim calcmode="lin" valueType="num">
                                      <p:cBhvr>
                                        <p:cTn dur="1000" fill="hold" id="14"/>
                                        <p:tgtEl>
                                          <p:spTgt spid="54"/>
                                        </p:tgtEl>
                                        <p:attrNameLst>
                                          <p:attrName>ppt_y</p:attrName>
                                        </p:attrNameLst>
                                      </p:cBhvr>
                                      <p:tavLst>
                                        <p:tav tm="0">
                                          <p:val>
                                            <p:strVal val="#ppt_y+.1"/>
                                          </p:val>
                                        </p:tav>
                                        <p:tav tm="100000">
                                          <p:val>
                                            <p:strVal val="#ppt_y"/>
                                          </p:val>
                                        </p:tav>
                                      </p:tavLst>
                                    </p:anim>
                                  </p:childTnLst>
                                </p:cTn>
                              </p:par>
                              <p:par>
                                <p:cTn fill="hold" grpId="0" id="15" nodeType="withEffect" presetClass="entr" presetID="42" presetSubtype="0">
                                  <p:stCondLst>
                                    <p:cond delay="0"/>
                                  </p:stCondLst>
                                  <p:childTnLst>
                                    <p:set>
                                      <p:cBhvr>
                                        <p:cTn dur="1" fill="hold" id="16">
                                          <p:stCondLst>
                                            <p:cond delay="0"/>
                                          </p:stCondLst>
                                        </p:cTn>
                                        <p:tgtEl>
                                          <p:spTgt spid="55"/>
                                        </p:tgtEl>
                                        <p:attrNameLst>
                                          <p:attrName>style.visibility</p:attrName>
                                        </p:attrNameLst>
                                      </p:cBhvr>
                                      <p:to>
                                        <p:strVal val="visible"/>
                                      </p:to>
                                    </p:set>
                                    <p:animEffect filter="fade" transition="in">
                                      <p:cBhvr>
                                        <p:cTn dur="1000" id="17"/>
                                        <p:tgtEl>
                                          <p:spTgt spid="55"/>
                                        </p:tgtEl>
                                      </p:cBhvr>
                                    </p:animEffect>
                                    <p:anim calcmode="lin" valueType="num">
                                      <p:cBhvr>
                                        <p:cTn dur="1000" fill="hold" id="18"/>
                                        <p:tgtEl>
                                          <p:spTgt spid="55"/>
                                        </p:tgtEl>
                                        <p:attrNameLst>
                                          <p:attrName>ppt_x</p:attrName>
                                        </p:attrNameLst>
                                      </p:cBhvr>
                                      <p:tavLst>
                                        <p:tav tm="0">
                                          <p:val>
                                            <p:strVal val="#ppt_x"/>
                                          </p:val>
                                        </p:tav>
                                        <p:tav tm="100000">
                                          <p:val>
                                            <p:strVal val="#ppt_x"/>
                                          </p:val>
                                        </p:tav>
                                      </p:tavLst>
                                    </p:anim>
                                    <p:anim calcmode="lin" valueType="num">
                                      <p:cBhvr>
                                        <p:cTn dur="1000" fill="hold" id="19"/>
                                        <p:tgtEl>
                                          <p:spTgt spid="55"/>
                                        </p:tgtEl>
                                        <p:attrNameLst>
                                          <p:attrName>ppt_y</p:attrName>
                                        </p:attrNameLst>
                                      </p:cBhvr>
                                      <p:tavLst>
                                        <p:tav tm="0">
                                          <p:val>
                                            <p:strVal val="#ppt_y+.1"/>
                                          </p:val>
                                        </p:tav>
                                        <p:tav tm="100000">
                                          <p:val>
                                            <p:strVal val="#ppt_y"/>
                                          </p:val>
                                        </p:tav>
                                      </p:tavLst>
                                    </p:anim>
                                  </p:childTnLst>
                                </p:cTn>
                              </p:par>
                              <p:par>
                                <p:cTn fill="hold" grpId="0" id="20" nodeType="withEffect" presetClass="entr" presetID="42" presetSubtype="0">
                                  <p:stCondLst>
                                    <p:cond delay="0"/>
                                  </p:stCondLst>
                                  <p:childTnLst>
                                    <p:set>
                                      <p:cBhvr>
                                        <p:cTn dur="1" fill="hold" id="21">
                                          <p:stCondLst>
                                            <p:cond delay="0"/>
                                          </p:stCondLst>
                                        </p:cTn>
                                        <p:tgtEl>
                                          <p:spTgt spid="56"/>
                                        </p:tgtEl>
                                        <p:attrNameLst>
                                          <p:attrName>style.visibility</p:attrName>
                                        </p:attrNameLst>
                                      </p:cBhvr>
                                      <p:to>
                                        <p:strVal val="visible"/>
                                      </p:to>
                                    </p:set>
                                    <p:animEffect filter="fade" transition="in">
                                      <p:cBhvr>
                                        <p:cTn dur="1000" id="22"/>
                                        <p:tgtEl>
                                          <p:spTgt spid="56"/>
                                        </p:tgtEl>
                                      </p:cBhvr>
                                    </p:animEffect>
                                    <p:anim calcmode="lin" valueType="num">
                                      <p:cBhvr>
                                        <p:cTn dur="1000" fill="hold" id="23"/>
                                        <p:tgtEl>
                                          <p:spTgt spid="56"/>
                                        </p:tgtEl>
                                        <p:attrNameLst>
                                          <p:attrName>ppt_x</p:attrName>
                                        </p:attrNameLst>
                                      </p:cBhvr>
                                      <p:tavLst>
                                        <p:tav tm="0">
                                          <p:val>
                                            <p:strVal val="#ppt_x"/>
                                          </p:val>
                                        </p:tav>
                                        <p:tav tm="100000">
                                          <p:val>
                                            <p:strVal val="#ppt_x"/>
                                          </p:val>
                                        </p:tav>
                                      </p:tavLst>
                                    </p:anim>
                                    <p:anim calcmode="lin" valueType="num">
                                      <p:cBhvr>
                                        <p:cTn dur="1000" fill="hold" id="24"/>
                                        <p:tgtEl>
                                          <p:spTgt spid="56"/>
                                        </p:tgtEl>
                                        <p:attrNameLst>
                                          <p:attrName>ppt_y</p:attrName>
                                        </p:attrNameLst>
                                      </p:cBhvr>
                                      <p:tavLst>
                                        <p:tav tm="0">
                                          <p:val>
                                            <p:strVal val="#ppt_y+.1"/>
                                          </p:val>
                                        </p:tav>
                                        <p:tav tm="100000">
                                          <p:val>
                                            <p:strVal val="#ppt_y"/>
                                          </p:val>
                                        </p:tav>
                                      </p:tavLst>
                                    </p:anim>
                                  </p:childTnLst>
                                </p:cTn>
                              </p:par>
                              <p:par>
                                <p:cTn fill="hold" grpId="0" id="25" nodeType="withEffect" presetClass="entr" presetID="42" presetSubtype="0">
                                  <p:stCondLst>
                                    <p:cond delay="0"/>
                                  </p:stCondLst>
                                  <p:childTnLst>
                                    <p:set>
                                      <p:cBhvr>
                                        <p:cTn dur="1" fill="hold" id="26">
                                          <p:stCondLst>
                                            <p:cond delay="0"/>
                                          </p:stCondLst>
                                        </p:cTn>
                                        <p:tgtEl>
                                          <p:spTgt spid="57"/>
                                        </p:tgtEl>
                                        <p:attrNameLst>
                                          <p:attrName>style.visibility</p:attrName>
                                        </p:attrNameLst>
                                      </p:cBhvr>
                                      <p:to>
                                        <p:strVal val="visible"/>
                                      </p:to>
                                    </p:set>
                                    <p:animEffect filter="fade" transition="in">
                                      <p:cBhvr>
                                        <p:cTn dur="1000" id="27"/>
                                        <p:tgtEl>
                                          <p:spTgt spid="57"/>
                                        </p:tgtEl>
                                      </p:cBhvr>
                                    </p:animEffect>
                                    <p:anim calcmode="lin" valueType="num">
                                      <p:cBhvr>
                                        <p:cTn dur="1000" fill="hold" id="28"/>
                                        <p:tgtEl>
                                          <p:spTgt spid="57"/>
                                        </p:tgtEl>
                                        <p:attrNameLst>
                                          <p:attrName>ppt_x</p:attrName>
                                        </p:attrNameLst>
                                      </p:cBhvr>
                                      <p:tavLst>
                                        <p:tav tm="0">
                                          <p:val>
                                            <p:strVal val="#ppt_x"/>
                                          </p:val>
                                        </p:tav>
                                        <p:tav tm="100000">
                                          <p:val>
                                            <p:strVal val="#ppt_x"/>
                                          </p:val>
                                        </p:tav>
                                      </p:tavLst>
                                    </p:anim>
                                    <p:anim calcmode="lin" valueType="num">
                                      <p:cBhvr>
                                        <p:cTn dur="1000" fill="hold" id="29"/>
                                        <p:tgtEl>
                                          <p:spTgt spid="57"/>
                                        </p:tgtEl>
                                        <p:attrNameLst>
                                          <p:attrName>ppt_y</p:attrName>
                                        </p:attrNameLst>
                                      </p:cBhvr>
                                      <p:tavLst>
                                        <p:tav tm="0">
                                          <p:val>
                                            <p:strVal val="#ppt_y+.1"/>
                                          </p:val>
                                        </p:tav>
                                        <p:tav tm="100000">
                                          <p:val>
                                            <p:strVal val="#ppt_y"/>
                                          </p:val>
                                        </p:tav>
                                      </p:tavLst>
                                    </p:anim>
                                  </p:childTnLst>
                                </p:cTn>
                              </p:par>
                              <p:par>
                                <p:cTn fill="hold" grpId="0" id="30" nodeType="withEffect" presetClass="entr" presetID="42" presetSubtype="0">
                                  <p:stCondLst>
                                    <p:cond delay="0"/>
                                  </p:stCondLst>
                                  <p:childTnLst>
                                    <p:set>
                                      <p:cBhvr>
                                        <p:cTn dur="1" fill="hold" id="31">
                                          <p:stCondLst>
                                            <p:cond delay="0"/>
                                          </p:stCondLst>
                                        </p:cTn>
                                        <p:tgtEl>
                                          <p:spTgt spid="58"/>
                                        </p:tgtEl>
                                        <p:attrNameLst>
                                          <p:attrName>style.visibility</p:attrName>
                                        </p:attrNameLst>
                                      </p:cBhvr>
                                      <p:to>
                                        <p:strVal val="visible"/>
                                      </p:to>
                                    </p:set>
                                    <p:animEffect filter="fade" transition="in">
                                      <p:cBhvr>
                                        <p:cTn dur="1000" id="32"/>
                                        <p:tgtEl>
                                          <p:spTgt spid="58"/>
                                        </p:tgtEl>
                                      </p:cBhvr>
                                    </p:animEffect>
                                    <p:anim calcmode="lin" valueType="num">
                                      <p:cBhvr>
                                        <p:cTn dur="1000" fill="hold" id="33"/>
                                        <p:tgtEl>
                                          <p:spTgt spid="58"/>
                                        </p:tgtEl>
                                        <p:attrNameLst>
                                          <p:attrName>ppt_x</p:attrName>
                                        </p:attrNameLst>
                                      </p:cBhvr>
                                      <p:tavLst>
                                        <p:tav tm="0">
                                          <p:val>
                                            <p:strVal val="#ppt_x"/>
                                          </p:val>
                                        </p:tav>
                                        <p:tav tm="100000">
                                          <p:val>
                                            <p:strVal val="#ppt_x"/>
                                          </p:val>
                                        </p:tav>
                                      </p:tavLst>
                                    </p:anim>
                                    <p:anim calcmode="lin" valueType="num">
                                      <p:cBhvr>
                                        <p:cTn dur="1000" fill="hold" id="34"/>
                                        <p:tgtEl>
                                          <p:spTgt spid="58"/>
                                        </p:tgtEl>
                                        <p:attrNameLst>
                                          <p:attrName>ppt_y</p:attrName>
                                        </p:attrNameLst>
                                      </p:cBhvr>
                                      <p:tavLst>
                                        <p:tav tm="0">
                                          <p:val>
                                            <p:strVal val="#ppt_y+.1"/>
                                          </p:val>
                                        </p:tav>
                                        <p:tav tm="100000">
                                          <p:val>
                                            <p:strVal val="#ppt_y"/>
                                          </p:val>
                                        </p:tav>
                                      </p:tavLst>
                                    </p:anim>
                                  </p:childTnLst>
                                </p:cTn>
                              </p:par>
                              <p:par>
                                <p:cTn fill="hold" grpId="0" id="35" nodeType="withEffect" presetClass="entr" presetID="42" presetSubtype="0">
                                  <p:stCondLst>
                                    <p:cond delay="0"/>
                                  </p:stCondLst>
                                  <p:childTnLst>
                                    <p:set>
                                      <p:cBhvr>
                                        <p:cTn dur="1" fill="hold" id="36">
                                          <p:stCondLst>
                                            <p:cond delay="0"/>
                                          </p:stCondLst>
                                        </p:cTn>
                                        <p:tgtEl>
                                          <p:spTgt spid="60"/>
                                        </p:tgtEl>
                                        <p:attrNameLst>
                                          <p:attrName>style.visibility</p:attrName>
                                        </p:attrNameLst>
                                      </p:cBhvr>
                                      <p:to>
                                        <p:strVal val="visible"/>
                                      </p:to>
                                    </p:set>
                                    <p:animEffect filter="fade" transition="in">
                                      <p:cBhvr>
                                        <p:cTn dur="1000" id="37"/>
                                        <p:tgtEl>
                                          <p:spTgt spid="60"/>
                                        </p:tgtEl>
                                      </p:cBhvr>
                                    </p:animEffect>
                                    <p:anim calcmode="lin" valueType="num">
                                      <p:cBhvr>
                                        <p:cTn dur="1000" fill="hold" id="38"/>
                                        <p:tgtEl>
                                          <p:spTgt spid="60"/>
                                        </p:tgtEl>
                                        <p:attrNameLst>
                                          <p:attrName>ppt_x</p:attrName>
                                        </p:attrNameLst>
                                      </p:cBhvr>
                                      <p:tavLst>
                                        <p:tav tm="0">
                                          <p:val>
                                            <p:strVal val="#ppt_x"/>
                                          </p:val>
                                        </p:tav>
                                        <p:tav tm="100000">
                                          <p:val>
                                            <p:strVal val="#ppt_x"/>
                                          </p:val>
                                        </p:tav>
                                      </p:tavLst>
                                    </p:anim>
                                    <p:anim calcmode="lin" valueType="num">
                                      <p:cBhvr>
                                        <p:cTn dur="1000" fill="hold" id="39"/>
                                        <p:tgtEl>
                                          <p:spTgt spid="60"/>
                                        </p:tgtEl>
                                        <p:attrNameLst>
                                          <p:attrName>ppt_y</p:attrName>
                                        </p:attrNameLst>
                                      </p:cBhvr>
                                      <p:tavLst>
                                        <p:tav tm="0">
                                          <p:val>
                                            <p:strVal val="#ppt_y+.1"/>
                                          </p:val>
                                        </p:tav>
                                        <p:tav tm="100000">
                                          <p:val>
                                            <p:strVal val="#ppt_y"/>
                                          </p:val>
                                        </p:tav>
                                      </p:tavLst>
                                    </p:anim>
                                  </p:childTnLst>
                                </p:cTn>
                              </p:par>
                              <p:par>
                                <p:cTn fill="hold" grpId="0" id="40" nodeType="withEffect" presetClass="entr" presetID="42" presetSubtype="0">
                                  <p:stCondLst>
                                    <p:cond delay="0"/>
                                  </p:stCondLst>
                                  <p:childTnLst>
                                    <p:set>
                                      <p:cBhvr>
                                        <p:cTn dur="1" fill="hold" id="41">
                                          <p:stCondLst>
                                            <p:cond delay="0"/>
                                          </p:stCondLst>
                                        </p:cTn>
                                        <p:tgtEl>
                                          <p:spTgt spid="61"/>
                                        </p:tgtEl>
                                        <p:attrNameLst>
                                          <p:attrName>style.visibility</p:attrName>
                                        </p:attrNameLst>
                                      </p:cBhvr>
                                      <p:to>
                                        <p:strVal val="visible"/>
                                      </p:to>
                                    </p:set>
                                    <p:animEffect filter="fade" transition="in">
                                      <p:cBhvr>
                                        <p:cTn dur="1000" id="42"/>
                                        <p:tgtEl>
                                          <p:spTgt spid="61"/>
                                        </p:tgtEl>
                                      </p:cBhvr>
                                    </p:animEffect>
                                    <p:anim calcmode="lin" valueType="num">
                                      <p:cBhvr>
                                        <p:cTn dur="1000" fill="hold" id="43"/>
                                        <p:tgtEl>
                                          <p:spTgt spid="61"/>
                                        </p:tgtEl>
                                        <p:attrNameLst>
                                          <p:attrName>ppt_x</p:attrName>
                                        </p:attrNameLst>
                                      </p:cBhvr>
                                      <p:tavLst>
                                        <p:tav tm="0">
                                          <p:val>
                                            <p:strVal val="#ppt_x"/>
                                          </p:val>
                                        </p:tav>
                                        <p:tav tm="100000">
                                          <p:val>
                                            <p:strVal val="#ppt_x"/>
                                          </p:val>
                                        </p:tav>
                                      </p:tavLst>
                                    </p:anim>
                                    <p:anim calcmode="lin" valueType="num">
                                      <p:cBhvr>
                                        <p:cTn dur="1000" fill="hold" id="44"/>
                                        <p:tgtEl>
                                          <p:spTgt spid="61"/>
                                        </p:tgtEl>
                                        <p:attrNameLst>
                                          <p:attrName>ppt_y</p:attrName>
                                        </p:attrNameLst>
                                      </p:cBhvr>
                                      <p:tavLst>
                                        <p:tav tm="0">
                                          <p:val>
                                            <p:strVal val="#ppt_y+.1"/>
                                          </p:val>
                                        </p:tav>
                                        <p:tav tm="100000">
                                          <p:val>
                                            <p:strVal val="#ppt_y"/>
                                          </p:val>
                                        </p:tav>
                                      </p:tavLst>
                                    </p:anim>
                                  </p:childTnLst>
                                </p:cTn>
                              </p:par>
                              <p:par>
                                <p:cTn fill="hold" grpId="0" id="45" nodeType="withEffect" presetClass="entr" presetID="42" presetSubtype="0">
                                  <p:stCondLst>
                                    <p:cond delay="0"/>
                                  </p:stCondLst>
                                  <p:childTnLst>
                                    <p:set>
                                      <p:cBhvr>
                                        <p:cTn dur="1" fill="hold" id="46">
                                          <p:stCondLst>
                                            <p:cond delay="0"/>
                                          </p:stCondLst>
                                        </p:cTn>
                                        <p:tgtEl>
                                          <p:spTgt spid="63"/>
                                        </p:tgtEl>
                                        <p:attrNameLst>
                                          <p:attrName>style.visibility</p:attrName>
                                        </p:attrNameLst>
                                      </p:cBhvr>
                                      <p:to>
                                        <p:strVal val="visible"/>
                                      </p:to>
                                    </p:set>
                                    <p:animEffect filter="fade" transition="in">
                                      <p:cBhvr>
                                        <p:cTn dur="1000" id="47"/>
                                        <p:tgtEl>
                                          <p:spTgt spid="63"/>
                                        </p:tgtEl>
                                      </p:cBhvr>
                                    </p:animEffect>
                                    <p:anim calcmode="lin" valueType="num">
                                      <p:cBhvr>
                                        <p:cTn dur="1000" fill="hold" id="48"/>
                                        <p:tgtEl>
                                          <p:spTgt spid="63"/>
                                        </p:tgtEl>
                                        <p:attrNameLst>
                                          <p:attrName>ppt_x</p:attrName>
                                        </p:attrNameLst>
                                      </p:cBhvr>
                                      <p:tavLst>
                                        <p:tav tm="0">
                                          <p:val>
                                            <p:strVal val="#ppt_x"/>
                                          </p:val>
                                        </p:tav>
                                        <p:tav tm="100000">
                                          <p:val>
                                            <p:strVal val="#ppt_x"/>
                                          </p:val>
                                        </p:tav>
                                      </p:tavLst>
                                    </p:anim>
                                    <p:anim calcmode="lin" valueType="num">
                                      <p:cBhvr>
                                        <p:cTn dur="1000" fill="hold" id="49"/>
                                        <p:tgtEl>
                                          <p:spTgt spid="63"/>
                                        </p:tgtEl>
                                        <p:attrNameLst>
                                          <p:attrName>ppt_y</p:attrName>
                                        </p:attrNameLst>
                                      </p:cBhvr>
                                      <p:tavLst>
                                        <p:tav tm="0">
                                          <p:val>
                                            <p:strVal val="#ppt_y+.1"/>
                                          </p:val>
                                        </p:tav>
                                        <p:tav tm="100000">
                                          <p:val>
                                            <p:strVal val="#ppt_y"/>
                                          </p:val>
                                        </p:tav>
                                      </p:tavLst>
                                    </p:anim>
                                  </p:childTnLst>
                                </p:cTn>
                              </p:par>
                              <p:par>
                                <p:cTn fill="hold" grpId="0" id="50" nodeType="withEffect" presetClass="entr" presetID="42" presetSubtype="0">
                                  <p:stCondLst>
                                    <p:cond delay="0"/>
                                  </p:stCondLst>
                                  <p:childTnLst>
                                    <p:set>
                                      <p:cBhvr>
                                        <p:cTn dur="1" fill="hold" id="51">
                                          <p:stCondLst>
                                            <p:cond delay="0"/>
                                          </p:stCondLst>
                                        </p:cTn>
                                        <p:tgtEl>
                                          <p:spTgt spid="64"/>
                                        </p:tgtEl>
                                        <p:attrNameLst>
                                          <p:attrName>style.visibility</p:attrName>
                                        </p:attrNameLst>
                                      </p:cBhvr>
                                      <p:to>
                                        <p:strVal val="visible"/>
                                      </p:to>
                                    </p:set>
                                    <p:animEffect filter="fade" transition="in">
                                      <p:cBhvr>
                                        <p:cTn dur="1000" id="52"/>
                                        <p:tgtEl>
                                          <p:spTgt spid="64"/>
                                        </p:tgtEl>
                                      </p:cBhvr>
                                    </p:animEffect>
                                    <p:anim calcmode="lin" valueType="num">
                                      <p:cBhvr>
                                        <p:cTn dur="1000" fill="hold" id="53"/>
                                        <p:tgtEl>
                                          <p:spTgt spid="64"/>
                                        </p:tgtEl>
                                        <p:attrNameLst>
                                          <p:attrName>ppt_x</p:attrName>
                                        </p:attrNameLst>
                                      </p:cBhvr>
                                      <p:tavLst>
                                        <p:tav tm="0">
                                          <p:val>
                                            <p:strVal val="#ppt_x"/>
                                          </p:val>
                                        </p:tav>
                                        <p:tav tm="100000">
                                          <p:val>
                                            <p:strVal val="#ppt_x"/>
                                          </p:val>
                                        </p:tav>
                                      </p:tavLst>
                                    </p:anim>
                                    <p:anim calcmode="lin" valueType="num">
                                      <p:cBhvr>
                                        <p:cTn dur="1000" fill="hold" id="54"/>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3"/>
      <p:bldP grpId="0" spid="54"/>
      <p:bldP grpId="0" spid="55"/>
      <p:bldP grpId="0" spid="56"/>
      <p:bldP grpId="0" spid="57"/>
      <p:bldP grpId="0" spid="58"/>
      <p:bldP grpId="0" spid="60"/>
      <p:bldP grpId="0" spid="61"/>
      <p:bldP grpId="0" spid="63"/>
      <p:bldP grpId="0" spid="64"/>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Group 1"/>
          <p:cNvGrpSpPr/>
          <p:nvPr/>
        </p:nvGrpSpPr>
        <p:grpSpPr>
          <a:xfrm>
            <a:off x="1066291" y="2029940"/>
            <a:ext cx="2269165" cy="3275714"/>
            <a:chOff x="1066291" y="2029940"/>
            <a:chExt cx="2269165" cy="3275714"/>
          </a:xfrm>
        </p:grpSpPr>
        <p:sp>
          <p:nvSpPr>
            <p:cNvPr id="4" name="Rounded Rectangle 3"/>
            <p:cNvSpPr/>
            <p:nvPr/>
          </p:nvSpPr>
          <p:spPr>
            <a:xfrm>
              <a:off x="1066291" y="2029940"/>
              <a:ext cx="2269165" cy="3275714"/>
            </a:xfrm>
            <a:prstGeom prst="roundRect">
              <a:avLst>
                <a:gd fmla="val 4016" name="adj"/>
              </a:avLst>
            </a:prstGeom>
            <a:solidFill>
              <a:schemeClr val="bg1"/>
            </a:solidFill>
            <a:ln w="3175">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2" name="Rectangle 11"/>
            <p:cNvSpPr/>
            <p:nvPr/>
          </p:nvSpPr>
          <p:spPr>
            <a:xfrm>
              <a:off x="1066291" y="4412519"/>
              <a:ext cx="2269165" cy="457200"/>
            </a:xfrm>
            <a:prstGeom prst="rect">
              <a:avLst/>
            </a:prstGeom>
            <a:solidFill>
              <a:srgbClr val="3636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5" name="TextBox 4"/>
            <p:cNvSpPr txBox="1"/>
            <p:nvPr/>
          </p:nvSpPr>
          <p:spPr>
            <a:xfrm>
              <a:off x="2109435" y="2195103"/>
              <a:ext cx="182880" cy="228600"/>
            </a:xfrm>
            <a:prstGeom prst="rect">
              <a:avLst/>
            </a:prstGeom>
            <a:noFill/>
          </p:spPr>
          <p:txBody>
            <a:bodyPr rtlCol="0" wrap="none">
              <a:spAutoFit/>
            </a:bodyPr>
            <a:lstStyle/>
            <a:p>
              <a:pPr algn="ctr"/>
              <a:endParaRPr b="1" lang="en-US" sz="900">
                <a:solidFill>
                  <a:schemeClr val="tx1">
                    <a:lumMod val="85000"/>
                    <a:lumOff val="15000"/>
                  </a:schemeClr>
                </a:solidFill>
                <a:latin charset="0" panose="02000000000000000000" pitchFamily="2" typeface="Roboto"/>
                <a:ea charset="0" panose="02000000000000000000" pitchFamily="2" typeface="Roboto"/>
              </a:endParaRPr>
            </a:p>
          </p:txBody>
        </p:sp>
        <p:sp>
          <p:nvSpPr>
            <p:cNvPr id="20" name="Rectangle 19"/>
            <p:cNvSpPr/>
            <p:nvPr/>
          </p:nvSpPr>
          <p:spPr>
            <a:xfrm>
              <a:off x="1393877" y="3641654"/>
              <a:ext cx="1613992" cy="502920"/>
            </a:xfrm>
            <a:prstGeom prst="rect">
              <a:avLst/>
            </a:prstGeom>
          </p:spPr>
          <p:txBody>
            <a:bodyPr wrap="square">
              <a:spAutoFit/>
            </a:bodyPr>
            <a:lstStyle/>
            <a:p>
              <a:pPr algn="ctr"/>
              <a:r>
                <a:rPr lang="en-US" sz="900">
                  <a:solidFill>
                    <a:schemeClr val="tx1">
                      <a:lumMod val="85000"/>
                      <a:lumOff val="15000"/>
                    </a:schemeClr>
                  </a:solidFill>
                  <a:latin charset="0" panose="02000000000000000000" pitchFamily="2" typeface="Roboto"/>
                  <a:ea charset="0" panose="02000000000000000000" pitchFamily="2" typeface="Roboto"/>
                </a:rPr>
                <a:t>Conveniently iterate top-line alignments for wireless metrics. </a:t>
              </a:r>
            </a:p>
          </p:txBody>
        </p:sp>
        <p:sp>
          <p:nvSpPr>
            <p:cNvPr id="8" name="TextBox 7"/>
            <p:cNvSpPr txBox="1"/>
            <p:nvPr/>
          </p:nvSpPr>
          <p:spPr>
            <a:xfrm>
              <a:off x="1727939" y="4479523"/>
              <a:ext cx="894080" cy="304800"/>
            </a:xfrm>
            <a:prstGeom prst="rect">
              <a:avLst/>
            </a:prstGeom>
            <a:noFill/>
          </p:spPr>
          <p:txBody>
            <a:bodyPr rtlCol="0" wrap="none">
              <a:spAutoFit/>
            </a:bodyPr>
            <a:lstStyle/>
            <a:p>
              <a:pPr defTabSz="1176924"/>
              <a:r>
                <a:rPr altLang="en-US" lang="zh-CN" sz="1400">
                  <a:solidFill>
                    <a:schemeClr val="bg1"/>
                  </a:solidFill>
                  <a:latin charset="-122" panose="02010509060101010101" pitchFamily="49" typeface="幼圆"/>
                  <a:ea charset="-122" panose="02010509060101010101" pitchFamily="49" typeface="幼圆"/>
                </a:rPr>
                <a:t>添加标题</a:t>
              </a:r>
            </a:p>
          </p:txBody>
        </p:sp>
        <p:sp>
          <p:nvSpPr>
            <p:cNvPr id="45" name="Freeform 44"/>
            <p:cNvSpPr/>
            <p:nvPr/>
          </p:nvSpPr>
          <p:spPr>
            <a:xfrm>
              <a:off x="1839250" y="2761602"/>
              <a:ext cx="723246" cy="716984"/>
            </a:xfrm>
            <a:custGeom>
              <a:rect b="b" l="l" r="r" t="t"/>
              <a:pathLst>
                <a:path h="204490" w="206275">
                  <a:moveTo>
                    <a:pt x="97334" y="133052"/>
                  </a:moveTo>
                  <a:lnTo>
                    <a:pt x="119212" y="133052"/>
                  </a:lnTo>
                  <a:cubicBezTo>
                    <a:pt x="121593" y="133052"/>
                    <a:pt x="122783" y="134094"/>
                    <a:pt x="122783" y="136178"/>
                  </a:cubicBezTo>
                  <a:cubicBezTo>
                    <a:pt x="122783" y="138559"/>
                    <a:pt x="121593" y="139750"/>
                    <a:pt x="119212" y="139750"/>
                  </a:cubicBezTo>
                  <a:lnTo>
                    <a:pt x="97334" y="139750"/>
                  </a:lnTo>
                  <a:cubicBezTo>
                    <a:pt x="95250" y="139750"/>
                    <a:pt x="94208" y="138559"/>
                    <a:pt x="94208" y="136178"/>
                  </a:cubicBezTo>
                  <a:cubicBezTo>
                    <a:pt x="94208" y="134094"/>
                    <a:pt x="95250" y="133052"/>
                    <a:pt x="97334" y="133052"/>
                  </a:cubicBezTo>
                  <a:close/>
                  <a:moveTo>
                    <a:pt x="71884" y="133052"/>
                  </a:moveTo>
                  <a:lnTo>
                    <a:pt x="84386" y="133052"/>
                  </a:lnTo>
                  <a:cubicBezTo>
                    <a:pt x="86469" y="133052"/>
                    <a:pt x="87511" y="134094"/>
                    <a:pt x="87511" y="136178"/>
                  </a:cubicBezTo>
                  <a:cubicBezTo>
                    <a:pt x="87511" y="138559"/>
                    <a:pt x="86469" y="139750"/>
                    <a:pt x="84386" y="139750"/>
                  </a:cubicBezTo>
                  <a:lnTo>
                    <a:pt x="71884" y="139750"/>
                  </a:lnTo>
                  <a:cubicBezTo>
                    <a:pt x="69801" y="139750"/>
                    <a:pt x="68759" y="138559"/>
                    <a:pt x="68759" y="136178"/>
                  </a:cubicBezTo>
                  <a:cubicBezTo>
                    <a:pt x="68759" y="134094"/>
                    <a:pt x="69801" y="133052"/>
                    <a:pt x="71884" y="133052"/>
                  </a:cubicBezTo>
                  <a:close/>
                  <a:moveTo>
                    <a:pt x="160735" y="117426"/>
                  </a:moveTo>
                  <a:lnTo>
                    <a:pt x="166985" y="117426"/>
                  </a:lnTo>
                  <a:cubicBezTo>
                    <a:pt x="169069" y="117426"/>
                    <a:pt x="170111" y="118467"/>
                    <a:pt x="170111" y="120551"/>
                  </a:cubicBezTo>
                  <a:cubicBezTo>
                    <a:pt x="170111" y="122634"/>
                    <a:pt x="169069" y="123676"/>
                    <a:pt x="166985" y="123676"/>
                  </a:cubicBezTo>
                  <a:lnTo>
                    <a:pt x="160735" y="123676"/>
                  </a:lnTo>
                  <a:cubicBezTo>
                    <a:pt x="158651" y="123676"/>
                    <a:pt x="157609" y="122634"/>
                    <a:pt x="157609" y="120551"/>
                  </a:cubicBezTo>
                  <a:cubicBezTo>
                    <a:pt x="157609" y="118467"/>
                    <a:pt x="158651" y="117426"/>
                    <a:pt x="160735" y="117426"/>
                  </a:cubicBezTo>
                  <a:close/>
                  <a:moveTo>
                    <a:pt x="116086" y="117426"/>
                  </a:moveTo>
                  <a:lnTo>
                    <a:pt x="147787" y="117426"/>
                  </a:lnTo>
                  <a:cubicBezTo>
                    <a:pt x="150168" y="117426"/>
                    <a:pt x="151358" y="118467"/>
                    <a:pt x="151358" y="120551"/>
                  </a:cubicBezTo>
                  <a:cubicBezTo>
                    <a:pt x="151358" y="122634"/>
                    <a:pt x="150168" y="123676"/>
                    <a:pt x="147787" y="123676"/>
                  </a:cubicBezTo>
                  <a:lnTo>
                    <a:pt x="116086" y="123676"/>
                  </a:lnTo>
                  <a:cubicBezTo>
                    <a:pt x="114003" y="123676"/>
                    <a:pt x="112961" y="122634"/>
                    <a:pt x="112961" y="120551"/>
                  </a:cubicBezTo>
                  <a:cubicBezTo>
                    <a:pt x="112961" y="118467"/>
                    <a:pt x="114003" y="117426"/>
                    <a:pt x="116086" y="117426"/>
                  </a:cubicBezTo>
                  <a:close/>
                  <a:moveTo>
                    <a:pt x="71884" y="117426"/>
                  </a:moveTo>
                  <a:lnTo>
                    <a:pt x="103585" y="117426"/>
                  </a:lnTo>
                  <a:cubicBezTo>
                    <a:pt x="105668" y="117426"/>
                    <a:pt x="106710" y="118467"/>
                    <a:pt x="106710" y="120551"/>
                  </a:cubicBezTo>
                  <a:cubicBezTo>
                    <a:pt x="106710" y="122634"/>
                    <a:pt x="105668" y="123676"/>
                    <a:pt x="103585" y="123676"/>
                  </a:cubicBezTo>
                  <a:lnTo>
                    <a:pt x="71884" y="123676"/>
                  </a:lnTo>
                  <a:cubicBezTo>
                    <a:pt x="69801" y="123676"/>
                    <a:pt x="68759" y="122634"/>
                    <a:pt x="68759" y="120551"/>
                  </a:cubicBezTo>
                  <a:cubicBezTo>
                    <a:pt x="68759" y="118467"/>
                    <a:pt x="69801" y="117426"/>
                    <a:pt x="71884" y="117426"/>
                  </a:cubicBezTo>
                  <a:close/>
                  <a:moveTo>
                    <a:pt x="135285" y="98227"/>
                  </a:moveTo>
                  <a:lnTo>
                    <a:pt x="166985" y="98227"/>
                  </a:lnTo>
                  <a:cubicBezTo>
                    <a:pt x="169069" y="98227"/>
                    <a:pt x="170111" y="99268"/>
                    <a:pt x="170111" y="101352"/>
                  </a:cubicBezTo>
                  <a:cubicBezTo>
                    <a:pt x="170111" y="103436"/>
                    <a:pt x="169069" y="104477"/>
                    <a:pt x="166985" y="104477"/>
                  </a:cubicBezTo>
                  <a:lnTo>
                    <a:pt x="135285" y="104477"/>
                  </a:lnTo>
                  <a:cubicBezTo>
                    <a:pt x="133201" y="104477"/>
                    <a:pt x="132160" y="103436"/>
                    <a:pt x="132160" y="101352"/>
                  </a:cubicBezTo>
                  <a:cubicBezTo>
                    <a:pt x="132160" y="99268"/>
                    <a:pt x="133201" y="98227"/>
                    <a:pt x="135285" y="98227"/>
                  </a:cubicBezTo>
                  <a:close/>
                  <a:moveTo>
                    <a:pt x="97334" y="98227"/>
                  </a:moveTo>
                  <a:lnTo>
                    <a:pt x="122783" y="98227"/>
                  </a:lnTo>
                  <a:cubicBezTo>
                    <a:pt x="124867" y="98227"/>
                    <a:pt x="125909" y="99268"/>
                    <a:pt x="125909" y="101352"/>
                  </a:cubicBezTo>
                  <a:cubicBezTo>
                    <a:pt x="125909" y="103436"/>
                    <a:pt x="124867" y="104477"/>
                    <a:pt x="122783" y="104477"/>
                  </a:cubicBezTo>
                  <a:lnTo>
                    <a:pt x="97334" y="104477"/>
                  </a:lnTo>
                  <a:cubicBezTo>
                    <a:pt x="95250" y="104477"/>
                    <a:pt x="94208" y="103436"/>
                    <a:pt x="94208" y="101352"/>
                  </a:cubicBezTo>
                  <a:cubicBezTo>
                    <a:pt x="94208" y="99268"/>
                    <a:pt x="95250" y="98227"/>
                    <a:pt x="97334" y="98227"/>
                  </a:cubicBezTo>
                  <a:close/>
                  <a:moveTo>
                    <a:pt x="71884" y="98227"/>
                  </a:moveTo>
                  <a:lnTo>
                    <a:pt x="84386" y="98227"/>
                  </a:lnTo>
                  <a:cubicBezTo>
                    <a:pt x="86469" y="98227"/>
                    <a:pt x="87511" y="99268"/>
                    <a:pt x="87511" y="101352"/>
                  </a:cubicBezTo>
                  <a:cubicBezTo>
                    <a:pt x="87511" y="103436"/>
                    <a:pt x="86469" y="104477"/>
                    <a:pt x="84386" y="104477"/>
                  </a:cubicBezTo>
                  <a:lnTo>
                    <a:pt x="71884" y="104477"/>
                  </a:lnTo>
                  <a:cubicBezTo>
                    <a:pt x="69801" y="104477"/>
                    <a:pt x="68759" y="103436"/>
                    <a:pt x="68759" y="101352"/>
                  </a:cubicBezTo>
                  <a:cubicBezTo>
                    <a:pt x="68759" y="99268"/>
                    <a:pt x="69801" y="98227"/>
                    <a:pt x="71884" y="98227"/>
                  </a:cubicBezTo>
                  <a:close/>
                  <a:moveTo>
                    <a:pt x="154484" y="82600"/>
                  </a:moveTo>
                  <a:lnTo>
                    <a:pt x="166985" y="82600"/>
                  </a:lnTo>
                  <a:cubicBezTo>
                    <a:pt x="169069" y="82600"/>
                    <a:pt x="170111" y="83642"/>
                    <a:pt x="170111" y="85725"/>
                  </a:cubicBezTo>
                  <a:cubicBezTo>
                    <a:pt x="170111" y="87809"/>
                    <a:pt x="169069" y="88851"/>
                    <a:pt x="166985" y="88851"/>
                  </a:cubicBezTo>
                  <a:lnTo>
                    <a:pt x="154484" y="88851"/>
                  </a:lnTo>
                  <a:cubicBezTo>
                    <a:pt x="152400" y="88851"/>
                    <a:pt x="151358" y="87809"/>
                    <a:pt x="151358" y="85725"/>
                  </a:cubicBezTo>
                  <a:cubicBezTo>
                    <a:pt x="151358" y="83642"/>
                    <a:pt x="152400" y="82600"/>
                    <a:pt x="154484" y="82600"/>
                  </a:cubicBezTo>
                  <a:close/>
                  <a:moveTo>
                    <a:pt x="109835" y="82600"/>
                  </a:moveTo>
                  <a:lnTo>
                    <a:pt x="141536" y="82600"/>
                  </a:lnTo>
                  <a:cubicBezTo>
                    <a:pt x="143619" y="82600"/>
                    <a:pt x="144661" y="83642"/>
                    <a:pt x="144661" y="85725"/>
                  </a:cubicBezTo>
                  <a:cubicBezTo>
                    <a:pt x="144661" y="87809"/>
                    <a:pt x="143619" y="88851"/>
                    <a:pt x="141536" y="88851"/>
                  </a:cubicBezTo>
                  <a:lnTo>
                    <a:pt x="109835" y="88851"/>
                  </a:lnTo>
                  <a:cubicBezTo>
                    <a:pt x="107752" y="88851"/>
                    <a:pt x="106710" y="87809"/>
                    <a:pt x="106710" y="85725"/>
                  </a:cubicBezTo>
                  <a:cubicBezTo>
                    <a:pt x="106710" y="83642"/>
                    <a:pt x="107752" y="82600"/>
                    <a:pt x="109835" y="82600"/>
                  </a:cubicBezTo>
                  <a:close/>
                  <a:moveTo>
                    <a:pt x="71884" y="82600"/>
                  </a:moveTo>
                  <a:lnTo>
                    <a:pt x="97334" y="82600"/>
                  </a:lnTo>
                  <a:cubicBezTo>
                    <a:pt x="99417" y="82600"/>
                    <a:pt x="100459" y="83642"/>
                    <a:pt x="100459" y="85725"/>
                  </a:cubicBezTo>
                  <a:cubicBezTo>
                    <a:pt x="100459" y="87809"/>
                    <a:pt x="99417" y="88851"/>
                    <a:pt x="97334" y="88851"/>
                  </a:cubicBezTo>
                  <a:lnTo>
                    <a:pt x="71884" y="88851"/>
                  </a:lnTo>
                  <a:cubicBezTo>
                    <a:pt x="69801" y="88851"/>
                    <a:pt x="68759" y="87809"/>
                    <a:pt x="68759" y="85725"/>
                  </a:cubicBezTo>
                  <a:cubicBezTo>
                    <a:pt x="68759" y="83642"/>
                    <a:pt x="69801" y="82600"/>
                    <a:pt x="71884" y="82600"/>
                  </a:cubicBezTo>
                  <a:close/>
                  <a:moveTo>
                    <a:pt x="55811" y="60276"/>
                  </a:moveTo>
                  <a:cubicBezTo>
                    <a:pt x="50453" y="60276"/>
                    <a:pt x="47774" y="63252"/>
                    <a:pt x="47774" y="69205"/>
                  </a:cubicBezTo>
                  <a:lnTo>
                    <a:pt x="47774" y="152251"/>
                  </a:lnTo>
                  <a:cubicBezTo>
                    <a:pt x="47774" y="158502"/>
                    <a:pt x="50453" y="161627"/>
                    <a:pt x="55811" y="161627"/>
                  </a:cubicBezTo>
                  <a:lnTo>
                    <a:pt x="78135" y="161627"/>
                  </a:lnTo>
                  <a:cubicBezTo>
                    <a:pt x="79623" y="161627"/>
                    <a:pt x="81112" y="162372"/>
                    <a:pt x="82600" y="163860"/>
                  </a:cubicBezTo>
                  <a:cubicBezTo>
                    <a:pt x="83790" y="164753"/>
                    <a:pt x="84386" y="166241"/>
                    <a:pt x="84386" y="168325"/>
                  </a:cubicBezTo>
                  <a:lnTo>
                    <a:pt x="83939" y="185738"/>
                  </a:lnTo>
                  <a:lnTo>
                    <a:pt x="115640" y="162967"/>
                  </a:lnTo>
                  <a:cubicBezTo>
                    <a:pt x="116830" y="162074"/>
                    <a:pt x="118021" y="161627"/>
                    <a:pt x="119212" y="161627"/>
                  </a:cubicBezTo>
                  <a:lnTo>
                    <a:pt x="183059" y="161627"/>
                  </a:lnTo>
                  <a:cubicBezTo>
                    <a:pt x="185738" y="161627"/>
                    <a:pt x="188193" y="160734"/>
                    <a:pt x="190426" y="158949"/>
                  </a:cubicBezTo>
                  <a:cubicBezTo>
                    <a:pt x="192658" y="157163"/>
                    <a:pt x="193774" y="154930"/>
                    <a:pt x="193774" y="152251"/>
                  </a:cubicBezTo>
                  <a:lnTo>
                    <a:pt x="193774" y="69205"/>
                  </a:lnTo>
                  <a:cubicBezTo>
                    <a:pt x="193774" y="66824"/>
                    <a:pt x="192658" y="64740"/>
                    <a:pt x="190426" y="62954"/>
                  </a:cubicBezTo>
                  <a:cubicBezTo>
                    <a:pt x="188193" y="61168"/>
                    <a:pt x="185738" y="60276"/>
                    <a:pt x="183059" y="60276"/>
                  </a:cubicBezTo>
                  <a:close/>
                  <a:moveTo>
                    <a:pt x="55811" y="47327"/>
                  </a:moveTo>
                  <a:lnTo>
                    <a:pt x="183059" y="47327"/>
                  </a:lnTo>
                  <a:cubicBezTo>
                    <a:pt x="189310" y="47327"/>
                    <a:pt x="194742" y="49485"/>
                    <a:pt x="199355" y="53801"/>
                  </a:cubicBezTo>
                  <a:cubicBezTo>
                    <a:pt x="203969" y="58117"/>
                    <a:pt x="206276" y="63252"/>
                    <a:pt x="206276" y="69205"/>
                  </a:cubicBezTo>
                  <a:lnTo>
                    <a:pt x="206276" y="152251"/>
                  </a:lnTo>
                  <a:cubicBezTo>
                    <a:pt x="206276" y="158204"/>
                    <a:pt x="203895" y="163413"/>
                    <a:pt x="199132" y="167878"/>
                  </a:cubicBezTo>
                  <a:cubicBezTo>
                    <a:pt x="194370" y="172343"/>
                    <a:pt x="189012" y="174576"/>
                    <a:pt x="183059" y="174576"/>
                  </a:cubicBezTo>
                  <a:lnTo>
                    <a:pt x="121444" y="174576"/>
                  </a:lnTo>
                  <a:lnTo>
                    <a:pt x="80814" y="203597"/>
                  </a:lnTo>
                  <a:cubicBezTo>
                    <a:pt x="79623" y="204192"/>
                    <a:pt x="78433" y="204490"/>
                    <a:pt x="77242" y="204490"/>
                  </a:cubicBezTo>
                  <a:cubicBezTo>
                    <a:pt x="76051" y="204490"/>
                    <a:pt x="75158" y="204341"/>
                    <a:pt x="74563" y="204044"/>
                  </a:cubicBezTo>
                  <a:cubicBezTo>
                    <a:pt x="72182" y="202555"/>
                    <a:pt x="70991" y="200620"/>
                    <a:pt x="70991" y="198239"/>
                  </a:cubicBezTo>
                  <a:lnTo>
                    <a:pt x="71438" y="174576"/>
                  </a:lnTo>
                  <a:lnTo>
                    <a:pt x="55811" y="174576"/>
                  </a:lnTo>
                  <a:cubicBezTo>
                    <a:pt x="49858" y="174576"/>
                    <a:pt x="44872" y="172418"/>
                    <a:pt x="40854" y="168102"/>
                  </a:cubicBezTo>
                  <a:cubicBezTo>
                    <a:pt x="36835" y="163785"/>
                    <a:pt x="34826" y="158502"/>
                    <a:pt x="34826" y="152251"/>
                  </a:cubicBezTo>
                  <a:lnTo>
                    <a:pt x="34826" y="69205"/>
                  </a:lnTo>
                  <a:cubicBezTo>
                    <a:pt x="34826" y="63252"/>
                    <a:pt x="36835" y="58117"/>
                    <a:pt x="40854" y="53801"/>
                  </a:cubicBezTo>
                  <a:cubicBezTo>
                    <a:pt x="44872" y="49485"/>
                    <a:pt x="49858" y="47327"/>
                    <a:pt x="55811" y="47327"/>
                  </a:cubicBezTo>
                  <a:close/>
                  <a:moveTo>
                    <a:pt x="20538" y="0"/>
                  </a:moveTo>
                  <a:lnTo>
                    <a:pt x="148233" y="0"/>
                  </a:lnTo>
                  <a:cubicBezTo>
                    <a:pt x="154484" y="0"/>
                    <a:pt x="159916" y="2084"/>
                    <a:pt x="164530" y="6251"/>
                  </a:cubicBezTo>
                  <a:cubicBezTo>
                    <a:pt x="169143" y="10418"/>
                    <a:pt x="171450" y="15478"/>
                    <a:pt x="171450" y="21431"/>
                  </a:cubicBezTo>
                  <a:lnTo>
                    <a:pt x="171450" y="25450"/>
                  </a:lnTo>
                  <a:cubicBezTo>
                    <a:pt x="171450" y="26938"/>
                    <a:pt x="170855" y="28352"/>
                    <a:pt x="169664" y="29691"/>
                  </a:cubicBezTo>
                  <a:cubicBezTo>
                    <a:pt x="168474" y="31031"/>
                    <a:pt x="166985" y="31701"/>
                    <a:pt x="165199" y="31701"/>
                  </a:cubicBezTo>
                  <a:cubicBezTo>
                    <a:pt x="163413" y="31701"/>
                    <a:pt x="161851" y="31031"/>
                    <a:pt x="160511" y="29691"/>
                  </a:cubicBezTo>
                  <a:cubicBezTo>
                    <a:pt x="159172" y="28352"/>
                    <a:pt x="158502" y="26938"/>
                    <a:pt x="158502" y="25450"/>
                  </a:cubicBezTo>
                  <a:lnTo>
                    <a:pt x="158502" y="21431"/>
                  </a:lnTo>
                  <a:cubicBezTo>
                    <a:pt x="158502" y="19050"/>
                    <a:pt x="157460" y="16967"/>
                    <a:pt x="155377" y="15181"/>
                  </a:cubicBezTo>
                  <a:cubicBezTo>
                    <a:pt x="153293" y="13395"/>
                    <a:pt x="150912" y="12502"/>
                    <a:pt x="148233" y="12502"/>
                  </a:cubicBezTo>
                  <a:lnTo>
                    <a:pt x="20538" y="12502"/>
                  </a:lnTo>
                  <a:cubicBezTo>
                    <a:pt x="15181" y="12502"/>
                    <a:pt x="12502" y="15478"/>
                    <a:pt x="12502" y="21431"/>
                  </a:cubicBezTo>
                  <a:lnTo>
                    <a:pt x="12502" y="104477"/>
                  </a:lnTo>
                  <a:cubicBezTo>
                    <a:pt x="12502" y="107156"/>
                    <a:pt x="13246" y="109240"/>
                    <a:pt x="14734" y="110728"/>
                  </a:cubicBezTo>
                  <a:cubicBezTo>
                    <a:pt x="17711" y="113407"/>
                    <a:pt x="17860" y="116384"/>
                    <a:pt x="15181" y="119658"/>
                  </a:cubicBezTo>
                  <a:cubicBezTo>
                    <a:pt x="13692" y="121146"/>
                    <a:pt x="12055" y="121890"/>
                    <a:pt x="10269" y="121890"/>
                  </a:cubicBezTo>
                  <a:cubicBezTo>
                    <a:pt x="8781" y="121890"/>
                    <a:pt x="7442" y="121295"/>
                    <a:pt x="6251" y="120104"/>
                  </a:cubicBezTo>
                  <a:cubicBezTo>
                    <a:pt x="2084" y="116235"/>
                    <a:pt x="0" y="111026"/>
                    <a:pt x="0" y="104477"/>
                  </a:cubicBezTo>
                  <a:lnTo>
                    <a:pt x="0" y="21431"/>
                  </a:lnTo>
                  <a:cubicBezTo>
                    <a:pt x="0" y="15478"/>
                    <a:pt x="1935" y="10418"/>
                    <a:pt x="5804" y="6251"/>
                  </a:cubicBezTo>
                  <a:cubicBezTo>
                    <a:pt x="9674" y="2084"/>
                    <a:pt x="14585" y="0"/>
                    <a:pt x="20538" y="0"/>
                  </a:cubicBezTo>
                  <a:close/>
                </a:path>
              </a:pathLst>
            </a:custGeom>
            <a:solidFill>
              <a:srgbClr val="7F2E30"/>
            </a:solidFill>
            <a:ln>
              <a:noFill/>
            </a:ln>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endParaRPr lang="en-US"/>
            </a:p>
          </p:txBody>
        </p:sp>
      </p:grpSp>
      <p:grpSp>
        <p:nvGrpSpPr>
          <p:cNvPr id="3" name="Group 2"/>
          <p:cNvGrpSpPr/>
          <p:nvPr/>
        </p:nvGrpSpPr>
        <p:grpSpPr>
          <a:xfrm>
            <a:off x="3663042" y="2029940"/>
            <a:ext cx="2269165" cy="3275714"/>
            <a:chOff x="3663042" y="2029940"/>
            <a:chExt cx="2269165" cy="3275714"/>
          </a:xfrm>
        </p:grpSpPr>
        <p:sp>
          <p:nvSpPr>
            <p:cNvPr id="25" name="Rounded Rectangle 24"/>
            <p:cNvSpPr/>
            <p:nvPr/>
          </p:nvSpPr>
          <p:spPr>
            <a:xfrm>
              <a:off x="3663042" y="2029940"/>
              <a:ext cx="2269165" cy="3275714"/>
            </a:xfrm>
            <a:prstGeom prst="roundRect">
              <a:avLst>
                <a:gd fmla="val 4016" name="adj"/>
              </a:avLst>
            </a:prstGeom>
            <a:solidFill>
              <a:schemeClr val="bg1"/>
            </a:solidFill>
            <a:ln w="3175">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6" name="Rectangle 25"/>
            <p:cNvSpPr/>
            <p:nvPr/>
          </p:nvSpPr>
          <p:spPr>
            <a:xfrm>
              <a:off x="3663042" y="4412519"/>
              <a:ext cx="2269165" cy="457200"/>
            </a:xfrm>
            <a:prstGeom prst="rect">
              <a:avLst/>
            </a:prstGeom>
            <a:solidFill>
              <a:srgbClr val="3636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9" name="Rectangle 28"/>
            <p:cNvSpPr/>
            <p:nvPr/>
          </p:nvSpPr>
          <p:spPr>
            <a:xfrm>
              <a:off x="3990628" y="3641654"/>
              <a:ext cx="1613992" cy="502920"/>
            </a:xfrm>
            <a:prstGeom prst="rect">
              <a:avLst/>
            </a:prstGeom>
          </p:spPr>
          <p:txBody>
            <a:bodyPr wrap="square">
              <a:spAutoFit/>
            </a:bodyPr>
            <a:lstStyle/>
            <a:p>
              <a:pPr algn="ctr"/>
              <a:r>
                <a:rPr lang="en-US" sz="900">
                  <a:solidFill>
                    <a:schemeClr val="tx1">
                      <a:lumMod val="85000"/>
                      <a:lumOff val="15000"/>
                    </a:schemeClr>
                  </a:solidFill>
                  <a:latin charset="0" panose="02000000000000000000" pitchFamily="2" typeface="Roboto"/>
                  <a:ea charset="0" panose="02000000000000000000" pitchFamily="2" typeface="Roboto"/>
                </a:rPr>
                <a:t>Conveniently iterate top-line alignments for wireless metrics. </a:t>
              </a:r>
            </a:p>
          </p:txBody>
        </p:sp>
        <p:sp>
          <p:nvSpPr>
            <p:cNvPr id="30" name="TextBox 29"/>
            <p:cNvSpPr txBox="1"/>
            <p:nvPr/>
          </p:nvSpPr>
          <p:spPr>
            <a:xfrm>
              <a:off x="4363587" y="4488759"/>
              <a:ext cx="894080" cy="304800"/>
            </a:xfrm>
            <a:prstGeom prst="rect">
              <a:avLst/>
            </a:prstGeom>
            <a:noFill/>
          </p:spPr>
          <p:txBody>
            <a:bodyPr rtlCol="0" wrap="none">
              <a:spAutoFit/>
            </a:bodyPr>
            <a:lstStyle/>
            <a:p>
              <a:pPr defTabSz="1176924"/>
              <a:r>
                <a:rPr altLang="en-US" lang="zh-CN" sz="1400">
                  <a:solidFill>
                    <a:schemeClr val="bg1"/>
                  </a:solidFill>
                  <a:latin charset="-122" panose="02010509060101010101" pitchFamily="49" typeface="幼圆"/>
                  <a:ea charset="-122" panose="02010509060101010101" pitchFamily="49" typeface="幼圆"/>
                </a:rPr>
                <a:t>添加标题</a:t>
              </a:r>
            </a:p>
          </p:txBody>
        </p:sp>
        <p:sp>
          <p:nvSpPr>
            <p:cNvPr id="47" name="Freeform 46"/>
            <p:cNvSpPr/>
            <p:nvPr/>
          </p:nvSpPr>
          <p:spPr>
            <a:xfrm>
              <a:off x="4438119" y="2759576"/>
              <a:ext cx="719010" cy="719010"/>
            </a:xfrm>
            <a:custGeom>
              <a:rect b="b" l="l" r="r" t="t"/>
              <a:pathLst>
                <a:path h="203597" w="203597">
                  <a:moveTo>
                    <a:pt x="30249" y="120104"/>
                  </a:moveTo>
                  <a:cubicBezTo>
                    <a:pt x="30919" y="120402"/>
                    <a:pt x="31402" y="121146"/>
                    <a:pt x="31700" y="122336"/>
                  </a:cubicBezTo>
                  <a:cubicBezTo>
                    <a:pt x="36165" y="136029"/>
                    <a:pt x="44202" y="147339"/>
                    <a:pt x="55810" y="156269"/>
                  </a:cubicBezTo>
                  <a:cubicBezTo>
                    <a:pt x="57596" y="157460"/>
                    <a:pt x="57894" y="158948"/>
                    <a:pt x="56703" y="160734"/>
                  </a:cubicBezTo>
                  <a:cubicBezTo>
                    <a:pt x="55810" y="161627"/>
                    <a:pt x="54917" y="162073"/>
                    <a:pt x="54024" y="162073"/>
                  </a:cubicBezTo>
                  <a:cubicBezTo>
                    <a:pt x="53429" y="162073"/>
                    <a:pt x="52834" y="161776"/>
                    <a:pt x="52238" y="161180"/>
                  </a:cubicBezTo>
                  <a:cubicBezTo>
                    <a:pt x="39141" y="151358"/>
                    <a:pt x="30361" y="139005"/>
                    <a:pt x="25896" y="124122"/>
                  </a:cubicBezTo>
                  <a:cubicBezTo>
                    <a:pt x="24705" y="122336"/>
                    <a:pt x="25300" y="121146"/>
                    <a:pt x="27682" y="120550"/>
                  </a:cubicBezTo>
                  <a:cubicBezTo>
                    <a:pt x="28724" y="119955"/>
                    <a:pt x="29579" y="119806"/>
                    <a:pt x="30249" y="120104"/>
                  </a:cubicBezTo>
                  <a:close/>
                  <a:moveTo>
                    <a:pt x="25449" y="98673"/>
                  </a:moveTo>
                  <a:cubicBezTo>
                    <a:pt x="27533" y="98673"/>
                    <a:pt x="28575" y="99714"/>
                    <a:pt x="28575" y="101798"/>
                  </a:cubicBezTo>
                  <a:cubicBezTo>
                    <a:pt x="28575" y="104179"/>
                    <a:pt x="28724" y="106114"/>
                    <a:pt x="29021" y="107602"/>
                  </a:cubicBezTo>
                  <a:cubicBezTo>
                    <a:pt x="29021" y="109686"/>
                    <a:pt x="27979" y="110728"/>
                    <a:pt x="25896" y="110728"/>
                  </a:cubicBezTo>
                  <a:lnTo>
                    <a:pt x="25449" y="110728"/>
                  </a:lnTo>
                  <a:cubicBezTo>
                    <a:pt x="23961" y="110728"/>
                    <a:pt x="22919" y="109835"/>
                    <a:pt x="22324" y="108049"/>
                  </a:cubicBezTo>
                  <a:lnTo>
                    <a:pt x="22324" y="101798"/>
                  </a:lnTo>
                  <a:cubicBezTo>
                    <a:pt x="22324" y="99714"/>
                    <a:pt x="23366" y="98673"/>
                    <a:pt x="25449" y="98673"/>
                  </a:cubicBezTo>
                  <a:close/>
                  <a:moveTo>
                    <a:pt x="36611" y="41076"/>
                  </a:moveTo>
                  <a:cubicBezTo>
                    <a:pt x="20538" y="58043"/>
                    <a:pt x="12501" y="78283"/>
                    <a:pt x="12501" y="101798"/>
                  </a:cubicBezTo>
                  <a:cubicBezTo>
                    <a:pt x="12501" y="126206"/>
                    <a:pt x="21282" y="147191"/>
                    <a:pt x="38844" y="164752"/>
                  </a:cubicBezTo>
                  <a:cubicBezTo>
                    <a:pt x="56406" y="182314"/>
                    <a:pt x="77390" y="191095"/>
                    <a:pt x="101798" y="191095"/>
                  </a:cubicBezTo>
                  <a:cubicBezTo>
                    <a:pt x="125313" y="191095"/>
                    <a:pt x="145628" y="183058"/>
                    <a:pt x="162743" y="166985"/>
                  </a:cubicBezTo>
                  <a:cubicBezTo>
                    <a:pt x="179858" y="150911"/>
                    <a:pt x="189160" y="131117"/>
                    <a:pt x="190649" y="107602"/>
                  </a:cubicBezTo>
                  <a:cubicBezTo>
                    <a:pt x="190946" y="106709"/>
                    <a:pt x="191095" y="104923"/>
                    <a:pt x="191095" y="102245"/>
                  </a:cubicBezTo>
                  <a:lnTo>
                    <a:pt x="101798" y="104923"/>
                  </a:lnTo>
                  <a:lnTo>
                    <a:pt x="100459" y="104923"/>
                  </a:lnTo>
                  <a:lnTo>
                    <a:pt x="100459" y="104477"/>
                  </a:lnTo>
                  <a:cubicBezTo>
                    <a:pt x="100161" y="104477"/>
                    <a:pt x="99863" y="104328"/>
                    <a:pt x="99566" y="104030"/>
                  </a:cubicBezTo>
                  <a:close/>
                  <a:moveTo>
                    <a:pt x="165199" y="39290"/>
                  </a:moveTo>
                  <a:lnTo>
                    <a:pt x="109388" y="98226"/>
                  </a:lnTo>
                  <a:lnTo>
                    <a:pt x="190649" y="95994"/>
                  </a:lnTo>
                  <a:cubicBezTo>
                    <a:pt x="189160" y="73670"/>
                    <a:pt x="180677" y="54768"/>
                    <a:pt x="165199" y="39290"/>
                  </a:cubicBezTo>
                  <a:close/>
                  <a:moveTo>
                    <a:pt x="101798" y="12501"/>
                  </a:moveTo>
                  <a:cubicBezTo>
                    <a:pt x="78283" y="12501"/>
                    <a:pt x="58043" y="20538"/>
                    <a:pt x="41076" y="36611"/>
                  </a:cubicBezTo>
                  <a:lnTo>
                    <a:pt x="101798" y="97333"/>
                  </a:lnTo>
                  <a:lnTo>
                    <a:pt x="160734" y="34825"/>
                  </a:lnTo>
                  <a:cubicBezTo>
                    <a:pt x="156567" y="31551"/>
                    <a:pt x="153590" y="29319"/>
                    <a:pt x="151804" y="28128"/>
                  </a:cubicBezTo>
                  <a:cubicBezTo>
                    <a:pt x="136922" y="17710"/>
                    <a:pt x="120253" y="12501"/>
                    <a:pt x="101798" y="12501"/>
                  </a:cubicBezTo>
                  <a:close/>
                  <a:moveTo>
                    <a:pt x="101798" y="0"/>
                  </a:moveTo>
                  <a:cubicBezTo>
                    <a:pt x="122932" y="0"/>
                    <a:pt x="141982" y="5804"/>
                    <a:pt x="158948" y="17412"/>
                  </a:cubicBezTo>
                  <a:cubicBezTo>
                    <a:pt x="172938" y="26937"/>
                    <a:pt x="183877" y="39141"/>
                    <a:pt x="191765" y="54024"/>
                  </a:cubicBezTo>
                  <a:cubicBezTo>
                    <a:pt x="199653" y="68907"/>
                    <a:pt x="203597" y="84832"/>
                    <a:pt x="203597" y="101798"/>
                  </a:cubicBezTo>
                  <a:lnTo>
                    <a:pt x="203597" y="108942"/>
                  </a:lnTo>
                  <a:cubicBezTo>
                    <a:pt x="201811" y="135433"/>
                    <a:pt x="191095" y="157832"/>
                    <a:pt x="171450" y="176138"/>
                  </a:cubicBezTo>
                  <a:cubicBezTo>
                    <a:pt x="151804" y="194444"/>
                    <a:pt x="128587" y="203597"/>
                    <a:pt x="101798" y="203597"/>
                  </a:cubicBezTo>
                  <a:cubicBezTo>
                    <a:pt x="73818" y="203597"/>
                    <a:pt x="49857" y="193625"/>
                    <a:pt x="29914" y="173682"/>
                  </a:cubicBezTo>
                  <a:cubicBezTo>
                    <a:pt x="9971" y="153739"/>
                    <a:pt x="0" y="129778"/>
                    <a:pt x="0" y="101798"/>
                  </a:cubicBezTo>
                  <a:cubicBezTo>
                    <a:pt x="0" y="73818"/>
                    <a:pt x="9971" y="49857"/>
                    <a:pt x="29914" y="29914"/>
                  </a:cubicBezTo>
                  <a:cubicBezTo>
                    <a:pt x="49857" y="9971"/>
                    <a:pt x="73818" y="0"/>
                    <a:pt x="101798" y="0"/>
                  </a:cubicBezTo>
                  <a:close/>
                </a:path>
              </a:pathLst>
            </a:custGeom>
            <a:solidFill>
              <a:srgbClr val="7F2E30"/>
            </a:solidFill>
            <a:ln>
              <a:noFill/>
            </a:ln>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endParaRPr lang="en-US"/>
            </a:p>
          </p:txBody>
        </p:sp>
      </p:grpSp>
      <p:grpSp>
        <p:nvGrpSpPr>
          <p:cNvPr id="6" name="Group 5"/>
          <p:cNvGrpSpPr/>
          <p:nvPr/>
        </p:nvGrpSpPr>
        <p:grpSpPr>
          <a:xfrm>
            <a:off x="6259793" y="2029940"/>
            <a:ext cx="2269165" cy="3275714"/>
            <a:chOff x="6259793" y="2029940"/>
            <a:chExt cx="2269165" cy="3275714"/>
          </a:xfrm>
        </p:grpSpPr>
        <p:sp>
          <p:nvSpPr>
            <p:cNvPr id="31" name="Rounded Rectangle 30"/>
            <p:cNvSpPr/>
            <p:nvPr/>
          </p:nvSpPr>
          <p:spPr>
            <a:xfrm>
              <a:off x="6259793" y="2029940"/>
              <a:ext cx="2269165" cy="3275714"/>
            </a:xfrm>
            <a:prstGeom prst="roundRect">
              <a:avLst>
                <a:gd fmla="val 4016" name="adj"/>
              </a:avLst>
            </a:prstGeom>
            <a:solidFill>
              <a:schemeClr val="bg1"/>
            </a:solidFill>
            <a:ln w="3175">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32" name="Rectangle 31"/>
            <p:cNvSpPr/>
            <p:nvPr/>
          </p:nvSpPr>
          <p:spPr>
            <a:xfrm>
              <a:off x="6259793" y="4412519"/>
              <a:ext cx="2269165" cy="457200"/>
            </a:xfrm>
            <a:prstGeom prst="rect">
              <a:avLst/>
            </a:prstGeom>
            <a:solidFill>
              <a:srgbClr val="3636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35" name="Rectangle 34"/>
            <p:cNvSpPr/>
            <p:nvPr/>
          </p:nvSpPr>
          <p:spPr>
            <a:xfrm>
              <a:off x="6587379" y="3641654"/>
              <a:ext cx="1613992" cy="502920"/>
            </a:xfrm>
            <a:prstGeom prst="rect">
              <a:avLst/>
            </a:prstGeom>
          </p:spPr>
          <p:txBody>
            <a:bodyPr wrap="square">
              <a:spAutoFit/>
            </a:bodyPr>
            <a:lstStyle/>
            <a:p>
              <a:pPr algn="ctr"/>
              <a:r>
                <a:rPr lang="en-US" sz="900">
                  <a:solidFill>
                    <a:schemeClr val="tx1">
                      <a:lumMod val="85000"/>
                      <a:lumOff val="15000"/>
                    </a:schemeClr>
                  </a:solidFill>
                  <a:latin charset="0" panose="02000000000000000000" pitchFamily="2" typeface="Roboto"/>
                  <a:ea charset="0" panose="02000000000000000000" pitchFamily="2" typeface="Roboto"/>
                </a:rPr>
                <a:t>Conveniently iterate top-line alignments for wireless metrics. </a:t>
              </a:r>
            </a:p>
          </p:txBody>
        </p:sp>
        <p:sp>
          <p:nvSpPr>
            <p:cNvPr id="36" name="TextBox 35"/>
            <p:cNvSpPr txBox="1"/>
            <p:nvPr/>
          </p:nvSpPr>
          <p:spPr>
            <a:xfrm>
              <a:off x="6983848" y="4470286"/>
              <a:ext cx="894080" cy="304800"/>
            </a:xfrm>
            <a:prstGeom prst="rect">
              <a:avLst/>
            </a:prstGeom>
            <a:noFill/>
          </p:spPr>
          <p:txBody>
            <a:bodyPr rtlCol="0" wrap="none">
              <a:spAutoFit/>
            </a:bodyPr>
            <a:lstStyle/>
            <a:p>
              <a:pPr defTabSz="1176924"/>
              <a:r>
                <a:rPr altLang="en-US" lang="zh-CN" sz="1400">
                  <a:solidFill>
                    <a:schemeClr val="bg1"/>
                  </a:solidFill>
                  <a:latin charset="-122" panose="02010509060101010101" pitchFamily="49" typeface="幼圆"/>
                  <a:ea charset="-122" panose="02010509060101010101" pitchFamily="49" typeface="幼圆"/>
                </a:rPr>
                <a:t>添加标题</a:t>
              </a:r>
            </a:p>
          </p:txBody>
        </p:sp>
        <p:sp>
          <p:nvSpPr>
            <p:cNvPr id="49" name="Freeform 48"/>
            <p:cNvSpPr/>
            <p:nvPr/>
          </p:nvSpPr>
          <p:spPr>
            <a:xfrm>
              <a:off x="7036225" y="2751717"/>
              <a:ext cx="716300" cy="719010"/>
            </a:xfrm>
            <a:custGeom>
              <a:rect b="b" l="l" r="r" t="t"/>
              <a:pathLst>
                <a:path h="205382" w="204608">
                  <a:moveTo>
                    <a:pt x="46881" y="32147"/>
                  </a:moveTo>
                  <a:cubicBezTo>
                    <a:pt x="48667" y="31254"/>
                    <a:pt x="50155" y="31551"/>
                    <a:pt x="51346" y="33039"/>
                  </a:cubicBezTo>
                  <a:cubicBezTo>
                    <a:pt x="52536" y="34825"/>
                    <a:pt x="52239" y="36314"/>
                    <a:pt x="50453" y="37504"/>
                  </a:cubicBezTo>
                  <a:cubicBezTo>
                    <a:pt x="37356" y="45541"/>
                    <a:pt x="30807" y="57298"/>
                    <a:pt x="30807" y="72777"/>
                  </a:cubicBezTo>
                  <a:cubicBezTo>
                    <a:pt x="30807" y="74860"/>
                    <a:pt x="29766" y="75902"/>
                    <a:pt x="27682" y="75902"/>
                  </a:cubicBezTo>
                  <a:cubicBezTo>
                    <a:pt x="25599" y="75902"/>
                    <a:pt x="24557" y="74860"/>
                    <a:pt x="24557" y="72777"/>
                  </a:cubicBezTo>
                  <a:cubicBezTo>
                    <a:pt x="24557" y="54917"/>
                    <a:pt x="31998" y="41374"/>
                    <a:pt x="46881" y="32147"/>
                  </a:cubicBezTo>
                  <a:close/>
                  <a:moveTo>
                    <a:pt x="61168" y="25896"/>
                  </a:moveTo>
                  <a:cubicBezTo>
                    <a:pt x="63252" y="25300"/>
                    <a:pt x="64591" y="26045"/>
                    <a:pt x="65187" y="28128"/>
                  </a:cubicBezTo>
                  <a:cubicBezTo>
                    <a:pt x="65782" y="30212"/>
                    <a:pt x="65038" y="31551"/>
                    <a:pt x="62954" y="32147"/>
                  </a:cubicBezTo>
                  <a:cubicBezTo>
                    <a:pt x="62657" y="32147"/>
                    <a:pt x="62136" y="32221"/>
                    <a:pt x="61392" y="32370"/>
                  </a:cubicBezTo>
                  <a:cubicBezTo>
                    <a:pt x="60648" y="32519"/>
                    <a:pt x="60127" y="32742"/>
                    <a:pt x="59829" y="33039"/>
                  </a:cubicBezTo>
                  <a:lnTo>
                    <a:pt x="58936" y="33039"/>
                  </a:lnTo>
                  <a:cubicBezTo>
                    <a:pt x="57448" y="33039"/>
                    <a:pt x="56406" y="32295"/>
                    <a:pt x="55811" y="30807"/>
                  </a:cubicBezTo>
                  <a:cubicBezTo>
                    <a:pt x="55215" y="29319"/>
                    <a:pt x="55811" y="27979"/>
                    <a:pt x="57597" y="26789"/>
                  </a:cubicBezTo>
                  <a:cubicBezTo>
                    <a:pt x="58787" y="26789"/>
                    <a:pt x="59978" y="26491"/>
                    <a:pt x="61168" y="25896"/>
                  </a:cubicBezTo>
                  <a:close/>
                  <a:moveTo>
                    <a:pt x="72331" y="12948"/>
                  </a:moveTo>
                  <a:cubicBezTo>
                    <a:pt x="55959" y="12948"/>
                    <a:pt x="41895" y="18752"/>
                    <a:pt x="30138" y="30361"/>
                  </a:cubicBezTo>
                  <a:cubicBezTo>
                    <a:pt x="18380" y="41969"/>
                    <a:pt x="12502" y="55959"/>
                    <a:pt x="12502" y="72330"/>
                  </a:cubicBezTo>
                  <a:cubicBezTo>
                    <a:pt x="12502" y="88999"/>
                    <a:pt x="18380" y="103138"/>
                    <a:pt x="30138" y="114746"/>
                  </a:cubicBezTo>
                  <a:cubicBezTo>
                    <a:pt x="41895" y="126355"/>
                    <a:pt x="55959" y="132159"/>
                    <a:pt x="72331" y="132159"/>
                  </a:cubicBezTo>
                  <a:cubicBezTo>
                    <a:pt x="82451" y="132159"/>
                    <a:pt x="91678" y="129778"/>
                    <a:pt x="100013" y="125015"/>
                  </a:cubicBezTo>
                  <a:cubicBezTo>
                    <a:pt x="102691" y="123527"/>
                    <a:pt x="105222" y="123973"/>
                    <a:pt x="107603" y="126355"/>
                  </a:cubicBezTo>
                  <a:lnTo>
                    <a:pt x="132606" y="151358"/>
                  </a:lnTo>
                  <a:lnTo>
                    <a:pt x="134838" y="149572"/>
                  </a:lnTo>
                  <a:cubicBezTo>
                    <a:pt x="137517" y="148084"/>
                    <a:pt x="140047" y="148232"/>
                    <a:pt x="142429" y="150018"/>
                  </a:cubicBezTo>
                  <a:lnTo>
                    <a:pt x="150912" y="157162"/>
                  </a:lnTo>
                  <a:cubicBezTo>
                    <a:pt x="153293" y="159543"/>
                    <a:pt x="153740" y="161925"/>
                    <a:pt x="152251" y="164306"/>
                  </a:cubicBezTo>
                  <a:lnTo>
                    <a:pt x="150465" y="169217"/>
                  </a:lnTo>
                  <a:lnTo>
                    <a:pt x="157609" y="176361"/>
                  </a:lnTo>
                  <a:lnTo>
                    <a:pt x="167878" y="177254"/>
                  </a:lnTo>
                  <a:cubicBezTo>
                    <a:pt x="170259" y="177254"/>
                    <a:pt x="172045" y="178593"/>
                    <a:pt x="173236" y="181272"/>
                  </a:cubicBezTo>
                  <a:lnTo>
                    <a:pt x="176808" y="191541"/>
                  </a:lnTo>
                  <a:lnTo>
                    <a:pt x="191542" y="187970"/>
                  </a:lnTo>
                  <a:lnTo>
                    <a:pt x="189309" y="169217"/>
                  </a:lnTo>
                  <a:lnTo>
                    <a:pt x="126802" y="106263"/>
                  </a:lnTo>
                  <a:cubicBezTo>
                    <a:pt x="124420" y="103882"/>
                    <a:pt x="123974" y="101500"/>
                    <a:pt x="125462" y="99119"/>
                  </a:cubicBezTo>
                  <a:cubicBezTo>
                    <a:pt x="129629" y="91082"/>
                    <a:pt x="131713" y="82153"/>
                    <a:pt x="131713" y="72330"/>
                  </a:cubicBezTo>
                  <a:cubicBezTo>
                    <a:pt x="131713" y="55959"/>
                    <a:pt x="125909" y="41969"/>
                    <a:pt x="114300" y="30361"/>
                  </a:cubicBezTo>
                  <a:cubicBezTo>
                    <a:pt x="102691" y="18752"/>
                    <a:pt x="88702" y="12948"/>
                    <a:pt x="72331" y="12948"/>
                  </a:cubicBezTo>
                  <a:close/>
                  <a:moveTo>
                    <a:pt x="72331" y="0"/>
                  </a:moveTo>
                  <a:cubicBezTo>
                    <a:pt x="92274" y="0"/>
                    <a:pt x="109314" y="7069"/>
                    <a:pt x="123453" y="21208"/>
                  </a:cubicBezTo>
                  <a:cubicBezTo>
                    <a:pt x="137592" y="35346"/>
                    <a:pt x="144661" y="52387"/>
                    <a:pt x="144661" y="72330"/>
                  </a:cubicBezTo>
                  <a:cubicBezTo>
                    <a:pt x="144661" y="81260"/>
                    <a:pt x="142726" y="90636"/>
                    <a:pt x="138857" y="100459"/>
                  </a:cubicBezTo>
                  <a:lnTo>
                    <a:pt x="200025" y="161627"/>
                  </a:lnTo>
                  <a:cubicBezTo>
                    <a:pt x="201216" y="162818"/>
                    <a:pt x="201811" y="164157"/>
                    <a:pt x="201811" y="165645"/>
                  </a:cubicBezTo>
                  <a:lnTo>
                    <a:pt x="204490" y="192434"/>
                  </a:lnTo>
                  <a:cubicBezTo>
                    <a:pt x="205085" y="196304"/>
                    <a:pt x="203448" y="198536"/>
                    <a:pt x="199579" y="199132"/>
                  </a:cubicBezTo>
                  <a:lnTo>
                    <a:pt x="174129" y="204936"/>
                  </a:lnTo>
                  <a:cubicBezTo>
                    <a:pt x="173831" y="205234"/>
                    <a:pt x="173385" y="205382"/>
                    <a:pt x="172790" y="205382"/>
                  </a:cubicBezTo>
                  <a:cubicBezTo>
                    <a:pt x="169515" y="205382"/>
                    <a:pt x="167432" y="203894"/>
                    <a:pt x="166539" y="200918"/>
                  </a:cubicBezTo>
                  <a:lnTo>
                    <a:pt x="162967" y="189309"/>
                  </a:lnTo>
                  <a:lnTo>
                    <a:pt x="154484" y="188863"/>
                  </a:lnTo>
                  <a:cubicBezTo>
                    <a:pt x="152698" y="188863"/>
                    <a:pt x="151358" y="188267"/>
                    <a:pt x="150465" y="187077"/>
                  </a:cubicBezTo>
                  <a:lnTo>
                    <a:pt x="138410" y="175022"/>
                  </a:lnTo>
                  <a:cubicBezTo>
                    <a:pt x="136624" y="173236"/>
                    <a:pt x="136178" y="170854"/>
                    <a:pt x="137071" y="167878"/>
                  </a:cubicBezTo>
                  <a:lnTo>
                    <a:pt x="138857" y="163859"/>
                  </a:lnTo>
                  <a:lnTo>
                    <a:pt x="137964" y="162966"/>
                  </a:lnTo>
                  <a:lnTo>
                    <a:pt x="135731" y="164752"/>
                  </a:lnTo>
                  <a:cubicBezTo>
                    <a:pt x="132755" y="166538"/>
                    <a:pt x="129927" y="166390"/>
                    <a:pt x="127248" y="164306"/>
                  </a:cubicBezTo>
                  <a:lnTo>
                    <a:pt x="101799" y="138410"/>
                  </a:lnTo>
                  <a:cubicBezTo>
                    <a:pt x="91976" y="142577"/>
                    <a:pt x="82153" y="144661"/>
                    <a:pt x="72331" y="144661"/>
                  </a:cubicBezTo>
                  <a:cubicBezTo>
                    <a:pt x="52388" y="144661"/>
                    <a:pt x="35347" y="137666"/>
                    <a:pt x="21208" y="123676"/>
                  </a:cubicBezTo>
                  <a:cubicBezTo>
                    <a:pt x="7069" y="109686"/>
                    <a:pt x="0" y="92571"/>
                    <a:pt x="0" y="72330"/>
                  </a:cubicBezTo>
                  <a:cubicBezTo>
                    <a:pt x="0" y="52387"/>
                    <a:pt x="7069" y="35346"/>
                    <a:pt x="21208" y="21208"/>
                  </a:cubicBezTo>
                  <a:cubicBezTo>
                    <a:pt x="35347" y="7069"/>
                    <a:pt x="52388" y="0"/>
                    <a:pt x="72331" y="0"/>
                  </a:cubicBezTo>
                  <a:close/>
                </a:path>
              </a:pathLst>
            </a:custGeom>
            <a:solidFill>
              <a:srgbClr val="7F2E30"/>
            </a:solidFill>
            <a:ln>
              <a:noFill/>
            </a:ln>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endParaRPr lang="en-US"/>
            </a:p>
          </p:txBody>
        </p:sp>
      </p:grpSp>
      <p:grpSp>
        <p:nvGrpSpPr>
          <p:cNvPr id="7" name="Group 6"/>
          <p:cNvGrpSpPr/>
          <p:nvPr/>
        </p:nvGrpSpPr>
        <p:grpSpPr>
          <a:xfrm>
            <a:off x="8856544" y="2029940"/>
            <a:ext cx="2269165" cy="3275714"/>
            <a:chOff x="8856544" y="2029940"/>
            <a:chExt cx="2269165" cy="3275714"/>
          </a:xfrm>
        </p:grpSpPr>
        <p:sp>
          <p:nvSpPr>
            <p:cNvPr id="37" name="Rounded Rectangle 36"/>
            <p:cNvSpPr/>
            <p:nvPr/>
          </p:nvSpPr>
          <p:spPr>
            <a:xfrm>
              <a:off x="8856544" y="2029940"/>
              <a:ext cx="2269165" cy="3275714"/>
            </a:xfrm>
            <a:prstGeom prst="roundRect">
              <a:avLst>
                <a:gd fmla="val 4016" name="adj"/>
              </a:avLst>
            </a:prstGeom>
            <a:solidFill>
              <a:schemeClr val="bg1"/>
            </a:solidFill>
            <a:ln w="3175">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38" name="Rectangle 37"/>
            <p:cNvSpPr/>
            <p:nvPr/>
          </p:nvSpPr>
          <p:spPr>
            <a:xfrm>
              <a:off x="8856544" y="4412519"/>
              <a:ext cx="2269165" cy="457200"/>
            </a:xfrm>
            <a:prstGeom prst="rect">
              <a:avLst/>
            </a:prstGeom>
            <a:solidFill>
              <a:srgbClr val="3636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41" name="Rectangle 40"/>
            <p:cNvSpPr/>
            <p:nvPr/>
          </p:nvSpPr>
          <p:spPr>
            <a:xfrm>
              <a:off x="9184129" y="3641654"/>
              <a:ext cx="1613992" cy="502920"/>
            </a:xfrm>
            <a:prstGeom prst="rect">
              <a:avLst/>
            </a:prstGeom>
          </p:spPr>
          <p:txBody>
            <a:bodyPr wrap="square">
              <a:spAutoFit/>
            </a:bodyPr>
            <a:lstStyle/>
            <a:p>
              <a:pPr algn="ctr"/>
              <a:r>
                <a:rPr lang="en-US" sz="900">
                  <a:solidFill>
                    <a:schemeClr val="tx1">
                      <a:lumMod val="85000"/>
                      <a:lumOff val="15000"/>
                    </a:schemeClr>
                  </a:solidFill>
                  <a:latin charset="0" panose="02000000000000000000" pitchFamily="2" typeface="Roboto"/>
                  <a:ea charset="0" panose="02000000000000000000" pitchFamily="2" typeface="Roboto"/>
                </a:rPr>
                <a:t>Conveniently iterate top-line alignments for wireless metrics. </a:t>
              </a:r>
            </a:p>
          </p:txBody>
        </p:sp>
        <p:sp>
          <p:nvSpPr>
            <p:cNvPr id="42" name="TextBox 41"/>
            <p:cNvSpPr txBox="1"/>
            <p:nvPr/>
          </p:nvSpPr>
          <p:spPr>
            <a:xfrm>
              <a:off x="9625371" y="4461050"/>
              <a:ext cx="894080" cy="304800"/>
            </a:xfrm>
            <a:prstGeom prst="rect">
              <a:avLst/>
            </a:prstGeom>
            <a:noFill/>
          </p:spPr>
          <p:txBody>
            <a:bodyPr rtlCol="0" wrap="none">
              <a:spAutoFit/>
            </a:bodyPr>
            <a:lstStyle/>
            <a:p>
              <a:pPr defTabSz="1176924"/>
              <a:r>
                <a:rPr altLang="en-US" lang="zh-CN" sz="1400">
                  <a:solidFill>
                    <a:schemeClr val="bg1"/>
                  </a:solidFill>
                  <a:latin charset="-122" panose="02010509060101010101" pitchFamily="49" typeface="幼圆"/>
                  <a:ea charset="-122" panose="02010509060101010101" pitchFamily="49" typeface="幼圆"/>
                </a:rPr>
                <a:t>添加标题</a:t>
              </a:r>
            </a:p>
          </p:txBody>
        </p:sp>
        <p:sp>
          <p:nvSpPr>
            <p:cNvPr id="51" name="Freeform 50"/>
            <p:cNvSpPr/>
            <p:nvPr/>
          </p:nvSpPr>
          <p:spPr>
            <a:xfrm>
              <a:off x="9630698" y="2751717"/>
              <a:ext cx="714360" cy="705079"/>
            </a:xfrm>
            <a:custGeom>
              <a:rect b="b" l="l" r="r" t="t"/>
              <a:pathLst>
                <a:path h="203596" w="206275">
                  <a:moveTo>
                    <a:pt x="95548" y="108049"/>
                  </a:moveTo>
                  <a:cubicBezTo>
                    <a:pt x="93762" y="108049"/>
                    <a:pt x="92199" y="108719"/>
                    <a:pt x="90860" y="110058"/>
                  </a:cubicBezTo>
                  <a:cubicBezTo>
                    <a:pt x="89520" y="111397"/>
                    <a:pt x="88850" y="112960"/>
                    <a:pt x="88850" y="114746"/>
                  </a:cubicBezTo>
                  <a:lnTo>
                    <a:pt x="88850" y="129927"/>
                  </a:lnTo>
                  <a:cubicBezTo>
                    <a:pt x="88850" y="134391"/>
                    <a:pt x="91083" y="136624"/>
                    <a:pt x="95548" y="136624"/>
                  </a:cubicBezTo>
                  <a:lnTo>
                    <a:pt x="110728" y="136624"/>
                  </a:lnTo>
                  <a:cubicBezTo>
                    <a:pt x="115193" y="136624"/>
                    <a:pt x="117426" y="134391"/>
                    <a:pt x="117426" y="129927"/>
                  </a:cubicBezTo>
                  <a:lnTo>
                    <a:pt x="117426" y="114746"/>
                  </a:lnTo>
                  <a:cubicBezTo>
                    <a:pt x="117426" y="112960"/>
                    <a:pt x="116756" y="111397"/>
                    <a:pt x="115416" y="110058"/>
                  </a:cubicBezTo>
                  <a:cubicBezTo>
                    <a:pt x="114077" y="108719"/>
                    <a:pt x="112514" y="108049"/>
                    <a:pt x="110728" y="108049"/>
                  </a:cubicBezTo>
                  <a:close/>
                  <a:moveTo>
                    <a:pt x="21878" y="54024"/>
                  </a:moveTo>
                  <a:cubicBezTo>
                    <a:pt x="19497" y="54024"/>
                    <a:pt x="17339" y="54992"/>
                    <a:pt x="15404" y="56926"/>
                  </a:cubicBezTo>
                  <a:cubicBezTo>
                    <a:pt x="13469" y="58861"/>
                    <a:pt x="12502" y="61019"/>
                    <a:pt x="12502" y="63400"/>
                  </a:cubicBezTo>
                  <a:lnTo>
                    <a:pt x="12502" y="117871"/>
                  </a:lnTo>
                  <a:lnTo>
                    <a:pt x="22771" y="117871"/>
                  </a:lnTo>
                  <a:cubicBezTo>
                    <a:pt x="24854" y="117871"/>
                    <a:pt x="25896" y="118913"/>
                    <a:pt x="25896" y="120997"/>
                  </a:cubicBezTo>
                  <a:cubicBezTo>
                    <a:pt x="25896" y="123080"/>
                    <a:pt x="24854" y="124122"/>
                    <a:pt x="22771" y="124122"/>
                  </a:cubicBezTo>
                  <a:lnTo>
                    <a:pt x="12502" y="124122"/>
                  </a:lnTo>
                  <a:lnTo>
                    <a:pt x="12502" y="181272"/>
                  </a:lnTo>
                  <a:cubicBezTo>
                    <a:pt x="12502" y="183951"/>
                    <a:pt x="13469" y="186184"/>
                    <a:pt x="15404" y="187970"/>
                  </a:cubicBezTo>
                  <a:cubicBezTo>
                    <a:pt x="17339" y="189755"/>
                    <a:pt x="19497" y="190648"/>
                    <a:pt x="21878" y="190648"/>
                  </a:cubicBezTo>
                  <a:lnTo>
                    <a:pt x="184398" y="190648"/>
                  </a:lnTo>
                  <a:cubicBezTo>
                    <a:pt x="186779" y="190648"/>
                    <a:pt x="188937" y="189755"/>
                    <a:pt x="190872" y="187970"/>
                  </a:cubicBezTo>
                  <a:cubicBezTo>
                    <a:pt x="192807" y="186184"/>
                    <a:pt x="193774" y="183951"/>
                    <a:pt x="193774" y="181272"/>
                  </a:cubicBezTo>
                  <a:lnTo>
                    <a:pt x="193774" y="124122"/>
                  </a:lnTo>
                  <a:lnTo>
                    <a:pt x="123676" y="124122"/>
                  </a:lnTo>
                  <a:lnTo>
                    <a:pt x="123676" y="130373"/>
                  </a:lnTo>
                  <a:cubicBezTo>
                    <a:pt x="123676" y="133647"/>
                    <a:pt x="122411" y="136549"/>
                    <a:pt x="119881" y="139079"/>
                  </a:cubicBezTo>
                  <a:cubicBezTo>
                    <a:pt x="117351" y="141610"/>
                    <a:pt x="114300" y="142875"/>
                    <a:pt x="110728" y="142875"/>
                  </a:cubicBezTo>
                  <a:lnTo>
                    <a:pt x="95548" y="142875"/>
                  </a:lnTo>
                  <a:cubicBezTo>
                    <a:pt x="91976" y="142875"/>
                    <a:pt x="88925" y="141610"/>
                    <a:pt x="86395" y="139079"/>
                  </a:cubicBezTo>
                  <a:cubicBezTo>
                    <a:pt x="83865" y="136549"/>
                    <a:pt x="82600" y="133647"/>
                    <a:pt x="82600" y="130373"/>
                  </a:cubicBezTo>
                  <a:lnTo>
                    <a:pt x="82600" y="124122"/>
                  </a:lnTo>
                  <a:lnTo>
                    <a:pt x="41523" y="124122"/>
                  </a:lnTo>
                  <a:cubicBezTo>
                    <a:pt x="39440" y="124122"/>
                    <a:pt x="38398" y="123080"/>
                    <a:pt x="38398" y="120997"/>
                  </a:cubicBezTo>
                  <a:cubicBezTo>
                    <a:pt x="38398" y="118913"/>
                    <a:pt x="39440" y="117871"/>
                    <a:pt x="41523" y="117871"/>
                  </a:cubicBezTo>
                  <a:lnTo>
                    <a:pt x="82600" y="117871"/>
                  </a:lnTo>
                  <a:lnTo>
                    <a:pt x="82600" y="114746"/>
                  </a:lnTo>
                  <a:cubicBezTo>
                    <a:pt x="82600" y="111174"/>
                    <a:pt x="83865" y="108123"/>
                    <a:pt x="86395" y="105593"/>
                  </a:cubicBezTo>
                  <a:cubicBezTo>
                    <a:pt x="88925" y="103063"/>
                    <a:pt x="91976" y="101798"/>
                    <a:pt x="95548" y="101798"/>
                  </a:cubicBezTo>
                  <a:lnTo>
                    <a:pt x="110728" y="101798"/>
                  </a:lnTo>
                  <a:cubicBezTo>
                    <a:pt x="114300" y="101798"/>
                    <a:pt x="117351" y="103063"/>
                    <a:pt x="119881" y="105593"/>
                  </a:cubicBezTo>
                  <a:cubicBezTo>
                    <a:pt x="122411" y="108123"/>
                    <a:pt x="123676" y="111174"/>
                    <a:pt x="123676" y="114746"/>
                  </a:cubicBezTo>
                  <a:lnTo>
                    <a:pt x="123676" y="117871"/>
                  </a:lnTo>
                  <a:lnTo>
                    <a:pt x="193774" y="117871"/>
                  </a:lnTo>
                  <a:lnTo>
                    <a:pt x="193774" y="63400"/>
                  </a:lnTo>
                  <a:cubicBezTo>
                    <a:pt x="193774" y="61019"/>
                    <a:pt x="192807" y="58861"/>
                    <a:pt x="190872" y="56926"/>
                  </a:cubicBezTo>
                  <a:cubicBezTo>
                    <a:pt x="188937" y="54992"/>
                    <a:pt x="186779" y="54024"/>
                    <a:pt x="184398" y="54024"/>
                  </a:cubicBezTo>
                  <a:close/>
                  <a:moveTo>
                    <a:pt x="89743" y="12948"/>
                  </a:moveTo>
                  <a:cubicBezTo>
                    <a:pt x="84981" y="12948"/>
                    <a:pt x="82600" y="15329"/>
                    <a:pt x="82600" y="20091"/>
                  </a:cubicBezTo>
                  <a:lnTo>
                    <a:pt x="82600" y="41523"/>
                  </a:lnTo>
                  <a:lnTo>
                    <a:pt x="123676" y="41523"/>
                  </a:lnTo>
                  <a:lnTo>
                    <a:pt x="123676" y="20091"/>
                  </a:lnTo>
                  <a:cubicBezTo>
                    <a:pt x="123676" y="15329"/>
                    <a:pt x="119807" y="12948"/>
                    <a:pt x="112068" y="12948"/>
                  </a:cubicBezTo>
                  <a:close/>
                  <a:moveTo>
                    <a:pt x="89743" y="0"/>
                  </a:moveTo>
                  <a:lnTo>
                    <a:pt x="115193" y="0"/>
                  </a:lnTo>
                  <a:cubicBezTo>
                    <a:pt x="121742" y="0"/>
                    <a:pt x="126950" y="1860"/>
                    <a:pt x="130820" y="5581"/>
                  </a:cubicBezTo>
                  <a:cubicBezTo>
                    <a:pt x="134690" y="9301"/>
                    <a:pt x="136624" y="14138"/>
                    <a:pt x="136624" y="20091"/>
                  </a:cubicBezTo>
                  <a:lnTo>
                    <a:pt x="136624" y="41523"/>
                  </a:lnTo>
                  <a:lnTo>
                    <a:pt x="184398" y="41523"/>
                  </a:lnTo>
                  <a:cubicBezTo>
                    <a:pt x="190351" y="41523"/>
                    <a:pt x="195486" y="43681"/>
                    <a:pt x="199802" y="47997"/>
                  </a:cubicBezTo>
                  <a:cubicBezTo>
                    <a:pt x="204118" y="52313"/>
                    <a:pt x="206276" y="57447"/>
                    <a:pt x="206276" y="63400"/>
                  </a:cubicBezTo>
                  <a:lnTo>
                    <a:pt x="206276" y="181272"/>
                  </a:lnTo>
                  <a:cubicBezTo>
                    <a:pt x="206276" y="187225"/>
                    <a:pt x="204118" y="192434"/>
                    <a:pt x="199802" y="196899"/>
                  </a:cubicBezTo>
                  <a:cubicBezTo>
                    <a:pt x="195486" y="201364"/>
                    <a:pt x="190351" y="203596"/>
                    <a:pt x="184398" y="203596"/>
                  </a:cubicBezTo>
                  <a:lnTo>
                    <a:pt x="21878" y="203596"/>
                  </a:lnTo>
                  <a:cubicBezTo>
                    <a:pt x="15925" y="203596"/>
                    <a:pt x="10790" y="201364"/>
                    <a:pt x="6474" y="196899"/>
                  </a:cubicBezTo>
                  <a:cubicBezTo>
                    <a:pt x="2158" y="192434"/>
                    <a:pt x="0" y="187225"/>
                    <a:pt x="0" y="181272"/>
                  </a:cubicBezTo>
                  <a:lnTo>
                    <a:pt x="0" y="63400"/>
                  </a:lnTo>
                  <a:cubicBezTo>
                    <a:pt x="0" y="57447"/>
                    <a:pt x="2158" y="52313"/>
                    <a:pt x="6474" y="47997"/>
                  </a:cubicBezTo>
                  <a:cubicBezTo>
                    <a:pt x="10790" y="43681"/>
                    <a:pt x="15925" y="41523"/>
                    <a:pt x="21878" y="41523"/>
                  </a:cubicBezTo>
                  <a:lnTo>
                    <a:pt x="69652" y="41523"/>
                  </a:lnTo>
                  <a:lnTo>
                    <a:pt x="69652" y="20091"/>
                  </a:lnTo>
                  <a:cubicBezTo>
                    <a:pt x="69652" y="14138"/>
                    <a:pt x="71363" y="9301"/>
                    <a:pt x="74786" y="5581"/>
                  </a:cubicBezTo>
                  <a:cubicBezTo>
                    <a:pt x="78209" y="1860"/>
                    <a:pt x="83195" y="0"/>
                    <a:pt x="89743" y="0"/>
                  </a:cubicBezTo>
                  <a:close/>
                </a:path>
              </a:pathLst>
            </a:custGeom>
            <a:solidFill>
              <a:srgbClr val="7F2E30"/>
            </a:solidFill>
            <a:ln>
              <a:noFill/>
            </a:ln>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endParaRPr lang="en-US"/>
            </a:p>
          </p:txBody>
        </p:sp>
      </p:grpSp>
      <p:sp>
        <p:nvSpPr>
          <p:cNvPr id="34" name="Rectangle 33"/>
          <p:cNvSpPr/>
          <p:nvPr/>
        </p:nvSpPr>
        <p:spPr>
          <a:xfrm>
            <a:off x="2306125" y="5639061"/>
            <a:ext cx="7579751" cy="365760"/>
          </a:xfrm>
          <a:prstGeom prst="rect">
            <a:avLst/>
          </a:prstGeom>
        </p:spPr>
        <p:txBody>
          <a:bodyPr wrap="square">
            <a:spAutoFit/>
          </a:bodyPr>
          <a:lstStyle/>
          <a:p>
            <a:pPr algn="ctr"/>
            <a:r>
              <a:rPr lang="en-US" sz="900">
                <a:solidFill>
                  <a:schemeClr val="tx1">
                    <a:lumMod val="95000"/>
                    <a:lumOff val="5000"/>
                  </a:schemeClr>
                </a:solidFill>
                <a:latin charset="0" panose="02000000000000000000" pitchFamily="2" typeface="Roboto"/>
                <a:ea charset="0" panose="02000000000000000000" pitchFamily="2" typeface="Roboto"/>
                <a:cs charset="0" panose="020b0606030504020204" pitchFamily="34" typeface="Open Sans"/>
              </a:rPr>
              <a:t>Compellingly deliver prospective catalysts for change before economically sound meta-services. Intrinsicly enable optimal results for error-free architectures. Conveniently drive professional communities for extensive functionalities. </a:t>
            </a:r>
          </a:p>
        </p:txBody>
      </p:sp>
      <p:pic>
        <p:nvPicPr>
          <p:cNvPr id="39" name="图片 38"/>
          <p:cNvPicPr>
            <a:picLocks noChangeAspect="1"/>
          </p:cNvPicPr>
          <p:nvPr/>
        </p:nvPicPr>
        <p:blipFill>
          <a:blip r:embed="rId3">
            <a:extLst>
              <a:ext uri="{28A0092B-C50C-407E-A947-70E740481C1C}">
                <a14:useLocalDpi val="0"/>
              </a:ext>
            </a:extLst>
          </a:blip>
          <a:srcRect b="79202" t="5540"/>
          <a:stretch>
            <a:fillRect/>
          </a:stretch>
        </p:blipFill>
        <p:spPr>
          <a:xfrm>
            <a:off x="0" y="508000"/>
            <a:ext cx="12192000" cy="699541"/>
          </a:xfrm>
          <a:prstGeom prst="rect">
            <a:avLst/>
          </a:prstGeom>
        </p:spPr>
      </p:pic>
      <p:sp>
        <p:nvSpPr>
          <p:cNvPr id="40" name="Title 1"/>
          <p:cNvSpPr txBox="1"/>
          <p:nvPr/>
        </p:nvSpPr>
        <p:spPr>
          <a:xfrm>
            <a:off x="4584700" y="295001"/>
            <a:ext cx="3022600" cy="1125538"/>
          </a:xfrm>
          <a:prstGeom prst="rect">
            <a:avLst/>
          </a:prstGeom>
        </p:spPr>
        <p:txBody>
          <a:bodyPr anchor="ctr" bIns="45720" lIns="91440" rIns="91440" rtlCol="0" tIns="45720" vert="horz">
            <a:normAutofit/>
          </a:bodyPr>
          <a:lstStyle>
            <a:lvl1pPr algn="l" defTabSz="914400" eaLnBrk="1" hangingPunct="1" latinLnBrk="0" rtl="0">
              <a:lnSpc>
                <a:spcPct val="90000"/>
              </a:lnSpc>
              <a:spcBef>
                <a:spcPct val="0"/>
              </a:spcBef>
              <a:buNone/>
              <a:defRPr kern="1200" sz="4400">
                <a:solidFill>
                  <a:schemeClr val="tx1"/>
                </a:solidFill>
                <a:latin typeface="+mj-lt"/>
                <a:ea typeface="+mj-ea"/>
                <a:cs typeface="+mj-cs"/>
              </a:defRPr>
            </a:lvl1pPr>
          </a:lstStyle>
          <a:p>
            <a:pPr algn="ctr" defTabSz="1176924"/>
            <a:r>
              <a:rPr altLang="en-US" lang="zh-CN" sz="2400">
                <a:solidFill>
                  <a:srgbClr val="3C3C3C"/>
                </a:solidFill>
                <a:latin charset="-122" panose="02010509060101010101" pitchFamily="49" typeface="幼圆"/>
                <a:ea charset="-122" panose="02010509060101010101" pitchFamily="49" typeface="幼圆"/>
              </a:rPr>
              <a:t>添加标题</a:t>
            </a:r>
          </a:p>
        </p:txBody>
      </p:sp>
    </p:spTree>
    <p:extLst>
      <p:ext uri="{BB962C8B-B14F-4D97-AF65-F5344CB8AC3E}">
        <p14:creationId val="2614846178"/>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2"/>
                                        </p:tgtEl>
                                        <p:attrNameLst>
                                          <p:attrName>style.visibility</p:attrName>
                                        </p:attrNameLst>
                                      </p:cBhvr>
                                      <p:to>
                                        <p:strVal val="visible"/>
                                      </p:to>
                                    </p:set>
                                    <p:animEffect filter="fade" transition="in">
                                      <p:cBhvr>
                                        <p:cTn dur="500" id="7"/>
                                        <p:tgtEl>
                                          <p:spTgt spid="2"/>
                                        </p:tgtEl>
                                      </p:cBhvr>
                                    </p:animEffect>
                                    <p:anim calcmode="lin" valueType="num">
                                      <p:cBhvr>
                                        <p:cTn dur="500" fill="hold" id="8"/>
                                        <p:tgtEl>
                                          <p:spTgt spid="2"/>
                                        </p:tgtEl>
                                        <p:attrNameLst>
                                          <p:attrName>ppt_x</p:attrName>
                                        </p:attrNameLst>
                                      </p:cBhvr>
                                      <p:tavLst>
                                        <p:tav tm="0">
                                          <p:val>
                                            <p:strVal val="#ppt_x"/>
                                          </p:val>
                                        </p:tav>
                                        <p:tav tm="100000">
                                          <p:val>
                                            <p:strVal val="#ppt_x"/>
                                          </p:val>
                                        </p:tav>
                                      </p:tavLst>
                                    </p:anim>
                                    <p:anim calcmode="lin" valueType="num">
                                      <p:cBhvr>
                                        <p:cTn dur="500" fill="hold" id="9"/>
                                        <p:tgtEl>
                                          <p:spTgt spid="2"/>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500"/>
                            </p:stCondLst>
                            <p:childTnLst>
                              <p:par>
                                <p:cTn fill="hold" id="11" nodeType="afterEffect" presetClass="entr" presetID="42" presetSubtype="0">
                                  <p:stCondLst>
                                    <p:cond delay="0"/>
                                  </p:stCondLst>
                                  <p:childTnLst>
                                    <p:set>
                                      <p:cBhvr>
                                        <p:cTn dur="1" fill="hold" id="12">
                                          <p:stCondLst>
                                            <p:cond delay="0"/>
                                          </p:stCondLst>
                                        </p:cTn>
                                        <p:tgtEl>
                                          <p:spTgt spid="3"/>
                                        </p:tgtEl>
                                        <p:attrNameLst>
                                          <p:attrName>style.visibility</p:attrName>
                                        </p:attrNameLst>
                                      </p:cBhvr>
                                      <p:to>
                                        <p:strVal val="visible"/>
                                      </p:to>
                                    </p:set>
                                    <p:animEffect filter="fade" transition="in">
                                      <p:cBhvr>
                                        <p:cTn dur="500" id="13"/>
                                        <p:tgtEl>
                                          <p:spTgt spid="3"/>
                                        </p:tgtEl>
                                      </p:cBhvr>
                                    </p:animEffect>
                                    <p:anim calcmode="lin" valueType="num">
                                      <p:cBhvr>
                                        <p:cTn dur="500" fill="hold" id="14"/>
                                        <p:tgtEl>
                                          <p:spTgt spid="3"/>
                                        </p:tgtEl>
                                        <p:attrNameLst>
                                          <p:attrName>ppt_x</p:attrName>
                                        </p:attrNameLst>
                                      </p:cBhvr>
                                      <p:tavLst>
                                        <p:tav tm="0">
                                          <p:val>
                                            <p:strVal val="#ppt_x"/>
                                          </p:val>
                                        </p:tav>
                                        <p:tav tm="100000">
                                          <p:val>
                                            <p:strVal val="#ppt_x"/>
                                          </p:val>
                                        </p:tav>
                                      </p:tavLst>
                                    </p:anim>
                                    <p:anim calcmode="lin" valueType="num">
                                      <p:cBhvr>
                                        <p:cTn dur="500" fill="hold" id="15"/>
                                        <p:tgtEl>
                                          <p:spTgt spid="3"/>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1000"/>
                            </p:stCondLst>
                            <p:childTnLst>
                              <p:par>
                                <p:cTn fill="hold" id="17" nodeType="afterEffect" presetClass="entr" presetID="42" presetSubtype="0">
                                  <p:stCondLst>
                                    <p:cond delay="0"/>
                                  </p:stCondLst>
                                  <p:childTnLst>
                                    <p:set>
                                      <p:cBhvr>
                                        <p:cTn dur="1" fill="hold" id="18">
                                          <p:stCondLst>
                                            <p:cond delay="0"/>
                                          </p:stCondLst>
                                        </p:cTn>
                                        <p:tgtEl>
                                          <p:spTgt spid="6"/>
                                        </p:tgtEl>
                                        <p:attrNameLst>
                                          <p:attrName>style.visibility</p:attrName>
                                        </p:attrNameLst>
                                      </p:cBhvr>
                                      <p:to>
                                        <p:strVal val="visible"/>
                                      </p:to>
                                    </p:set>
                                    <p:animEffect filter="fade" transition="in">
                                      <p:cBhvr>
                                        <p:cTn dur="500" id="19"/>
                                        <p:tgtEl>
                                          <p:spTgt spid="6"/>
                                        </p:tgtEl>
                                      </p:cBhvr>
                                    </p:animEffect>
                                    <p:anim calcmode="lin" valueType="num">
                                      <p:cBhvr>
                                        <p:cTn dur="500" fill="hold" id="20"/>
                                        <p:tgtEl>
                                          <p:spTgt spid="6"/>
                                        </p:tgtEl>
                                        <p:attrNameLst>
                                          <p:attrName>ppt_x</p:attrName>
                                        </p:attrNameLst>
                                      </p:cBhvr>
                                      <p:tavLst>
                                        <p:tav tm="0">
                                          <p:val>
                                            <p:strVal val="#ppt_x"/>
                                          </p:val>
                                        </p:tav>
                                        <p:tav tm="100000">
                                          <p:val>
                                            <p:strVal val="#ppt_x"/>
                                          </p:val>
                                        </p:tav>
                                      </p:tavLst>
                                    </p:anim>
                                    <p:anim calcmode="lin" valueType="num">
                                      <p:cBhvr>
                                        <p:cTn dur="500" fill="hold" id="21"/>
                                        <p:tgtEl>
                                          <p:spTgt spid="6"/>
                                        </p:tgtEl>
                                        <p:attrNameLst>
                                          <p:attrName>ppt_y</p:attrName>
                                        </p:attrNameLst>
                                      </p:cBhvr>
                                      <p:tavLst>
                                        <p:tav tm="0">
                                          <p:val>
                                            <p:strVal val="#ppt_y+.1"/>
                                          </p:val>
                                        </p:tav>
                                        <p:tav tm="100000">
                                          <p:val>
                                            <p:strVal val="#ppt_y"/>
                                          </p:val>
                                        </p:tav>
                                      </p:tavLst>
                                    </p:anim>
                                  </p:childTnLst>
                                </p:cTn>
                              </p:par>
                            </p:childTnLst>
                          </p:cTn>
                        </p:par>
                        <p:par>
                          <p:cTn fill="hold" id="22" nodeType="afterGroup">
                            <p:stCondLst>
                              <p:cond delay="1500"/>
                            </p:stCondLst>
                            <p:childTnLst>
                              <p:par>
                                <p:cTn fill="hold" id="23" nodeType="afterEffect" presetClass="entr" presetID="42" presetSubtype="0">
                                  <p:stCondLst>
                                    <p:cond delay="0"/>
                                  </p:stCondLst>
                                  <p:childTnLst>
                                    <p:set>
                                      <p:cBhvr>
                                        <p:cTn dur="1" fill="hold" id="24">
                                          <p:stCondLst>
                                            <p:cond delay="0"/>
                                          </p:stCondLst>
                                        </p:cTn>
                                        <p:tgtEl>
                                          <p:spTgt spid="7"/>
                                        </p:tgtEl>
                                        <p:attrNameLst>
                                          <p:attrName>style.visibility</p:attrName>
                                        </p:attrNameLst>
                                      </p:cBhvr>
                                      <p:to>
                                        <p:strVal val="visible"/>
                                      </p:to>
                                    </p:set>
                                    <p:animEffect filter="fade" transition="in">
                                      <p:cBhvr>
                                        <p:cTn dur="500" id="25"/>
                                        <p:tgtEl>
                                          <p:spTgt spid="7"/>
                                        </p:tgtEl>
                                      </p:cBhvr>
                                    </p:animEffect>
                                    <p:anim calcmode="lin" valueType="num">
                                      <p:cBhvr>
                                        <p:cTn dur="500" fill="hold" id="26"/>
                                        <p:tgtEl>
                                          <p:spTgt spid="7"/>
                                        </p:tgtEl>
                                        <p:attrNameLst>
                                          <p:attrName>ppt_x</p:attrName>
                                        </p:attrNameLst>
                                      </p:cBhvr>
                                      <p:tavLst>
                                        <p:tav tm="0">
                                          <p:val>
                                            <p:strVal val="#ppt_x"/>
                                          </p:val>
                                        </p:tav>
                                        <p:tav tm="100000">
                                          <p:val>
                                            <p:strVal val="#ppt_x"/>
                                          </p:val>
                                        </p:tav>
                                      </p:tavLst>
                                    </p:anim>
                                    <p:anim calcmode="lin" valueType="num">
                                      <p:cBhvr>
                                        <p:cTn dur="500" fill="hold" id="27"/>
                                        <p:tgtEl>
                                          <p:spTgt spid="7"/>
                                        </p:tgtEl>
                                        <p:attrNameLst>
                                          <p:attrName>ppt_y</p:attrName>
                                        </p:attrNameLst>
                                      </p:cBhvr>
                                      <p:tavLst>
                                        <p:tav tm="0">
                                          <p:val>
                                            <p:strVal val="#ppt_y+.1"/>
                                          </p:val>
                                        </p:tav>
                                        <p:tav tm="100000">
                                          <p:val>
                                            <p:strVal val="#ppt_y"/>
                                          </p:val>
                                        </p:tav>
                                      </p:tavLst>
                                    </p:anim>
                                  </p:childTnLst>
                                </p:cTn>
                              </p:par>
                            </p:childTnLst>
                          </p:cTn>
                        </p:par>
                        <p:par>
                          <p:cTn fill="hold" id="28" nodeType="afterGroup">
                            <p:stCondLst>
                              <p:cond delay="2000"/>
                            </p:stCondLst>
                            <p:childTnLst>
                              <p:par>
                                <p:cTn fill="hold" grpId="0" id="29" nodeType="afterEffect" presetClass="entr" presetID="22" presetSubtype="4">
                                  <p:stCondLst>
                                    <p:cond delay="0"/>
                                  </p:stCondLst>
                                  <p:childTnLst>
                                    <p:set>
                                      <p:cBhvr>
                                        <p:cTn dur="1" fill="hold" id="30">
                                          <p:stCondLst>
                                            <p:cond delay="0"/>
                                          </p:stCondLst>
                                        </p:cTn>
                                        <p:tgtEl>
                                          <p:spTgt spid="34"/>
                                        </p:tgtEl>
                                        <p:attrNameLst>
                                          <p:attrName>style.visibility</p:attrName>
                                        </p:attrNameLst>
                                      </p:cBhvr>
                                      <p:to>
                                        <p:strVal val="visible"/>
                                      </p:to>
                                    </p:set>
                                    <p:animEffect filter="wipe(down)" transition="in">
                                      <p:cBhvr>
                                        <p:cTn dur="500" id="31"/>
                                        <p:tgtEl>
                                          <p:spTgt spid="3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4"/>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p:cNvPicPr>
            <a:picLocks noChangeAspect="1"/>
          </p:cNvPicPr>
          <p:nvPr/>
        </p:nvPicPr>
        <p:blipFill>
          <a:blip r:embed="rId3">
            <a:extLst>
              <a:ext uri="{28A0092B-C50C-407E-A947-70E740481C1C}">
                <a14:useLocalDpi val="0"/>
              </a:ext>
            </a:extLst>
          </a:blip>
          <a:stretch>
            <a:fillRect/>
          </a:stretch>
        </p:blipFill>
        <p:spPr>
          <a:xfrm>
            <a:off x="5717779" y="1934455"/>
            <a:ext cx="5577816" cy="3925807"/>
          </a:xfrm>
          <a:prstGeom prst="rect">
            <a:avLst/>
          </a:prstGeom>
          <a:noFill/>
          <a:ln>
            <a:noFill/>
          </a:ln>
        </p:spPr>
      </p:pic>
      <p:pic>
        <p:nvPicPr>
          <p:cNvPr id="24" name="图片 23"/>
          <p:cNvPicPr>
            <a:picLocks noChangeAspect="1"/>
          </p:cNvPicPr>
          <p:nvPr/>
        </p:nvPicPr>
        <p:blipFill>
          <a:blip r:embed="rId4">
            <a:extLst>
              <a:ext uri="{28A0092B-C50C-407E-A947-70E740481C1C}">
                <a14:useLocalDpi val="0"/>
              </a:ext>
            </a:extLst>
          </a:blip>
          <a:srcRect b="79202" t="5540"/>
          <a:stretch>
            <a:fillRect/>
          </a:stretch>
        </p:blipFill>
        <p:spPr>
          <a:xfrm>
            <a:off x="0" y="508000"/>
            <a:ext cx="12192000" cy="699541"/>
          </a:xfrm>
          <a:prstGeom prst="rect">
            <a:avLst/>
          </a:prstGeom>
        </p:spPr>
      </p:pic>
      <p:sp>
        <p:nvSpPr>
          <p:cNvPr id="25" name="Title 1"/>
          <p:cNvSpPr txBox="1"/>
          <p:nvPr/>
        </p:nvSpPr>
        <p:spPr>
          <a:xfrm>
            <a:off x="4584700" y="295001"/>
            <a:ext cx="3022600" cy="1125538"/>
          </a:xfrm>
          <a:prstGeom prst="rect">
            <a:avLst/>
          </a:prstGeom>
        </p:spPr>
        <p:txBody>
          <a:bodyPr anchor="ctr" bIns="45720" lIns="91440" rIns="91440" rtlCol="0" tIns="45720" vert="horz">
            <a:normAutofit/>
          </a:bodyPr>
          <a:lstStyle>
            <a:lvl1pPr algn="l" defTabSz="914400" eaLnBrk="1" hangingPunct="1" latinLnBrk="0" rtl="0">
              <a:lnSpc>
                <a:spcPct val="90000"/>
              </a:lnSpc>
              <a:spcBef>
                <a:spcPct val="0"/>
              </a:spcBef>
              <a:buNone/>
              <a:defRPr kern="1200" sz="4400">
                <a:solidFill>
                  <a:schemeClr val="tx1"/>
                </a:solidFill>
                <a:latin typeface="+mj-lt"/>
                <a:ea typeface="+mj-ea"/>
                <a:cs typeface="+mj-cs"/>
              </a:defRPr>
            </a:lvl1pPr>
          </a:lstStyle>
          <a:p>
            <a:pPr algn="ctr" defTabSz="1176924"/>
            <a:r>
              <a:rPr altLang="en-US" lang="zh-CN" sz="2400">
                <a:solidFill>
                  <a:srgbClr val="3C3C3C"/>
                </a:solidFill>
                <a:latin charset="-122" panose="02010509060101010101" pitchFamily="49" typeface="幼圆"/>
                <a:ea charset="-122" panose="02010509060101010101" pitchFamily="49" typeface="幼圆"/>
              </a:rPr>
              <a:t>添加标题</a:t>
            </a:r>
          </a:p>
        </p:txBody>
      </p:sp>
      <p:sp>
        <p:nvSpPr>
          <p:cNvPr id="30" name="Rectangle 22"/>
          <p:cNvSpPr>
            <a:spLocks noChangeArrowheads="1"/>
          </p:cNvSpPr>
          <p:nvPr/>
        </p:nvSpPr>
        <p:spPr bwMode="auto">
          <a:xfrm>
            <a:off x="1247773" y="2524326"/>
            <a:ext cx="5596179" cy="1444438"/>
          </a:xfrm>
          <a:prstGeom prst="rect">
            <a:avLst/>
          </a:prstGeom>
          <a:solidFill>
            <a:srgbClr val="7F2E30">
              <a:alpha val="70195"/>
            </a:srgbClr>
          </a:solidFill>
          <a:ln>
            <a:noFill/>
          </a:ln>
          <a:extLst/>
        </p:spPr>
        <p:txBody>
          <a:bodyPr anchor="ctr"/>
          <a:lstStyle>
            <a:defPPr>
              <a:defRPr lang="zh-CN"/>
            </a:defPPr>
            <a:lvl1pPr algn="l" eaLnBrk="0" fontAlgn="base" hangingPunct="0" rtl="0">
              <a:spcBef>
                <a:spcPct val="0"/>
              </a:spcBef>
              <a:spcAft>
                <a:spcPct val="0"/>
              </a:spcAft>
              <a:buFont charset="0" panose="020b0604020202020204" pitchFamily="34" typeface="Arial"/>
              <a:defRPr kern="1200">
                <a:solidFill>
                  <a:schemeClr val="tx1"/>
                </a:solidFill>
                <a:latin charset="0" pitchFamily="34" typeface="Calibri"/>
                <a:ea charset="-122" pitchFamily="2" typeface="宋体"/>
                <a:cs typeface="+mn-cs"/>
              </a:defRPr>
            </a:lvl1pPr>
            <a:lvl2pPr algn="l" eaLnBrk="0" fontAlgn="base" hangingPunct="0" marL="457200" rtl="0">
              <a:spcBef>
                <a:spcPct val="0"/>
              </a:spcBef>
              <a:spcAft>
                <a:spcPct val="0"/>
              </a:spcAft>
              <a:buFont charset="0" panose="020b0604020202020204" pitchFamily="34" typeface="Arial"/>
              <a:defRPr kern="1200">
                <a:solidFill>
                  <a:schemeClr val="tx1"/>
                </a:solidFill>
                <a:latin charset="0" pitchFamily="34" typeface="Calibri"/>
                <a:ea charset="-122" pitchFamily="2" typeface="宋体"/>
                <a:cs typeface="+mn-cs"/>
              </a:defRPr>
            </a:lvl2pPr>
            <a:lvl3pPr algn="l" eaLnBrk="0" fontAlgn="base" hangingPunct="0" marL="914400" rtl="0">
              <a:spcBef>
                <a:spcPct val="0"/>
              </a:spcBef>
              <a:spcAft>
                <a:spcPct val="0"/>
              </a:spcAft>
              <a:buFont charset="0" panose="020b0604020202020204" pitchFamily="34" typeface="Arial"/>
              <a:defRPr kern="1200">
                <a:solidFill>
                  <a:schemeClr val="tx1"/>
                </a:solidFill>
                <a:latin charset="0" pitchFamily="34" typeface="Calibri"/>
                <a:ea charset="-122" pitchFamily="2" typeface="宋体"/>
                <a:cs typeface="+mn-cs"/>
              </a:defRPr>
            </a:lvl3pPr>
            <a:lvl4pPr algn="l" eaLnBrk="0" fontAlgn="base" hangingPunct="0" marL="1371600" rtl="0">
              <a:spcBef>
                <a:spcPct val="0"/>
              </a:spcBef>
              <a:spcAft>
                <a:spcPct val="0"/>
              </a:spcAft>
              <a:buFont charset="0" panose="020b0604020202020204" pitchFamily="34" typeface="Arial"/>
              <a:defRPr kern="1200">
                <a:solidFill>
                  <a:schemeClr val="tx1"/>
                </a:solidFill>
                <a:latin charset="0" pitchFamily="34" typeface="Calibri"/>
                <a:ea charset="-122" pitchFamily="2" typeface="宋体"/>
                <a:cs typeface="+mn-cs"/>
              </a:defRPr>
            </a:lvl4pPr>
            <a:lvl5pPr algn="l" eaLnBrk="0" fontAlgn="base" hangingPunct="0" marL="1828800" rtl="0">
              <a:spcBef>
                <a:spcPct val="0"/>
              </a:spcBef>
              <a:spcAft>
                <a:spcPct val="0"/>
              </a:spcAft>
              <a:buFont charset="0" panose="020b0604020202020204" pitchFamily="34" typeface="Arial"/>
              <a:defRPr kern="1200">
                <a:solidFill>
                  <a:schemeClr val="tx1"/>
                </a:solidFill>
                <a:latin charset="0" pitchFamily="34" typeface="Calibri"/>
                <a:ea charset="-122" pitchFamily="2" typeface="宋体"/>
                <a:cs typeface="+mn-cs"/>
              </a:defRPr>
            </a:lvl5pPr>
            <a:lvl6pPr algn="l" defTabSz="914400" eaLnBrk="1" hangingPunct="1" latinLnBrk="0" marL="2286000" rtl="0">
              <a:defRPr kern="1200">
                <a:solidFill>
                  <a:schemeClr val="tx1"/>
                </a:solidFill>
                <a:latin charset="0" pitchFamily="34" typeface="Calibri"/>
                <a:ea charset="-122" pitchFamily="2" typeface="宋体"/>
                <a:cs typeface="+mn-cs"/>
              </a:defRPr>
            </a:lvl6pPr>
            <a:lvl7pPr algn="l" defTabSz="914400" eaLnBrk="1" hangingPunct="1" latinLnBrk="0" marL="2743200" rtl="0">
              <a:defRPr kern="1200">
                <a:solidFill>
                  <a:schemeClr val="tx1"/>
                </a:solidFill>
                <a:latin charset="0" pitchFamily="34" typeface="Calibri"/>
                <a:ea charset="-122" pitchFamily="2" typeface="宋体"/>
                <a:cs typeface="+mn-cs"/>
              </a:defRPr>
            </a:lvl7pPr>
            <a:lvl8pPr algn="l" defTabSz="914400" eaLnBrk="1" hangingPunct="1" latinLnBrk="0" marL="3200400" rtl="0">
              <a:defRPr kern="1200">
                <a:solidFill>
                  <a:schemeClr val="tx1"/>
                </a:solidFill>
                <a:latin charset="0" pitchFamily="34" typeface="Calibri"/>
                <a:ea charset="-122" pitchFamily="2" typeface="宋体"/>
                <a:cs typeface="+mn-cs"/>
              </a:defRPr>
            </a:lvl8pPr>
            <a:lvl9pPr algn="l" defTabSz="914400" eaLnBrk="1" hangingPunct="1" latinLnBrk="0" marL="3657600" rtl="0">
              <a:defRPr kern="1200">
                <a:solidFill>
                  <a:schemeClr val="tx1"/>
                </a:solidFill>
                <a:latin charset="0" pitchFamily="34" typeface="Calibri"/>
                <a:ea charset="-122" pitchFamily="2" typeface="宋体"/>
                <a:cs typeface="+mn-cs"/>
              </a:defRPr>
            </a:lvl9pPr>
          </a:lstStyle>
          <a:p>
            <a:pPr algn="ctr" eaLnBrk="1" hangingPunct="1"/>
            <a:endParaRPr altLang="zh-CN" lang="en-US" sz="1300">
              <a:solidFill>
                <a:srgbClr val="FFFFFF"/>
              </a:solidFill>
            </a:endParaRPr>
          </a:p>
        </p:txBody>
      </p:sp>
      <p:sp>
        <p:nvSpPr>
          <p:cNvPr id="31" name="矩形 30"/>
          <p:cNvSpPr>
            <a:spLocks noChangeArrowheads="1"/>
          </p:cNvSpPr>
          <p:nvPr/>
        </p:nvSpPr>
        <p:spPr bwMode="auto">
          <a:xfrm>
            <a:off x="1602762" y="2979691"/>
            <a:ext cx="3945683"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defPPr>
              <a:defRPr lang="zh-CN"/>
            </a:defPPr>
            <a:lvl1pPr algn="l" eaLnBrk="0" fontAlgn="base" hangingPunct="0" rtl="0">
              <a:spcBef>
                <a:spcPct val="0"/>
              </a:spcBef>
              <a:spcAft>
                <a:spcPct val="0"/>
              </a:spcAft>
              <a:buFont charset="0" panose="020b0604020202020204" pitchFamily="34" typeface="Arial"/>
              <a:defRPr kern="1200">
                <a:solidFill>
                  <a:schemeClr val="tx1"/>
                </a:solidFill>
                <a:latin charset="0" pitchFamily="34" typeface="Calibri"/>
                <a:ea charset="-122" pitchFamily="2" typeface="宋体"/>
                <a:cs typeface="+mn-cs"/>
              </a:defRPr>
            </a:lvl1pPr>
            <a:lvl2pPr algn="l" eaLnBrk="0" fontAlgn="base" hangingPunct="0" marL="457200" rtl="0">
              <a:spcBef>
                <a:spcPct val="0"/>
              </a:spcBef>
              <a:spcAft>
                <a:spcPct val="0"/>
              </a:spcAft>
              <a:buFont charset="0" panose="020b0604020202020204" pitchFamily="34" typeface="Arial"/>
              <a:defRPr kern="1200">
                <a:solidFill>
                  <a:schemeClr val="tx1"/>
                </a:solidFill>
                <a:latin charset="0" pitchFamily="34" typeface="Calibri"/>
                <a:ea charset="-122" pitchFamily="2" typeface="宋体"/>
                <a:cs typeface="+mn-cs"/>
              </a:defRPr>
            </a:lvl2pPr>
            <a:lvl3pPr algn="l" eaLnBrk="0" fontAlgn="base" hangingPunct="0" marL="914400" rtl="0">
              <a:spcBef>
                <a:spcPct val="0"/>
              </a:spcBef>
              <a:spcAft>
                <a:spcPct val="0"/>
              </a:spcAft>
              <a:buFont charset="0" panose="020b0604020202020204" pitchFamily="34" typeface="Arial"/>
              <a:defRPr kern="1200">
                <a:solidFill>
                  <a:schemeClr val="tx1"/>
                </a:solidFill>
                <a:latin charset="0" pitchFamily="34" typeface="Calibri"/>
                <a:ea charset="-122" pitchFamily="2" typeface="宋体"/>
                <a:cs typeface="+mn-cs"/>
              </a:defRPr>
            </a:lvl3pPr>
            <a:lvl4pPr algn="l" eaLnBrk="0" fontAlgn="base" hangingPunct="0" marL="1371600" rtl="0">
              <a:spcBef>
                <a:spcPct val="0"/>
              </a:spcBef>
              <a:spcAft>
                <a:spcPct val="0"/>
              </a:spcAft>
              <a:buFont charset="0" panose="020b0604020202020204" pitchFamily="34" typeface="Arial"/>
              <a:defRPr kern="1200">
                <a:solidFill>
                  <a:schemeClr val="tx1"/>
                </a:solidFill>
                <a:latin charset="0" pitchFamily="34" typeface="Calibri"/>
                <a:ea charset="-122" pitchFamily="2" typeface="宋体"/>
                <a:cs typeface="+mn-cs"/>
              </a:defRPr>
            </a:lvl4pPr>
            <a:lvl5pPr algn="l" eaLnBrk="0" fontAlgn="base" hangingPunct="0" marL="1828800" rtl="0">
              <a:spcBef>
                <a:spcPct val="0"/>
              </a:spcBef>
              <a:spcAft>
                <a:spcPct val="0"/>
              </a:spcAft>
              <a:buFont charset="0" panose="020b0604020202020204" pitchFamily="34" typeface="Arial"/>
              <a:defRPr kern="1200">
                <a:solidFill>
                  <a:schemeClr val="tx1"/>
                </a:solidFill>
                <a:latin charset="0" pitchFamily="34" typeface="Calibri"/>
                <a:ea charset="-122" pitchFamily="2" typeface="宋体"/>
                <a:cs typeface="+mn-cs"/>
              </a:defRPr>
            </a:lvl5pPr>
            <a:lvl6pPr algn="l" defTabSz="914400" eaLnBrk="1" hangingPunct="1" latinLnBrk="0" marL="2286000" rtl="0">
              <a:defRPr kern="1200">
                <a:solidFill>
                  <a:schemeClr val="tx1"/>
                </a:solidFill>
                <a:latin charset="0" pitchFamily="34" typeface="Calibri"/>
                <a:ea charset="-122" pitchFamily="2" typeface="宋体"/>
                <a:cs typeface="+mn-cs"/>
              </a:defRPr>
            </a:lvl6pPr>
            <a:lvl7pPr algn="l" defTabSz="914400" eaLnBrk="1" hangingPunct="1" latinLnBrk="0" marL="2743200" rtl="0">
              <a:defRPr kern="1200">
                <a:solidFill>
                  <a:schemeClr val="tx1"/>
                </a:solidFill>
                <a:latin charset="0" pitchFamily="34" typeface="Calibri"/>
                <a:ea charset="-122" pitchFamily="2" typeface="宋体"/>
                <a:cs typeface="+mn-cs"/>
              </a:defRPr>
            </a:lvl7pPr>
            <a:lvl8pPr algn="l" defTabSz="914400" eaLnBrk="1" hangingPunct="1" latinLnBrk="0" marL="3200400" rtl="0">
              <a:defRPr kern="1200">
                <a:solidFill>
                  <a:schemeClr val="tx1"/>
                </a:solidFill>
                <a:latin charset="0" pitchFamily="34" typeface="Calibri"/>
                <a:ea charset="-122" pitchFamily="2" typeface="宋体"/>
                <a:cs typeface="+mn-cs"/>
              </a:defRPr>
            </a:lvl8pPr>
            <a:lvl9pPr algn="l" defTabSz="914400" eaLnBrk="1" hangingPunct="1" latinLnBrk="0" marL="3657600" rtl="0">
              <a:defRPr kern="1200">
                <a:solidFill>
                  <a:schemeClr val="tx1"/>
                </a:solidFill>
                <a:latin charset="0" pitchFamily="34" typeface="Calibri"/>
                <a:ea charset="-122" pitchFamily="2" typeface="宋体"/>
                <a:cs typeface="+mn-cs"/>
              </a:defRPr>
            </a:lvl9pPr>
          </a:lstStyle>
          <a:p>
            <a:pPr algn="ctr" eaLnBrk="1" hangingPunct="1">
              <a:spcBef>
                <a:spcPct val="20000"/>
              </a:spcBef>
            </a:pPr>
            <a:r>
              <a:rPr altLang="zh-CN" lang="en-US" sz="1200">
                <a:solidFill>
                  <a:schemeClr val="bg1"/>
                </a:solidFill>
                <a:latin charset="0" panose="020b0604020202020204" pitchFamily="34" typeface="Arial"/>
                <a:ea charset="-122" panose="020b0503020204020204" pitchFamily="34" typeface="微软雅黑"/>
                <a:sym charset="0" panose="020b0604020202020204" pitchFamily="34" typeface="Arial"/>
              </a:rPr>
              <a:t>add your words here，according to your need to draw the text box size</a:t>
            </a:r>
          </a:p>
        </p:txBody>
      </p:sp>
      <p:sp>
        <p:nvSpPr>
          <p:cNvPr id="32" name="矩形 31"/>
          <p:cNvSpPr>
            <a:spLocks noChangeArrowheads="1"/>
          </p:cNvSpPr>
          <p:nvPr/>
        </p:nvSpPr>
        <p:spPr bwMode="auto">
          <a:xfrm>
            <a:off x="1663967" y="4624577"/>
            <a:ext cx="3635578"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defPPr>
              <a:defRPr lang="zh-CN"/>
            </a:defPPr>
            <a:lvl1pPr algn="l" eaLnBrk="0" fontAlgn="base" hangingPunct="0" rtl="0">
              <a:spcBef>
                <a:spcPct val="0"/>
              </a:spcBef>
              <a:spcAft>
                <a:spcPct val="0"/>
              </a:spcAft>
              <a:buFont charset="0" panose="020b0604020202020204" pitchFamily="34" typeface="Arial"/>
              <a:defRPr kern="1200">
                <a:solidFill>
                  <a:schemeClr val="tx1"/>
                </a:solidFill>
                <a:latin charset="0" pitchFamily="34" typeface="Calibri"/>
                <a:ea charset="-122" pitchFamily="2" typeface="宋体"/>
                <a:cs typeface="+mn-cs"/>
              </a:defRPr>
            </a:lvl1pPr>
            <a:lvl2pPr algn="l" eaLnBrk="0" fontAlgn="base" hangingPunct="0" marL="457200" rtl="0">
              <a:spcBef>
                <a:spcPct val="0"/>
              </a:spcBef>
              <a:spcAft>
                <a:spcPct val="0"/>
              </a:spcAft>
              <a:buFont charset="0" panose="020b0604020202020204" pitchFamily="34" typeface="Arial"/>
              <a:defRPr kern="1200">
                <a:solidFill>
                  <a:schemeClr val="tx1"/>
                </a:solidFill>
                <a:latin charset="0" pitchFamily="34" typeface="Calibri"/>
                <a:ea charset="-122" pitchFamily="2" typeface="宋体"/>
                <a:cs typeface="+mn-cs"/>
              </a:defRPr>
            </a:lvl2pPr>
            <a:lvl3pPr algn="l" eaLnBrk="0" fontAlgn="base" hangingPunct="0" marL="914400" rtl="0">
              <a:spcBef>
                <a:spcPct val="0"/>
              </a:spcBef>
              <a:spcAft>
                <a:spcPct val="0"/>
              </a:spcAft>
              <a:buFont charset="0" panose="020b0604020202020204" pitchFamily="34" typeface="Arial"/>
              <a:defRPr kern="1200">
                <a:solidFill>
                  <a:schemeClr val="tx1"/>
                </a:solidFill>
                <a:latin charset="0" pitchFamily="34" typeface="Calibri"/>
                <a:ea charset="-122" pitchFamily="2" typeface="宋体"/>
                <a:cs typeface="+mn-cs"/>
              </a:defRPr>
            </a:lvl3pPr>
            <a:lvl4pPr algn="l" eaLnBrk="0" fontAlgn="base" hangingPunct="0" marL="1371600" rtl="0">
              <a:spcBef>
                <a:spcPct val="0"/>
              </a:spcBef>
              <a:spcAft>
                <a:spcPct val="0"/>
              </a:spcAft>
              <a:buFont charset="0" panose="020b0604020202020204" pitchFamily="34" typeface="Arial"/>
              <a:defRPr kern="1200">
                <a:solidFill>
                  <a:schemeClr val="tx1"/>
                </a:solidFill>
                <a:latin charset="0" pitchFamily="34" typeface="Calibri"/>
                <a:ea charset="-122" pitchFamily="2" typeface="宋体"/>
                <a:cs typeface="+mn-cs"/>
              </a:defRPr>
            </a:lvl4pPr>
            <a:lvl5pPr algn="l" eaLnBrk="0" fontAlgn="base" hangingPunct="0" marL="1828800" rtl="0">
              <a:spcBef>
                <a:spcPct val="0"/>
              </a:spcBef>
              <a:spcAft>
                <a:spcPct val="0"/>
              </a:spcAft>
              <a:buFont charset="0" panose="020b0604020202020204" pitchFamily="34" typeface="Arial"/>
              <a:defRPr kern="1200">
                <a:solidFill>
                  <a:schemeClr val="tx1"/>
                </a:solidFill>
                <a:latin charset="0" pitchFamily="34" typeface="Calibri"/>
                <a:ea charset="-122" pitchFamily="2" typeface="宋体"/>
                <a:cs typeface="+mn-cs"/>
              </a:defRPr>
            </a:lvl5pPr>
            <a:lvl6pPr algn="l" defTabSz="914400" eaLnBrk="1" hangingPunct="1" latinLnBrk="0" marL="2286000" rtl="0">
              <a:defRPr kern="1200">
                <a:solidFill>
                  <a:schemeClr val="tx1"/>
                </a:solidFill>
                <a:latin charset="0" pitchFamily="34" typeface="Calibri"/>
                <a:ea charset="-122" pitchFamily="2" typeface="宋体"/>
                <a:cs typeface="+mn-cs"/>
              </a:defRPr>
            </a:lvl6pPr>
            <a:lvl7pPr algn="l" defTabSz="914400" eaLnBrk="1" hangingPunct="1" latinLnBrk="0" marL="2743200" rtl="0">
              <a:defRPr kern="1200">
                <a:solidFill>
                  <a:schemeClr val="tx1"/>
                </a:solidFill>
                <a:latin charset="0" pitchFamily="34" typeface="Calibri"/>
                <a:ea charset="-122" pitchFamily="2" typeface="宋体"/>
                <a:cs typeface="+mn-cs"/>
              </a:defRPr>
            </a:lvl7pPr>
            <a:lvl8pPr algn="l" defTabSz="914400" eaLnBrk="1" hangingPunct="1" latinLnBrk="0" marL="3200400" rtl="0">
              <a:defRPr kern="1200">
                <a:solidFill>
                  <a:schemeClr val="tx1"/>
                </a:solidFill>
                <a:latin charset="0" pitchFamily="34" typeface="Calibri"/>
                <a:ea charset="-122" pitchFamily="2" typeface="宋体"/>
                <a:cs typeface="+mn-cs"/>
              </a:defRPr>
            </a:lvl8pPr>
            <a:lvl9pPr algn="l" defTabSz="914400" eaLnBrk="1" hangingPunct="1" latinLnBrk="0" marL="3657600" rtl="0">
              <a:defRPr kern="1200">
                <a:solidFill>
                  <a:schemeClr val="tx1"/>
                </a:solidFill>
                <a:latin charset="0" pitchFamily="34" typeface="Calibri"/>
                <a:ea charset="-122" pitchFamily="2" typeface="宋体"/>
                <a:cs typeface="+mn-cs"/>
              </a:defRPr>
            </a:lvl9pPr>
          </a:lstStyle>
          <a:p>
            <a:pPr eaLnBrk="1" hangingPunct="1">
              <a:spcBef>
                <a:spcPct val="20000"/>
              </a:spcBef>
            </a:pPr>
            <a:r>
              <a:rPr altLang="zh-CN" lang="en-US" sz="1200">
                <a:solidFill>
                  <a:schemeClr val="tx1">
                    <a:lumMod val="85000"/>
                    <a:lumOff val="15000"/>
                  </a:schemeClr>
                </a:solidFill>
                <a:latin charset="0" panose="020b0604020202020204" pitchFamily="34" typeface="Arial"/>
                <a:ea charset="-122" panose="020b0503020204020204" pitchFamily="34" typeface="微软雅黑"/>
                <a:sym charset="0" panose="020b0604020202020204" pitchFamily="34" typeface="Arial"/>
              </a:rPr>
              <a:t>add your words here，according to your need to draw the text box size</a:t>
            </a:r>
          </a:p>
        </p:txBody>
      </p:sp>
      <p:sp>
        <p:nvSpPr>
          <p:cNvPr id="40" name="TextBox 13"/>
          <p:cNvSpPr txBox="1">
            <a:spLocks noChangeArrowheads="1"/>
          </p:cNvSpPr>
          <p:nvPr/>
        </p:nvSpPr>
        <p:spPr bwMode="auto">
          <a:xfrm>
            <a:off x="1663967" y="4289071"/>
            <a:ext cx="2654258"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defPPr>
              <a:defRPr lang="zh-CN"/>
            </a:defPPr>
            <a:lvl1pPr algn="l" eaLnBrk="0" fontAlgn="base" hangingPunct="0" rtl="0">
              <a:spcBef>
                <a:spcPct val="0"/>
              </a:spcBef>
              <a:spcAft>
                <a:spcPct val="0"/>
              </a:spcAft>
              <a:buFont charset="0" panose="020b0604020202020204" pitchFamily="34" typeface="Arial"/>
              <a:defRPr kern="1200">
                <a:solidFill>
                  <a:schemeClr val="tx1"/>
                </a:solidFill>
                <a:latin charset="0" pitchFamily="34" typeface="Calibri"/>
                <a:ea charset="-122" pitchFamily="2" typeface="宋体"/>
                <a:cs typeface="+mn-cs"/>
              </a:defRPr>
            </a:lvl1pPr>
            <a:lvl2pPr algn="l" eaLnBrk="0" fontAlgn="base" hangingPunct="0" marL="457200" rtl="0">
              <a:spcBef>
                <a:spcPct val="0"/>
              </a:spcBef>
              <a:spcAft>
                <a:spcPct val="0"/>
              </a:spcAft>
              <a:buFont charset="0" panose="020b0604020202020204" pitchFamily="34" typeface="Arial"/>
              <a:defRPr kern="1200">
                <a:solidFill>
                  <a:schemeClr val="tx1"/>
                </a:solidFill>
                <a:latin charset="0" pitchFamily="34" typeface="Calibri"/>
                <a:ea charset="-122" pitchFamily="2" typeface="宋体"/>
                <a:cs typeface="+mn-cs"/>
              </a:defRPr>
            </a:lvl2pPr>
            <a:lvl3pPr algn="l" eaLnBrk="0" fontAlgn="base" hangingPunct="0" marL="914400" rtl="0">
              <a:spcBef>
                <a:spcPct val="0"/>
              </a:spcBef>
              <a:spcAft>
                <a:spcPct val="0"/>
              </a:spcAft>
              <a:buFont charset="0" panose="020b0604020202020204" pitchFamily="34" typeface="Arial"/>
              <a:defRPr kern="1200">
                <a:solidFill>
                  <a:schemeClr val="tx1"/>
                </a:solidFill>
                <a:latin charset="0" pitchFamily="34" typeface="Calibri"/>
                <a:ea charset="-122" pitchFamily="2" typeface="宋体"/>
                <a:cs typeface="+mn-cs"/>
              </a:defRPr>
            </a:lvl3pPr>
            <a:lvl4pPr algn="l" eaLnBrk="0" fontAlgn="base" hangingPunct="0" marL="1371600" rtl="0">
              <a:spcBef>
                <a:spcPct val="0"/>
              </a:spcBef>
              <a:spcAft>
                <a:spcPct val="0"/>
              </a:spcAft>
              <a:buFont charset="0" panose="020b0604020202020204" pitchFamily="34" typeface="Arial"/>
              <a:defRPr kern="1200">
                <a:solidFill>
                  <a:schemeClr val="tx1"/>
                </a:solidFill>
                <a:latin charset="0" pitchFamily="34" typeface="Calibri"/>
                <a:ea charset="-122" pitchFamily="2" typeface="宋体"/>
                <a:cs typeface="+mn-cs"/>
              </a:defRPr>
            </a:lvl4pPr>
            <a:lvl5pPr algn="l" eaLnBrk="0" fontAlgn="base" hangingPunct="0" marL="1828800" rtl="0">
              <a:spcBef>
                <a:spcPct val="0"/>
              </a:spcBef>
              <a:spcAft>
                <a:spcPct val="0"/>
              </a:spcAft>
              <a:buFont charset="0" panose="020b0604020202020204" pitchFamily="34" typeface="Arial"/>
              <a:defRPr kern="1200">
                <a:solidFill>
                  <a:schemeClr val="tx1"/>
                </a:solidFill>
                <a:latin charset="0" pitchFamily="34" typeface="Calibri"/>
                <a:ea charset="-122" pitchFamily="2" typeface="宋体"/>
                <a:cs typeface="+mn-cs"/>
              </a:defRPr>
            </a:lvl5pPr>
            <a:lvl6pPr algn="l" defTabSz="914400" eaLnBrk="1" hangingPunct="1" latinLnBrk="0" marL="2286000" rtl="0">
              <a:defRPr kern="1200">
                <a:solidFill>
                  <a:schemeClr val="tx1"/>
                </a:solidFill>
                <a:latin charset="0" pitchFamily="34" typeface="Calibri"/>
                <a:ea charset="-122" pitchFamily="2" typeface="宋体"/>
                <a:cs typeface="+mn-cs"/>
              </a:defRPr>
            </a:lvl6pPr>
            <a:lvl7pPr algn="l" defTabSz="914400" eaLnBrk="1" hangingPunct="1" latinLnBrk="0" marL="2743200" rtl="0">
              <a:defRPr kern="1200">
                <a:solidFill>
                  <a:schemeClr val="tx1"/>
                </a:solidFill>
                <a:latin charset="0" pitchFamily="34" typeface="Calibri"/>
                <a:ea charset="-122" pitchFamily="2" typeface="宋体"/>
                <a:cs typeface="+mn-cs"/>
              </a:defRPr>
            </a:lvl7pPr>
            <a:lvl8pPr algn="l" defTabSz="914400" eaLnBrk="1" hangingPunct="1" latinLnBrk="0" marL="3200400" rtl="0">
              <a:defRPr kern="1200">
                <a:solidFill>
                  <a:schemeClr val="tx1"/>
                </a:solidFill>
                <a:latin charset="0" pitchFamily="34" typeface="Calibri"/>
                <a:ea charset="-122" pitchFamily="2" typeface="宋体"/>
                <a:cs typeface="+mn-cs"/>
              </a:defRPr>
            </a:lvl8pPr>
            <a:lvl9pPr algn="l" defTabSz="914400" eaLnBrk="1" hangingPunct="1" latinLnBrk="0" marL="3657600" rtl="0">
              <a:defRPr kern="1200">
                <a:solidFill>
                  <a:schemeClr val="tx1"/>
                </a:solidFill>
                <a:latin charset="0" pitchFamily="34" typeface="Calibri"/>
                <a:ea charset="-122" pitchFamily="2" typeface="宋体"/>
                <a:cs typeface="+mn-cs"/>
              </a:defRPr>
            </a:lvl9pPr>
          </a:lstStyle>
          <a:p>
            <a:pPr eaLnBrk="1" hangingPunct="1">
              <a:spcBef>
                <a:spcPct val="20000"/>
              </a:spcBef>
            </a:pPr>
            <a:r>
              <a:rPr altLang="en-US" lang="zh-CN">
                <a:solidFill>
                  <a:srgbClr val="363636"/>
                </a:solidFill>
                <a:latin charset="0" panose="020b0604020202020204" pitchFamily="34" typeface="Arial"/>
                <a:ea charset="-122" panose="020b0503020204020204" pitchFamily="34" typeface="微软雅黑"/>
                <a:sym charset="0" panose="020b0604020202020204" pitchFamily="34" typeface="Arial"/>
              </a:rPr>
              <a:t>单击编辑标题</a:t>
            </a:r>
          </a:p>
        </p:txBody>
      </p:sp>
    </p:spTree>
    <p:extLst>
      <p:ext uri="{BB962C8B-B14F-4D97-AF65-F5344CB8AC3E}">
        <p14:creationId val="2347748670"/>
      </p:ext>
    </p:extLst>
  </p:cSld>
  <p:clrMapOvr>
    <a:masterClrMapping/>
  </p:clrMapOvr>
  <mc:AlternateContent>
    <mc:Choice Requires="p15">
      <p:transition p14:dur="1250" spd="slow">
        <p15:prstTrans prst="pageCurlDouble"/>
      </p:transition>
    </mc:Choice>
    <mc:Fallback>
      <p:transition spd="slow">
        <p:fade/>
      </p:transition>
    </mc:Fallback>
  </mc:AlternateConten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5" name="图片 4"/>
          <p:cNvPicPr>
            <a:picLocks noChangeAspect="1"/>
          </p:cNvPicPr>
          <p:nvPr/>
        </p:nvPicPr>
        <p:blipFill>
          <a:blip r:embed="rId3">
            <a:extLst>
              <a:ext uri="{28A0092B-C50C-407E-A947-70E740481C1C}">
                <a14:useLocalDpi val="0"/>
              </a:ext>
            </a:extLst>
          </a:blip>
          <a:srcRect b="29643" t="5538"/>
          <a:stretch>
            <a:fillRect/>
          </a:stretch>
        </p:blipFill>
        <p:spPr>
          <a:xfrm>
            <a:off x="0" y="1858930"/>
            <a:ext cx="12192000" cy="2971800"/>
          </a:xfrm>
          <a:prstGeom prst="rect">
            <a:avLst/>
          </a:prstGeom>
        </p:spPr>
      </p:pic>
      <p:sp>
        <p:nvSpPr>
          <p:cNvPr id="6" name="TextBox 11"/>
          <p:cNvSpPr txBox="1"/>
          <p:nvPr/>
        </p:nvSpPr>
        <p:spPr>
          <a:xfrm>
            <a:off x="4913138" y="2634671"/>
            <a:ext cx="2365725" cy="914400"/>
          </a:xfrm>
          <a:prstGeom prst="rect">
            <a:avLst/>
          </a:prstGeom>
          <a:noFill/>
        </p:spPr>
        <p:txBody>
          <a:bodyPr rtlCol="0" wrap="square">
            <a:spAutoFit/>
          </a:bodyPr>
          <a:lstStyle/>
          <a:p>
            <a:pPr algn="ctr"/>
            <a:r>
              <a:rPr altLang="zh-CN" b="1" lang="en-US" sz="5400">
                <a:solidFill>
                  <a:srgbClr val="7F2E30"/>
                </a:solidFill>
                <a:latin charset="-122" panose="02000000000000000000" pitchFamily="2" typeface="方正兰亭超细黑简体"/>
                <a:ea charset="-122" panose="02000000000000000000" pitchFamily="2" typeface="方正兰亭超细黑简体"/>
              </a:rPr>
              <a:t>Part.2</a:t>
            </a:r>
          </a:p>
        </p:txBody>
      </p:sp>
      <p:sp>
        <p:nvSpPr>
          <p:cNvPr id="8" name="Subtitle 9"/>
          <p:cNvSpPr txBox="1"/>
          <p:nvPr/>
        </p:nvSpPr>
        <p:spPr>
          <a:xfrm>
            <a:off x="4223792" y="3535330"/>
            <a:ext cx="3744416" cy="1273174"/>
          </a:xfrm>
          <a:prstGeom prst="rect">
            <a:avLst/>
          </a:prstGeom>
        </p:spPr>
        <p:txBody>
          <a:bodyPr bIns="51371" lIns="102742" rIns="102742" rtlCol="0" tIns="51371" vert="horz" wrap="square">
            <a:spAutoFit/>
          </a:bodyPr>
          <a:lstStyle>
            <a:defPPr>
              <a:defRPr lang="zh-CN"/>
            </a:defPPr>
            <a:lvl1pPr algn="r" defTabSz="1087444" indent="0">
              <a:lnSpc>
                <a:spcPct val="100000"/>
              </a:lnSpc>
              <a:spcBef>
                <a:spcPct val="20000"/>
              </a:spcBef>
              <a:buFont typeface="Arial"/>
              <a:buNone/>
              <a:defRPr sz="2000">
                <a:solidFill>
                  <a:schemeClr val="accent2"/>
                </a:solidFill>
                <a:latin typeface="微软雅黑"/>
                <a:ea typeface="微软雅黑"/>
                <a:cs typeface="Open Sans Light"/>
              </a:defRPr>
            </a:lvl1pPr>
            <a:lvl2pPr algn="ctr" defTabSz="1087444" indent="0" marL="1087444">
              <a:lnSpc>
                <a:spcPct val="130000"/>
              </a:lnSpc>
              <a:spcBef>
                <a:spcPct val="20000"/>
              </a:spcBef>
              <a:buFont typeface="Arial"/>
              <a:buNone/>
              <a:defRPr sz="3100">
                <a:solidFill>
                  <a:schemeClr val="tx1">
                    <a:tint val="75000"/>
                  </a:schemeClr>
                </a:solidFill>
                <a:latin typeface="Open Sans"/>
                <a:cs typeface="Open Sans"/>
              </a:defRPr>
            </a:lvl2pPr>
            <a:lvl3pPr algn="ctr" defTabSz="1087444" indent="0" marL="2174887">
              <a:lnSpc>
                <a:spcPct val="130000"/>
              </a:lnSpc>
              <a:spcBef>
                <a:spcPct val="20000"/>
              </a:spcBef>
              <a:buFont typeface="Arial"/>
              <a:buNone/>
              <a:defRPr sz="3100">
                <a:solidFill>
                  <a:schemeClr val="tx1">
                    <a:tint val="75000"/>
                  </a:schemeClr>
                </a:solidFill>
                <a:latin typeface="Open Sans"/>
                <a:cs typeface="Open Sans"/>
              </a:defRPr>
            </a:lvl3pPr>
            <a:lvl4pPr algn="ctr" defTabSz="1087444" indent="0" marL="3262338">
              <a:lnSpc>
                <a:spcPct val="130000"/>
              </a:lnSpc>
              <a:spcBef>
                <a:spcPct val="20000"/>
              </a:spcBef>
              <a:buFont typeface="Arial"/>
              <a:buNone/>
              <a:defRPr sz="3100">
                <a:solidFill>
                  <a:schemeClr val="tx1">
                    <a:tint val="75000"/>
                  </a:schemeClr>
                </a:solidFill>
                <a:latin typeface="Open Sans"/>
                <a:cs typeface="Open Sans"/>
              </a:defRPr>
            </a:lvl4pPr>
            <a:lvl5pPr algn="ctr" defTabSz="1087444" indent="0" marL="4349779">
              <a:lnSpc>
                <a:spcPct val="130000"/>
              </a:lnSpc>
              <a:spcBef>
                <a:spcPct val="20000"/>
              </a:spcBef>
              <a:buFont typeface="Arial"/>
              <a:buNone/>
              <a:defRPr sz="3100">
                <a:solidFill>
                  <a:schemeClr val="tx1">
                    <a:tint val="75000"/>
                  </a:schemeClr>
                </a:solidFill>
                <a:latin typeface="Open Sans"/>
                <a:cs typeface="Open Sans"/>
              </a:defRPr>
            </a:lvl5pPr>
            <a:lvl6pPr algn="ctr" defTabSz="1087444" indent="0" marL="5437225">
              <a:spcBef>
                <a:spcPct val="20000"/>
              </a:spcBef>
              <a:buFont typeface="Arial"/>
              <a:buNone/>
              <a:defRPr sz="4800">
                <a:solidFill>
                  <a:schemeClr val="tx1">
                    <a:tint val="75000"/>
                  </a:schemeClr>
                </a:solidFill>
              </a:defRPr>
            </a:lvl6pPr>
            <a:lvl7pPr algn="ctr" defTabSz="1087444" indent="0" marL="6524671">
              <a:spcBef>
                <a:spcPct val="20000"/>
              </a:spcBef>
              <a:buFont typeface="Arial"/>
              <a:buNone/>
              <a:defRPr sz="4800">
                <a:solidFill>
                  <a:schemeClr val="tx1">
                    <a:tint val="75000"/>
                  </a:schemeClr>
                </a:solidFill>
              </a:defRPr>
            </a:lvl7pPr>
            <a:lvl8pPr algn="ctr" defTabSz="1087444" indent="0" marL="7612115">
              <a:spcBef>
                <a:spcPct val="20000"/>
              </a:spcBef>
              <a:buFont typeface="Arial"/>
              <a:buNone/>
              <a:defRPr sz="4800">
                <a:solidFill>
                  <a:schemeClr val="tx1">
                    <a:tint val="75000"/>
                  </a:schemeClr>
                </a:solidFill>
              </a:defRPr>
            </a:lvl8pPr>
            <a:lvl9pPr algn="ctr" defTabSz="1087444" indent="0" marL="8699558">
              <a:spcBef>
                <a:spcPct val="20000"/>
              </a:spcBef>
              <a:buFont typeface="Arial"/>
              <a:buNone/>
              <a:defRPr sz="4800">
                <a:solidFill>
                  <a:schemeClr val="tx1">
                    <a:tint val="75000"/>
                  </a:schemeClr>
                </a:solidFill>
              </a:defRPr>
            </a:lvl9pPr>
          </a:lstStyle>
          <a:p>
            <a:pPr algn="ctr"/>
            <a:r>
              <a:rPr altLang="en-US" lang="zh-CN" sz="2400">
                <a:solidFill>
                  <a:srgbClr val="3C3C3C"/>
                </a:solidFill>
                <a:latin charset="-122" panose="02010509060101010101" pitchFamily="49" typeface="幼圆"/>
                <a:ea charset="-122" panose="02010509060101010101" pitchFamily="49" typeface="幼圆"/>
              </a:rPr>
              <a:t>点击输入标题内容</a:t>
            </a:r>
          </a:p>
          <a:p>
            <a:pPr algn="ctr"/>
            <a:r>
              <a:rPr altLang="en-US" lang="zh-CN" sz="2400">
                <a:solidFill>
                  <a:srgbClr val="3C3C3C"/>
                </a:solidFill>
                <a:latin charset="-122" panose="02010509060101010101" pitchFamily="49" typeface="幼圆"/>
                <a:ea charset="-122" panose="02010509060101010101" pitchFamily="49" typeface="幼圆"/>
              </a:rPr>
              <a:t>Click on the input header content</a:t>
            </a:r>
          </a:p>
        </p:txBody>
      </p:sp>
    </p:spTree>
    <p:custDataLst>
      <p:tags r:id="rId4"/>
    </p:custDataLst>
    <p:extLst>
      <p:ext uri="{BB962C8B-B14F-4D97-AF65-F5344CB8AC3E}">
        <p14:creationId val="172733195"/>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6"/>
                                        </p:tgtEl>
                                        <p:attrNameLst>
                                          <p:attrName>style.visibility</p:attrName>
                                        </p:attrNameLst>
                                      </p:cBhvr>
                                      <p:to>
                                        <p:strVal val="visible"/>
                                      </p:to>
                                    </p:set>
                                    <p:animEffect filter="fade" transition="in">
                                      <p:cBhvr>
                                        <p:cTn dur="300" id="7"/>
                                        <p:tgtEl>
                                          <p:spTgt spid="6"/>
                                        </p:tgtEl>
                                      </p:cBhvr>
                                    </p:animEffect>
                                  </p:childTnLst>
                                </p:cTn>
                              </p:par>
                            </p:childTnLst>
                          </p:cTn>
                        </p:par>
                      </p:childTnLst>
                    </p:cTn>
                  </p:par>
                  <p:par>
                    <p:cTn fill="hold" id="8" nodeType="clickPar">
                      <p:stCondLst>
                        <p:cond delay="indefinite"/>
                        <p:cond delay="0" evt="onBegin">
                          <p:tn val="7"/>
                        </p:cond>
                      </p:stCondLst>
                      <p:childTnLst>
                        <p:par>
                          <p:cTn fill="hold" id="9" nodeType="afterGroup">
                            <p:stCondLst>
                              <p:cond delay="0"/>
                            </p:stCondLst>
                            <p:childTnLst>
                              <p:par>
                                <p:cTn fill="hold" grpId="0" id="10" nodeType="clickEffect" presetClass="entr" presetID="2" presetSubtype="4">
                                  <p:stCondLst>
                                    <p:cond delay="0"/>
                                  </p:stCondLst>
                                  <p:childTnLst>
                                    <p:set>
                                      <p:cBhvr>
                                        <p:cTn dur="1" fill="hold" id="11">
                                          <p:stCondLst>
                                            <p:cond delay="0"/>
                                          </p:stCondLst>
                                        </p:cTn>
                                        <p:tgtEl>
                                          <p:spTgt spid="8"/>
                                        </p:tgtEl>
                                        <p:attrNameLst>
                                          <p:attrName>style.visibility</p:attrName>
                                        </p:attrNameLst>
                                      </p:cBhvr>
                                      <p:to>
                                        <p:strVal val="visible"/>
                                      </p:to>
                                    </p:set>
                                    <p:anim calcmode="lin" valueType="num">
                                      <p:cBhvr additive="base">
                                        <p:cTn dur="500" fill="hold" id="12"/>
                                        <p:tgtEl>
                                          <p:spTgt spid="8"/>
                                        </p:tgtEl>
                                        <p:attrNameLst>
                                          <p:attrName>ppt_x</p:attrName>
                                        </p:attrNameLst>
                                      </p:cBhvr>
                                      <p:tavLst>
                                        <p:tav tm="0">
                                          <p:val>
                                            <p:strVal val="#ppt_x"/>
                                          </p:val>
                                        </p:tav>
                                        <p:tav tm="100000">
                                          <p:val>
                                            <p:strVal val="#ppt_x"/>
                                          </p:val>
                                        </p:tav>
                                      </p:tavLst>
                                    </p:anim>
                                    <p:anim calcmode="lin" valueType="num">
                                      <p:cBhvr additive="base">
                                        <p:cTn dur="500" fill="hold" id="13"/>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8"/>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1" name="Rectangle 10"/>
          <p:cNvSpPr/>
          <p:nvPr/>
        </p:nvSpPr>
        <p:spPr>
          <a:xfrm>
            <a:off x="5524500" y="1493874"/>
            <a:ext cx="6667500" cy="2329416"/>
          </a:xfrm>
          <a:prstGeom prst="rect">
            <a:avLst/>
          </a:prstGeom>
          <a:solidFill>
            <a:srgbClr val="7F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3" name="Rectangle 12"/>
          <p:cNvSpPr/>
          <p:nvPr/>
        </p:nvSpPr>
        <p:spPr>
          <a:xfrm>
            <a:off x="5524500" y="3823290"/>
            <a:ext cx="6667500" cy="45720"/>
          </a:xfrm>
          <a:prstGeom prst="rect">
            <a:avLst/>
          </a:prstGeom>
          <a:solidFill>
            <a:srgbClr val="502F2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4" name="Rectangle 13"/>
          <p:cNvSpPr/>
          <p:nvPr/>
        </p:nvSpPr>
        <p:spPr>
          <a:xfrm>
            <a:off x="0" y="3823290"/>
            <a:ext cx="5522976" cy="45720"/>
          </a:xfrm>
          <a:prstGeom prst="rect">
            <a:avLst/>
          </a:prstGeom>
          <a:solidFill>
            <a:srgbClr val="502F2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7" name="Rectangle 6"/>
          <p:cNvSpPr/>
          <p:nvPr/>
        </p:nvSpPr>
        <p:spPr>
          <a:xfrm>
            <a:off x="864404" y="4380610"/>
            <a:ext cx="4419977" cy="914400"/>
          </a:xfrm>
          <a:prstGeom prst="rect">
            <a:avLst/>
          </a:prstGeom>
        </p:spPr>
        <p:txBody>
          <a:bodyPr wrap="square">
            <a:spAutoFit/>
          </a:bodyPr>
          <a:lstStyle/>
          <a:p>
            <a:r>
              <a:rPr lang="en-US" sz="900">
                <a:solidFill>
                  <a:schemeClr val="tx1">
                    <a:lumMod val="75000"/>
                    <a:lumOff val="25000"/>
                  </a:schemeClr>
                </a:solidFill>
                <a:latin charset="0" panose="02000000000000000000" pitchFamily="2" typeface="Roboto"/>
                <a:ea charset="0" panose="02000000000000000000" pitchFamily="2" typeface="Roboto"/>
              </a:rPr>
              <a:t>Dramatically repurpose interoperable infrastructures whereas principle-centered architectures. Compellingly build diverse sources and real-time intellectual capital. Credibly fashion out-of-the-box solutions before high standards in quality vectors. Monotonectally fashion cross functional platforms before highly efficient intellectual capital. Professionally transition process-centric e-tailers and dynamic ROI.</a:t>
            </a:r>
          </a:p>
        </p:txBody>
      </p:sp>
      <p:sp>
        <p:nvSpPr>
          <p:cNvPr id="26" name="Rectangle 25"/>
          <p:cNvSpPr/>
          <p:nvPr/>
        </p:nvSpPr>
        <p:spPr>
          <a:xfrm>
            <a:off x="864404" y="5284625"/>
            <a:ext cx="4419977" cy="914400"/>
          </a:xfrm>
          <a:prstGeom prst="rect">
            <a:avLst/>
          </a:prstGeom>
        </p:spPr>
        <p:txBody>
          <a:bodyPr wrap="square">
            <a:spAutoFit/>
          </a:bodyPr>
          <a:lstStyle/>
          <a:p>
            <a:r>
              <a:rPr lang="en-US" sz="900">
                <a:solidFill>
                  <a:schemeClr val="tx1">
                    <a:lumMod val="75000"/>
                    <a:lumOff val="25000"/>
                  </a:schemeClr>
                </a:solidFill>
                <a:latin charset="0" panose="02000000000000000000" pitchFamily="2" typeface="Roboto"/>
                <a:ea charset="0" panose="02000000000000000000" pitchFamily="2" typeface="Roboto"/>
              </a:rPr>
              <a:t>Dramatically repurpose interoperable infrastructures whereas principle-centered architectures. Compellingly build diverse sources and real-time intellectual capital. Credibly fashion out-of-the-box solutions before high standards in quality vectors. Monotonectally fashion cross functional platforms before highly efficient intellectual capital. Professionally transition process-centric e-tailers and dynamic ROI.</a:t>
            </a:r>
          </a:p>
        </p:txBody>
      </p:sp>
      <p:sp>
        <p:nvSpPr>
          <p:cNvPr id="31" name="Rectangle 30"/>
          <p:cNvSpPr/>
          <p:nvPr/>
        </p:nvSpPr>
        <p:spPr>
          <a:xfrm>
            <a:off x="8069553" y="2085844"/>
            <a:ext cx="1577393" cy="914400"/>
          </a:xfrm>
          <a:prstGeom prst="rect">
            <a:avLst/>
          </a:prstGeom>
        </p:spPr>
        <p:txBody>
          <a:bodyPr wrap="square">
            <a:spAutoFit/>
          </a:bodyPr>
          <a:lstStyle/>
          <a:p>
            <a:pPr algn="ctr"/>
            <a:endParaRPr b="1" lang="en-US" sz="900">
              <a:solidFill>
                <a:schemeClr val="bg1"/>
              </a:solidFill>
              <a:latin charset="0" panose="02000000000000000000" pitchFamily="2" typeface="Roboto"/>
              <a:ea charset="0" panose="02000000000000000000" pitchFamily="2" typeface="Roboto"/>
            </a:endParaRPr>
          </a:p>
          <a:p>
            <a:pPr algn="ctr"/>
            <a:r>
              <a:rPr b="1" lang="en-US" sz="900">
                <a:solidFill>
                  <a:schemeClr val="bg1"/>
                </a:solidFill>
                <a:latin charset="0" panose="02000000000000000000" pitchFamily="2" typeface="Roboto"/>
                <a:ea charset="0" panose="02000000000000000000" pitchFamily="2" typeface="Roboto"/>
              </a:rPr>
              <a:t>添加标题</a:t>
            </a:r>
          </a:p>
          <a:p>
            <a:pPr algn="ctr"/>
            <a:endParaRPr b="1" lang="en-US" sz="900">
              <a:solidFill>
                <a:schemeClr val="bg1"/>
              </a:solidFill>
              <a:latin charset="0" panose="02000000000000000000" pitchFamily="2" typeface="Roboto"/>
              <a:ea charset="0" panose="02000000000000000000" pitchFamily="2" typeface="Roboto"/>
            </a:endParaRPr>
          </a:p>
          <a:p>
            <a:pPr algn="ctr"/>
            <a:r>
              <a:rPr b="1" lang="en-US" sz="900">
                <a:solidFill>
                  <a:schemeClr val="bg1"/>
                </a:solidFill>
                <a:latin charset="0" panose="02000000000000000000" pitchFamily="2" typeface="Roboto"/>
                <a:ea charset="0" panose="02000000000000000000" pitchFamily="2" typeface="Roboto"/>
              </a:rPr>
              <a:t>Conveniently iterate top-line alignments for wireless metrics. </a:t>
            </a:r>
          </a:p>
        </p:txBody>
      </p:sp>
      <p:graphicFrame>
        <p:nvGraphicFramePr>
          <p:cNvPr id="41" name="Chart 40"/>
          <p:cNvGraphicFramePr/>
          <p:nvPr>
            <p:extLst>
              <p:ext uri="{D42A27DB-BD31-4B8C-83A1-F6EECF244321}">
                <p14:modId val="177380126"/>
              </p:ext>
            </p:extLst>
          </p:nvPr>
        </p:nvGraphicFramePr>
        <p:xfrm>
          <a:off x="5586138" y="4343080"/>
          <a:ext cx="5653361" cy="1867220"/>
        </p:xfrm>
        <a:graphic>
          <a:graphicData uri="http://schemas.openxmlformats.org/drawingml/2006/chart">
            <c:chart xmlns:c="http://schemas.openxmlformats.org/drawingml/2006/chart" r:id="rId3"/>
          </a:graphicData>
        </a:graphic>
      </p:graphicFrame>
      <p:pic>
        <p:nvPicPr>
          <p:cNvPr id="19" name="图片 18"/>
          <p:cNvPicPr>
            <a:picLocks noChangeAspect="1"/>
          </p:cNvPicPr>
          <p:nvPr/>
        </p:nvPicPr>
        <p:blipFill>
          <a:blip r:embed="rId4">
            <a:extLst>
              <a:ext uri="{28A0092B-C50C-407E-A947-70E740481C1C}">
                <a14:useLocalDpi val="0"/>
              </a:ext>
            </a:extLst>
          </a:blip>
          <a:srcRect b="79202" t="5540"/>
          <a:stretch>
            <a:fillRect/>
          </a:stretch>
        </p:blipFill>
        <p:spPr>
          <a:xfrm>
            <a:off x="0" y="508000"/>
            <a:ext cx="12192000" cy="699541"/>
          </a:xfrm>
          <a:prstGeom prst="rect">
            <a:avLst/>
          </a:prstGeom>
        </p:spPr>
      </p:pic>
      <p:sp>
        <p:nvSpPr>
          <p:cNvPr id="20" name="Title 1"/>
          <p:cNvSpPr txBox="1"/>
          <p:nvPr/>
        </p:nvSpPr>
        <p:spPr>
          <a:xfrm>
            <a:off x="4584700" y="295001"/>
            <a:ext cx="3022600" cy="1125538"/>
          </a:xfrm>
          <a:prstGeom prst="rect">
            <a:avLst/>
          </a:prstGeom>
        </p:spPr>
        <p:txBody>
          <a:bodyPr anchor="ctr" bIns="45720" lIns="91440" rIns="91440" rtlCol="0" tIns="45720" vert="horz">
            <a:normAutofit/>
          </a:bodyPr>
          <a:lstStyle>
            <a:lvl1pPr algn="l" defTabSz="914400" eaLnBrk="1" hangingPunct="1" latinLnBrk="0" rtl="0">
              <a:lnSpc>
                <a:spcPct val="90000"/>
              </a:lnSpc>
              <a:spcBef>
                <a:spcPct val="0"/>
              </a:spcBef>
              <a:buNone/>
              <a:defRPr kern="1200" sz="4400">
                <a:solidFill>
                  <a:schemeClr val="tx1"/>
                </a:solidFill>
                <a:latin typeface="+mj-lt"/>
                <a:ea typeface="+mj-ea"/>
                <a:cs typeface="+mj-cs"/>
              </a:defRPr>
            </a:lvl1pPr>
          </a:lstStyle>
          <a:p>
            <a:pPr algn="ctr" defTabSz="1176924"/>
            <a:r>
              <a:rPr altLang="en-US" lang="zh-CN" sz="2400">
                <a:solidFill>
                  <a:srgbClr val="3C3C3C"/>
                </a:solidFill>
                <a:latin charset="-122" panose="02010509060101010101" pitchFamily="49" typeface="幼圆"/>
                <a:ea charset="-122" panose="02010509060101010101" pitchFamily="49" typeface="幼圆"/>
              </a:rPr>
              <a:t>添加标题</a:t>
            </a:r>
          </a:p>
        </p:txBody>
      </p:sp>
      <p:pic>
        <p:nvPicPr>
          <p:cNvPr id="3" name="图片 2"/>
          <p:cNvPicPr>
            <a:picLocks noChangeAspect="1"/>
          </p:cNvPicPr>
          <p:nvPr/>
        </p:nvPicPr>
        <p:blipFill>
          <a:blip r:embed="rId5">
            <a:extLst>
              <a:ext uri="{28A0092B-C50C-407E-A947-70E740481C1C}">
                <a14:useLocalDpi val="0"/>
              </a:ext>
            </a:extLst>
          </a:blip>
          <a:srcRect b="-22450" t="22225"/>
          <a:stretch>
            <a:fillRect/>
          </a:stretch>
        </p:blipFill>
        <p:spPr>
          <a:xfrm>
            <a:off x="0" y="1493874"/>
            <a:ext cx="5522913" cy="3001800"/>
          </a:xfrm>
          <a:prstGeom prst="rect">
            <a:avLst/>
          </a:prstGeom>
        </p:spPr>
      </p:pic>
    </p:spTree>
    <p:extLst>
      <p:ext uri="{BB962C8B-B14F-4D97-AF65-F5344CB8AC3E}">
        <p14:creationId val="2142305654"/>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11"/>
                                        </p:tgtEl>
                                        <p:attrNameLst>
                                          <p:attrName>style.visibility</p:attrName>
                                        </p:attrNameLst>
                                      </p:cBhvr>
                                      <p:to>
                                        <p:strVal val="visible"/>
                                      </p:to>
                                    </p:set>
                                    <p:animEffect filter="wipe(left)" transition="in">
                                      <p:cBhvr>
                                        <p:cTn dur="500" id="7"/>
                                        <p:tgtEl>
                                          <p:spTgt spid="11"/>
                                        </p:tgtEl>
                                      </p:cBhvr>
                                    </p:animEffect>
                                  </p:childTnLst>
                                </p:cTn>
                              </p:par>
                            </p:childTnLst>
                          </p:cTn>
                        </p:par>
                        <p:par>
                          <p:cTn fill="hold" id="8" nodeType="afterGroup">
                            <p:stCondLst>
                              <p:cond delay="500"/>
                            </p:stCondLst>
                            <p:childTnLst>
                              <p:par>
                                <p:cTn fill="hold" grpId="0" id="9" nodeType="afterEffect" presetClass="entr" presetID="42" presetSubtype="0">
                                  <p:stCondLst>
                                    <p:cond delay="0"/>
                                  </p:stCondLst>
                                  <p:childTnLst>
                                    <p:set>
                                      <p:cBhvr>
                                        <p:cTn dur="1" fill="hold" id="10">
                                          <p:stCondLst>
                                            <p:cond delay="0"/>
                                          </p:stCondLst>
                                        </p:cTn>
                                        <p:tgtEl>
                                          <p:spTgt spid="31">
                                            <p:txEl>
                                              <p:pRg end="3" st="3"/>
                                            </p:txEl>
                                          </p:spTgt>
                                        </p:tgtEl>
                                        <p:attrNameLst>
                                          <p:attrName>style.visibility</p:attrName>
                                        </p:attrNameLst>
                                      </p:cBhvr>
                                      <p:to>
                                        <p:strVal val="visible"/>
                                      </p:to>
                                    </p:set>
                                    <p:animEffect filter="fade" transition="in">
                                      <p:cBhvr>
                                        <p:cTn dur="300" id="11"/>
                                        <p:tgtEl>
                                          <p:spTgt spid="31">
                                            <p:txEl>
                                              <p:pRg end="3" st="3"/>
                                            </p:txEl>
                                          </p:spTgt>
                                        </p:tgtEl>
                                      </p:cBhvr>
                                    </p:animEffect>
                                    <p:anim calcmode="lin" valueType="num">
                                      <p:cBhvr>
                                        <p:cTn dur="300" fill="hold" id="12"/>
                                        <p:tgtEl>
                                          <p:spTgt spid="31">
                                            <p:txEl>
                                              <p:pRg end="3" st="3"/>
                                            </p:txEl>
                                          </p:spTgt>
                                        </p:tgtEl>
                                        <p:attrNameLst>
                                          <p:attrName>ppt_x</p:attrName>
                                        </p:attrNameLst>
                                      </p:cBhvr>
                                      <p:tavLst>
                                        <p:tav tm="0">
                                          <p:val>
                                            <p:strVal val="#ppt_x"/>
                                          </p:val>
                                        </p:tav>
                                        <p:tav tm="100000">
                                          <p:val>
                                            <p:strVal val="#ppt_x"/>
                                          </p:val>
                                        </p:tav>
                                      </p:tavLst>
                                    </p:anim>
                                    <p:anim calcmode="lin" valueType="num">
                                      <p:cBhvr>
                                        <p:cTn dur="300" fill="hold" id="13"/>
                                        <p:tgtEl>
                                          <p:spTgt spid="31">
                                            <p:txEl>
                                              <p:pRg end="3" st="3"/>
                                            </p:txEl>
                                          </p:spTgt>
                                        </p:tgtEl>
                                        <p:attrNameLst>
                                          <p:attrName>ppt_y</p:attrName>
                                        </p:attrNameLst>
                                      </p:cBhvr>
                                      <p:tavLst>
                                        <p:tav tm="0">
                                          <p:val>
                                            <p:strVal val="#ppt_y+.1"/>
                                          </p:val>
                                        </p:tav>
                                        <p:tav tm="100000">
                                          <p:val>
                                            <p:strVal val="#ppt_y"/>
                                          </p:val>
                                        </p:tav>
                                      </p:tavLst>
                                    </p:anim>
                                  </p:childTnLst>
                                </p:cTn>
                              </p:par>
                            </p:childTnLst>
                          </p:cTn>
                        </p:par>
                        <p:par>
                          <p:cTn fill="hold" id="14" nodeType="afterGroup">
                            <p:stCondLst>
                              <p:cond delay="800"/>
                            </p:stCondLst>
                            <p:childTnLst>
                              <p:par>
                                <p:cTn fill="hold" grpId="0" id="15" nodeType="afterEffect" presetClass="entr" presetID="16" presetSubtype="37">
                                  <p:stCondLst>
                                    <p:cond delay="0"/>
                                  </p:stCondLst>
                                  <p:childTnLst>
                                    <p:set>
                                      <p:cBhvr>
                                        <p:cTn dur="1" fill="hold" id="16">
                                          <p:stCondLst>
                                            <p:cond delay="0"/>
                                          </p:stCondLst>
                                        </p:cTn>
                                        <p:tgtEl>
                                          <p:spTgt spid="13"/>
                                        </p:tgtEl>
                                        <p:attrNameLst>
                                          <p:attrName>style.visibility</p:attrName>
                                        </p:attrNameLst>
                                      </p:cBhvr>
                                      <p:to>
                                        <p:strVal val="visible"/>
                                      </p:to>
                                    </p:set>
                                    <p:animEffect filter="barn(outVertical)" transition="in">
                                      <p:cBhvr>
                                        <p:cTn dur="500" id="17"/>
                                        <p:tgtEl>
                                          <p:spTgt spid="13"/>
                                        </p:tgtEl>
                                      </p:cBhvr>
                                    </p:animEffect>
                                  </p:childTnLst>
                                </p:cTn>
                              </p:par>
                            </p:childTnLst>
                          </p:cTn>
                        </p:par>
                        <p:par>
                          <p:cTn fill="hold" id="18" nodeType="afterGroup">
                            <p:stCondLst>
                              <p:cond delay="1300"/>
                            </p:stCondLst>
                            <p:childTnLst>
                              <p:par>
                                <p:cTn fill="hold" grpId="0" id="19" nodeType="afterEffect" presetClass="entr" presetID="16" presetSubtype="37">
                                  <p:stCondLst>
                                    <p:cond delay="0"/>
                                  </p:stCondLst>
                                  <p:childTnLst>
                                    <p:set>
                                      <p:cBhvr>
                                        <p:cTn dur="1" fill="hold" id="20">
                                          <p:stCondLst>
                                            <p:cond delay="0"/>
                                          </p:stCondLst>
                                        </p:cTn>
                                        <p:tgtEl>
                                          <p:spTgt spid="14"/>
                                        </p:tgtEl>
                                        <p:attrNameLst>
                                          <p:attrName>style.visibility</p:attrName>
                                        </p:attrNameLst>
                                      </p:cBhvr>
                                      <p:to>
                                        <p:strVal val="visible"/>
                                      </p:to>
                                    </p:set>
                                    <p:animEffect filter="barn(outVertical)" transition="in">
                                      <p:cBhvr>
                                        <p:cTn dur="500" id="21"/>
                                        <p:tgtEl>
                                          <p:spTgt spid="14"/>
                                        </p:tgtEl>
                                      </p:cBhvr>
                                    </p:animEffect>
                                  </p:childTnLst>
                                </p:cTn>
                              </p:par>
                            </p:childTnLst>
                          </p:cTn>
                        </p:par>
                        <p:par>
                          <p:cTn fill="hold" id="22" nodeType="afterGroup">
                            <p:stCondLst>
                              <p:cond delay="1800"/>
                            </p:stCondLst>
                            <p:childTnLst>
                              <p:par>
                                <p:cTn fill="hold" grpId="0" id="23" nodeType="afterEffect" presetClass="entr" presetID="10" presetSubtype="0">
                                  <p:stCondLst>
                                    <p:cond delay="0"/>
                                  </p:stCondLst>
                                  <p:childTnLst>
                                    <p:set>
                                      <p:cBhvr>
                                        <p:cTn dur="1" fill="hold" id="24">
                                          <p:stCondLst>
                                            <p:cond delay="0"/>
                                          </p:stCondLst>
                                        </p:cTn>
                                        <p:tgtEl>
                                          <p:spTgt spid="7"/>
                                        </p:tgtEl>
                                        <p:attrNameLst>
                                          <p:attrName>style.visibility</p:attrName>
                                        </p:attrNameLst>
                                      </p:cBhvr>
                                      <p:to>
                                        <p:strVal val="visible"/>
                                      </p:to>
                                    </p:set>
                                    <p:animEffect filter="fade" transition="in">
                                      <p:cBhvr>
                                        <p:cTn dur="500" id="25"/>
                                        <p:tgtEl>
                                          <p:spTgt spid="7"/>
                                        </p:tgtEl>
                                      </p:cBhvr>
                                    </p:animEffect>
                                  </p:childTnLst>
                                </p:cTn>
                              </p:par>
                            </p:childTnLst>
                          </p:cTn>
                        </p:par>
                        <p:par>
                          <p:cTn fill="hold" id="26" nodeType="afterGroup">
                            <p:stCondLst>
                              <p:cond delay="2300"/>
                            </p:stCondLst>
                            <p:childTnLst>
                              <p:par>
                                <p:cTn fill="hold" grpId="0" id="27" nodeType="afterEffect" presetClass="entr" presetID="10" presetSubtype="0">
                                  <p:stCondLst>
                                    <p:cond delay="0"/>
                                  </p:stCondLst>
                                  <p:childTnLst>
                                    <p:set>
                                      <p:cBhvr>
                                        <p:cTn dur="1" fill="hold" id="28">
                                          <p:stCondLst>
                                            <p:cond delay="0"/>
                                          </p:stCondLst>
                                        </p:cTn>
                                        <p:tgtEl>
                                          <p:spTgt spid="26"/>
                                        </p:tgtEl>
                                        <p:attrNameLst>
                                          <p:attrName>style.visibility</p:attrName>
                                        </p:attrNameLst>
                                      </p:cBhvr>
                                      <p:to>
                                        <p:strVal val="visible"/>
                                      </p:to>
                                    </p:set>
                                    <p:animEffect filter="fade" transition="in">
                                      <p:cBhvr>
                                        <p:cTn dur="500" id="29"/>
                                        <p:tgtEl>
                                          <p:spTgt spid="26"/>
                                        </p:tgtEl>
                                      </p:cBhvr>
                                    </p:animEffect>
                                  </p:childTnLst>
                                </p:cTn>
                              </p:par>
                            </p:childTnLst>
                          </p:cTn>
                        </p:par>
                        <p:par>
                          <p:cTn fill="hold" id="30" nodeType="afterGroup">
                            <p:stCondLst>
                              <p:cond delay="2800"/>
                            </p:stCondLst>
                            <p:childTnLst>
                              <p:par>
                                <p:cTn fill="hold" grpId="0" id="31" nodeType="afterEffect" presetClass="entr" presetID="10" presetSubtype="0">
                                  <p:stCondLst>
                                    <p:cond delay="0"/>
                                  </p:stCondLst>
                                  <p:childTnLst>
                                    <p:set>
                                      <p:cBhvr>
                                        <p:cTn dur="1" fill="hold" id="32">
                                          <p:stCondLst>
                                            <p:cond delay="0"/>
                                          </p:stCondLst>
                                        </p:cTn>
                                        <p:tgtEl>
                                          <p:spTgt spid="41">
                                            <p:graphicEl>
                                              <a:chart bldStep="gridLegend" categoryIdx="-3" seriesIdx="-3"/>
                                            </p:graphicEl>
                                          </p:spTgt>
                                        </p:tgtEl>
                                        <p:attrNameLst>
                                          <p:attrName>style.visibility</p:attrName>
                                        </p:attrNameLst>
                                      </p:cBhvr>
                                      <p:to>
                                        <p:strVal val="visible"/>
                                      </p:to>
                                    </p:set>
                                    <p:animEffect filter="fade" transition="in">
                                      <p:cBhvr>
                                        <p:cTn dur="300" id="33"/>
                                        <p:tgtEl>
                                          <p:spTgt spid="41">
                                            <p:graphicEl>
                                              <a:chart bldStep="gridLegend" categoryIdx="-3" seriesIdx="-3"/>
                                            </p:graphicEl>
                                          </p:spTgt>
                                        </p:tgtEl>
                                      </p:cBhvr>
                                    </p:animEffect>
                                  </p:childTnLst>
                                </p:cTn>
                              </p:par>
                            </p:childTnLst>
                          </p:cTn>
                        </p:par>
                        <p:par>
                          <p:cTn fill="hold" id="34" nodeType="afterGroup">
                            <p:stCondLst>
                              <p:cond delay="3100"/>
                            </p:stCondLst>
                            <p:childTnLst>
                              <p:par>
                                <p:cTn fill="hold" grpId="0" id="35" nodeType="afterEffect" presetClass="entr" presetID="10" presetSubtype="0">
                                  <p:stCondLst>
                                    <p:cond delay="0"/>
                                  </p:stCondLst>
                                  <p:childTnLst>
                                    <p:set>
                                      <p:cBhvr>
                                        <p:cTn dur="1" fill="hold" id="36">
                                          <p:stCondLst>
                                            <p:cond delay="0"/>
                                          </p:stCondLst>
                                        </p:cTn>
                                        <p:tgtEl>
                                          <p:spTgt spid="41">
                                            <p:graphicEl>
                                              <a:chart bldStep="category" categoryIdx="0" seriesIdx="-4"/>
                                            </p:graphicEl>
                                          </p:spTgt>
                                        </p:tgtEl>
                                        <p:attrNameLst>
                                          <p:attrName>style.visibility</p:attrName>
                                        </p:attrNameLst>
                                      </p:cBhvr>
                                      <p:to>
                                        <p:strVal val="visible"/>
                                      </p:to>
                                    </p:set>
                                    <p:animEffect filter="fade" transition="in">
                                      <p:cBhvr>
                                        <p:cTn dur="300" id="37"/>
                                        <p:tgtEl>
                                          <p:spTgt spid="41">
                                            <p:graphicEl>
                                              <a:chart bldStep="category" categoryIdx="0" seriesIdx="-4"/>
                                            </p:graphicEl>
                                          </p:spTgt>
                                        </p:tgtEl>
                                      </p:cBhvr>
                                    </p:animEffect>
                                  </p:childTnLst>
                                </p:cTn>
                              </p:par>
                            </p:childTnLst>
                          </p:cTn>
                        </p:par>
                        <p:par>
                          <p:cTn fill="hold" id="38" nodeType="afterGroup">
                            <p:stCondLst>
                              <p:cond delay="3400"/>
                            </p:stCondLst>
                            <p:childTnLst>
                              <p:par>
                                <p:cTn fill="hold" grpId="0" id="39" nodeType="afterEffect" presetClass="entr" presetID="10" presetSubtype="0">
                                  <p:stCondLst>
                                    <p:cond delay="0"/>
                                  </p:stCondLst>
                                  <p:childTnLst>
                                    <p:set>
                                      <p:cBhvr>
                                        <p:cTn dur="1" fill="hold" id="40">
                                          <p:stCondLst>
                                            <p:cond delay="0"/>
                                          </p:stCondLst>
                                        </p:cTn>
                                        <p:tgtEl>
                                          <p:spTgt spid="41">
                                            <p:graphicEl>
                                              <a:chart bldStep="category" categoryIdx="1" seriesIdx="-4"/>
                                            </p:graphicEl>
                                          </p:spTgt>
                                        </p:tgtEl>
                                        <p:attrNameLst>
                                          <p:attrName>style.visibility</p:attrName>
                                        </p:attrNameLst>
                                      </p:cBhvr>
                                      <p:to>
                                        <p:strVal val="visible"/>
                                      </p:to>
                                    </p:set>
                                    <p:animEffect filter="fade" transition="in">
                                      <p:cBhvr>
                                        <p:cTn dur="300" id="41"/>
                                        <p:tgtEl>
                                          <p:spTgt spid="41">
                                            <p:graphicEl>
                                              <a:chart bldStep="category" categoryIdx="1" seriesIdx="-4"/>
                                            </p:graphicEl>
                                          </p:spTgt>
                                        </p:tgtEl>
                                      </p:cBhvr>
                                    </p:animEffect>
                                  </p:childTnLst>
                                </p:cTn>
                              </p:par>
                            </p:childTnLst>
                          </p:cTn>
                        </p:par>
                        <p:par>
                          <p:cTn fill="hold" id="42" nodeType="afterGroup">
                            <p:stCondLst>
                              <p:cond delay="3700"/>
                            </p:stCondLst>
                            <p:childTnLst>
                              <p:par>
                                <p:cTn fill="hold" grpId="0" id="43" nodeType="afterEffect" presetClass="entr" presetID="10" presetSubtype="0">
                                  <p:stCondLst>
                                    <p:cond delay="0"/>
                                  </p:stCondLst>
                                  <p:childTnLst>
                                    <p:set>
                                      <p:cBhvr>
                                        <p:cTn dur="1" fill="hold" id="44">
                                          <p:stCondLst>
                                            <p:cond delay="0"/>
                                          </p:stCondLst>
                                        </p:cTn>
                                        <p:tgtEl>
                                          <p:spTgt spid="41">
                                            <p:graphicEl>
                                              <a:chart bldStep="category" categoryIdx="2" seriesIdx="-4"/>
                                            </p:graphicEl>
                                          </p:spTgt>
                                        </p:tgtEl>
                                        <p:attrNameLst>
                                          <p:attrName>style.visibility</p:attrName>
                                        </p:attrNameLst>
                                      </p:cBhvr>
                                      <p:to>
                                        <p:strVal val="visible"/>
                                      </p:to>
                                    </p:set>
                                    <p:animEffect filter="fade" transition="in">
                                      <p:cBhvr>
                                        <p:cTn dur="300" id="45"/>
                                        <p:tgtEl>
                                          <p:spTgt spid="41">
                                            <p:graphicEl>
                                              <a:chart bldStep="category" categoryIdx="2" seriesIdx="-4"/>
                                            </p:graphicEl>
                                          </p:spTgt>
                                        </p:tgtEl>
                                      </p:cBhvr>
                                    </p:animEffect>
                                  </p:childTnLst>
                                </p:cTn>
                              </p:par>
                            </p:childTnLst>
                          </p:cTn>
                        </p:par>
                        <p:par>
                          <p:cTn fill="hold" id="46" nodeType="afterGroup">
                            <p:stCondLst>
                              <p:cond delay="4000"/>
                            </p:stCondLst>
                            <p:childTnLst>
                              <p:par>
                                <p:cTn fill="hold" grpId="0" id="47" nodeType="afterEffect" presetClass="entr" presetID="10" presetSubtype="0">
                                  <p:stCondLst>
                                    <p:cond delay="0"/>
                                  </p:stCondLst>
                                  <p:childTnLst>
                                    <p:set>
                                      <p:cBhvr>
                                        <p:cTn dur="1" fill="hold" id="48">
                                          <p:stCondLst>
                                            <p:cond delay="0"/>
                                          </p:stCondLst>
                                        </p:cTn>
                                        <p:tgtEl>
                                          <p:spTgt spid="41">
                                            <p:graphicEl>
                                              <a:chart bldStep="category" categoryIdx="3" seriesIdx="-4"/>
                                            </p:graphicEl>
                                          </p:spTgt>
                                        </p:tgtEl>
                                        <p:attrNameLst>
                                          <p:attrName>style.visibility</p:attrName>
                                        </p:attrNameLst>
                                      </p:cBhvr>
                                      <p:to>
                                        <p:strVal val="visible"/>
                                      </p:to>
                                    </p:set>
                                    <p:animEffect filter="fade" transition="in">
                                      <p:cBhvr>
                                        <p:cTn dur="300" id="49"/>
                                        <p:tgtEl>
                                          <p:spTgt spid="41">
                                            <p:graphicEl>
                                              <a:chart bldStep="category" categoryIdx="3" seriesIdx="-4"/>
                                            </p:graphicEl>
                                          </p:spTgt>
                                        </p:tgtEl>
                                      </p:cBhvr>
                                    </p:animEffect>
                                  </p:childTnLst>
                                </p:cTn>
                              </p:par>
                            </p:childTnLst>
                          </p:cTn>
                        </p:par>
                        <p:par>
                          <p:cTn fill="hold" id="50" nodeType="afterGroup">
                            <p:stCondLst>
                              <p:cond delay="4300"/>
                            </p:stCondLst>
                            <p:childTnLst>
                              <p:par>
                                <p:cTn fill="hold" grpId="0" id="51" nodeType="afterEffect" presetClass="entr" presetID="10" presetSubtype="0">
                                  <p:stCondLst>
                                    <p:cond delay="0"/>
                                  </p:stCondLst>
                                  <p:childTnLst>
                                    <p:set>
                                      <p:cBhvr>
                                        <p:cTn dur="1" fill="hold" id="52">
                                          <p:stCondLst>
                                            <p:cond delay="0"/>
                                          </p:stCondLst>
                                        </p:cTn>
                                        <p:tgtEl>
                                          <p:spTgt spid="41">
                                            <p:graphicEl>
                                              <a:chart bldStep="category" categoryIdx="4" seriesIdx="-4"/>
                                            </p:graphicEl>
                                          </p:spTgt>
                                        </p:tgtEl>
                                        <p:attrNameLst>
                                          <p:attrName>style.visibility</p:attrName>
                                        </p:attrNameLst>
                                      </p:cBhvr>
                                      <p:to>
                                        <p:strVal val="visible"/>
                                      </p:to>
                                    </p:set>
                                    <p:animEffect filter="fade" transition="in">
                                      <p:cBhvr>
                                        <p:cTn dur="300" id="53"/>
                                        <p:tgtEl>
                                          <p:spTgt spid="41">
                                            <p:graphicEl>
                                              <a:chart bldStep="category" categoryIdx="4" seriesIdx="-4"/>
                                            </p:graphicEl>
                                          </p:spTgt>
                                        </p:tgtEl>
                                      </p:cBhvr>
                                    </p:animEffect>
                                  </p:childTnLst>
                                </p:cTn>
                              </p:par>
                            </p:childTnLst>
                          </p:cTn>
                        </p:par>
                        <p:par>
                          <p:cTn fill="hold" id="54" nodeType="afterGroup">
                            <p:stCondLst>
                              <p:cond delay="4600"/>
                            </p:stCondLst>
                            <p:childTnLst>
                              <p:par>
                                <p:cTn fill="hold" grpId="0" id="55" nodeType="afterEffect" presetClass="entr" presetID="10" presetSubtype="0">
                                  <p:stCondLst>
                                    <p:cond delay="0"/>
                                  </p:stCondLst>
                                  <p:childTnLst>
                                    <p:set>
                                      <p:cBhvr>
                                        <p:cTn dur="1" fill="hold" id="56">
                                          <p:stCondLst>
                                            <p:cond delay="0"/>
                                          </p:stCondLst>
                                        </p:cTn>
                                        <p:tgtEl>
                                          <p:spTgt spid="41">
                                            <p:graphicEl>
                                              <a:chart bldStep="category" categoryIdx="5" seriesIdx="-4"/>
                                            </p:graphicEl>
                                          </p:spTgt>
                                        </p:tgtEl>
                                        <p:attrNameLst>
                                          <p:attrName>style.visibility</p:attrName>
                                        </p:attrNameLst>
                                      </p:cBhvr>
                                      <p:to>
                                        <p:strVal val="visible"/>
                                      </p:to>
                                    </p:set>
                                    <p:animEffect filter="fade" transition="in">
                                      <p:cBhvr>
                                        <p:cTn dur="300" id="57"/>
                                        <p:tgtEl>
                                          <p:spTgt spid="41">
                                            <p:graphicEl>
                                              <a:chart bldStep="category" categoryIdx="5" seriesIdx="-4"/>
                                            </p:graphicEl>
                                          </p:spTgt>
                                        </p:tgtEl>
                                      </p:cBhvr>
                                    </p:animEffect>
                                  </p:childTnLst>
                                </p:cTn>
                              </p:par>
                            </p:childTnLst>
                          </p:cTn>
                        </p:par>
                        <p:par>
                          <p:cTn fill="hold" id="58" nodeType="afterGroup">
                            <p:stCondLst>
                              <p:cond delay="4900"/>
                            </p:stCondLst>
                            <p:childTnLst>
                              <p:par>
                                <p:cTn fill="hold" grpId="0" id="59" nodeType="afterEffect" presetClass="entr" presetID="10" presetSubtype="0">
                                  <p:stCondLst>
                                    <p:cond delay="0"/>
                                  </p:stCondLst>
                                  <p:childTnLst>
                                    <p:set>
                                      <p:cBhvr>
                                        <p:cTn dur="1" fill="hold" id="60">
                                          <p:stCondLst>
                                            <p:cond delay="0"/>
                                          </p:stCondLst>
                                        </p:cTn>
                                        <p:tgtEl>
                                          <p:spTgt spid="41">
                                            <p:graphicEl>
                                              <a:chart bldStep="category" categoryIdx="6" seriesIdx="-4"/>
                                            </p:graphicEl>
                                          </p:spTgt>
                                        </p:tgtEl>
                                        <p:attrNameLst>
                                          <p:attrName>style.visibility</p:attrName>
                                        </p:attrNameLst>
                                      </p:cBhvr>
                                      <p:to>
                                        <p:strVal val="visible"/>
                                      </p:to>
                                    </p:set>
                                    <p:animEffect filter="fade" transition="in">
                                      <p:cBhvr>
                                        <p:cTn dur="300" id="61"/>
                                        <p:tgtEl>
                                          <p:spTgt spid="41">
                                            <p:graphicEl>
                                              <a:chart bldStep="category" categoryIdx="6" seriesIdx="-4"/>
                                            </p:graphicEl>
                                          </p:spTgt>
                                        </p:tgtEl>
                                      </p:cBhvr>
                                    </p:animEffect>
                                  </p:childTnLst>
                                </p:cTn>
                              </p:par>
                            </p:childTnLst>
                          </p:cTn>
                        </p:par>
                        <p:par>
                          <p:cTn fill="hold" id="62" nodeType="afterGroup">
                            <p:stCondLst>
                              <p:cond delay="5200"/>
                            </p:stCondLst>
                            <p:childTnLst>
                              <p:par>
                                <p:cTn fill="hold" grpId="0" id="63" nodeType="afterEffect" presetClass="entr" presetID="10" presetSubtype="0">
                                  <p:stCondLst>
                                    <p:cond delay="0"/>
                                  </p:stCondLst>
                                  <p:childTnLst>
                                    <p:set>
                                      <p:cBhvr>
                                        <p:cTn dur="1" fill="hold" id="64">
                                          <p:stCondLst>
                                            <p:cond delay="0"/>
                                          </p:stCondLst>
                                        </p:cTn>
                                        <p:tgtEl>
                                          <p:spTgt spid="41">
                                            <p:graphicEl>
                                              <a:chart bldStep="category" categoryIdx="7" seriesIdx="-4"/>
                                            </p:graphicEl>
                                          </p:spTgt>
                                        </p:tgtEl>
                                        <p:attrNameLst>
                                          <p:attrName>style.visibility</p:attrName>
                                        </p:attrNameLst>
                                      </p:cBhvr>
                                      <p:to>
                                        <p:strVal val="visible"/>
                                      </p:to>
                                    </p:set>
                                    <p:animEffect filter="fade" transition="in">
                                      <p:cBhvr>
                                        <p:cTn dur="300" id="65"/>
                                        <p:tgtEl>
                                          <p:spTgt spid="41">
                                            <p:graphicEl>
                                              <a:chart bldStep="category" categoryIdx="7" seriesIdx="-4"/>
                                            </p:graphicEl>
                                          </p:spTgt>
                                        </p:tgtEl>
                                      </p:cBhvr>
                                    </p:animEffect>
                                  </p:childTnLst>
                                </p:cTn>
                              </p:par>
                            </p:childTnLst>
                          </p:cTn>
                        </p:par>
                        <p:par>
                          <p:cTn fill="hold" id="66" nodeType="afterGroup">
                            <p:stCondLst>
                              <p:cond delay="5500"/>
                            </p:stCondLst>
                            <p:childTnLst>
                              <p:par>
                                <p:cTn fill="hold" grpId="0" id="67" nodeType="afterEffect" presetClass="entr" presetID="10" presetSubtype="0">
                                  <p:stCondLst>
                                    <p:cond delay="0"/>
                                  </p:stCondLst>
                                  <p:childTnLst>
                                    <p:set>
                                      <p:cBhvr>
                                        <p:cTn dur="1" fill="hold" id="68">
                                          <p:stCondLst>
                                            <p:cond delay="0"/>
                                          </p:stCondLst>
                                        </p:cTn>
                                        <p:tgtEl>
                                          <p:spTgt spid="41">
                                            <p:graphicEl>
                                              <a:chart bldStep="category" categoryIdx="8" seriesIdx="-4"/>
                                            </p:graphicEl>
                                          </p:spTgt>
                                        </p:tgtEl>
                                        <p:attrNameLst>
                                          <p:attrName>style.visibility</p:attrName>
                                        </p:attrNameLst>
                                      </p:cBhvr>
                                      <p:to>
                                        <p:strVal val="visible"/>
                                      </p:to>
                                    </p:set>
                                    <p:animEffect filter="fade" transition="in">
                                      <p:cBhvr>
                                        <p:cTn dur="300" id="69"/>
                                        <p:tgtEl>
                                          <p:spTgt spid="41">
                                            <p:graphicEl>
                                              <a:chart bldStep="category" categoryIdx="8" seriesIdx="-4"/>
                                            </p:graphicEl>
                                          </p:spTgt>
                                        </p:tgtEl>
                                      </p:cBhvr>
                                    </p:animEffect>
                                  </p:childTnLst>
                                </p:cTn>
                              </p:par>
                            </p:childTnLst>
                          </p:cTn>
                        </p:par>
                        <p:par>
                          <p:cTn fill="hold" id="70" nodeType="afterGroup">
                            <p:stCondLst>
                              <p:cond delay="5800"/>
                            </p:stCondLst>
                            <p:childTnLst>
                              <p:par>
                                <p:cTn fill="hold" grpId="0" id="71" nodeType="afterEffect" presetClass="entr" presetID="10" presetSubtype="0">
                                  <p:stCondLst>
                                    <p:cond delay="0"/>
                                  </p:stCondLst>
                                  <p:childTnLst>
                                    <p:set>
                                      <p:cBhvr>
                                        <p:cTn dur="1" fill="hold" id="72">
                                          <p:stCondLst>
                                            <p:cond delay="0"/>
                                          </p:stCondLst>
                                        </p:cTn>
                                        <p:tgtEl>
                                          <p:spTgt spid="41">
                                            <p:graphicEl>
                                              <a:chart bldStep="category" categoryIdx="9" seriesIdx="-4"/>
                                            </p:graphicEl>
                                          </p:spTgt>
                                        </p:tgtEl>
                                        <p:attrNameLst>
                                          <p:attrName>style.visibility</p:attrName>
                                        </p:attrNameLst>
                                      </p:cBhvr>
                                      <p:to>
                                        <p:strVal val="visible"/>
                                      </p:to>
                                    </p:set>
                                    <p:animEffect filter="fade" transition="in">
                                      <p:cBhvr>
                                        <p:cTn dur="300" id="73"/>
                                        <p:tgtEl>
                                          <p:spTgt spid="41">
                                            <p:graphicEl>
                                              <a:chart bldStep="category" categoryIdx="9" seriesIdx="-4"/>
                                            </p:graphic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13"/>
      <p:bldP grpId="0" spid="14"/>
      <p:bldP grpId="0" spid="7"/>
      <p:bldP grpId="0" spid="26"/>
      <p:bldP build="p" grpId="0" spid="31"/>
      <p:bldGraphic grpId="0" spid="41">
        <p:bldSub>
          <a:bldChart bld="category"/>
        </p:bldSub>
      </p:bldGraphic>
    </p:bldLst>
  </p:timing>
</p:sld>
</file>

<file path=ppt/tags/tag1.xml><?xml version="1.0" encoding="utf-8"?>
<p:tagLst xmlns:p="http://schemas.openxmlformats.org/presentationml/2006/main">
  <p:tag name="TIMING" val="|0.3|0.8|4.7|0.8"/>
</p:tagLst>
</file>

<file path=ppt/tags/tag2.xml><?xml version="1.0" encoding="utf-8"?>
<p:tagLst xmlns:p="http://schemas.openxmlformats.org/presentationml/2006/main">
  <p:tag name="TIMING" val="|0.6"/>
</p:tagLst>
</file>

<file path=ppt/tags/tag3.xml><?xml version="1.0" encoding="utf-8"?>
<p:tagLst xmlns:p="http://schemas.openxmlformats.org/presentationml/2006/main">
  <p:tag name="TIMING" val="|0.4"/>
</p:tagLst>
</file>

<file path=ppt/tags/tag4.xml><?xml version="1.0" encoding="utf-8"?>
<p:tagLst xmlns:p="http://schemas.openxmlformats.org/presentationml/2006/main">
  <p:tag name="TIMING" val="|0.3"/>
</p:tagLst>
</file>

<file path=ppt/tags/tag5.xml><?xml version="1.0" encoding="utf-8"?>
<p:tagLst xmlns:p="http://schemas.openxmlformats.org/presentationml/2006/main">
  <p:tag name="TIMING" val="|0.8"/>
</p:tagLst>
</file>

<file path=ppt/tags/tag6.xml><?xml version="1.0" encoding="utf-8"?>
<p:tagLst xmlns:p="http://schemas.openxmlformats.org/presentationml/2006/main">
  <p:tag name="TIMING" val="|0.1"/>
</p:tagLst>
</file>

<file path=ppt/tags/tag7.xml><?xml version="1.0" encoding="utf-8"?>
<p:tagLst xmlns:p="http://schemas.openxmlformats.org/presentationml/2006/main">
  <p:tag name="TIMING" val="|0.4"/>
</p:tagLst>
</file>

<file path=ppt/tags/tag8.xml><?xml version="1.0" encoding="utf-8"?>
<p:tagLst xmlns:p="http://schemas.openxmlformats.org/presentationml/2006/main">
  <p:tag name="TIMING" val="|0.4|0.8"/>
</p:tagLst>
</file>

<file path=ppt/tags/tag9.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PRING_PRESENTATION_TITLE" val="Volt - Colorful Birigh"/>
</p:tagLst>
</file>

<file path=ppt/theme/theme1.xml><?xml version="1.0" encoding="utf-8"?>
<a:theme xmlns:r="http://schemas.openxmlformats.org/officeDocument/2006/relationships" xmlns:a="http://schemas.openxmlformats.org/drawingml/2006/main" name="">
  <a:themeElements>
    <a:clrScheme name="Single Blue">
      <a:dk1>
        <a:sysClr val="windowText" lastClr="000000"/>
      </a:dk1>
      <a:lt1>
        <a:sysClr val="window" lastClr="FFFFFF"/>
      </a:lt1>
      <a:dk2>
        <a:srgbClr val="231D1F"/>
      </a:dk2>
      <a:lt2>
        <a:srgbClr val="ECF0F1"/>
      </a:lt2>
      <a:accent1>
        <a:srgbClr val="4B7FA7"/>
      </a:accent1>
      <a:accent2>
        <a:srgbClr val="4B7FA7"/>
      </a:accent2>
      <a:accent3>
        <a:srgbClr val="4B7FA7"/>
      </a:accent3>
      <a:accent4>
        <a:srgbClr val="4B7FA7"/>
      </a:accent4>
      <a:accent5>
        <a:srgbClr val="4B7FA7"/>
      </a:accent5>
      <a:accent6>
        <a:srgbClr val="4B7FA7"/>
      </a:accent6>
      <a:hlink>
        <a:srgbClr val="4B7FA7"/>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4.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Template>Facet</Template>
  <Company/>
  <PresentationFormat>宽屏</PresentationFormat>
  <Paragraphs>184</Paragraphs>
  <Slides>24</Slides>
  <Notes>24</Notes>
  <TotalTime>7229</TotalTime>
  <HiddenSlides>0</HiddenSlides>
  <MMClips>0</MMClips>
  <ScaleCrop>0</ScaleCrop>
  <HeadingPairs>
    <vt:vector baseType="variant" size="6">
      <vt:variant>
        <vt:lpstr>Fonts used</vt:lpstr>
      </vt:variant>
      <vt:variant>
        <vt:i4>21</vt:i4>
      </vt:variant>
      <vt:variant>
        <vt:lpstr>Theme</vt:lpstr>
      </vt:variant>
      <vt:variant>
        <vt:i4>1</vt:i4>
      </vt:variant>
      <vt:variant>
        <vt:lpstr>Slide Titles</vt:lpstr>
      </vt:variant>
      <vt:variant>
        <vt:i4>24</vt:i4>
      </vt:variant>
    </vt:vector>
  </HeadingPairs>
  <TitlesOfParts>
    <vt:vector baseType="lpstr" size="46">
      <vt:lpstr>Arial</vt:lpstr>
      <vt:lpstr>Calibri Light</vt:lpstr>
      <vt:lpstr>Calibri</vt:lpstr>
      <vt:lpstr>Adobe Garamond Pro Bold</vt:lpstr>
      <vt:lpstr>微软雅黑</vt:lpstr>
      <vt:lpstr>Aharoni</vt:lpstr>
      <vt:lpstr>幼圆</vt:lpstr>
      <vt:lpstr>Kozuka Gothic Pro EL</vt:lpstr>
      <vt:lpstr>Segoe UI Semilight</vt:lpstr>
      <vt:lpstr>Roboto</vt:lpstr>
      <vt:lpstr>方正兰亭超细黑简体</vt:lpstr>
      <vt:lpstr>Open Sans Light</vt:lpstr>
      <vt:lpstr>Open Sans</vt:lpstr>
      <vt:lpstr>FontAwesome</vt:lpstr>
      <vt:lpstr>宋体</vt:lpstr>
      <vt:lpstr>Gill Sans</vt:lpstr>
      <vt:lpstr>黑体</vt:lpstr>
      <vt:lpstr>Montserrat</vt:lpstr>
      <vt:lpstr>方正兰亭黑_GBK</vt:lpstr>
      <vt:lpstr>Lato</vt:lpstr>
      <vt:lpstr>Source Sans Pro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2015-03-01T11:49:49Z</dcterms:created>
  <cp:lastModifiedBy>优品PPT</cp:lastModifiedBy>
  <dcterms:modified xsi:type="dcterms:W3CDTF">2021-08-20T10:50:57Z</dcterms:modified>
  <cp:revision>1144</cp:revision>
  <dc:title>PowerPoint 演示文稿</dc:title>
</cp:coreProperties>
</file>