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1" r:id="rId2"/>
  </p:sldMasterIdLst>
  <p:notesMasterIdLst>
    <p:notesMasterId r:id="rId3"/>
  </p:notesMasterIdLst>
  <p:sldIdLst>
    <p:sldId id="282" r:id="rId4"/>
    <p:sldId id="258" r:id="rId5"/>
    <p:sldId id="256" r:id="rId6"/>
    <p:sldId id="264" r:id="rId7"/>
    <p:sldId id="265" r:id="rId8"/>
    <p:sldId id="266" r:id="rId9"/>
    <p:sldId id="267" r:id="rId10"/>
    <p:sldId id="269" r:id="rId11"/>
    <p:sldId id="262" r:id="rId12"/>
    <p:sldId id="271" r:id="rId13"/>
    <p:sldId id="277" r:id="rId14"/>
    <p:sldId id="279" r:id="rId15"/>
    <p:sldId id="280" r:id="rId16"/>
    <p:sldId id="261" r:id="rId17"/>
    <p:sldId id="270" r:id="rId18"/>
    <p:sldId id="272" r:id="rId19"/>
    <p:sldId id="276" r:id="rId20"/>
    <p:sldId id="278" r:id="rId21"/>
    <p:sldId id="281" r:id="rId22"/>
    <p:sldId id="260" r:id="rId23"/>
    <p:sldId id="275" r:id="rId24"/>
    <p:sldId id="268" r:id="rId25"/>
    <p:sldId id="273" r:id="rId26"/>
    <p:sldId id="274" r:id="rId27"/>
    <p:sldId id="263"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snapToGrid="0" showGuides="1">
      <p:cViewPr varScale="1">
        <p:scale>
          <a:sx n="108" d="100"/>
          <a:sy n="108" d="100"/>
        </p:scale>
        <p:origin x="678" y="114"/>
      </p:cViewPr>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5457C-61C4-4DB8-B633-F4DEB30E5764}" type="datetimeFigureOut">
              <a:rPr lang="zh-CN" altLang="en-US" smtClean="0"/>
              <a:t>2020/8/14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E1E0D-4202-49DF-B9A3-472AA1EA8846}" type="slidenum">
              <a:rPr lang="zh-CN" altLang="en-US" smtClean="0"/>
              <a:t>‹#›</a:t>
            </a:fld>
            <a:endParaRPr lang="zh-CN" altLang="en-US"/>
          </a:p>
        </p:txBody>
      </p:sp>
    </p:spTree>
    <p:extLst>
      <p:ext uri="{BB962C8B-B14F-4D97-AF65-F5344CB8AC3E}">
        <p14:creationId val="83037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625954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775574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77778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574678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856758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670143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03204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943766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555231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152712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803096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754409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235416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512916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529270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90915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521697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81819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251323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88765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156532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987467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794323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041467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512635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spTree>
    <p:extLst>
      <p:ext uri="{BB962C8B-B14F-4D97-AF65-F5344CB8AC3E}">
        <p14:creationId val="410547274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7" name="图片占位符 6"/>
          <p:cNvSpPr>
            <a:spLocks noGrp="1"/>
          </p:cNvSpPr>
          <p:nvPr>
            <p:ph type="pic" sz="quarter" idx="10"/>
          </p:nvPr>
        </p:nvSpPr>
        <p:spPr>
          <a:xfrm>
            <a:off x="5298233" y="2988273"/>
            <a:ext cx="1604450" cy="1604450"/>
          </a:xfrm>
          <a:custGeom>
            <a:gdLst>
              <a:gd name="connsiteX0" fmla="*/ 802225 w 1604450"/>
              <a:gd name="connsiteY0" fmla="*/ 0 h 1604450"/>
              <a:gd name="connsiteX1" fmla="*/ 1604450 w 1604450"/>
              <a:gd name="connsiteY1" fmla="*/ 802225 h 1604450"/>
              <a:gd name="connsiteX2" fmla="*/ 802225 w 1604450"/>
              <a:gd name="connsiteY2" fmla="*/ 1604450 h 1604450"/>
              <a:gd name="connsiteX3" fmla="*/ 0 w 1604450"/>
              <a:gd name="connsiteY3" fmla="*/ 802225 h 1604450"/>
              <a:gd name="connsiteX4" fmla="*/ 802225 w 1604450"/>
              <a:gd name="connsiteY4" fmla="*/ 0 h 16044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04450" h="1604450">
                <a:moveTo>
                  <a:pt x="802225" y="0"/>
                </a:moveTo>
                <a:cubicBezTo>
                  <a:pt x="1245282" y="0"/>
                  <a:pt x="1604450" y="359168"/>
                  <a:pt x="1604450" y="802225"/>
                </a:cubicBezTo>
                <a:cubicBezTo>
                  <a:pt x="1604450" y="1245282"/>
                  <a:pt x="1245282" y="1604450"/>
                  <a:pt x="802225" y="1604450"/>
                </a:cubicBezTo>
                <a:cubicBezTo>
                  <a:pt x="359168" y="1604450"/>
                  <a:pt x="0" y="1245282"/>
                  <a:pt x="0" y="802225"/>
                </a:cubicBezTo>
                <a:cubicBezTo>
                  <a:pt x="0" y="359168"/>
                  <a:pt x="359168" y="0"/>
                  <a:pt x="802225" y="0"/>
                </a:cubicBezTo>
                <a:close/>
              </a:path>
            </a:pathLst>
          </a:custGeom>
        </p:spPr>
        <p:txBody>
          <a:bodyPr wrap="square">
            <a:noAutofit/>
          </a:bodyPr>
          <a:lstStyle/>
          <a:p>
            <a:endParaRPr lang="zh-CN" altLang="en-US"/>
          </a:p>
        </p:txBody>
      </p:sp>
    </p:spTree>
    <p:extLst>
      <p:ext uri="{BB962C8B-B14F-4D97-AF65-F5344CB8AC3E}">
        <p14:creationId val="104586849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491570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807027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677038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415635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340936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567776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233419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6333424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422213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93273518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9985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743587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1292305" y="1711883"/>
            <a:ext cx="5787654" cy="4008873"/>
          </a:xfrm>
          <a:custGeom>
            <a:gdLst>
              <a:gd name="connsiteX0" fmla="*/ 0 w 5787654"/>
              <a:gd name="connsiteY0" fmla="*/ 0 h 4008873"/>
              <a:gd name="connsiteX1" fmla="*/ 5787654 w 5787654"/>
              <a:gd name="connsiteY1" fmla="*/ 0 h 4008873"/>
              <a:gd name="connsiteX2" fmla="*/ 5787654 w 5787654"/>
              <a:gd name="connsiteY2" fmla="*/ 4008873 h 4008873"/>
              <a:gd name="connsiteX3" fmla="*/ 0 w 5787654"/>
              <a:gd name="connsiteY3" fmla="*/ 4008873 h 4008873"/>
            </a:gdLst>
            <a:cxnLst>
              <a:cxn ang="0">
                <a:pos x="connsiteX0" y="connsiteY0"/>
              </a:cxn>
              <a:cxn ang="0">
                <a:pos x="connsiteX1" y="connsiteY1"/>
              </a:cxn>
              <a:cxn ang="0">
                <a:pos x="connsiteX2" y="connsiteY2"/>
              </a:cxn>
              <a:cxn ang="0">
                <a:pos x="connsiteX3" y="connsiteY3"/>
              </a:cxn>
            </a:cxnLst>
            <a:rect l="l" t="t" r="r" b="b"/>
            <a:pathLst>
              <a:path w="5787654" h="4008873">
                <a:moveTo>
                  <a:pt x="0" y="0"/>
                </a:moveTo>
                <a:lnTo>
                  <a:pt x="5787654" y="0"/>
                </a:lnTo>
                <a:lnTo>
                  <a:pt x="5787654" y="4008873"/>
                </a:lnTo>
                <a:lnTo>
                  <a:pt x="0" y="4008873"/>
                </a:lnTo>
                <a:close/>
              </a:path>
            </a:pathLst>
          </a:custGeom>
        </p:spPr>
        <p:txBody>
          <a:bodyPr wrap="square">
            <a:noAutofit/>
          </a:bodyPr>
          <a:lstStyle/>
          <a:p>
            <a:endParaRPr lang="zh-CN" altLang="en-US"/>
          </a:p>
        </p:txBody>
      </p:sp>
    </p:spTree>
    <p:extLst>
      <p:ext uri="{BB962C8B-B14F-4D97-AF65-F5344CB8AC3E}">
        <p14:creationId val="393622187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4464360" y="2344566"/>
            <a:ext cx="3295987" cy="2095844"/>
          </a:xfrm>
          <a:custGeom>
            <a:gdLst>
              <a:gd name="connsiteX0" fmla="*/ 0 w 3295987"/>
              <a:gd name="connsiteY0" fmla="*/ 0 h 2095844"/>
              <a:gd name="connsiteX1" fmla="*/ 3295987 w 3295987"/>
              <a:gd name="connsiteY1" fmla="*/ 0 h 2095844"/>
              <a:gd name="connsiteX2" fmla="*/ 3295987 w 3295987"/>
              <a:gd name="connsiteY2" fmla="*/ 2095844 h 2095844"/>
              <a:gd name="connsiteX3" fmla="*/ 0 w 3295987"/>
              <a:gd name="connsiteY3" fmla="*/ 2095844 h 2095844"/>
            </a:gdLst>
            <a:cxnLst>
              <a:cxn ang="0">
                <a:pos x="connsiteX0" y="connsiteY0"/>
              </a:cxn>
              <a:cxn ang="0">
                <a:pos x="connsiteX1" y="connsiteY1"/>
              </a:cxn>
              <a:cxn ang="0">
                <a:pos x="connsiteX2" y="connsiteY2"/>
              </a:cxn>
              <a:cxn ang="0">
                <a:pos x="connsiteX3" y="connsiteY3"/>
              </a:cxn>
            </a:cxnLst>
            <a:rect l="l" t="t" r="r" b="b"/>
            <a:pathLst>
              <a:path w="3295987" h="2095842">
                <a:moveTo>
                  <a:pt x="0" y="0"/>
                </a:moveTo>
                <a:lnTo>
                  <a:pt x="3295987" y="0"/>
                </a:lnTo>
                <a:lnTo>
                  <a:pt x="3295987" y="2095844"/>
                </a:lnTo>
                <a:lnTo>
                  <a:pt x="0" y="2095844"/>
                </a:lnTo>
                <a:close/>
              </a:path>
            </a:pathLst>
          </a:custGeom>
        </p:spPr>
        <p:txBody>
          <a:bodyPr wrap="square">
            <a:noAutofit/>
          </a:bodyPr>
          <a:lstStyle/>
          <a:p>
            <a:endParaRPr lang="zh-CN" altLang="en-US"/>
          </a:p>
        </p:txBody>
      </p:sp>
    </p:spTree>
    <p:extLst>
      <p:ext uri="{BB962C8B-B14F-4D97-AF65-F5344CB8AC3E}">
        <p14:creationId val="235300029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878428" y="2032549"/>
            <a:ext cx="3488367" cy="1745524"/>
          </a:xfrm>
          <a:custGeom>
            <a:gdLst>
              <a:gd name="connsiteX0" fmla="*/ 0 w 3488367"/>
              <a:gd name="connsiteY0" fmla="*/ 0 h 1745524"/>
              <a:gd name="connsiteX1" fmla="*/ 3488367 w 3488367"/>
              <a:gd name="connsiteY1" fmla="*/ 0 h 1745524"/>
              <a:gd name="connsiteX2" fmla="*/ 3488367 w 3488367"/>
              <a:gd name="connsiteY2" fmla="*/ 1745524 h 1745524"/>
              <a:gd name="connsiteX3" fmla="*/ 0 w 3488367"/>
              <a:gd name="connsiteY3" fmla="*/ 1745524 h 1745524"/>
            </a:gdLst>
            <a:cxnLst>
              <a:cxn ang="0">
                <a:pos x="connsiteX0" y="connsiteY0"/>
              </a:cxn>
              <a:cxn ang="0">
                <a:pos x="connsiteX1" y="connsiteY1"/>
              </a:cxn>
              <a:cxn ang="0">
                <a:pos x="connsiteX2" y="connsiteY2"/>
              </a:cxn>
              <a:cxn ang="0">
                <a:pos x="connsiteX3" y="connsiteY3"/>
              </a:cxn>
            </a:cxnLst>
            <a:rect l="l" t="t" r="r" b="b"/>
            <a:pathLst>
              <a:path w="3488367" h="1745523">
                <a:moveTo>
                  <a:pt x="0" y="0"/>
                </a:moveTo>
                <a:lnTo>
                  <a:pt x="3488367" y="0"/>
                </a:lnTo>
                <a:lnTo>
                  <a:pt x="3488367" y="1745524"/>
                </a:lnTo>
                <a:lnTo>
                  <a:pt x="0" y="174552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351816" y="3778073"/>
            <a:ext cx="3488367" cy="1745524"/>
          </a:xfrm>
          <a:custGeom>
            <a:gdLst>
              <a:gd name="connsiteX0" fmla="*/ 0 w 3488367"/>
              <a:gd name="connsiteY0" fmla="*/ 0 h 1745524"/>
              <a:gd name="connsiteX1" fmla="*/ 3488367 w 3488367"/>
              <a:gd name="connsiteY1" fmla="*/ 0 h 1745524"/>
              <a:gd name="connsiteX2" fmla="*/ 3488367 w 3488367"/>
              <a:gd name="connsiteY2" fmla="*/ 1745524 h 1745524"/>
              <a:gd name="connsiteX3" fmla="*/ 0 w 3488367"/>
              <a:gd name="connsiteY3" fmla="*/ 1745524 h 1745524"/>
            </a:gdLst>
            <a:cxnLst>
              <a:cxn ang="0">
                <a:pos x="connsiteX0" y="connsiteY0"/>
              </a:cxn>
              <a:cxn ang="0">
                <a:pos x="connsiteX1" y="connsiteY1"/>
              </a:cxn>
              <a:cxn ang="0">
                <a:pos x="connsiteX2" y="connsiteY2"/>
              </a:cxn>
              <a:cxn ang="0">
                <a:pos x="connsiteX3" y="connsiteY3"/>
              </a:cxn>
            </a:cxnLst>
            <a:rect l="l" t="t" r="r" b="b"/>
            <a:pathLst>
              <a:path w="3488367" h="1745523">
                <a:moveTo>
                  <a:pt x="0" y="0"/>
                </a:moveTo>
                <a:lnTo>
                  <a:pt x="3488367" y="0"/>
                </a:lnTo>
                <a:lnTo>
                  <a:pt x="3488367" y="1745524"/>
                </a:lnTo>
                <a:lnTo>
                  <a:pt x="0" y="174552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844161" y="2032549"/>
            <a:ext cx="3488367" cy="1745524"/>
          </a:xfrm>
          <a:custGeom>
            <a:gdLst>
              <a:gd name="connsiteX0" fmla="*/ 0 w 3488367"/>
              <a:gd name="connsiteY0" fmla="*/ 0 h 1745524"/>
              <a:gd name="connsiteX1" fmla="*/ 3488367 w 3488367"/>
              <a:gd name="connsiteY1" fmla="*/ 0 h 1745524"/>
              <a:gd name="connsiteX2" fmla="*/ 3488367 w 3488367"/>
              <a:gd name="connsiteY2" fmla="*/ 1745524 h 1745524"/>
              <a:gd name="connsiteX3" fmla="*/ 0 w 3488367"/>
              <a:gd name="connsiteY3" fmla="*/ 1745524 h 1745524"/>
            </a:gdLst>
            <a:cxnLst>
              <a:cxn ang="0">
                <a:pos x="connsiteX0" y="connsiteY0"/>
              </a:cxn>
              <a:cxn ang="0">
                <a:pos x="connsiteX1" y="connsiteY1"/>
              </a:cxn>
              <a:cxn ang="0">
                <a:pos x="connsiteX2" y="connsiteY2"/>
              </a:cxn>
              <a:cxn ang="0">
                <a:pos x="connsiteX3" y="connsiteY3"/>
              </a:cxn>
            </a:cxnLst>
            <a:rect l="l" t="t" r="r" b="b"/>
            <a:pathLst>
              <a:path w="3488367" h="1745523">
                <a:moveTo>
                  <a:pt x="0" y="0"/>
                </a:moveTo>
                <a:lnTo>
                  <a:pt x="3488367" y="0"/>
                </a:lnTo>
                <a:lnTo>
                  <a:pt x="3488367" y="1745524"/>
                </a:lnTo>
                <a:lnTo>
                  <a:pt x="0" y="1745524"/>
                </a:lnTo>
                <a:close/>
              </a:path>
            </a:pathLst>
          </a:custGeom>
        </p:spPr>
        <p:txBody>
          <a:bodyPr wrap="square">
            <a:noAutofit/>
          </a:bodyPr>
          <a:lstStyle/>
          <a:p>
            <a:endParaRPr lang="zh-CN" altLang="en-US"/>
          </a:p>
        </p:txBody>
      </p:sp>
    </p:spTree>
    <p:extLst>
      <p:ext uri="{BB962C8B-B14F-4D97-AF65-F5344CB8AC3E}">
        <p14:creationId val="154409919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8" name="图片占位符 7"/>
          <p:cNvSpPr>
            <a:spLocks noGrp="1"/>
          </p:cNvSpPr>
          <p:nvPr>
            <p:ph type="pic" sz="quarter" idx="10"/>
          </p:nvPr>
        </p:nvSpPr>
        <p:spPr>
          <a:xfrm>
            <a:off x="2652874" y="1960238"/>
            <a:ext cx="3443126" cy="1650384"/>
          </a:xfrm>
          <a:custGeom>
            <a:gdLst>
              <a:gd name="connsiteX0" fmla="*/ 0 w 3443126"/>
              <a:gd name="connsiteY0" fmla="*/ 0 h 1650384"/>
              <a:gd name="connsiteX1" fmla="*/ 3443126 w 3443126"/>
              <a:gd name="connsiteY1" fmla="*/ 0 h 1650384"/>
              <a:gd name="connsiteX2" fmla="*/ 3443126 w 3443126"/>
              <a:gd name="connsiteY2" fmla="*/ 1650384 h 1650384"/>
              <a:gd name="connsiteX3" fmla="*/ 0 w 3443126"/>
              <a:gd name="connsiteY3" fmla="*/ 1650384 h 1650384"/>
            </a:gdLst>
            <a:cxnLst>
              <a:cxn ang="0">
                <a:pos x="connsiteX0" y="connsiteY0"/>
              </a:cxn>
              <a:cxn ang="0">
                <a:pos x="connsiteX1" y="connsiteY1"/>
              </a:cxn>
              <a:cxn ang="0">
                <a:pos x="connsiteX2" y="connsiteY2"/>
              </a:cxn>
              <a:cxn ang="0">
                <a:pos x="connsiteX3" y="connsiteY3"/>
              </a:cxn>
            </a:cxnLst>
            <a:rect l="l" t="t" r="r" b="b"/>
            <a:pathLst>
              <a:path w="3443126" h="1650384">
                <a:moveTo>
                  <a:pt x="0" y="0"/>
                </a:moveTo>
                <a:lnTo>
                  <a:pt x="3443126" y="0"/>
                </a:lnTo>
                <a:lnTo>
                  <a:pt x="3443126" y="1650384"/>
                </a:lnTo>
                <a:lnTo>
                  <a:pt x="0" y="165038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7770974" y="3968105"/>
            <a:ext cx="3443126" cy="1650384"/>
          </a:xfrm>
          <a:custGeom>
            <a:gdLst>
              <a:gd name="connsiteX0" fmla="*/ 0 w 3443126"/>
              <a:gd name="connsiteY0" fmla="*/ 0 h 1650384"/>
              <a:gd name="connsiteX1" fmla="*/ 3443126 w 3443126"/>
              <a:gd name="connsiteY1" fmla="*/ 0 h 1650384"/>
              <a:gd name="connsiteX2" fmla="*/ 3443126 w 3443126"/>
              <a:gd name="connsiteY2" fmla="*/ 1650384 h 1650384"/>
              <a:gd name="connsiteX3" fmla="*/ 0 w 3443126"/>
              <a:gd name="connsiteY3" fmla="*/ 1650384 h 1650384"/>
            </a:gdLst>
            <a:cxnLst>
              <a:cxn ang="0">
                <a:pos x="connsiteX0" y="connsiteY0"/>
              </a:cxn>
              <a:cxn ang="0">
                <a:pos x="connsiteX1" y="connsiteY1"/>
              </a:cxn>
              <a:cxn ang="0">
                <a:pos x="connsiteX2" y="connsiteY2"/>
              </a:cxn>
              <a:cxn ang="0">
                <a:pos x="connsiteX3" y="connsiteY3"/>
              </a:cxn>
            </a:cxnLst>
            <a:rect l="l" t="t" r="r" b="b"/>
            <a:pathLst>
              <a:path w="3443126" h="1650384">
                <a:moveTo>
                  <a:pt x="0" y="0"/>
                </a:moveTo>
                <a:lnTo>
                  <a:pt x="3443126" y="0"/>
                </a:lnTo>
                <a:lnTo>
                  <a:pt x="3443126" y="1650384"/>
                </a:lnTo>
                <a:lnTo>
                  <a:pt x="0" y="1650384"/>
                </a:lnTo>
                <a:close/>
              </a:path>
            </a:pathLst>
          </a:custGeom>
        </p:spPr>
        <p:txBody>
          <a:bodyPr wrap="square">
            <a:noAutofit/>
          </a:bodyPr>
          <a:lstStyle/>
          <a:p>
            <a:endParaRPr lang="zh-CN" altLang="en-US"/>
          </a:p>
        </p:txBody>
      </p:sp>
    </p:spTree>
    <p:extLst>
      <p:ext uri="{BB962C8B-B14F-4D97-AF65-F5344CB8AC3E}">
        <p14:creationId val="210218506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132133" y="3842512"/>
            <a:ext cx="2430428" cy="2000068"/>
          </a:xfrm>
          <a:custGeom>
            <a:gdLst>
              <a:gd name="connsiteX0" fmla="*/ 0 w 2430428"/>
              <a:gd name="connsiteY0" fmla="*/ 0 h 2000068"/>
              <a:gd name="connsiteX1" fmla="*/ 2430428 w 2430428"/>
              <a:gd name="connsiteY1" fmla="*/ 0 h 2000068"/>
              <a:gd name="connsiteX2" fmla="*/ 2430428 w 2430428"/>
              <a:gd name="connsiteY2" fmla="*/ 2000068 h 2000068"/>
              <a:gd name="connsiteX3" fmla="*/ 0 w 2430428"/>
              <a:gd name="connsiteY3" fmla="*/ 2000068 h 2000068"/>
            </a:gdLst>
            <a:cxnLst>
              <a:cxn ang="0">
                <a:pos x="connsiteX0" y="connsiteY0"/>
              </a:cxn>
              <a:cxn ang="0">
                <a:pos x="connsiteX1" y="connsiteY1"/>
              </a:cxn>
              <a:cxn ang="0">
                <a:pos x="connsiteX2" y="connsiteY2"/>
              </a:cxn>
              <a:cxn ang="0">
                <a:pos x="connsiteX3" y="connsiteY3"/>
              </a:cxn>
            </a:cxnLst>
            <a:rect l="l" t="t" r="r" b="b"/>
            <a:pathLst>
              <a:path w="2430428" h="2000068">
                <a:moveTo>
                  <a:pt x="0" y="0"/>
                </a:moveTo>
                <a:lnTo>
                  <a:pt x="2430428" y="0"/>
                </a:lnTo>
                <a:lnTo>
                  <a:pt x="2430428" y="2000068"/>
                </a:lnTo>
                <a:lnTo>
                  <a:pt x="0" y="2000068"/>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635412" y="1790363"/>
            <a:ext cx="4920052" cy="4052218"/>
          </a:xfrm>
          <a:custGeom>
            <a:gdLst>
              <a:gd name="connsiteX0" fmla="*/ 0 w 4920052"/>
              <a:gd name="connsiteY0" fmla="*/ 0 h 4052218"/>
              <a:gd name="connsiteX1" fmla="*/ 4920052 w 4920052"/>
              <a:gd name="connsiteY1" fmla="*/ 0 h 4052218"/>
              <a:gd name="connsiteX2" fmla="*/ 4920052 w 4920052"/>
              <a:gd name="connsiteY2" fmla="*/ 4052218 h 4052218"/>
              <a:gd name="connsiteX3" fmla="*/ 0 w 4920052"/>
              <a:gd name="connsiteY3" fmla="*/ 4052218 h 4052218"/>
            </a:gdLst>
            <a:cxnLst>
              <a:cxn ang="0">
                <a:pos x="connsiteX0" y="connsiteY0"/>
              </a:cxn>
              <a:cxn ang="0">
                <a:pos x="connsiteX1" y="connsiteY1"/>
              </a:cxn>
              <a:cxn ang="0">
                <a:pos x="connsiteX2" y="connsiteY2"/>
              </a:cxn>
              <a:cxn ang="0">
                <a:pos x="connsiteX3" y="connsiteY3"/>
              </a:cxn>
            </a:cxnLst>
            <a:rect l="l" t="t" r="r" b="b"/>
            <a:pathLst>
              <a:path w="4920052" h="4052217">
                <a:moveTo>
                  <a:pt x="0" y="0"/>
                </a:moveTo>
                <a:lnTo>
                  <a:pt x="4920052" y="0"/>
                </a:lnTo>
                <a:lnTo>
                  <a:pt x="4920052" y="4052218"/>
                </a:lnTo>
                <a:lnTo>
                  <a:pt x="0" y="4052218"/>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629459" y="1781496"/>
            <a:ext cx="2430428" cy="2000068"/>
          </a:xfrm>
          <a:custGeom>
            <a:gdLst>
              <a:gd name="connsiteX0" fmla="*/ 0 w 2430428"/>
              <a:gd name="connsiteY0" fmla="*/ 0 h 2000068"/>
              <a:gd name="connsiteX1" fmla="*/ 2430428 w 2430428"/>
              <a:gd name="connsiteY1" fmla="*/ 0 h 2000068"/>
              <a:gd name="connsiteX2" fmla="*/ 2430428 w 2430428"/>
              <a:gd name="connsiteY2" fmla="*/ 2000068 h 2000068"/>
              <a:gd name="connsiteX3" fmla="*/ 0 w 2430428"/>
              <a:gd name="connsiteY3" fmla="*/ 2000068 h 2000068"/>
            </a:gdLst>
            <a:cxnLst>
              <a:cxn ang="0">
                <a:pos x="connsiteX0" y="connsiteY0"/>
              </a:cxn>
              <a:cxn ang="0">
                <a:pos x="connsiteX1" y="connsiteY1"/>
              </a:cxn>
              <a:cxn ang="0">
                <a:pos x="connsiteX2" y="connsiteY2"/>
              </a:cxn>
              <a:cxn ang="0">
                <a:pos x="connsiteX3" y="connsiteY3"/>
              </a:cxn>
            </a:cxnLst>
            <a:rect l="l" t="t" r="r" b="b"/>
            <a:pathLst>
              <a:path w="2430428" h="2000068">
                <a:moveTo>
                  <a:pt x="0" y="0"/>
                </a:moveTo>
                <a:lnTo>
                  <a:pt x="2430428" y="0"/>
                </a:lnTo>
                <a:lnTo>
                  <a:pt x="2430428" y="2000068"/>
                </a:lnTo>
                <a:lnTo>
                  <a:pt x="0" y="2000068"/>
                </a:lnTo>
                <a:close/>
              </a:path>
            </a:pathLst>
          </a:custGeom>
        </p:spPr>
        <p:txBody>
          <a:bodyPr wrap="square">
            <a:noAutofit/>
          </a:bodyPr>
          <a:lstStyle/>
          <a:p>
            <a:endParaRPr lang="zh-CN" altLang="en-US"/>
          </a:p>
        </p:txBody>
      </p:sp>
    </p:spTree>
    <p:extLst>
      <p:ext uri="{BB962C8B-B14F-4D97-AF65-F5344CB8AC3E}">
        <p14:creationId val="128454838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1360113" y="1781496"/>
            <a:ext cx="2372177" cy="4065732"/>
          </a:xfrm>
          <a:custGeom>
            <a:gdLst>
              <a:gd name="connsiteX0" fmla="*/ 0 w 2372177"/>
              <a:gd name="connsiteY0" fmla="*/ 0 h 4065732"/>
              <a:gd name="connsiteX1" fmla="*/ 2372177 w 2372177"/>
              <a:gd name="connsiteY1" fmla="*/ 0 h 4065732"/>
              <a:gd name="connsiteX2" fmla="*/ 2372177 w 2372177"/>
              <a:gd name="connsiteY2" fmla="*/ 4065732 h 4065732"/>
              <a:gd name="connsiteX3" fmla="*/ 0 w 2372177"/>
              <a:gd name="connsiteY3" fmla="*/ 4065732 h 4065732"/>
            </a:gdLst>
            <a:cxnLst>
              <a:cxn ang="0">
                <a:pos x="connsiteX0" y="connsiteY0"/>
              </a:cxn>
              <a:cxn ang="0">
                <a:pos x="connsiteX1" y="connsiteY1"/>
              </a:cxn>
              <a:cxn ang="0">
                <a:pos x="connsiteX2" y="connsiteY2"/>
              </a:cxn>
              <a:cxn ang="0">
                <a:pos x="connsiteX3" y="connsiteY3"/>
              </a:cxn>
            </a:cxnLst>
            <a:rect l="l" t="t" r="r" b="b"/>
            <a:pathLst>
              <a:path w="2372177" h="4065731">
                <a:moveTo>
                  <a:pt x="0" y="0"/>
                </a:moveTo>
                <a:lnTo>
                  <a:pt x="2372177" y="0"/>
                </a:lnTo>
                <a:lnTo>
                  <a:pt x="2372177" y="4065732"/>
                </a:lnTo>
                <a:lnTo>
                  <a:pt x="0" y="4065732"/>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425699" y="3034899"/>
            <a:ext cx="1701698" cy="1710378"/>
          </a:xfrm>
          <a:custGeom>
            <a:gdLst>
              <a:gd name="connsiteX0" fmla="*/ 0 w 1701698"/>
              <a:gd name="connsiteY0" fmla="*/ 0 h 1710378"/>
              <a:gd name="connsiteX1" fmla="*/ 1701698 w 1701698"/>
              <a:gd name="connsiteY1" fmla="*/ 0 h 1710378"/>
              <a:gd name="connsiteX2" fmla="*/ 1701698 w 1701698"/>
              <a:gd name="connsiteY2" fmla="*/ 1710378 h 1710378"/>
              <a:gd name="connsiteX3" fmla="*/ 0 w 1701698"/>
              <a:gd name="connsiteY3" fmla="*/ 1710378 h 1710378"/>
            </a:gdLst>
            <a:cxnLst>
              <a:cxn ang="0">
                <a:pos x="connsiteX0" y="connsiteY0"/>
              </a:cxn>
              <a:cxn ang="0">
                <a:pos x="connsiteX1" y="connsiteY1"/>
              </a:cxn>
              <a:cxn ang="0">
                <a:pos x="connsiteX2" y="connsiteY2"/>
              </a:cxn>
              <a:cxn ang="0">
                <a:pos x="connsiteX3" y="connsiteY3"/>
              </a:cxn>
            </a:cxnLst>
            <a:rect l="l" t="t" r="r" b="b"/>
            <a:pathLst>
              <a:path w="1701698" h="1710378">
                <a:moveTo>
                  <a:pt x="0" y="0"/>
                </a:moveTo>
                <a:lnTo>
                  <a:pt x="1701698" y="0"/>
                </a:lnTo>
                <a:lnTo>
                  <a:pt x="1701698" y="1710378"/>
                </a:lnTo>
                <a:lnTo>
                  <a:pt x="0" y="171037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92232" y="3034899"/>
            <a:ext cx="1701698" cy="1710378"/>
          </a:xfrm>
          <a:custGeom>
            <a:gdLst>
              <a:gd name="connsiteX0" fmla="*/ 0 w 1701698"/>
              <a:gd name="connsiteY0" fmla="*/ 0 h 1710378"/>
              <a:gd name="connsiteX1" fmla="*/ 1701698 w 1701698"/>
              <a:gd name="connsiteY1" fmla="*/ 0 h 1710378"/>
              <a:gd name="connsiteX2" fmla="*/ 1701698 w 1701698"/>
              <a:gd name="connsiteY2" fmla="*/ 1710378 h 1710378"/>
              <a:gd name="connsiteX3" fmla="*/ 0 w 1701698"/>
              <a:gd name="connsiteY3" fmla="*/ 1710378 h 1710378"/>
            </a:gdLst>
            <a:cxnLst>
              <a:cxn ang="0">
                <a:pos x="connsiteX0" y="connsiteY0"/>
              </a:cxn>
              <a:cxn ang="0">
                <a:pos x="connsiteX1" y="connsiteY1"/>
              </a:cxn>
              <a:cxn ang="0">
                <a:pos x="connsiteX2" y="connsiteY2"/>
              </a:cxn>
              <a:cxn ang="0">
                <a:pos x="connsiteX3" y="connsiteY3"/>
              </a:cxn>
            </a:cxnLst>
            <a:rect l="l" t="t" r="r" b="b"/>
            <a:pathLst>
              <a:path w="1701698" h="1710378">
                <a:moveTo>
                  <a:pt x="0" y="0"/>
                </a:moveTo>
                <a:lnTo>
                  <a:pt x="1701698" y="0"/>
                </a:lnTo>
                <a:lnTo>
                  <a:pt x="1701698" y="1710378"/>
                </a:lnTo>
                <a:lnTo>
                  <a:pt x="0" y="1710378"/>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158765" y="3034899"/>
            <a:ext cx="1701698" cy="1710378"/>
          </a:xfrm>
          <a:custGeom>
            <a:gdLst>
              <a:gd name="connsiteX0" fmla="*/ 0 w 1701698"/>
              <a:gd name="connsiteY0" fmla="*/ 0 h 1710378"/>
              <a:gd name="connsiteX1" fmla="*/ 1701698 w 1701698"/>
              <a:gd name="connsiteY1" fmla="*/ 0 h 1710378"/>
              <a:gd name="connsiteX2" fmla="*/ 1701698 w 1701698"/>
              <a:gd name="connsiteY2" fmla="*/ 1710378 h 1710378"/>
              <a:gd name="connsiteX3" fmla="*/ 0 w 1701698"/>
              <a:gd name="connsiteY3" fmla="*/ 1710378 h 1710378"/>
            </a:gdLst>
            <a:cxnLst>
              <a:cxn ang="0">
                <a:pos x="connsiteX0" y="connsiteY0"/>
              </a:cxn>
              <a:cxn ang="0">
                <a:pos x="connsiteX1" y="connsiteY1"/>
              </a:cxn>
              <a:cxn ang="0">
                <a:pos x="connsiteX2" y="connsiteY2"/>
              </a:cxn>
              <a:cxn ang="0">
                <a:pos x="connsiteX3" y="connsiteY3"/>
              </a:cxn>
            </a:cxnLst>
            <a:rect l="l" t="t" r="r" b="b"/>
            <a:pathLst>
              <a:path w="1701698" h="1710378">
                <a:moveTo>
                  <a:pt x="0" y="0"/>
                </a:moveTo>
                <a:lnTo>
                  <a:pt x="1701698" y="0"/>
                </a:lnTo>
                <a:lnTo>
                  <a:pt x="1701698" y="1710378"/>
                </a:lnTo>
                <a:lnTo>
                  <a:pt x="0" y="1710378"/>
                </a:lnTo>
                <a:close/>
              </a:path>
            </a:pathLst>
          </a:custGeom>
        </p:spPr>
        <p:txBody>
          <a:bodyPr wrap="square">
            <a:noAutofit/>
          </a:bodyPr>
          <a:lstStyle/>
          <a:p>
            <a:endParaRPr lang="zh-CN" altLang="en-US"/>
          </a:p>
        </p:txBody>
      </p:sp>
    </p:spTree>
    <p:extLst>
      <p:ext uri="{BB962C8B-B14F-4D97-AF65-F5344CB8AC3E}">
        <p14:creationId val="255344937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7" name="图片占位符 6"/>
          <p:cNvSpPr>
            <a:spLocks noGrp="1"/>
          </p:cNvSpPr>
          <p:nvPr>
            <p:ph type="pic" sz="quarter" idx="10"/>
          </p:nvPr>
        </p:nvSpPr>
        <p:spPr>
          <a:xfrm>
            <a:off x="2151373" y="2392280"/>
            <a:ext cx="2771582" cy="2773416"/>
          </a:xfrm>
          <a:custGeom>
            <a:gdLst>
              <a:gd name="connsiteX0" fmla="*/ 1385791 w 2771582"/>
              <a:gd name="connsiteY0" fmla="*/ 0 h 2773416"/>
              <a:gd name="connsiteX1" fmla="*/ 2771582 w 2771582"/>
              <a:gd name="connsiteY1" fmla="*/ 1386708 h 2773416"/>
              <a:gd name="connsiteX2" fmla="*/ 1385791 w 2771582"/>
              <a:gd name="connsiteY2" fmla="*/ 2773416 h 2773416"/>
              <a:gd name="connsiteX3" fmla="*/ 0 w 2771582"/>
              <a:gd name="connsiteY3" fmla="*/ 1386708 h 2773416"/>
              <a:gd name="connsiteX4" fmla="*/ 1385791 w 2771582"/>
              <a:gd name="connsiteY4" fmla="*/ 0 h 27734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771582" h="2773416">
                <a:moveTo>
                  <a:pt x="1385791" y="0"/>
                </a:moveTo>
                <a:cubicBezTo>
                  <a:pt x="2151142" y="0"/>
                  <a:pt x="2771582" y="620850"/>
                  <a:pt x="2771582" y="1386708"/>
                </a:cubicBezTo>
                <a:cubicBezTo>
                  <a:pt x="2771582" y="2152566"/>
                  <a:pt x="2151142" y="2773416"/>
                  <a:pt x="1385791" y="2773416"/>
                </a:cubicBezTo>
                <a:cubicBezTo>
                  <a:pt x="620440" y="2773416"/>
                  <a:pt x="0" y="2152566"/>
                  <a:pt x="0" y="1386708"/>
                </a:cubicBezTo>
                <a:cubicBezTo>
                  <a:pt x="0" y="620850"/>
                  <a:pt x="620440" y="0"/>
                  <a:pt x="1385791" y="0"/>
                </a:cubicBezTo>
                <a:close/>
              </a:path>
            </a:pathLst>
          </a:custGeom>
        </p:spPr>
        <p:txBody>
          <a:bodyPr wrap="square">
            <a:noAutofit/>
          </a:bodyPr>
          <a:lstStyle/>
          <a:p>
            <a:endParaRPr lang="zh-CN" altLang="en-US"/>
          </a:p>
        </p:txBody>
      </p:sp>
    </p:spTree>
    <p:extLst>
      <p:ext uri="{BB962C8B-B14F-4D97-AF65-F5344CB8AC3E}">
        <p14:creationId val="410284681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media/image1.jpeg" Type="http://schemas.openxmlformats.org/officeDocument/2006/relationships/image"/><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图片 1"/>
          <p:cNvPicPr>
            <a:picLocks noChangeAspect="1"/>
          </p:cNvPicPr>
          <p:nvPr userDrawn="1"/>
        </p:nvPicPr>
        <p:blipFill>
          <a:blip r:embed="rId11">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1574902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048007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2.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11.jpeg" Type="http://schemas.openxmlformats.org/officeDocument/2006/relationships/image"/><Relationship Id="rId6" Target="../media/image8.jpeg" Type="http://schemas.openxmlformats.org/officeDocument/2006/relationships/image"/><Relationship Id="rId7" Target="../media/image12.jpeg" Type="http://schemas.openxmlformats.org/officeDocument/2006/relationships/image"/><Relationship Id="rId8" Target="../media/image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3.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1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9.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1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9.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3.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10.jpeg" Type="http://schemas.openxmlformats.org/officeDocument/2006/relationships/image"/><Relationship Id="rId6" Target="../media/image15.jpeg" Type="http://schemas.openxmlformats.org/officeDocument/2006/relationships/image"/><Relationship Id="rId7" Target="../media/image9.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4.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16.jpeg" Type="http://schemas.openxmlformats.org/officeDocument/2006/relationships/image"/><Relationship Id="rId6" Target="../media/image10.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4">
            <a:extLst>
              <a:ext uri="{28A0092B-C50C-407E-A947-70E740481C1C}">
                <a14:useLocalDpi val="0"/>
              </a:ext>
            </a:extLst>
          </a:blip>
          <a:srcRect b="14555" r="65001" t="39788"/>
          <a:stretch>
            <a:fillRect/>
          </a:stretch>
        </p:blipFill>
        <p:spPr>
          <a:xfrm>
            <a:off x="7631442" y="0"/>
            <a:ext cx="4560558" cy="6843252"/>
          </a:xfrm>
          <a:prstGeom prst="rect">
            <a:avLst/>
          </a:prstGeom>
        </p:spPr>
      </p:pic>
      <p:pic>
        <p:nvPicPr>
          <p:cNvPr id="10" name="图片 9"/>
          <p:cNvPicPr>
            <a:picLocks noChangeAspect="1"/>
          </p:cNvPicPr>
          <p:nvPr/>
        </p:nvPicPr>
        <p:blipFill>
          <a:blip r:embed="rId4">
            <a:extLst>
              <a:ext uri="{28A0092B-C50C-407E-A947-70E740481C1C}">
                <a14:useLocalDpi val="0"/>
              </a:ext>
            </a:extLst>
          </a:blip>
          <a:srcRect b="19053" r="61176" t="34896"/>
          <a:stretch>
            <a:fillRect/>
          </a:stretch>
        </p:blipFill>
        <p:spPr>
          <a:xfrm rot="10800000">
            <a:off x="1" y="-44247"/>
            <a:ext cx="5058931" cy="6902246"/>
          </a:xfrm>
          <a:prstGeom prst="rect">
            <a:avLst/>
          </a:prstGeom>
        </p:spPr>
      </p:pic>
      <p:sp>
        <p:nvSpPr>
          <p:cNvPr id="5" name="文本框 4"/>
          <p:cNvSpPr txBox="1"/>
          <p:nvPr/>
        </p:nvSpPr>
        <p:spPr>
          <a:xfrm>
            <a:off x="3769363" y="3282947"/>
            <a:ext cx="4653280" cy="76200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4400" u="none">
                <a:ln>
                  <a:noFill/>
                </a:ln>
                <a:solidFill>
                  <a:srgbClr val="A0C9D8">
                    <a:lumMod val="60000"/>
                    <a:lumOff val="40000"/>
                  </a:srgbClr>
                </a:solidFill>
                <a:effectLst/>
                <a:uLnTx/>
                <a:uFillTx/>
                <a:latin charset="-122" panose="02010609000101010101" pitchFamily="49" typeface="迷你简菱心"/>
                <a:ea charset="-122" panose="02010609000101010101" pitchFamily="49" typeface="迷你简菱心"/>
                <a:cs typeface="+mn-cs"/>
              </a:rPr>
              <a:t>网络安全工作汇报</a:t>
            </a:r>
          </a:p>
        </p:txBody>
      </p:sp>
      <p:sp>
        <p:nvSpPr>
          <p:cNvPr id="7" name="文本框 6"/>
          <p:cNvSpPr txBox="1"/>
          <p:nvPr/>
        </p:nvSpPr>
        <p:spPr>
          <a:xfrm>
            <a:off x="3652731" y="4041634"/>
            <a:ext cx="4886538" cy="456286"/>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50" u="none">
                <a:ln>
                  <a:noFill/>
                </a:ln>
                <a:solidFill>
                  <a:srgbClr val="81B8CB"/>
                </a:solidFill>
                <a:effectLst/>
                <a:uLnTx/>
                <a:uFillTx/>
                <a:latin typeface="Arial"/>
                <a:ea typeface="微软雅黑"/>
                <a:cs typeface="+mn-cs"/>
              </a:rPr>
              <a:t>The user can demonstrate on a projector or computer, or print the and make it into a film to be used in a wider field</a:t>
            </a:r>
          </a:p>
        </p:txBody>
      </p:sp>
      <p:sp>
        <p:nvSpPr>
          <p:cNvPr id="2" name="文本框 1"/>
          <p:cNvSpPr txBox="1"/>
          <p:nvPr/>
        </p:nvSpPr>
        <p:spPr>
          <a:xfrm>
            <a:off x="4168655" y="4640236"/>
            <a:ext cx="4005580" cy="365760"/>
          </a:xfrm>
          <a:prstGeom prst="rect">
            <a:avLst/>
          </a:prstGeom>
          <a:noFill/>
        </p:spPr>
        <p:txBody>
          <a:bodyPr rtlCol="0" wrap="none">
            <a:spAutoFit/>
          </a:bodyPr>
          <a:lstStyle/>
          <a:p>
            <a:pPr algn="ctr"/>
            <a:r>
              <a:rPr altLang="en-US" lang="zh-CN" smtClean="0">
                <a:solidFill>
                  <a:srgbClr val="C6DFE8"/>
                </a:solidFill>
              </a:rPr>
              <a:t>汇报人：优页PPT    时间：XX年XX月</a:t>
            </a:r>
          </a:p>
        </p:txBody>
      </p:sp>
    </p:spTree>
    <p:extLst>
      <p:ext uri="{BB962C8B-B14F-4D97-AF65-F5344CB8AC3E}">
        <p14:creationId val="314374665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3">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000" fill="hold" id="7"/>
                                        <p:tgtEl>
                                          <p:spTgt spid="9"/>
                                        </p:tgtEl>
                                        <p:attrNameLst>
                                          <p:attrName>ppt_x</p:attrName>
                                        </p:attrNameLst>
                                      </p:cBhvr>
                                      <p:tavLst>
                                        <p:tav tm="0">
                                          <p:val>
                                            <p:strVal val="1+#ppt_w/2"/>
                                          </p:val>
                                        </p:tav>
                                        <p:tav tm="100000">
                                          <p:val>
                                            <p:strVal val="#ppt_x"/>
                                          </p:val>
                                        </p:tav>
                                      </p:tavLst>
                                    </p:anim>
                                    <p:anim calcmode="lin" valueType="num">
                                      <p:cBhvr additive="base">
                                        <p:cTn dur="1000" fill="hold" id="8"/>
                                        <p:tgtEl>
                                          <p:spTgt spid="9"/>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2">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1000" fill="hold" id="11"/>
                                        <p:tgtEl>
                                          <p:spTgt spid="10"/>
                                        </p:tgtEl>
                                        <p:attrNameLst>
                                          <p:attrName>ppt_x</p:attrName>
                                        </p:attrNameLst>
                                      </p:cBhvr>
                                      <p:tavLst>
                                        <p:tav tm="0">
                                          <p:val>
                                            <p:strVal val="0-#ppt_w/2"/>
                                          </p:val>
                                        </p:tav>
                                        <p:tav tm="100000">
                                          <p:val>
                                            <p:strVal val="#ppt_x"/>
                                          </p:val>
                                        </p:tav>
                                      </p:tavLst>
                                    </p:anim>
                                    <p:anim calcmode="lin" valueType="num">
                                      <p:cBhvr additive="base">
                                        <p:cTn dur="1000" fill="hold" id="12"/>
                                        <p:tgtEl>
                                          <p:spTgt spid="10"/>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p:cTn dur="500" fill="hold" id="16"/>
                                        <p:tgtEl>
                                          <p:spTgt spid="5"/>
                                        </p:tgtEl>
                                        <p:attrNameLst>
                                          <p:attrName>ppt_w</p:attrName>
                                        </p:attrNameLst>
                                      </p:cBhvr>
                                      <p:tavLst>
                                        <p:tav tm="0">
                                          <p:val>
                                            <p:fltVal val="0"/>
                                          </p:val>
                                        </p:tav>
                                        <p:tav tm="100000">
                                          <p:val>
                                            <p:strVal val="#ppt_w"/>
                                          </p:val>
                                        </p:tav>
                                      </p:tavLst>
                                    </p:anim>
                                    <p:anim calcmode="lin" valueType="num">
                                      <p:cBhvr>
                                        <p:cTn dur="500" fill="hold" id="17"/>
                                        <p:tgtEl>
                                          <p:spTgt spid="5"/>
                                        </p:tgtEl>
                                        <p:attrNameLst>
                                          <p:attrName>ppt_h</p:attrName>
                                        </p:attrNameLst>
                                      </p:cBhvr>
                                      <p:tavLst>
                                        <p:tav tm="0">
                                          <p:val>
                                            <p:fltVal val="0"/>
                                          </p:val>
                                        </p:tav>
                                        <p:tav tm="100000">
                                          <p:val>
                                            <p:strVal val="#ppt_h"/>
                                          </p:val>
                                        </p:tav>
                                      </p:tavLst>
                                    </p:anim>
                                    <p:animEffect filter="fade" transition="in">
                                      <p:cBhvr>
                                        <p:cTn dur="500" id="18"/>
                                        <p:tgtEl>
                                          <p:spTgt spid="5"/>
                                        </p:tgtEl>
                                      </p:cBhvr>
                                    </p:animEffect>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7"/>
                                        </p:tgtEl>
                                        <p:attrNameLst>
                                          <p:attrName>style.visibility</p:attrName>
                                        </p:attrNameLst>
                                      </p:cBhvr>
                                      <p:to>
                                        <p:strVal val="visible"/>
                                      </p:to>
                                    </p:set>
                                    <p:animEffect filter="fade" transition="in">
                                      <p:cBhvr>
                                        <p:cTn dur="1000" id="22"/>
                                        <p:tgtEl>
                                          <p:spTgt spid="7"/>
                                        </p:tgtEl>
                                      </p:cBhvr>
                                    </p:animEffect>
                                    <p:anim calcmode="lin" valueType="num">
                                      <p:cBhvr>
                                        <p:cTn dur="1000" fill="hold" id="23"/>
                                        <p:tgtEl>
                                          <p:spTgt spid="7"/>
                                        </p:tgtEl>
                                        <p:attrNameLst>
                                          <p:attrName>ppt_x</p:attrName>
                                        </p:attrNameLst>
                                      </p:cBhvr>
                                      <p:tavLst>
                                        <p:tav tm="0">
                                          <p:val>
                                            <p:strVal val="#ppt_x"/>
                                          </p:val>
                                        </p:tav>
                                        <p:tav tm="100000">
                                          <p:val>
                                            <p:strVal val="#ppt_x"/>
                                          </p:val>
                                        </p:tav>
                                      </p:tavLst>
                                    </p:anim>
                                    <p:anim calcmode="lin" valueType="num">
                                      <p:cBhvr>
                                        <p:cTn dur="1000" fill="hold" id="24"/>
                                        <p:tgtEl>
                                          <p:spTgt spid="7"/>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id="26" nodeType="afterEffect" presetClass="entr" presetID="10" presetSubtype="0">
                                  <p:stCondLst>
                                    <p:cond delay="0"/>
                                  </p:stCondLst>
                                  <p:childTnLst>
                                    <p:set>
                                      <p:cBhvr>
                                        <p:cTn dur="1" fill="hold" id="27">
                                          <p:stCondLst>
                                            <p:cond delay="0"/>
                                          </p:stCondLst>
                                        </p:cTn>
                                        <p:tgtEl>
                                          <p:spTgt spid="2">
                                            <p:txEl>
                                              <p:pRg end="0" st="0"/>
                                            </p:txEl>
                                          </p:spTgt>
                                        </p:tgtEl>
                                        <p:attrNameLst>
                                          <p:attrName>style.visibility</p:attrName>
                                        </p:attrNameLst>
                                      </p:cBhvr>
                                      <p:to>
                                        <p:strVal val="visible"/>
                                      </p:to>
                                    </p:set>
                                    <p:animEffect filter="fade" transition="in">
                                      <p:cBhvr>
                                        <p:cTn dur="500" id="28"/>
                                        <p:tgtEl>
                                          <p:spTgt spid="2">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f6ff930c-8939-450b-b879-7bfb9bcd13b3"/>
          <p:cNvGrpSpPr>
            <a:grpSpLocks noChangeAspect="1"/>
          </p:cNvGrpSpPr>
          <p:nvPr/>
        </p:nvGrpSpPr>
        <p:grpSpPr>
          <a:xfrm>
            <a:off x="3888192" y="2093322"/>
            <a:ext cx="4415617" cy="2541181"/>
            <a:chOff x="3888192" y="1913307"/>
            <a:chExt cx="4415617" cy="2541181"/>
          </a:xfrm>
        </p:grpSpPr>
        <p:sp>
          <p:nvSpPr>
            <p:cNvPr id="5" name="Freeform: Shape 3"/>
            <p:cNvSpPr/>
            <p:nvPr/>
          </p:nvSpPr>
          <p:spPr bwMode="auto">
            <a:xfrm>
              <a:off x="3888192" y="4356362"/>
              <a:ext cx="2224162" cy="98126"/>
            </a:xfrm>
            <a:custGeom>
              <a:gdLst>
                <a:gd fmla="*/ 0 w 885" name="T0"/>
                <a:gd fmla="*/ 16 h 39" name="T1"/>
                <a:gd fmla="*/ 78 w 885" name="T2"/>
                <a:gd fmla="*/ 39 h 39" name="T3"/>
                <a:gd fmla="*/ 885 w 885" name="T4"/>
                <a:gd fmla="*/ 39 h 39" name="T5"/>
                <a:gd fmla="*/ 885 w 885" name="T6"/>
                <a:gd fmla="*/ 0 h 39" name="T7"/>
                <a:gd fmla="*/ 0 w 885" name="T8"/>
                <a:gd fmla="*/ 0 h 39" name="T9"/>
                <a:gd fmla="*/ 0 w 885" name="T10"/>
                <a:gd fmla="*/ 16 h 39" name="T11"/>
              </a:gdLst>
              <a:cxnLst>
                <a:cxn ang="0">
                  <a:pos x="T0" y="T1"/>
                </a:cxn>
                <a:cxn ang="0">
                  <a:pos x="T2" y="T3"/>
                </a:cxn>
                <a:cxn ang="0">
                  <a:pos x="T4" y="T5"/>
                </a:cxn>
                <a:cxn ang="0">
                  <a:pos x="T6" y="T7"/>
                </a:cxn>
                <a:cxn ang="0">
                  <a:pos x="T8" y="T9"/>
                </a:cxn>
                <a:cxn ang="0">
                  <a:pos x="T10" y="T11"/>
                </a:cxn>
              </a:cxnLst>
              <a:rect b="b" l="0" r="r" t="0"/>
              <a:pathLst>
                <a:path h="39" w="885">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 name="Freeform: Shape 4"/>
            <p:cNvSpPr/>
            <p:nvPr/>
          </p:nvSpPr>
          <p:spPr bwMode="auto">
            <a:xfrm>
              <a:off x="6079645" y="4356362"/>
              <a:ext cx="2224162" cy="98126"/>
            </a:xfrm>
            <a:custGeom>
              <a:gdLst>
                <a:gd fmla="*/ 884 w 884" name="T0"/>
                <a:gd fmla="*/ 16 h 39" name="T1"/>
                <a:gd fmla="*/ 806 w 884" name="T2"/>
                <a:gd fmla="*/ 39 h 39" name="T3"/>
                <a:gd fmla="*/ 0 w 884" name="T4"/>
                <a:gd fmla="*/ 39 h 39" name="T5"/>
                <a:gd fmla="*/ 0 w 884" name="T6"/>
                <a:gd fmla="*/ 0 h 39" name="T7"/>
                <a:gd fmla="*/ 884 w 884" name="T8"/>
                <a:gd fmla="*/ 0 h 39" name="T9"/>
                <a:gd fmla="*/ 884 w 884" name="T10"/>
                <a:gd fmla="*/ 16 h 39" name="T11"/>
              </a:gdLst>
              <a:cxnLst>
                <a:cxn ang="0">
                  <a:pos x="T0" y="T1"/>
                </a:cxn>
                <a:cxn ang="0">
                  <a:pos x="T2" y="T3"/>
                </a:cxn>
                <a:cxn ang="0">
                  <a:pos x="T4" y="T5"/>
                </a:cxn>
                <a:cxn ang="0">
                  <a:pos x="T6" y="T7"/>
                </a:cxn>
                <a:cxn ang="0">
                  <a:pos x="T8" y="T9"/>
                </a:cxn>
                <a:cxn ang="0">
                  <a:pos x="T10" y="T11"/>
                </a:cxn>
              </a:cxnLst>
              <a:rect b="b" l="0" r="r" t="0"/>
              <a:pathLst>
                <a:path h="39" w="884">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 name="Freeform: Shape 5"/>
            <p:cNvSpPr/>
            <p:nvPr/>
          </p:nvSpPr>
          <p:spPr bwMode="auto">
            <a:xfrm>
              <a:off x="4323463" y="1913307"/>
              <a:ext cx="3577781" cy="2450604"/>
            </a:xfrm>
            <a:custGeom>
              <a:gdLst>
                <a:gd fmla="*/ 1378 w 1423" name="T0"/>
                <a:gd fmla="*/ 0 h 974" name="T1"/>
                <a:gd fmla="*/ 45 w 1423" name="T2"/>
                <a:gd fmla="*/ 0 h 974" name="T3"/>
                <a:gd fmla="*/ 0 w 1423" name="T4"/>
                <a:gd fmla="*/ 45 h 974" name="T5"/>
                <a:gd fmla="*/ 0 w 1423" name="T6"/>
                <a:gd fmla="*/ 218 h 974" name="T7"/>
                <a:gd fmla="*/ 0 w 1423" name="T8"/>
                <a:gd fmla="*/ 929 h 974" name="T9"/>
                <a:gd fmla="*/ 45 w 1423" name="T10"/>
                <a:gd fmla="*/ 974 h 974" name="T11"/>
                <a:gd fmla="*/ 1378 w 1423" name="T12"/>
                <a:gd fmla="*/ 974 h 974" name="T13"/>
                <a:gd fmla="*/ 1423 w 1423" name="T14"/>
                <a:gd fmla="*/ 929 h 974" name="T15"/>
                <a:gd fmla="*/ 1423 w 1423" name="T16"/>
                <a:gd fmla="*/ 45 h 974" name="T17"/>
                <a:gd fmla="*/ 1378 w 1423" name="T18"/>
                <a:gd fmla="*/ 0 h 9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4" w="1423">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 name="Freeform: Shape 6"/>
            <p:cNvSpPr/>
            <p:nvPr/>
          </p:nvSpPr>
          <p:spPr bwMode="auto">
            <a:xfrm>
              <a:off x="4336044" y="1925886"/>
              <a:ext cx="3555138" cy="2425444"/>
            </a:xfrm>
            <a:custGeom>
              <a:gdLst>
                <a:gd fmla="*/ 40 w 1414" name="T0"/>
                <a:gd fmla="*/ 964 h 964" name="T1"/>
                <a:gd fmla="*/ 0 w 1414" name="T2"/>
                <a:gd fmla="*/ 924 h 964" name="T3"/>
                <a:gd fmla="*/ 0 w 1414" name="T4"/>
                <a:gd fmla="*/ 40 h 964" name="T5"/>
                <a:gd fmla="*/ 40 w 1414" name="T6"/>
                <a:gd fmla="*/ 0 h 964" name="T7"/>
                <a:gd fmla="*/ 1373 w 1414" name="T8"/>
                <a:gd fmla="*/ 0 h 964" name="T9"/>
                <a:gd fmla="*/ 1414 w 1414" name="T10"/>
                <a:gd fmla="*/ 40 h 964" name="T11"/>
                <a:gd fmla="*/ 1414 w 1414" name="T12"/>
                <a:gd fmla="*/ 924 h 964" name="T13"/>
                <a:gd fmla="*/ 1373 w 1414" name="T14"/>
                <a:gd fmla="*/ 964 h 964" name="T15"/>
                <a:gd fmla="*/ 40 w 1414" name="T16"/>
                <a:gd fmla="*/ 964 h 9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64" w="141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 name="Freeform: Shape 7"/>
            <p:cNvSpPr/>
            <p:nvPr/>
          </p:nvSpPr>
          <p:spPr bwMode="auto">
            <a:xfrm>
              <a:off x="4336044" y="4248174"/>
              <a:ext cx="3555138" cy="103158"/>
            </a:xfrm>
            <a:custGeom>
              <a:gdLst>
                <a:gd fmla="*/ 1414 w 1414" name="T0"/>
                <a:gd fmla="*/ 0 h 41" name="T1"/>
                <a:gd fmla="*/ 1396 w 1414" name="T2"/>
                <a:gd fmla="*/ 9 h 41" name="T3"/>
                <a:gd fmla="*/ 18 w 1414" name="T4"/>
                <a:gd fmla="*/ 9 h 41" name="T5"/>
                <a:gd fmla="*/ 0 w 1414" name="T6"/>
                <a:gd fmla="*/ 0 h 41" name="T7"/>
                <a:gd fmla="*/ 0 w 1414" name="T8"/>
                <a:gd fmla="*/ 1 h 41" name="T9"/>
                <a:gd fmla="*/ 40 w 1414" name="T10"/>
                <a:gd fmla="*/ 41 h 41" name="T11"/>
                <a:gd fmla="*/ 1373 w 1414" name="T12"/>
                <a:gd fmla="*/ 41 h 41" name="T13"/>
                <a:gd fmla="*/ 1414 w 1414" name="T14"/>
                <a:gd fmla="*/ 1 h 41" name="T15"/>
                <a:gd fmla="*/ 1414 w 1414" name="T16"/>
                <a:gd fmla="*/ 0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1414">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 name="Rectangle 8"/>
            <p:cNvSpPr/>
            <p:nvPr/>
          </p:nvSpPr>
          <p:spPr bwMode="auto">
            <a:xfrm>
              <a:off x="3888192" y="4316106"/>
              <a:ext cx="4415617" cy="80513"/>
            </a:xfrm>
            <a:prstGeom prst="rect">
              <a:avLst/>
            </a:prstGeom>
            <a:solidFill>
              <a:srgbClr val="D2D6D7"/>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1" name="Freeform: Shape 9"/>
            <p:cNvSpPr/>
            <p:nvPr/>
          </p:nvSpPr>
          <p:spPr bwMode="auto">
            <a:xfrm>
              <a:off x="5777723" y="4316106"/>
              <a:ext cx="634037" cy="45288"/>
            </a:xfrm>
            <a:custGeom>
              <a:gdLst>
                <a:gd fmla="*/ 0 w 252" name="T0"/>
                <a:gd fmla="*/ 0 h 18" name="T1"/>
                <a:gd fmla="*/ 22 w 252" name="T2"/>
                <a:gd fmla="*/ 18 h 18" name="T3"/>
                <a:gd fmla="*/ 230 w 252" name="T4"/>
                <a:gd fmla="*/ 18 h 18" name="T5"/>
                <a:gd fmla="*/ 252 w 252" name="T6"/>
                <a:gd fmla="*/ 0 h 18" name="T7"/>
                <a:gd fmla="*/ 0 w 252" name="T8"/>
                <a:gd fmla="*/ 0 h 18" name="T9"/>
              </a:gdLst>
              <a:cxnLst>
                <a:cxn ang="0">
                  <a:pos x="T0" y="T1"/>
                </a:cxn>
                <a:cxn ang="0">
                  <a:pos x="T2" y="T3"/>
                </a:cxn>
                <a:cxn ang="0">
                  <a:pos x="T4" y="T5"/>
                </a:cxn>
                <a:cxn ang="0">
                  <a:pos x="T6" y="T7"/>
                </a:cxn>
                <a:cxn ang="0">
                  <a:pos x="T8" y="T9"/>
                </a:cxn>
              </a:cxnLst>
              <a:rect b="b" l="0" r="r" t="0"/>
              <a:pathLst>
                <a:path h="18" w="251">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 name="Rectangle 10"/>
            <p:cNvSpPr/>
            <p:nvPr/>
          </p:nvSpPr>
          <p:spPr bwMode="auto">
            <a:xfrm>
              <a:off x="4454296" y="2079364"/>
              <a:ext cx="3318632" cy="2095846"/>
            </a:xfrm>
            <a:prstGeom prst="rect">
              <a:avLst/>
            </a:prstGeom>
            <a:solidFill>
              <a:srgbClr val="0C0D11"/>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3" name="Rectangle 11"/>
            <p:cNvSpPr/>
            <p:nvPr/>
          </p:nvSpPr>
          <p:spPr bwMode="auto">
            <a:xfrm>
              <a:off x="4464360" y="2091944"/>
              <a:ext cx="3295987" cy="2073201"/>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4" name="Oval 12"/>
            <p:cNvSpPr/>
            <p:nvPr/>
          </p:nvSpPr>
          <p:spPr bwMode="auto">
            <a:xfrm>
              <a:off x="6092226" y="1991303"/>
              <a:ext cx="37741" cy="37741"/>
            </a:xfrm>
            <a:prstGeom prst="ellipse">
              <a:avLst/>
            </a:prstGeom>
            <a:solidFill>
              <a:srgbClr val="2C2C2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 name="Oval 13"/>
            <p:cNvSpPr/>
            <p:nvPr/>
          </p:nvSpPr>
          <p:spPr bwMode="auto">
            <a:xfrm>
              <a:off x="6092226" y="1988788"/>
              <a:ext cx="37741" cy="35224"/>
            </a:xfrm>
            <a:prstGeom prst="ellipse">
              <a:avLst/>
            </a:prstGeom>
            <a:solidFill>
              <a:srgbClr val="0A0A0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 name="Oval 14"/>
            <p:cNvSpPr/>
            <p:nvPr/>
          </p:nvSpPr>
          <p:spPr bwMode="auto">
            <a:xfrm>
              <a:off x="6099773" y="1993820"/>
              <a:ext cx="22645" cy="25160"/>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 name="Oval 15"/>
            <p:cNvSpPr/>
            <p:nvPr/>
          </p:nvSpPr>
          <p:spPr bwMode="auto">
            <a:xfrm>
              <a:off x="6104805" y="2001367"/>
              <a:ext cx="12581" cy="12581"/>
            </a:xfrm>
            <a:prstGeom prst="ellipse">
              <a:avLst/>
            </a:prstGeom>
            <a:solidFill>
              <a:srgbClr val="2C99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 name="Freeform: Shape 16"/>
            <p:cNvSpPr/>
            <p:nvPr/>
          </p:nvSpPr>
          <p:spPr bwMode="auto">
            <a:xfrm>
              <a:off x="6109837" y="2003884"/>
              <a:ext cx="2517" cy="5032"/>
            </a:xfrm>
            <a:custGeom>
              <a:gdLst>
                <a:gd fmla="*/ 1 w 1" name="T0"/>
                <a:gd fmla="*/ 1 h 2" name="T1"/>
                <a:gd fmla="*/ 1 w 1" name="T2"/>
                <a:gd fmla="*/ 2 h 2" name="T3"/>
                <a:gd fmla="*/ 0 w 1" name="T4"/>
                <a:gd fmla="*/ 1 h 2" name="T5"/>
                <a:gd fmla="*/ 1 w 1" name="T6"/>
                <a:gd fmla="*/ 0 h 2" name="T7"/>
                <a:gd fmla="*/ 1 w 1" name="T8"/>
                <a:gd fmla="*/ 1 h 2" name="T9"/>
              </a:gdLst>
              <a:cxnLst>
                <a:cxn ang="0">
                  <a:pos x="T0" y="T1"/>
                </a:cxn>
                <a:cxn ang="0">
                  <a:pos x="T2" y="T3"/>
                </a:cxn>
                <a:cxn ang="0">
                  <a:pos x="T4" y="T5"/>
                </a:cxn>
                <a:cxn ang="0">
                  <a:pos x="T6" y="T7"/>
                </a:cxn>
                <a:cxn ang="0">
                  <a:pos x="T8" y="T9"/>
                </a:cxn>
              </a:cxnLst>
              <a:rect b="b" l="0" r="r" t="0"/>
              <a:pathLst>
                <a:path h="2" w="1">
                  <a:moveTo>
                    <a:pt x="1" y="1"/>
                  </a:moveTo>
                  <a:lnTo>
                    <a:pt x="1" y="2"/>
                  </a:lnTo>
                  <a:lnTo>
                    <a:pt x="0" y="1"/>
                  </a:lnTo>
                  <a:lnTo>
                    <a:pt x="1" y="0"/>
                  </a:ln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30" name="组合 29"/>
          <p:cNvGrpSpPr/>
          <p:nvPr/>
        </p:nvGrpSpPr>
        <p:grpSpPr>
          <a:xfrm>
            <a:off x="1" y="0"/>
            <a:ext cx="2095501" cy="1504951"/>
            <a:chOff x="1" y="0"/>
            <a:chExt cx="2095501" cy="1504951"/>
          </a:xfrm>
        </p:grpSpPr>
        <p:pic>
          <p:nvPicPr>
            <p:cNvPr id="31" name="图片 30"/>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32" name="图片 31"/>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33" name="组合 32"/>
          <p:cNvGrpSpPr/>
          <p:nvPr/>
        </p:nvGrpSpPr>
        <p:grpSpPr>
          <a:xfrm>
            <a:off x="1934256" y="527597"/>
            <a:ext cx="6057900" cy="666561"/>
            <a:chOff x="1524000" y="464431"/>
            <a:chExt cx="6057900" cy="666561"/>
          </a:xfrm>
        </p:grpSpPr>
        <p:sp>
          <p:nvSpPr>
            <p:cNvPr id="34" name="文本框 33"/>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35" name="文本框 34"/>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pic>
        <p:nvPicPr>
          <p:cNvPr id="40" name="图片占位符 39"/>
          <p:cNvPicPr>
            <a:picLocks noChangeAspect="1" noGrp="1"/>
          </p:cNvPicPr>
          <p:nvPr>
            <p:ph idx="10" sz="quarter" type="pic"/>
          </p:nvPr>
        </p:nvPicPr>
        <p:blipFill>
          <a:blip r:embed="rId5">
            <a:extLst>
              <a:ext uri="{28A0092B-C50C-407E-A947-70E740481C1C}">
                <a14:useLocalDpi val="0"/>
              </a:ext>
            </a:extLst>
          </a:blip>
          <a:srcRect b="2290" t="2290"/>
          <a:stretch>
            <a:fillRect/>
          </a:stretch>
        </p:blipFill>
        <p:spPr>
          <a:xfrm>
            <a:off x="4464360" y="2249316"/>
            <a:ext cx="3295987" cy="2095844"/>
          </a:xfrm>
        </p:spPr>
      </p:pic>
      <p:grpSp>
        <p:nvGrpSpPr>
          <p:cNvPr id="37" name="组合 36"/>
          <p:cNvGrpSpPr/>
          <p:nvPr/>
        </p:nvGrpSpPr>
        <p:grpSpPr>
          <a:xfrm>
            <a:off x="8183333" y="2631324"/>
            <a:ext cx="3029180" cy="1220554"/>
            <a:chOff x="874713" y="3325188"/>
            <a:chExt cx="3029180" cy="1220554"/>
          </a:xfrm>
        </p:grpSpPr>
        <p:sp>
          <p:nvSpPr>
            <p:cNvPr id="38" name="矩形 37"/>
            <p:cNvSpPr/>
            <p:nvPr/>
          </p:nvSpPr>
          <p:spPr>
            <a:xfrm>
              <a:off x="874712" y="3677812"/>
              <a:ext cx="3029180"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39" name="矩形 38"/>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41" name="组合 40"/>
          <p:cNvGrpSpPr/>
          <p:nvPr/>
        </p:nvGrpSpPr>
        <p:grpSpPr>
          <a:xfrm>
            <a:off x="874713" y="2631324"/>
            <a:ext cx="3029180" cy="1220554"/>
            <a:chOff x="874713" y="3325188"/>
            <a:chExt cx="3029180" cy="1220554"/>
          </a:xfrm>
        </p:grpSpPr>
        <p:sp>
          <p:nvSpPr>
            <p:cNvPr id="42" name="矩形 41"/>
            <p:cNvSpPr/>
            <p:nvPr/>
          </p:nvSpPr>
          <p:spPr>
            <a:xfrm>
              <a:off x="874713" y="3677812"/>
              <a:ext cx="3029180"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43" name="矩形 42"/>
            <p:cNvSpPr/>
            <p:nvPr/>
          </p:nvSpPr>
          <p:spPr>
            <a:xfrm>
              <a:off x="1661919"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44" name="组合 43"/>
          <p:cNvGrpSpPr/>
          <p:nvPr/>
        </p:nvGrpSpPr>
        <p:grpSpPr>
          <a:xfrm>
            <a:off x="3268510" y="4856736"/>
            <a:ext cx="5654980" cy="962022"/>
            <a:chOff x="-438187" y="3325188"/>
            <a:chExt cx="5654980" cy="962022"/>
          </a:xfrm>
        </p:grpSpPr>
        <p:sp>
          <p:nvSpPr>
            <p:cNvPr id="45" name="矩形 44"/>
            <p:cNvSpPr/>
            <p:nvPr/>
          </p:nvSpPr>
          <p:spPr>
            <a:xfrm>
              <a:off x="-438187" y="3677812"/>
              <a:ext cx="5654980" cy="60350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46" name="矩形 45"/>
            <p:cNvSpPr/>
            <p:nvPr/>
          </p:nvSpPr>
          <p:spPr>
            <a:xfrm>
              <a:off x="1268316" y="3325187"/>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spTree>
    <p:extLst>
      <p:ext uri="{BB962C8B-B14F-4D97-AF65-F5344CB8AC3E}">
        <p14:creationId val="400751423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500" fill="hold" id="7"/>
                                        <p:tgtEl>
                                          <p:spTgt spid="30"/>
                                        </p:tgtEl>
                                        <p:attrNameLst>
                                          <p:attrName>ppt_x</p:attrName>
                                        </p:attrNameLst>
                                      </p:cBhvr>
                                      <p:tavLst>
                                        <p:tav tm="0">
                                          <p:val>
                                            <p:strVal val="0-#ppt_w/2"/>
                                          </p:val>
                                        </p:tav>
                                        <p:tav tm="100000">
                                          <p:val>
                                            <p:strVal val="#ppt_x"/>
                                          </p:val>
                                        </p:tav>
                                      </p:tavLst>
                                    </p:anim>
                                    <p:anim calcmode="lin" valueType="num">
                                      <p:cBhvr additive="base">
                                        <p:cTn dur="500" fill="hold" id="8"/>
                                        <p:tgtEl>
                                          <p:spTgt spid="3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33"/>
                                        </p:tgtEl>
                                        <p:attrNameLst>
                                          <p:attrName>style.visibility</p:attrName>
                                        </p:attrNameLst>
                                      </p:cBhvr>
                                      <p:to>
                                        <p:strVal val="visible"/>
                                      </p:to>
                                    </p:set>
                                    <p:anim calcmode="lin" valueType="num">
                                      <p:cBhvr additive="base">
                                        <p:cTn dur="500" id="12"/>
                                        <p:tgtEl>
                                          <p:spTgt spid="33"/>
                                        </p:tgtEl>
                                        <p:attrNameLst>
                                          <p:attrName>ppt_x</p:attrName>
                                        </p:attrNameLst>
                                      </p:cBhvr>
                                      <p:tavLst>
                                        <p:tav tm="0">
                                          <p:val>
                                            <p:strVal val="#ppt_x-#ppt_w*1.125000"/>
                                          </p:val>
                                        </p:tav>
                                        <p:tav tm="100000">
                                          <p:val>
                                            <p:strVal val="#ppt_x"/>
                                          </p:val>
                                        </p:tav>
                                      </p:tavLst>
                                    </p:anim>
                                    <p:animEffect filter="wipe(right)" transition="in">
                                      <p:cBhvr>
                                        <p:cTn dur="500" id="13"/>
                                        <p:tgtEl>
                                          <p:spTgt spid="33"/>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40"/>
                                        </p:tgtEl>
                                        <p:attrNameLst>
                                          <p:attrName>style.visibility</p:attrName>
                                        </p:attrNameLst>
                                      </p:cBhvr>
                                      <p:to>
                                        <p:strVal val="visible"/>
                                      </p:to>
                                    </p:set>
                                    <p:animEffect filter="fade" transition="in">
                                      <p:cBhvr>
                                        <p:cTn dur="1000" id="17"/>
                                        <p:tgtEl>
                                          <p:spTgt spid="40"/>
                                        </p:tgtEl>
                                      </p:cBhvr>
                                    </p:animEffect>
                                    <p:anim calcmode="lin" valueType="num">
                                      <p:cBhvr>
                                        <p:cTn dur="1000" fill="hold" id="18"/>
                                        <p:tgtEl>
                                          <p:spTgt spid="40"/>
                                        </p:tgtEl>
                                        <p:attrNameLst>
                                          <p:attrName>ppt_x</p:attrName>
                                        </p:attrNameLst>
                                      </p:cBhvr>
                                      <p:tavLst>
                                        <p:tav tm="0">
                                          <p:val>
                                            <p:strVal val="#ppt_x"/>
                                          </p:val>
                                        </p:tav>
                                        <p:tav tm="100000">
                                          <p:val>
                                            <p:strVal val="#ppt_x"/>
                                          </p:val>
                                        </p:tav>
                                      </p:tavLst>
                                    </p:anim>
                                    <p:anim calcmode="lin" valueType="num">
                                      <p:cBhvr>
                                        <p:cTn dur="1000" fill="hold" id="19"/>
                                        <p:tgtEl>
                                          <p:spTgt spid="40"/>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3"/>
                                        </p:tgtEl>
                                        <p:attrNameLst>
                                          <p:attrName>style.visibility</p:attrName>
                                        </p:attrNameLst>
                                      </p:cBhvr>
                                      <p:to>
                                        <p:strVal val="visible"/>
                                      </p:to>
                                    </p:set>
                                    <p:animEffect filter="fade" transition="in">
                                      <p:cBhvr>
                                        <p:cTn dur="1000" id="22"/>
                                        <p:tgtEl>
                                          <p:spTgt spid="3"/>
                                        </p:tgtEl>
                                      </p:cBhvr>
                                    </p:animEffect>
                                    <p:anim calcmode="lin" valueType="num">
                                      <p:cBhvr>
                                        <p:cTn dur="1000" fill="hold" id="23"/>
                                        <p:tgtEl>
                                          <p:spTgt spid="3"/>
                                        </p:tgtEl>
                                        <p:attrNameLst>
                                          <p:attrName>ppt_x</p:attrName>
                                        </p:attrNameLst>
                                      </p:cBhvr>
                                      <p:tavLst>
                                        <p:tav tm="0">
                                          <p:val>
                                            <p:strVal val="#ppt_x"/>
                                          </p:val>
                                        </p:tav>
                                        <p:tav tm="100000">
                                          <p:val>
                                            <p:strVal val="#ppt_x"/>
                                          </p:val>
                                        </p:tav>
                                      </p:tavLst>
                                    </p:anim>
                                    <p:anim calcmode="lin" valueType="num">
                                      <p:cBhvr>
                                        <p:cTn dur="1000" fill="hold" id="24"/>
                                        <p:tgtEl>
                                          <p:spTgt spid="3"/>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8">
                                  <p:stCondLst>
                                    <p:cond delay="0"/>
                                  </p:stCondLst>
                                  <p:childTnLst>
                                    <p:set>
                                      <p:cBhvr>
                                        <p:cTn dur="1" fill="hold" id="27">
                                          <p:stCondLst>
                                            <p:cond delay="0"/>
                                          </p:stCondLst>
                                        </p:cTn>
                                        <p:tgtEl>
                                          <p:spTgt spid="41"/>
                                        </p:tgtEl>
                                        <p:attrNameLst>
                                          <p:attrName>style.visibility</p:attrName>
                                        </p:attrNameLst>
                                      </p:cBhvr>
                                      <p:to>
                                        <p:strVal val="visible"/>
                                      </p:to>
                                    </p:set>
                                    <p:anim calcmode="lin" valueType="num">
                                      <p:cBhvr additive="base">
                                        <p:cTn dur="500" fill="hold" id="28"/>
                                        <p:tgtEl>
                                          <p:spTgt spid="41"/>
                                        </p:tgtEl>
                                        <p:attrNameLst>
                                          <p:attrName>ppt_x</p:attrName>
                                        </p:attrNameLst>
                                      </p:cBhvr>
                                      <p:tavLst>
                                        <p:tav tm="0">
                                          <p:val>
                                            <p:strVal val="0-#ppt_w/2"/>
                                          </p:val>
                                        </p:tav>
                                        <p:tav tm="100000">
                                          <p:val>
                                            <p:strVal val="#ppt_x"/>
                                          </p:val>
                                        </p:tav>
                                      </p:tavLst>
                                    </p:anim>
                                    <p:anim calcmode="lin" valueType="num">
                                      <p:cBhvr additive="base">
                                        <p:cTn dur="500" fill="hold" id="29"/>
                                        <p:tgtEl>
                                          <p:spTgt spid="41"/>
                                        </p:tgtEl>
                                        <p:attrNameLst>
                                          <p:attrName>ppt_y</p:attrName>
                                        </p:attrNameLst>
                                      </p:cBhvr>
                                      <p:tavLst>
                                        <p:tav tm="0">
                                          <p:val>
                                            <p:strVal val="#ppt_y"/>
                                          </p:val>
                                        </p:tav>
                                        <p:tav tm="100000">
                                          <p:val>
                                            <p:strVal val="#ppt_y"/>
                                          </p:val>
                                        </p:tav>
                                      </p:tavLst>
                                    </p:anim>
                                  </p:childTnLst>
                                </p:cTn>
                              </p:par>
                              <p:par>
                                <p:cTn fill="hold" id="30" nodeType="withEffect" presetClass="entr" presetID="2" presetSubtype="2">
                                  <p:stCondLst>
                                    <p:cond delay="0"/>
                                  </p:stCondLst>
                                  <p:childTnLst>
                                    <p:set>
                                      <p:cBhvr>
                                        <p:cTn dur="1" fill="hold" id="31">
                                          <p:stCondLst>
                                            <p:cond delay="0"/>
                                          </p:stCondLst>
                                        </p:cTn>
                                        <p:tgtEl>
                                          <p:spTgt spid="37"/>
                                        </p:tgtEl>
                                        <p:attrNameLst>
                                          <p:attrName>style.visibility</p:attrName>
                                        </p:attrNameLst>
                                      </p:cBhvr>
                                      <p:to>
                                        <p:strVal val="visible"/>
                                      </p:to>
                                    </p:set>
                                    <p:anim calcmode="lin" valueType="num">
                                      <p:cBhvr additive="base">
                                        <p:cTn dur="500" fill="hold" id="32"/>
                                        <p:tgtEl>
                                          <p:spTgt spid="37"/>
                                        </p:tgtEl>
                                        <p:attrNameLst>
                                          <p:attrName>ppt_x</p:attrName>
                                        </p:attrNameLst>
                                      </p:cBhvr>
                                      <p:tavLst>
                                        <p:tav tm="0">
                                          <p:val>
                                            <p:strVal val="1+#ppt_w/2"/>
                                          </p:val>
                                        </p:tav>
                                        <p:tav tm="100000">
                                          <p:val>
                                            <p:strVal val="#ppt_x"/>
                                          </p:val>
                                        </p:tav>
                                      </p:tavLst>
                                    </p:anim>
                                    <p:anim calcmode="lin" valueType="num">
                                      <p:cBhvr additive="base">
                                        <p:cTn dur="500" fill="hold" id="33"/>
                                        <p:tgtEl>
                                          <p:spTgt spid="37"/>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500"/>
                            </p:stCondLst>
                            <p:childTnLst>
                              <p:par>
                                <p:cTn fill="hold" id="35" nodeType="afterEffect" presetClass="entr" presetID="14" presetSubtype="10">
                                  <p:stCondLst>
                                    <p:cond delay="0"/>
                                  </p:stCondLst>
                                  <p:childTnLst>
                                    <p:set>
                                      <p:cBhvr>
                                        <p:cTn dur="1" fill="hold" id="36">
                                          <p:stCondLst>
                                            <p:cond delay="0"/>
                                          </p:stCondLst>
                                        </p:cTn>
                                        <p:tgtEl>
                                          <p:spTgt spid="44"/>
                                        </p:tgtEl>
                                        <p:attrNameLst>
                                          <p:attrName>style.visibility</p:attrName>
                                        </p:attrNameLst>
                                      </p:cBhvr>
                                      <p:to>
                                        <p:strVal val="visible"/>
                                      </p:to>
                                    </p:set>
                                    <p:animEffect filter="randombar(horizontal)" transition="in">
                                      <p:cBhvr>
                                        <p:cTn dur="500" id="37"/>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1" y="0"/>
            <a:ext cx="2095501" cy="1504951"/>
            <a:chOff x="1" y="0"/>
            <a:chExt cx="2095501" cy="1504951"/>
          </a:xfrm>
        </p:grpSpPr>
        <p:pic>
          <p:nvPicPr>
            <p:cNvPr id="10" name="图片 9"/>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11" name="图片 10"/>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12" name="组合 11"/>
          <p:cNvGrpSpPr/>
          <p:nvPr/>
        </p:nvGrpSpPr>
        <p:grpSpPr>
          <a:xfrm>
            <a:off x="1934256" y="527597"/>
            <a:ext cx="6057900" cy="666561"/>
            <a:chOff x="1524000" y="464431"/>
            <a:chExt cx="6057900" cy="666561"/>
          </a:xfrm>
        </p:grpSpPr>
        <p:sp>
          <p:nvSpPr>
            <p:cNvPr id="13" name="文本框 12"/>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14" name="文本框 13"/>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pic>
        <p:nvPicPr>
          <p:cNvPr id="21" name="图片占位符 20"/>
          <p:cNvPicPr>
            <a:picLocks noChangeAspect="1" noGrp="1"/>
          </p:cNvPicPr>
          <p:nvPr>
            <p:ph idx="10" sz="quarter" type="pic"/>
          </p:nvPr>
        </p:nvPicPr>
        <p:blipFill>
          <a:blip r:embed="rId5">
            <a:extLst>
              <a:ext uri="{28A0092B-C50C-407E-A947-70E740481C1C}">
                <a14:useLocalDpi val="0"/>
              </a:ext>
            </a:extLst>
          </a:blip>
          <a:srcRect l="9477" r="9477"/>
          <a:stretch>
            <a:fillRect/>
          </a:stretch>
        </p:blipFill>
        <p:spPr/>
      </p:pic>
      <p:pic>
        <p:nvPicPr>
          <p:cNvPr id="22" name="图片占位符 21"/>
          <p:cNvPicPr>
            <a:picLocks noChangeAspect="1" noGrp="1"/>
          </p:cNvPicPr>
          <p:nvPr>
            <p:ph idx="11" sz="quarter" type="pic"/>
          </p:nvPr>
        </p:nvPicPr>
        <p:blipFill>
          <a:blip r:embed="rId6">
            <a:extLst>
              <a:ext uri="{28A0092B-C50C-407E-A947-70E740481C1C}">
                <a14:useLocalDpi val="0"/>
              </a:ext>
            </a:extLst>
          </a:blip>
          <a:srcRect l="9485" r="9485"/>
          <a:stretch>
            <a:fillRect/>
          </a:stretch>
        </p:blipFill>
        <p:spPr/>
      </p:pic>
      <p:pic>
        <p:nvPicPr>
          <p:cNvPr id="23" name="图片占位符 22"/>
          <p:cNvPicPr>
            <a:picLocks noChangeAspect="1" noGrp="1"/>
          </p:cNvPicPr>
          <p:nvPr>
            <p:ph idx="12" sz="quarter" type="pic"/>
          </p:nvPr>
        </p:nvPicPr>
        <p:blipFill>
          <a:blip r:embed="rId7">
            <a:extLst>
              <a:ext uri="{28A0092B-C50C-407E-A947-70E740481C1C}">
                <a14:useLocalDpi val="0"/>
              </a:ext>
            </a:extLst>
          </a:blip>
          <a:srcRect l="4435" r="4435"/>
          <a:stretch>
            <a:fillRect/>
          </a:stretch>
        </p:blipFill>
        <p:spPr/>
      </p:pic>
      <p:grpSp>
        <p:nvGrpSpPr>
          <p:cNvPr id="27" name="组合 26"/>
          <p:cNvGrpSpPr/>
          <p:nvPr/>
        </p:nvGrpSpPr>
        <p:grpSpPr>
          <a:xfrm>
            <a:off x="1132133" y="1790361"/>
            <a:ext cx="2472761" cy="2000068"/>
            <a:chOff x="1132133" y="1790361"/>
            <a:chExt cx="2472761" cy="2000068"/>
          </a:xfrm>
        </p:grpSpPr>
        <p:sp>
          <p:nvSpPr>
            <p:cNvPr id="4" name="Rectangle 6"/>
            <p:cNvSpPr/>
            <p:nvPr/>
          </p:nvSpPr>
          <p:spPr>
            <a:xfrm>
              <a:off x="1132133" y="1790361"/>
              <a:ext cx="2430428" cy="2000068"/>
            </a:xfrm>
            <a:prstGeom prst="rect">
              <a:avLst/>
            </a:prstGeom>
            <a:solidFill>
              <a:schemeClr val="accent2">
                <a:lumMod val="50000"/>
              </a:schemeClr>
            </a:solid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矩形 18"/>
            <p:cNvSpPr/>
            <p:nvPr/>
          </p:nvSpPr>
          <p:spPr>
            <a:xfrm>
              <a:off x="1362920" y="2523877"/>
              <a:ext cx="2008930"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a:t>
              </a:r>
            </a:p>
          </p:txBody>
        </p:sp>
        <p:sp>
          <p:nvSpPr>
            <p:cNvPr id="20" name="矩形 19"/>
            <p:cNvSpPr/>
            <p:nvPr/>
          </p:nvSpPr>
          <p:spPr>
            <a:xfrm>
              <a:off x="1362920" y="2171253"/>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28" name="组合 27"/>
          <p:cNvGrpSpPr/>
          <p:nvPr/>
        </p:nvGrpSpPr>
        <p:grpSpPr>
          <a:xfrm>
            <a:off x="8629459" y="3842514"/>
            <a:ext cx="2430428" cy="2000068"/>
            <a:chOff x="8629459" y="3842514"/>
            <a:chExt cx="2430428" cy="2000068"/>
          </a:xfrm>
        </p:grpSpPr>
        <p:sp>
          <p:nvSpPr>
            <p:cNvPr id="6" name="Rectangle 8"/>
            <p:cNvSpPr/>
            <p:nvPr/>
          </p:nvSpPr>
          <p:spPr>
            <a:xfrm>
              <a:off x="8629459" y="3842514"/>
              <a:ext cx="2430428" cy="2000068"/>
            </a:xfrm>
            <a:prstGeom prst="rect">
              <a:avLst/>
            </a:prstGeom>
            <a:solidFill>
              <a:schemeClr val="accent2">
                <a:lumMod val="50000"/>
              </a:schemeClr>
            </a:solid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4" name="组合 23"/>
            <p:cNvGrpSpPr/>
            <p:nvPr/>
          </p:nvGrpSpPr>
          <p:grpSpPr>
            <a:xfrm>
              <a:off x="8857036" y="4232269"/>
              <a:ext cx="2008930" cy="1220554"/>
              <a:chOff x="874713" y="3325188"/>
              <a:chExt cx="2008930" cy="1220554"/>
            </a:xfrm>
          </p:grpSpPr>
          <p:sp>
            <p:nvSpPr>
              <p:cNvPr id="25" name="矩形 24"/>
              <p:cNvSpPr/>
              <p:nvPr/>
            </p:nvSpPr>
            <p:spPr>
              <a:xfrm>
                <a:off x="874714" y="3677812"/>
                <a:ext cx="2008930"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a:t>
                </a:r>
              </a:p>
            </p:txBody>
          </p:sp>
          <p:sp>
            <p:nvSpPr>
              <p:cNvPr id="26" name="矩形 25"/>
              <p:cNvSpPr/>
              <p:nvPr/>
            </p:nvSpPr>
            <p:spPr>
              <a:xfrm>
                <a:off x="874714" y="3325188"/>
                <a:ext cx="1934789"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spTree>
    <p:extLst>
      <p:ext uri="{BB962C8B-B14F-4D97-AF65-F5344CB8AC3E}">
        <p14:creationId val="162926447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id="12"/>
                                        <p:tgtEl>
                                          <p:spTgt spid="12"/>
                                        </p:tgtEl>
                                        <p:attrNameLst>
                                          <p:attrName>ppt_x</p:attrName>
                                        </p:attrNameLst>
                                      </p:cBhvr>
                                      <p:tavLst>
                                        <p:tav tm="0">
                                          <p:val>
                                            <p:strVal val="#ppt_x-#ppt_w*1.125000"/>
                                          </p:val>
                                        </p:tav>
                                        <p:tav tm="100000">
                                          <p:val>
                                            <p:strVal val="#ppt_x"/>
                                          </p:val>
                                        </p:tav>
                                      </p:tavLst>
                                    </p:anim>
                                    <p:animEffect filter="wipe(right)" transition="in">
                                      <p:cBhvr>
                                        <p:cTn dur="500" id="13"/>
                                        <p:tgtEl>
                                          <p:spTgt spid="12"/>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p:cTn dur="500" fill="hold" id="17"/>
                                        <p:tgtEl>
                                          <p:spTgt spid="27"/>
                                        </p:tgtEl>
                                        <p:attrNameLst>
                                          <p:attrName>ppt_w</p:attrName>
                                        </p:attrNameLst>
                                      </p:cBhvr>
                                      <p:tavLst>
                                        <p:tav tm="0">
                                          <p:val>
                                            <p:fltVal val="0"/>
                                          </p:val>
                                        </p:tav>
                                        <p:tav tm="100000">
                                          <p:val>
                                            <p:strVal val="#ppt_w"/>
                                          </p:val>
                                        </p:tav>
                                      </p:tavLst>
                                    </p:anim>
                                    <p:anim calcmode="lin" valueType="num">
                                      <p:cBhvr>
                                        <p:cTn dur="500" fill="hold" id="18"/>
                                        <p:tgtEl>
                                          <p:spTgt spid="27"/>
                                        </p:tgtEl>
                                        <p:attrNameLst>
                                          <p:attrName>ppt_h</p:attrName>
                                        </p:attrNameLst>
                                      </p:cBhvr>
                                      <p:tavLst>
                                        <p:tav tm="0">
                                          <p:val>
                                            <p:fltVal val="0"/>
                                          </p:val>
                                        </p:tav>
                                        <p:tav tm="100000">
                                          <p:val>
                                            <p:strVal val="#ppt_h"/>
                                          </p:val>
                                        </p:tav>
                                      </p:tavLst>
                                    </p:anim>
                                    <p:animEffect filter="fade" transition="in">
                                      <p:cBhvr>
                                        <p:cTn dur="500" id="19"/>
                                        <p:tgtEl>
                                          <p:spTgt spid="27"/>
                                        </p:tgtEl>
                                      </p:cBhvr>
                                    </p:animEffect>
                                  </p:childTnLst>
                                </p:cTn>
                              </p:par>
                              <p:par>
                                <p:cTn fill="hold" id="20" nodeType="withEffect" presetClass="entr" presetID="53" presetSubtype="0">
                                  <p:stCondLst>
                                    <p:cond delay="0"/>
                                  </p:stCondLst>
                                  <p:childTnLst>
                                    <p:set>
                                      <p:cBhvr>
                                        <p:cTn dur="1" fill="hold" id="21">
                                          <p:stCondLst>
                                            <p:cond delay="0"/>
                                          </p:stCondLst>
                                        </p:cTn>
                                        <p:tgtEl>
                                          <p:spTgt spid="21"/>
                                        </p:tgtEl>
                                        <p:attrNameLst>
                                          <p:attrName>style.visibility</p:attrName>
                                        </p:attrNameLst>
                                      </p:cBhvr>
                                      <p:to>
                                        <p:strVal val="visible"/>
                                      </p:to>
                                    </p:set>
                                    <p:anim calcmode="lin" valueType="num">
                                      <p:cBhvr>
                                        <p:cTn dur="500" fill="hold" id="22"/>
                                        <p:tgtEl>
                                          <p:spTgt spid="21"/>
                                        </p:tgtEl>
                                        <p:attrNameLst>
                                          <p:attrName>ppt_w</p:attrName>
                                        </p:attrNameLst>
                                      </p:cBhvr>
                                      <p:tavLst>
                                        <p:tav tm="0">
                                          <p:val>
                                            <p:fltVal val="0"/>
                                          </p:val>
                                        </p:tav>
                                        <p:tav tm="100000">
                                          <p:val>
                                            <p:strVal val="#ppt_w"/>
                                          </p:val>
                                        </p:tav>
                                      </p:tavLst>
                                    </p:anim>
                                    <p:anim calcmode="lin" valueType="num">
                                      <p:cBhvr>
                                        <p:cTn dur="500" fill="hold" id="23"/>
                                        <p:tgtEl>
                                          <p:spTgt spid="21"/>
                                        </p:tgtEl>
                                        <p:attrNameLst>
                                          <p:attrName>ppt_h</p:attrName>
                                        </p:attrNameLst>
                                      </p:cBhvr>
                                      <p:tavLst>
                                        <p:tav tm="0">
                                          <p:val>
                                            <p:fltVal val="0"/>
                                          </p:val>
                                        </p:tav>
                                        <p:tav tm="100000">
                                          <p:val>
                                            <p:strVal val="#ppt_h"/>
                                          </p:val>
                                        </p:tav>
                                      </p:tavLst>
                                    </p:anim>
                                    <p:animEffect filter="fade" transition="in">
                                      <p:cBhvr>
                                        <p:cTn dur="500" id="24"/>
                                        <p:tgtEl>
                                          <p:spTgt spid="21"/>
                                        </p:tgtEl>
                                      </p:cBhvr>
                                    </p:animEffect>
                                  </p:childTnLst>
                                </p:cTn>
                              </p:par>
                              <p:par>
                                <p:cTn fill="hold" id="25" nodeType="withEffect" presetClass="entr" presetID="53" presetSubtype="0">
                                  <p:stCondLst>
                                    <p:cond delay="0"/>
                                  </p:stCondLst>
                                  <p:childTnLst>
                                    <p:set>
                                      <p:cBhvr>
                                        <p:cTn dur="1" fill="hold" id="26">
                                          <p:stCondLst>
                                            <p:cond delay="0"/>
                                          </p:stCondLst>
                                        </p:cTn>
                                        <p:tgtEl>
                                          <p:spTgt spid="23"/>
                                        </p:tgtEl>
                                        <p:attrNameLst>
                                          <p:attrName>style.visibility</p:attrName>
                                        </p:attrNameLst>
                                      </p:cBhvr>
                                      <p:to>
                                        <p:strVal val="visible"/>
                                      </p:to>
                                    </p:set>
                                    <p:anim calcmode="lin" valueType="num">
                                      <p:cBhvr>
                                        <p:cTn dur="500" fill="hold" id="27"/>
                                        <p:tgtEl>
                                          <p:spTgt spid="23"/>
                                        </p:tgtEl>
                                        <p:attrNameLst>
                                          <p:attrName>ppt_w</p:attrName>
                                        </p:attrNameLst>
                                      </p:cBhvr>
                                      <p:tavLst>
                                        <p:tav tm="0">
                                          <p:val>
                                            <p:fltVal val="0"/>
                                          </p:val>
                                        </p:tav>
                                        <p:tav tm="100000">
                                          <p:val>
                                            <p:strVal val="#ppt_w"/>
                                          </p:val>
                                        </p:tav>
                                      </p:tavLst>
                                    </p:anim>
                                    <p:anim calcmode="lin" valueType="num">
                                      <p:cBhvr>
                                        <p:cTn dur="500" fill="hold" id="28"/>
                                        <p:tgtEl>
                                          <p:spTgt spid="23"/>
                                        </p:tgtEl>
                                        <p:attrNameLst>
                                          <p:attrName>ppt_h</p:attrName>
                                        </p:attrNameLst>
                                      </p:cBhvr>
                                      <p:tavLst>
                                        <p:tav tm="0">
                                          <p:val>
                                            <p:fltVal val="0"/>
                                          </p:val>
                                        </p:tav>
                                        <p:tav tm="100000">
                                          <p:val>
                                            <p:strVal val="#ppt_h"/>
                                          </p:val>
                                        </p:tav>
                                      </p:tavLst>
                                    </p:anim>
                                    <p:animEffect filter="fade" transition="in">
                                      <p:cBhvr>
                                        <p:cTn dur="500" id="29"/>
                                        <p:tgtEl>
                                          <p:spTgt spid="23"/>
                                        </p:tgtEl>
                                      </p:cBhvr>
                                    </p:animEffect>
                                  </p:childTnLst>
                                </p:cTn>
                              </p:par>
                              <p:par>
                                <p:cTn fill="hold" id="30" nodeType="withEffect" presetClass="entr" presetID="53" presetSubtype="0">
                                  <p:stCondLst>
                                    <p:cond delay="0"/>
                                  </p:stCondLst>
                                  <p:childTnLst>
                                    <p:set>
                                      <p:cBhvr>
                                        <p:cTn dur="1" fill="hold" id="31">
                                          <p:stCondLst>
                                            <p:cond delay="0"/>
                                          </p:stCondLst>
                                        </p:cTn>
                                        <p:tgtEl>
                                          <p:spTgt spid="28"/>
                                        </p:tgtEl>
                                        <p:attrNameLst>
                                          <p:attrName>style.visibility</p:attrName>
                                        </p:attrNameLst>
                                      </p:cBhvr>
                                      <p:to>
                                        <p:strVal val="visible"/>
                                      </p:to>
                                    </p:set>
                                    <p:anim calcmode="lin" valueType="num">
                                      <p:cBhvr>
                                        <p:cTn dur="500" fill="hold" id="32"/>
                                        <p:tgtEl>
                                          <p:spTgt spid="28"/>
                                        </p:tgtEl>
                                        <p:attrNameLst>
                                          <p:attrName>ppt_w</p:attrName>
                                        </p:attrNameLst>
                                      </p:cBhvr>
                                      <p:tavLst>
                                        <p:tav tm="0">
                                          <p:val>
                                            <p:fltVal val="0"/>
                                          </p:val>
                                        </p:tav>
                                        <p:tav tm="100000">
                                          <p:val>
                                            <p:strVal val="#ppt_w"/>
                                          </p:val>
                                        </p:tav>
                                      </p:tavLst>
                                    </p:anim>
                                    <p:anim calcmode="lin" valueType="num">
                                      <p:cBhvr>
                                        <p:cTn dur="500" fill="hold" id="33"/>
                                        <p:tgtEl>
                                          <p:spTgt spid="28"/>
                                        </p:tgtEl>
                                        <p:attrNameLst>
                                          <p:attrName>ppt_h</p:attrName>
                                        </p:attrNameLst>
                                      </p:cBhvr>
                                      <p:tavLst>
                                        <p:tav tm="0">
                                          <p:val>
                                            <p:fltVal val="0"/>
                                          </p:val>
                                        </p:tav>
                                        <p:tav tm="100000">
                                          <p:val>
                                            <p:strVal val="#ppt_h"/>
                                          </p:val>
                                        </p:tav>
                                      </p:tavLst>
                                    </p:anim>
                                    <p:animEffect filter="fade" transition="in">
                                      <p:cBhvr>
                                        <p:cTn dur="500" id="34"/>
                                        <p:tgtEl>
                                          <p:spTgt spid="28"/>
                                        </p:tgtEl>
                                      </p:cBhvr>
                                    </p:animEffect>
                                  </p:childTnLst>
                                </p:cTn>
                              </p:par>
                            </p:childTnLst>
                          </p:cTn>
                        </p:par>
                        <p:par>
                          <p:cTn fill="hold" id="35" nodeType="afterGroup">
                            <p:stCondLst>
                              <p:cond delay="1500"/>
                            </p:stCondLst>
                            <p:childTnLst>
                              <p:par>
                                <p:cTn fill="hold" id="36" nodeType="afterEffect" presetClass="entr" presetID="14" presetSubtype="10">
                                  <p:stCondLst>
                                    <p:cond delay="0"/>
                                  </p:stCondLst>
                                  <p:childTnLst>
                                    <p:set>
                                      <p:cBhvr>
                                        <p:cTn dur="1" fill="hold" id="37">
                                          <p:stCondLst>
                                            <p:cond delay="0"/>
                                          </p:stCondLst>
                                        </p:cTn>
                                        <p:tgtEl>
                                          <p:spTgt spid="22"/>
                                        </p:tgtEl>
                                        <p:attrNameLst>
                                          <p:attrName>style.visibility</p:attrName>
                                        </p:attrNameLst>
                                      </p:cBhvr>
                                      <p:to>
                                        <p:strVal val="visible"/>
                                      </p:to>
                                    </p:set>
                                    <p:animEffect filter="randombar(horizontal)" transition="in">
                                      <p:cBhvr>
                                        <p:cTn dur="500" id="38"/>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1" y="0"/>
            <a:ext cx="2095501" cy="1504951"/>
            <a:chOff x="1" y="0"/>
            <a:chExt cx="2095501" cy="1504951"/>
          </a:xfrm>
        </p:grpSpPr>
        <p:pic>
          <p:nvPicPr>
            <p:cNvPr id="21" name="图片 20"/>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22" name="图片 21"/>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23" name="组合 22"/>
          <p:cNvGrpSpPr/>
          <p:nvPr/>
        </p:nvGrpSpPr>
        <p:grpSpPr>
          <a:xfrm>
            <a:off x="1934256" y="527597"/>
            <a:ext cx="6057900" cy="666561"/>
            <a:chOff x="1524000" y="464431"/>
            <a:chExt cx="6057900" cy="666561"/>
          </a:xfrm>
        </p:grpSpPr>
        <p:sp>
          <p:nvSpPr>
            <p:cNvPr id="24" name="文本框 23"/>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25" name="文本框 24"/>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pic>
        <p:nvPicPr>
          <p:cNvPr id="36" name="图片占位符 35"/>
          <p:cNvPicPr>
            <a:picLocks noChangeAspect="1" noGrp="1"/>
          </p:cNvPicPr>
          <p:nvPr>
            <p:ph idx="11" sz="quarter" type="pic"/>
          </p:nvPr>
        </p:nvPicPr>
        <p:blipFill>
          <a:blip r:embed="rId5">
            <a:extLst>
              <a:ext uri="{28A0092B-C50C-407E-A947-70E740481C1C}">
                <a14:useLocalDpi val="0"/>
              </a:ext>
            </a:extLst>
          </a:blip>
          <a:srcRect l="16837" r="16837"/>
          <a:stretch>
            <a:fillRect/>
          </a:stretch>
        </p:blipFill>
        <p:spPr>
          <a:ln w="38100">
            <a:solidFill>
              <a:schemeClr val="accent2">
                <a:lumMod val="50000"/>
              </a:schemeClr>
            </a:solidFill>
          </a:ln>
        </p:spPr>
      </p:pic>
      <p:pic>
        <p:nvPicPr>
          <p:cNvPr id="37" name="图片占位符 36"/>
          <p:cNvPicPr>
            <a:picLocks noChangeAspect="1" noGrp="1"/>
          </p:cNvPicPr>
          <p:nvPr>
            <p:ph idx="12" sz="quarter" type="pic"/>
          </p:nvPr>
        </p:nvPicPr>
        <p:blipFill>
          <a:blip r:embed="rId6">
            <a:extLst>
              <a:ext uri="{28A0092B-C50C-407E-A947-70E740481C1C}">
                <a14:useLocalDpi val="0"/>
              </a:ext>
            </a:extLst>
          </a:blip>
          <a:srcRect l="16805" r="16805"/>
          <a:stretch>
            <a:fillRect/>
          </a:stretch>
        </p:blipFill>
        <p:spPr>
          <a:ln w="38100">
            <a:solidFill>
              <a:schemeClr val="accent2">
                <a:lumMod val="50000"/>
              </a:schemeClr>
            </a:solidFill>
          </a:ln>
        </p:spPr>
      </p:pic>
      <p:pic>
        <p:nvPicPr>
          <p:cNvPr id="38" name="图片占位符 37"/>
          <p:cNvPicPr>
            <a:picLocks noChangeAspect="1" noGrp="1"/>
          </p:cNvPicPr>
          <p:nvPr>
            <p:ph idx="13" sz="quarter" type="pic"/>
          </p:nvPr>
        </p:nvPicPr>
        <p:blipFill>
          <a:blip r:embed="rId7">
            <a:extLst>
              <a:ext uri="{28A0092B-C50C-407E-A947-70E740481C1C}">
                <a14:useLocalDpi val="0"/>
              </a:ext>
            </a:extLst>
          </a:blip>
          <a:srcRect l="16821" r="16821"/>
          <a:stretch>
            <a:fillRect/>
          </a:stretch>
        </p:blipFill>
        <p:spPr>
          <a:ln w="38100">
            <a:solidFill>
              <a:schemeClr val="accent2">
                <a:lumMod val="50000"/>
              </a:schemeClr>
            </a:solidFill>
          </a:ln>
        </p:spPr>
      </p:pic>
      <p:grpSp>
        <p:nvGrpSpPr>
          <p:cNvPr id="30" name="组合 29"/>
          <p:cNvGrpSpPr/>
          <p:nvPr/>
        </p:nvGrpSpPr>
        <p:grpSpPr>
          <a:xfrm>
            <a:off x="4257445" y="1781496"/>
            <a:ext cx="6574443" cy="962022"/>
            <a:chOff x="874712" y="3325188"/>
            <a:chExt cx="6574443" cy="962022"/>
          </a:xfrm>
        </p:grpSpPr>
        <p:sp>
          <p:nvSpPr>
            <p:cNvPr id="31" name="矩形 30"/>
            <p:cNvSpPr/>
            <p:nvPr/>
          </p:nvSpPr>
          <p:spPr>
            <a:xfrm>
              <a:off x="874712" y="3677812"/>
              <a:ext cx="6574443" cy="603504"/>
            </a:xfrm>
            <a:prstGeom prst="rect">
              <a:avLst/>
            </a:prstGeom>
          </p:spPr>
          <p:txBody>
            <a:bodyPr wrap="square">
              <a:spAutoFit/>
              <a:scene3d>
                <a:camera prst="orthographicFront"/>
                <a:lightRig dir="t" rig="threePt"/>
              </a:scene3d>
              <a:sp3d contourW="12700"/>
            </a:bodyPr>
            <a:lstStyle/>
            <a:p>
              <a:pPr algn="just" lvl="0">
                <a:lnSpc>
                  <a:spcPct val="120000"/>
                </a:lnSpc>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用户可以在投影仪或者计算机上进行演示也可以将演示文稿打印出来制作成胶片以便应用到更广泛的领域中用户可以在投影仪或者计算机上进行演示</a:t>
              </a:r>
            </a:p>
          </p:txBody>
        </p:sp>
        <p:sp>
          <p:nvSpPr>
            <p:cNvPr id="32" name="矩形 31"/>
            <p:cNvSpPr/>
            <p:nvPr/>
          </p:nvSpPr>
          <p:spPr>
            <a:xfrm>
              <a:off x="874712"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pic>
        <p:nvPicPr>
          <p:cNvPr id="40" name="图片占位符 39"/>
          <p:cNvPicPr>
            <a:picLocks noChangeAspect="1" noGrp="1"/>
          </p:cNvPicPr>
          <p:nvPr>
            <p:ph idx="10" sz="quarter" type="pic"/>
          </p:nvPr>
        </p:nvPicPr>
        <p:blipFill>
          <a:blip r:embed="rId8">
            <a:extLst>
              <a:ext uri="{28A0092B-C50C-407E-A947-70E740481C1C}">
                <a14:useLocalDpi val="0"/>
              </a:ext>
            </a:extLst>
          </a:blip>
          <a:srcRect l="30537" r="30537"/>
          <a:stretch>
            <a:fillRect/>
          </a:stretch>
        </p:blipFill>
        <p:spPr>
          <a:ln w="38100">
            <a:solidFill>
              <a:schemeClr val="accent2">
                <a:lumMod val="50000"/>
              </a:schemeClr>
            </a:solidFill>
          </a:ln>
        </p:spPr>
      </p:pic>
      <p:sp>
        <p:nvSpPr>
          <p:cNvPr id="42" name="矩形 41"/>
          <p:cNvSpPr/>
          <p:nvPr/>
        </p:nvSpPr>
        <p:spPr>
          <a:xfrm>
            <a:off x="4257446" y="4979298"/>
            <a:ext cx="2000480" cy="859536"/>
          </a:xfrm>
          <a:prstGeom prst="rect">
            <a:avLst/>
          </a:prstGeom>
        </p:spPr>
        <p:txBody>
          <a:bodyPr wrap="square">
            <a:spAutoFit/>
            <a:scene3d>
              <a:camera prst="orthographicFront"/>
              <a:lightRig dir="t" rig="threePt"/>
            </a:scene3d>
            <a:sp3d contourW="12700"/>
          </a:bodyPr>
          <a:lstStyle/>
          <a:p>
            <a:pPr algn="ctr" lvl="0">
              <a:lnSpc>
                <a:spcPct val="120000"/>
              </a:lnSpc>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a:t>
            </a:r>
          </a:p>
        </p:txBody>
      </p:sp>
      <p:sp>
        <p:nvSpPr>
          <p:cNvPr id="44" name="矩形 43"/>
          <p:cNvSpPr/>
          <p:nvPr/>
        </p:nvSpPr>
        <p:spPr>
          <a:xfrm>
            <a:off x="6614265" y="4979298"/>
            <a:ext cx="2000480" cy="859536"/>
          </a:xfrm>
          <a:prstGeom prst="rect">
            <a:avLst/>
          </a:prstGeom>
        </p:spPr>
        <p:txBody>
          <a:bodyPr wrap="square">
            <a:spAutoFit/>
            <a:scene3d>
              <a:camera prst="orthographicFront"/>
              <a:lightRig dir="t" rig="threePt"/>
            </a:scene3d>
            <a:sp3d contourW="12700"/>
          </a:bodyPr>
          <a:lstStyle/>
          <a:p>
            <a:pPr algn="ctr" lvl="0">
              <a:lnSpc>
                <a:spcPct val="120000"/>
              </a:lnSpc>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a:t>
            </a:r>
          </a:p>
        </p:txBody>
      </p:sp>
      <p:sp>
        <p:nvSpPr>
          <p:cNvPr id="45" name="矩形 44"/>
          <p:cNvSpPr/>
          <p:nvPr/>
        </p:nvSpPr>
        <p:spPr>
          <a:xfrm>
            <a:off x="8980798" y="4979298"/>
            <a:ext cx="2000480" cy="859536"/>
          </a:xfrm>
          <a:prstGeom prst="rect">
            <a:avLst/>
          </a:prstGeom>
        </p:spPr>
        <p:txBody>
          <a:bodyPr wrap="square">
            <a:spAutoFit/>
            <a:scene3d>
              <a:camera prst="orthographicFront"/>
              <a:lightRig dir="t" rig="threePt"/>
            </a:scene3d>
            <a:sp3d contourW="12700"/>
          </a:bodyPr>
          <a:lstStyle/>
          <a:p>
            <a:pPr algn="ctr" lvl="0">
              <a:lnSpc>
                <a:spcPct val="120000"/>
              </a:lnSpc>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a:t>
            </a:r>
          </a:p>
        </p:txBody>
      </p:sp>
    </p:spTree>
    <p:extLst>
      <p:ext uri="{BB962C8B-B14F-4D97-AF65-F5344CB8AC3E}">
        <p14:creationId val="409455054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additive="base">
                                        <p:cTn dur="500" id="12"/>
                                        <p:tgtEl>
                                          <p:spTgt spid="23"/>
                                        </p:tgtEl>
                                        <p:attrNameLst>
                                          <p:attrName>ppt_x</p:attrName>
                                        </p:attrNameLst>
                                      </p:cBhvr>
                                      <p:tavLst>
                                        <p:tav tm="0">
                                          <p:val>
                                            <p:strVal val="#ppt_x-#ppt_w*1.125000"/>
                                          </p:val>
                                        </p:tav>
                                        <p:tav tm="100000">
                                          <p:val>
                                            <p:strVal val="#ppt_x"/>
                                          </p:val>
                                        </p:tav>
                                      </p:tavLst>
                                    </p:anim>
                                    <p:animEffect filter="wipe(right)" transition="in">
                                      <p:cBhvr>
                                        <p:cTn dur="500" id="13"/>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Freeform: Shape 6"/>
          <p:cNvSpPr/>
          <p:nvPr/>
        </p:nvSpPr>
        <p:spPr bwMode="auto">
          <a:xfrm>
            <a:off x="1720667" y="1992798"/>
            <a:ext cx="3632076" cy="3573299"/>
          </a:xfrm>
          <a:custGeom>
            <a:gdLst>
              <a:gd fmla="*/ 1672 w 1672" name="T0"/>
              <a:gd fmla="*/ 822 h 1644" name="T1"/>
              <a:gd fmla="*/ 1606 w 1672" name="T2"/>
              <a:gd fmla="*/ 1072 h 1644" name="T3"/>
              <a:gd fmla="*/ 1513 w 1672" name="T4"/>
              <a:gd fmla="*/ 1314 h 1644" name="T5"/>
              <a:gd fmla="*/ 1312 w 1672" name="T6"/>
              <a:gd fmla="*/ 1477 h 1644" name="T7"/>
              <a:gd fmla="*/ 1095 w 1672" name="T8"/>
              <a:gd fmla="*/ 1618 h 1644" name="T9"/>
              <a:gd fmla="*/ 836 w 1672" name="T10"/>
              <a:gd fmla="*/ 1632 h 1644" name="T11"/>
              <a:gd fmla="*/ 577 w 1672" name="T12"/>
              <a:gd fmla="*/ 1618 h 1644" name="T13"/>
              <a:gd fmla="*/ 360 w 1672" name="T14"/>
              <a:gd fmla="*/ 1477 h 1644" name="T15"/>
              <a:gd fmla="*/ 159 w 1672" name="T16"/>
              <a:gd fmla="*/ 1314 h 1644" name="T17"/>
              <a:gd fmla="*/ 66 w 1672" name="T18"/>
              <a:gd fmla="*/ 1072 h 1644" name="T19"/>
              <a:gd fmla="*/ 0 w 1672" name="T20"/>
              <a:gd fmla="*/ 822 h 1644" name="T21"/>
              <a:gd fmla="*/ 66 w 1672" name="T22"/>
              <a:gd fmla="*/ 572 h 1644" name="T23"/>
              <a:gd fmla="*/ 159 w 1672" name="T24"/>
              <a:gd fmla="*/ 330 h 1644" name="T25"/>
              <a:gd fmla="*/ 360 w 1672" name="T26"/>
              <a:gd fmla="*/ 167 h 1644" name="T27"/>
              <a:gd fmla="*/ 577 w 1672" name="T28"/>
              <a:gd fmla="*/ 26 h 1644" name="T29"/>
              <a:gd fmla="*/ 836 w 1672" name="T30"/>
              <a:gd fmla="*/ 12 h 1644" name="T31"/>
              <a:gd fmla="*/ 1095 w 1672" name="T32"/>
              <a:gd fmla="*/ 26 h 1644" name="T33"/>
              <a:gd fmla="*/ 1312 w 1672" name="T34"/>
              <a:gd fmla="*/ 167 h 1644" name="T35"/>
              <a:gd fmla="*/ 1513 w 1672" name="T36"/>
              <a:gd fmla="*/ 330 h 1644" name="T37"/>
              <a:gd fmla="*/ 1606 w 1672" name="T38"/>
              <a:gd fmla="*/ 572 h 1644" name="T39"/>
              <a:gd fmla="*/ 1672 w 1672" name="T40"/>
              <a:gd fmla="*/ 822 h 164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44" w="1672">
                <a:moveTo>
                  <a:pt x="1672" y="822"/>
                </a:moveTo>
                <a:cubicBezTo>
                  <a:pt x="1672" y="911"/>
                  <a:pt x="1632" y="992"/>
                  <a:pt x="1606" y="1072"/>
                </a:cubicBezTo>
                <a:cubicBezTo>
                  <a:pt x="1579" y="1155"/>
                  <a:pt x="1563" y="1245"/>
                  <a:pt x="1513" y="1314"/>
                </a:cubicBezTo>
                <a:cubicBezTo>
                  <a:pt x="1462" y="1384"/>
                  <a:pt x="1382" y="1426"/>
                  <a:pt x="1312" y="1477"/>
                </a:cubicBezTo>
                <a:cubicBezTo>
                  <a:pt x="1243" y="1527"/>
                  <a:pt x="1178" y="1591"/>
                  <a:pt x="1095" y="1618"/>
                </a:cubicBezTo>
                <a:cubicBezTo>
                  <a:pt x="1014" y="1644"/>
                  <a:pt x="925" y="1632"/>
                  <a:pt x="836" y="1632"/>
                </a:cubicBezTo>
                <a:cubicBezTo>
                  <a:pt x="747" y="1632"/>
                  <a:pt x="658" y="1644"/>
                  <a:pt x="577" y="1618"/>
                </a:cubicBezTo>
                <a:cubicBezTo>
                  <a:pt x="494" y="1591"/>
                  <a:pt x="429" y="1527"/>
                  <a:pt x="360" y="1477"/>
                </a:cubicBezTo>
                <a:cubicBezTo>
                  <a:pt x="290" y="1426"/>
                  <a:pt x="210" y="1384"/>
                  <a:pt x="159" y="1314"/>
                </a:cubicBezTo>
                <a:cubicBezTo>
                  <a:pt x="109" y="1245"/>
                  <a:pt x="93" y="1155"/>
                  <a:pt x="66" y="1072"/>
                </a:cubicBezTo>
                <a:cubicBezTo>
                  <a:pt x="40" y="992"/>
                  <a:pt x="0" y="911"/>
                  <a:pt x="0" y="822"/>
                </a:cubicBezTo>
                <a:cubicBezTo>
                  <a:pt x="0" y="733"/>
                  <a:pt x="40" y="652"/>
                  <a:pt x="66" y="572"/>
                </a:cubicBezTo>
                <a:cubicBezTo>
                  <a:pt x="93" y="489"/>
                  <a:pt x="109" y="399"/>
                  <a:pt x="159" y="330"/>
                </a:cubicBezTo>
                <a:cubicBezTo>
                  <a:pt x="210" y="260"/>
                  <a:pt x="290" y="218"/>
                  <a:pt x="360" y="167"/>
                </a:cubicBezTo>
                <a:cubicBezTo>
                  <a:pt x="429" y="116"/>
                  <a:pt x="494" y="53"/>
                  <a:pt x="577" y="26"/>
                </a:cubicBezTo>
                <a:cubicBezTo>
                  <a:pt x="658" y="0"/>
                  <a:pt x="747" y="12"/>
                  <a:pt x="836" y="12"/>
                </a:cubicBezTo>
                <a:cubicBezTo>
                  <a:pt x="925" y="12"/>
                  <a:pt x="1014" y="0"/>
                  <a:pt x="1095" y="26"/>
                </a:cubicBezTo>
                <a:cubicBezTo>
                  <a:pt x="1178" y="53"/>
                  <a:pt x="1243" y="116"/>
                  <a:pt x="1312" y="167"/>
                </a:cubicBezTo>
                <a:cubicBezTo>
                  <a:pt x="1382" y="218"/>
                  <a:pt x="1462" y="260"/>
                  <a:pt x="1513" y="330"/>
                </a:cubicBezTo>
                <a:cubicBezTo>
                  <a:pt x="1563" y="399"/>
                  <a:pt x="1579" y="489"/>
                  <a:pt x="1606" y="572"/>
                </a:cubicBezTo>
                <a:cubicBezTo>
                  <a:pt x="1632" y="652"/>
                  <a:pt x="1672" y="733"/>
                  <a:pt x="1672" y="822"/>
                </a:cubicBezTo>
              </a:path>
            </a:pathLst>
          </a:custGeom>
          <a:solidFill>
            <a:schemeClr val="accent1">
              <a:lumMod val="50000"/>
            </a:schemeClr>
          </a:solidFill>
          <a:ln>
            <a:noFill/>
          </a:ln>
          <a:extLst/>
        </p:spPr>
        <p:txBody>
          <a:bodyPr anchor="ctr"/>
          <a:lstStyle/>
          <a:p>
            <a:pPr algn="ctr"/>
            <a:endParaRPr/>
          </a:p>
        </p:txBody>
      </p:sp>
      <p:grpSp>
        <p:nvGrpSpPr>
          <p:cNvPr id="83" name="组合 82"/>
          <p:cNvGrpSpPr/>
          <p:nvPr/>
        </p:nvGrpSpPr>
        <p:grpSpPr>
          <a:xfrm>
            <a:off x="5880209" y="3519021"/>
            <a:ext cx="4546580" cy="1815754"/>
            <a:chOff x="5880209" y="3519021"/>
            <a:chExt cx="4546580" cy="1815754"/>
          </a:xfrm>
        </p:grpSpPr>
        <p:sp>
          <p:nvSpPr>
            <p:cNvPr id="5" name="Rectangle 41"/>
            <p:cNvSpPr/>
            <p:nvPr/>
          </p:nvSpPr>
          <p:spPr>
            <a:xfrm>
              <a:off x="6380058" y="3524208"/>
              <a:ext cx="4046731" cy="32788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Rectangle 43"/>
            <p:cNvSpPr/>
            <p:nvPr/>
          </p:nvSpPr>
          <p:spPr>
            <a:xfrm>
              <a:off x="6380058" y="3524208"/>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lIns="216000" wrap="none">
              <a:normAutofit lnSpcReduction="10000"/>
            </a:bodyPr>
            <a:lstStyle/>
            <a:p>
              <a:r>
                <a:rPr altLang="zh-CN" b="1" lang="en-US" sz="1600">
                  <a:solidFill>
                    <a:schemeClr val="accent1">
                      <a:lumMod val="50000"/>
                    </a:schemeClr>
                  </a:solidFill>
                </a:rPr>
                <a:t>50%</a:t>
              </a:r>
            </a:p>
          </p:txBody>
        </p:sp>
        <p:sp>
          <p:nvSpPr>
            <p:cNvPr id="7" name="Rectangle 45"/>
            <p:cNvSpPr/>
            <p:nvPr/>
          </p:nvSpPr>
          <p:spPr>
            <a:xfrm>
              <a:off x="6380058" y="5004119"/>
              <a:ext cx="4046731" cy="32788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Rectangle 47"/>
            <p:cNvSpPr/>
            <p:nvPr/>
          </p:nvSpPr>
          <p:spPr>
            <a:xfrm>
              <a:off x="6380058" y="5004119"/>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lIns="216000" wrap="none">
              <a:normAutofit lnSpcReduction="10000"/>
            </a:bodyPr>
            <a:lstStyle/>
            <a:p>
              <a:r>
                <a:rPr altLang="zh-CN" b="1" lang="en-US" sz="1600">
                  <a:solidFill>
                    <a:schemeClr val="accent1">
                      <a:lumMod val="50000"/>
                    </a:schemeClr>
                  </a:solidFill>
                </a:rPr>
                <a:t>45%</a:t>
              </a:r>
            </a:p>
          </p:txBody>
        </p:sp>
        <p:sp>
          <p:nvSpPr>
            <p:cNvPr id="9" name="Rectangle 49"/>
            <p:cNvSpPr/>
            <p:nvPr/>
          </p:nvSpPr>
          <p:spPr>
            <a:xfrm>
              <a:off x="6380058" y="4507898"/>
              <a:ext cx="4046731" cy="32788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Rectangle 51"/>
            <p:cNvSpPr/>
            <p:nvPr/>
          </p:nvSpPr>
          <p:spPr>
            <a:xfrm>
              <a:off x="6380058" y="4507898"/>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lIns="216000" wrap="none">
              <a:normAutofit lnSpcReduction="10000"/>
            </a:bodyPr>
            <a:lstStyle/>
            <a:p>
              <a:r>
                <a:rPr altLang="zh-CN" b="1" lang="en-US" sz="1600">
                  <a:solidFill>
                    <a:schemeClr val="accent1">
                      <a:lumMod val="50000"/>
                    </a:schemeClr>
                  </a:solidFill>
                </a:rPr>
                <a:t>75%</a:t>
              </a:r>
            </a:p>
          </p:txBody>
        </p:sp>
        <p:sp>
          <p:nvSpPr>
            <p:cNvPr id="11" name="Rectangle 53"/>
            <p:cNvSpPr/>
            <p:nvPr/>
          </p:nvSpPr>
          <p:spPr>
            <a:xfrm>
              <a:off x="6380058" y="4012163"/>
              <a:ext cx="4046731" cy="32788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Rectangle 55"/>
            <p:cNvSpPr/>
            <p:nvPr/>
          </p:nvSpPr>
          <p:spPr>
            <a:xfrm>
              <a:off x="6380058" y="4012163"/>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lIns="216000" wrap="none">
              <a:normAutofit lnSpcReduction="10000"/>
            </a:bodyPr>
            <a:lstStyle/>
            <a:p>
              <a:r>
                <a:rPr altLang="zh-CN" b="1" lang="en-US" sz="1600">
                  <a:solidFill>
                    <a:schemeClr val="accent1">
                      <a:lumMod val="50000"/>
                    </a:schemeClr>
                  </a:solidFill>
                </a:rPr>
                <a:t>62%</a:t>
              </a:r>
            </a:p>
          </p:txBody>
        </p:sp>
        <p:grpSp>
          <p:nvGrpSpPr>
            <p:cNvPr id="13" name="Group 57"/>
            <p:cNvGrpSpPr/>
            <p:nvPr/>
          </p:nvGrpSpPr>
          <p:grpSpPr>
            <a:xfrm>
              <a:off x="5880209" y="3996062"/>
              <a:ext cx="331625" cy="332192"/>
              <a:chOff x="7275629" y="3973834"/>
              <a:chExt cx="464344" cy="465138"/>
            </a:xfrm>
            <a:solidFill>
              <a:schemeClr val="accent1"/>
            </a:solidFill>
          </p:grpSpPr>
          <p:sp>
            <p:nvSpPr>
              <p:cNvPr id="29" name="Freeform: Shape 58"/>
              <p:cNvSpPr/>
              <p:nvPr/>
            </p:nvSpPr>
            <p:spPr bwMode="auto">
              <a:xfrm>
                <a:off x="7275629" y="401749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0" name="Freeform: Shape 59"/>
              <p:cNvSpPr/>
              <p:nvPr/>
            </p:nvSpPr>
            <p:spPr bwMode="auto">
              <a:xfrm>
                <a:off x="7478829" y="420640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1" name="Freeform: Shape 60"/>
              <p:cNvSpPr/>
              <p:nvPr/>
            </p:nvSpPr>
            <p:spPr bwMode="auto">
              <a:xfrm>
                <a:off x="7667742" y="397383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2" name="Freeform: Shape 61"/>
              <p:cNvSpPr/>
              <p:nvPr/>
            </p:nvSpPr>
            <p:spPr bwMode="auto">
              <a:xfrm>
                <a:off x="7391517" y="419211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3" name="Freeform: Shape 62"/>
              <p:cNvSpPr/>
              <p:nvPr/>
            </p:nvSpPr>
            <p:spPr bwMode="auto">
              <a:xfrm>
                <a:off x="7449460" y="429371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4" name="Freeform: Shape 63"/>
              <p:cNvSpPr/>
              <p:nvPr/>
            </p:nvSpPr>
            <p:spPr bwMode="auto">
              <a:xfrm>
                <a:off x="7682029" y="407543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grpSp>
          <p:nvGrpSpPr>
            <p:cNvPr id="14" name="Group 64"/>
            <p:cNvGrpSpPr/>
            <p:nvPr/>
          </p:nvGrpSpPr>
          <p:grpSpPr>
            <a:xfrm>
              <a:off x="5909059" y="5012794"/>
              <a:ext cx="281802" cy="321981"/>
              <a:chOff x="9162373" y="3045147"/>
              <a:chExt cx="406400" cy="464344"/>
            </a:xfrm>
            <a:solidFill>
              <a:schemeClr val="accent1"/>
            </a:solidFill>
          </p:grpSpPr>
          <p:sp>
            <p:nvSpPr>
              <p:cNvPr id="25" name="Freeform: Shape 65"/>
              <p:cNvSpPr/>
              <p:nvPr/>
            </p:nvSpPr>
            <p:spPr bwMode="auto">
              <a:xfrm>
                <a:off x="9162373" y="3045147"/>
                <a:ext cx="406400"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26" name="Freeform: Shape 66"/>
              <p:cNvSpPr/>
              <p:nvPr/>
            </p:nvSpPr>
            <p:spPr bwMode="auto">
              <a:xfrm>
                <a:off x="9481460" y="3407890"/>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27" name="Freeform: Shape 67"/>
              <p:cNvSpPr/>
              <p:nvPr/>
            </p:nvSpPr>
            <p:spPr bwMode="auto">
              <a:xfrm>
                <a:off x="9481460" y="3320578"/>
                <a:ext cx="29369"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28" name="Freeform: Shape 68"/>
              <p:cNvSpPr/>
              <p:nvPr/>
            </p:nvSpPr>
            <p:spPr bwMode="auto">
              <a:xfrm>
                <a:off x="9481460" y="3233265"/>
                <a:ext cx="29369"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grpSp>
          <p:nvGrpSpPr>
            <p:cNvPr id="15" name="Group 69"/>
            <p:cNvGrpSpPr/>
            <p:nvPr/>
          </p:nvGrpSpPr>
          <p:grpSpPr>
            <a:xfrm>
              <a:off x="5940237" y="3519021"/>
              <a:ext cx="227886" cy="332192"/>
              <a:chOff x="3582988" y="3510757"/>
              <a:chExt cx="319088" cy="465138"/>
            </a:xfrm>
            <a:solidFill>
              <a:schemeClr val="accent1"/>
            </a:solidFill>
          </p:grpSpPr>
          <p:sp>
            <p:nvSpPr>
              <p:cNvPr id="23" name="Freeform: Shape 70"/>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8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24" name="Freeform: Shape 71"/>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grpSp>
          <p:nvGrpSpPr>
            <p:cNvPr id="16" name="Group 72"/>
            <p:cNvGrpSpPr/>
            <p:nvPr/>
          </p:nvGrpSpPr>
          <p:grpSpPr>
            <a:xfrm>
              <a:off x="5922041" y="4504428"/>
              <a:ext cx="248860" cy="332192"/>
              <a:chOff x="2639219" y="3510757"/>
              <a:chExt cx="348456" cy="465138"/>
            </a:xfrm>
            <a:solidFill>
              <a:schemeClr val="accent1"/>
            </a:solidFill>
          </p:grpSpPr>
          <p:sp>
            <p:nvSpPr>
              <p:cNvPr id="21" name="Freeform: Shape 73"/>
              <p:cNvSpPr/>
              <p:nvPr/>
            </p:nvSpPr>
            <p:spPr bwMode="auto">
              <a:xfrm>
                <a:off x="2639219" y="3510757"/>
                <a:ext cx="348456"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22" name="Freeform: Shape 74"/>
              <p:cNvSpPr/>
              <p:nvPr/>
            </p:nvSpPr>
            <p:spPr bwMode="auto">
              <a:xfrm>
                <a:off x="2784475" y="3786982"/>
                <a:ext cx="57944"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grpSp>
      <p:grpSp>
        <p:nvGrpSpPr>
          <p:cNvPr id="72" name="组合 71"/>
          <p:cNvGrpSpPr/>
          <p:nvPr/>
        </p:nvGrpSpPr>
        <p:grpSpPr>
          <a:xfrm>
            <a:off x="1" y="0"/>
            <a:ext cx="2095501" cy="1504951"/>
            <a:chOff x="1" y="0"/>
            <a:chExt cx="2095501" cy="1504951"/>
          </a:xfrm>
        </p:grpSpPr>
        <p:pic>
          <p:nvPicPr>
            <p:cNvPr id="73" name="图片 72"/>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74" name="图片 73"/>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75" name="组合 74"/>
          <p:cNvGrpSpPr/>
          <p:nvPr/>
        </p:nvGrpSpPr>
        <p:grpSpPr>
          <a:xfrm>
            <a:off x="1934256" y="527597"/>
            <a:ext cx="6057900" cy="666561"/>
            <a:chOff x="1524000" y="464431"/>
            <a:chExt cx="6057900" cy="666561"/>
          </a:xfrm>
        </p:grpSpPr>
        <p:sp>
          <p:nvSpPr>
            <p:cNvPr id="76" name="文本框 75"/>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77" name="文本框 76"/>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pic>
        <p:nvPicPr>
          <p:cNvPr id="82" name="图片占位符 81"/>
          <p:cNvPicPr>
            <a:picLocks noChangeAspect="1" noGrp="1"/>
          </p:cNvPicPr>
          <p:nvPr>
            <p:ph idx="10" sz="quarter" type="pic"/>
          </p:nvPr>
        </p:nvPicPr>
        <p:blipFill>
          <a:blip r:embed="rId5">
            <a:extLst>
              <a:ext uri="{28A0092B-C50C-407E-A947-70E740481C1C}">
                <a14:useLocalDpi val="0"/>
              </a:ext>
            </a:extLst>
          </a:blip>
          <a:srcRect l="16682" r="16682"/>
          <a:stretch>
            <a:fillRect/>
          </a:stretch>
        </p:blipFill>
        <p:spPr/>
      </p:pic>
      <p:grpSp>
        <p:nvGrpSpPr>
          <p:cNvPr id="79" name="组合 78"/>
          <p:cNvGrpSpPr/>
          <p:nvPr/>
        </p:nvGrpSpPr>
        <p:grpSpPr>
          <a:xfrm>
            <a:off x="5829070" y="2335620"/>
            <a:ext cx="4725987" cy="962022"/>
            <a:chOff x="874712" y="3325188"/>
            <a:chExt cx="4725987" cy="962022"/>
          </a:xfrm>
        </p:grpSpPr>
        <p:sp>
          <p:nvSpPr>
            <p:cNvPr id="80" name="矩形 79"/>
            <p:cNvSpPr/>
            <p:nvPr/>
          </p:nvSpPr>
          <p:spPr>
            <a:xfrm>
              <a:off x="874713" y="3677812"/>
              <a:ext cx="4725987"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81" name="矩形 80"/>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spTree>
    <p:extLst>
      <p:ext uri="{BB962C8B-B14F-4D97-AF65-F5344CB8AC3E}">
        <p14:creationId val="273038775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72"/>
                                        </p:tgtEl>
                                        <p:attrNameLst>
                                          <p:attrName>style.visibility</p:attrName>
                                        </p:attrNameLst>
                                      </p:cBhvr>
                                      <p:to>
                                        <p:strVal val="visible"/>
                                      </p:to>
                                    </p:set>
                                    <p:anim calcmode="lin" valueType="num">
                                      <p:cBhvr additive="base">
                                        <p:cTn dur="500" fill="hold" id="7"/>
                                        <p:tgtEl>
                                          <p:spTgt spid="72"/>
                                        </p:tgtEl>
                                        <p:attrNameLst>
                                          <p:attrName>ppt_x</p:attrName>
                                        </p:attrNameLst>
                                      </p:cBhvr>
                                      <p:tavLst>
                                        <p:tav tm="0">
                                          <p:val>
                                            <p:strVal val="0-#ppt_w/2"/>
                                          </p:val>
                                        </p:tav>
                                        <p:tav tm="100000">
                                          <p:val>
                                            <p:strVal val="#ppt_x"/>
                                          </p:val>
                                        </p:tav>
                                      </p:tavLst>
                                    </p:anim>
                                    <p:anim calcmode="lin" valueType="num">
                                      <p:cBhvr additive="base">
                                        <p:cTn dur="500" fill="hold" id="8"/>
                                        <p:tgtEl>
                                          <p:spTgt spid="7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75"/>
                                        </p:tgtEl>
                                        <p:attrNameLst>
                                          <p:attrName>style.visibility</p:attrName>
                                        </p:attrNameLst>
                                      </p:cBhvr>
                                      <p:to>
                                        <p:strVal val="visible"/>
                                      </p:to>
                                    </p:set>
                                    <p:anim calcmode="lin" valueType="num">
                                      <p:cBhvr additive="base">
                                        <p:cTn dur="500" id="12"/>
                                        <p:tgtEl>
                                          <p:spTgt spid="75"/>
                                        </p:tgtEl>
                                        <p:attrNameLst>
                                          <p:attrName>ppt_x</p:attrName>
                                        </p:attrNameLst>
                                      </p:cBhvr>
                                      <p:tavLst>
                                        <p:tav tm="0">
                                          <p:val>
                                            <p:strVal val="#ppt_x-#ppt_w*1.125000"/>
                                          </p:val>
                                        </p:tav>
                                        <p:tav tm="100000">
                                          <p:val>
                                            <p:strVal val="#ppt_x"/>
                                          </p:val>
                                        </p:tav>
                                      </p:tavLst>
                                    </p:anim>
                                    <p:animEffect filter="wipe(right)" transition="in">
                                      <p:cBhvr>
                                        <p:cTn dur="500" id="13"/>
                                        <p:tgtEl>
                                          <p:spTgt spid="75"/>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82"/>
                                        </p:tgtEl>
                                        <p:attrNameLst>
                                          <p:attrName>style.visibility</p:attrName>
                                        </p:attrNameLst>
                                      </p:cBhvr>
                                      <p:to>
                                        <p:strVal val="visible"/>
                                      </p:to>
                                    </p:set>
                                    <p:anim calcmode="lin" valueType="num">
                                      <p:cBhvr>
                                        <p:cTn dur="500" fill="hold" id="17"/>
                                        <p:tgtEl>
                                          <p:spTgt spid="82"/>
                                        </p:tgtEl>
                                        <p:attrNameLst>
                                          <p:attrName>ppt_w</p:attrName>
                                        </p:attrNameLst>
                                      </p:cBhvr>
                                      <p:tavLst>
                                        <p:tav tm="0">
                                          <p:val>
                                            <p:fltVal val="0"/>
                                          </p:val>
                                        </p:tav>
                                        <p:tav tm="100000">
                                          <p:val>
                                            <p:strVal val="#ppt_w"/>
                                          </p:val>
                                        </p:tav>
                                      </p:tavLst>
                                    </p:anim>
                                    <p:anim calcmode="lin" valueType="num">
                                      <p:cBhvr>
                                        <p:cTn dur="500" fill="hold" id="18"/>
                                        <p:tgtEl>
                                          <p:spTgt spid="82"/>
                                        </p:tgtEl>
                                        <p:attrNameLst>
                                          <p:attrName>ppt_h</p:attrName>
                                        </p:attrNameLst>
                                      </p:cBhvr>
                                      <p:tavLst>
                                        <p:tav tm="0">
                                          <p:val>
                                            <p:fltVal val="0"/>
                                          </p:val>
                                        </p:tav>
                                        <p:tav tm="100000">
                                          <p:val>
                                            <p:strVal val="#ppt_h"/>
                                          </p:val>
                                        </p:tav>
                                      </p:tavLst>
                                    </p:anim>
                                    <p:animEffect filter="fade" transition="in">
                                      <p:cBhvr>
                                        <p:cTn dur="500" id="19"/>
                                        <p:tgtEl>
                                          <p:spTgt spid="82"/>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7"/>
                                        </p:tgtEl>
                                        <p:attrNameLst>
                                          <p:attrName>style.visibility</p:attrName>
                                        </p:attrNameLst>
                                      </p:cBhvr>
                                      <p:to>
                                        <p:strVal val="visible"/>
                                      </p:to>
                                    </p:set>
                                    <p:anim calcmode="lin" valueType="num">
                                      <p:cBhvr>
                                        <p:cTn dur="500" fill="hold" id="22"/>
                                        <p:tgtEl>
                                          <p:spTgt spid="37"/>
                                        </p:tgtEl>
                                        <p:attrNameLst>
                                          <p:attrName>ppt_w</p:attrName>
                                        </p:attrNameLst>
                                      </p:cBhvr>
                                      <p:tavLst>
                                        <p:tav tm="0">
                                          <p:val>
                                            <p:fltVal val="0"/>
                                          </p:val>
                                        </p:tav>
                                        <p:tav tm="100000">
                                          <p:val>
                                            <p:strVal val="#ppt_w"/>
                                          </p:val>
                                        </p:tav>
                                      </p:tavLst>
                                    </p:anim>
                                    <p:anim calcmode="lin" valueType="num">
                                      <p:cBhvr>
                                        <p:cTn dur="500" fill="hold" id="23"/>
                                        <p:tgtEl>
                                          <p:spTgt spid="37"/>
                                        </p:tgtEl>
                                        <p:attrNameLst>
                                          <p:attrName>ppt_h</p:attrName>
                                        </p:attrNameLst>
                                      </p:cBhvr>
                                      <p:tavLst>
                                        <p:tav tm="0">
                                          <p:val>
                                            <p:fltVal val="0"/>
                                          </p:val>
                                        </p:tav>
                                        <p:tav tm="100000">
                                          <p:val>
                                            <p:strVal val="#ppt_h"/>
                                          </p:val>
                                        </p:tav>
                                      </p:tavLst>
                                    </p:anim>
                                    <p:animEffect filter="fade" transition="in">
                                      <p:cBhvr>
                                        <p:cTn dur="500" id="24"/>
                                        <p:tgtEl>
                                          <p:spTgt spid="37"/>
                                        </p:tgtEl>
                                      </p:cBhvr>
                                    </p:animEffect>
                                  </p:childTnLst>
                                </p:cTn>
                              </p:par>
                            </p:childTnLst>
                          </p:cTn>
                        </p:par>
                        <p:par>
                          <p:cTn fill="hold" id="25" nodeType="afterGroup">
                            <p:stCondLst>
                              <p:cond delay="1500"/>
                            </p:stCondLst>
                            <p:childTnLst>
                              <p:par>
                                <p:cTn fill="hold" id="26" nodeType="afterEffect" presetClass="entr" presetID="2" presetSubtype="2">
                                  <p:stCondLst>
                                    <p:cond delay="0"/>
                                  </p:stCondLst>
                                  <p:childTnLst>
                                    <p:set>
                                      <p:cBhvr>
                                        <p:cTn dur="1" fill="hold" id="27">
                                          <p:stCondLst>
                                            <p:cond delay="0"/>
                                          </p:stCondLst>
                                        </p:cTn>
                                        <p:tgtEl>
                                          <p:spTgt spid="79"/>
                                        </p:tgtEl>
                                        <p:attrNameLst>
                                          <p:attrName>style.visibility</p:attrName>
                                        </p:attrNameLst>
                                      </p:cBhvr>
                                      <p:to>
                                        <p:strVal val="visible"/>
                                      </p:to>
                                    </p:set>
                                    <p:anim calcmode="lin" valueType="num">
                                      <p:cBhvr additive="base">
                                        <p:cTn dur="500" fill="hold" id="28"/>
                                        <p:tgtEl>
                                          <p:spTgt spid="79"/>
                                        </p:tgtEl>
                                        <p:attrNameLst>
                                          <p:attrName>ppt_x</p:attrName>
                                        </p:attrNameLst>
                                      </p:cBhvr>
                                      <p:tavLst>
                                        <p:tav tm="0">
                                          <p:val>
                                            <p:strVal val="1+#ppt_w/2"/>
                                          </p:val>
                                        </p:tav>
                                        <p:tav tm="100000">
                                          <p:val>
                                            <p:strVal val="#ppt_x"/>
                                          </p:val>
                                        </p:tav>
                                      </p:tavLst>
                                    </p:anim>
                                    <p:anim calcmode="lin" valueType="num">
                                      <p:cBhvr additive="base">
                                        <p:cTn dur="500" fill="hold" id="29"/>
                                        <p:tgtEl>
                                          <p:spTgt spid="79"/>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000"/>
                            </p:stCondLst>
                            <p:childTnLst>
                              <p:par>
                                <p:cTn fill="hold" id="31" nodeType="afterEffect" presetClass="entr" presetID="22" presetSubtype="8">
                                  <p:stCondLst>
                                    <p:cond delay="0"/>
                                  </p:stCondLst>
                                  <p:childTnLst>
                                    <p:set>
                                      <p:cBhvr>
                                        <p:cTn dur="1" fill="hold" id="32">
                                          <p:stCondLst>
                                            <p:cond delay="0"/>
                                          </p:stCondLst>
                                        </p:cTn>
                                        <p:tgtEl>
                                          <p:spTgt spid="83"/>
                                        </p:tgtEl>
                                        <p:attrNameLst>
                                          <p:attrName>style.visibility</p:attrName>
                                        </p:attrNameLst>
                                      </p:cBhvr>
                                      <p:to>
                                        <p:strVal val="visible"/>
                                      </p:to>
                                    </p:set>
                                    <p:animEffect filter="wipe(left)" transition="in">
                                      <p:cBhvr>
                                        <p:cTn dur="500" id="33"/>
                                        <p:tgtEl>
                                          <p:spTgt spid="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rcRect b="38762" r="29737"/>
          <a:stretch>
            <a:fillRect/>
          </a:stretch>
        </p:blipFill>
        <p:spPr>
          <a:xfrm>
            <a:off x="5524501" y="154213"/>
            <a:ext cx="6667499" cy="6703787"/>
          </a:xfrm>
          <a:prstGeom prst="rect">
            <a:avLst/>
          </a:prstGeom>
        </p:spPr>
      </p:pic>
      <p:sp>
        <p:nvSpPr>
          <p:cNvPr id="16" name="文本框 15"/>
          <p:cNvSpPr txBox="1"/>
          <p:nvPr/>
        </p:nvSpPr>
        <p:spPr>
          <a:xfrm>
            <a:off x="1638300" y="3143032"/>
            <a:ext cx="4457700" cy="64008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36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17" name="文本框 16"/>
          <p:cNvSpPr txBox="1"/>
          <p:nvPr/>
        </p:nvSpPr>
        <p:spPr>
          <a:xfrm>
            <a:off x="1423881" y="3727808"/>
            <a:ext cx="4886538" cy="456286"/>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50" u="none">
                <a:ln>
                  <a:noFill/>
                </a:ln>
                <a:solidFill>
                  <a:srgbClr val="81B8CB"/>
                </a:solidFill>
                <a:effectLst/>
                <a:uLnTx/>
                <a:uFillTx/>
                <a:latin typeface="微软雅黑"/>
                <a:ea typeface="微软雅黑"/>
                <a:cs typeface="+mn-cs"/>
              </a:rPr>
              <a:t>The user can demonstrate on a projector or computer, or print the presentation and make it into a film to be used in a wider field</a:t>
            </a:r>
          </a:p>
        </p:txBody>
      </p:sp>
      <p:pic>
        <p:nvPicPr>
          <p:cNvPr id="18" name="图片 17"/>
          <p:cNvPicPr>
            <a:picLocks noChangeAspect="1"/>
          </p:cNvPicPr>
          <p:nvPr/>
        </p:nvPicPr>
        <p:blipFill>
          <a:blip r:embed="rId4">
            <a:extLst>
              <a:ext uri="{28A0092B-C50C-407E-A947-70E740481C1C}">
                <a14:useLocalDpi val="0"/>
              </a:ext>
            </a:extLst>
          </a:blip>
          <a:stretch>
            <a:fillRect/>
          </a:stretch>
        </p:blipFill>
        <p:spPr>
          <a:xfrm>
            <a:off x="3430105" y="2130805"/>
            <a:ext cx="874091" cy="890910"/>
          </a:xfrm>
          <a:prstGeom prst="rect">
            <a:avLst/>
          </a:prstGeom>
        </p:spPr>
      </p:pic>
    </p:spTree>
    <p:extLst>
      <p:ext uri="{BB962C8B-B14F-4D97-AF65-F5344CB8AC3E}">
        <p14:creationId val="286018174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1000" fill="hold" id="7"/>
                                        <p:tgtEl>
                                          <p:spTgt spid="8"/>
                                        </p:tgtEl>
                                        <p:attrNameLst>
                                          <p:attrName>ppt_x</p:attrName>
                                        </p:attrNameLst>
                                      </p:cBhvr>
                                      <p:tavLst>
                                        <p:tav tm="0">
                                          <p:val>
                                            <p:strVal val="1+#ppt_w/2"/>
                                          </p:val>
                                        </p:tav>
                                        <p:tav tm="100000">
                                          <p:val>
                                            <p:strVal val="#ppt_x"/>
                                          </p:val>
                                        </p:tav>
                                      </p:tavLst>
                                    </p:anim>
                                    <p:anim calcmode="lin" valueType="num">
                                      <p:cBhvr additive="base">
                                        <p:cTn dur="1000" fill="hold" id="8"/>
                                        <p:tgtEl>
                                          <p:spTgt spid="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fill="hold" id="10" nodeType="afterEffect" presetClass="entr" presetID="53"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childTnLst>
                          </p:cTn>
                        </p:par>
                        <p:par>
                          <p:cTn fill="hold" id="15" nodeType="afterGroup">
                            <p:stCondLst>
                              <p:cond delay="1500"/>
                            </p:stCondLst>
                            <p:childTnLst>
                              <p:par>
                                <p:cTn fill="hold" grpId="0" id="16" nodeType="afterEffect" presetClass="entr" presetID="42"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1000" id="18"/>
                                        <p:tgtEl>
                                          <p:spTgt spid="16"/>
                                        </p:tgtEl>
                                      </p:cBhvr>
                                    </p:animEffect>
                                    <p:anim calcmode="lin" valueType="num">
                                      <p:cBhvr>
                                        <p:cTn dur="1000" fill="hold" id="19"/>
                                        <p:tgtEl>
                                          <p:spTgt spid="16"/>
                                        </p:tgtEl>
                                        <p:attrNameLst>
                                          <p:attrName>ppt_x</p:attrName>
                                        </p:attrNameLst>
                                      </p:cBhvr>
                                      <p:tavLst>
                                        <p:tav tm="0">
                                          <p:val>
                                            <p:strVal val="#ppt_x"/>
                                          </p:val>
                                        </p:tav>
                                        <p:tav tm="100000">
                                          <p:val>
                                            <p:strVal val="#ppt_x"/>
                                          </p:val>
                                        </p:tav>
                                      </p:tavLst>
                                    </p:anim>
                                    <p:anim calcmode="lin" valueType="num">
                                      <p:cBhvr>
                                        <p:cTn dur="1000" fill="hold" id="20"/>
                                        <p:tgtEl>
                                          <p:spTgt spid="16"/>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1000" id="23"/>
                                        <p:tgtEl>
                                          <p:spTgt spid="17"/>
                                        </p:tgtEl>
                                      </p:cBhvr>
                                    </p:animEffect>
                                    <p:anim calcmode="lin" valueType="num">
                                      <p:cBhvr>
                                        <p:cTn dur="1000" fill="hold" id="24"/>
                                        <p:tgtEl>
                                          <p:spTgt spid="17"/>
                                        </p:tgtEl>
                                        <p:attrNameLst>
                                          <p:attrName>ppt_x</p:attrName>
                                        </p:attrNameLst>
                                      </p:cBhvr>
                                      <p:tavLst>
                                        <p:tav tm="0">
                                          <p:val>
                                            <p:strVal val="#ppt_x"/>
                                          </p:val>
                                        </p:tav>
                                        <p:tav tm="100000">
                                          <p:val>
                                            <p:strVal val="#ppt_x"/>
                                          </p:val>
                                        </p:tav>
                                      </p:tavLst>
                                    </p:anim>
                                    <p:anim calcmode="lin" valueType="num">
                                      <p:cBhvr>
                                        <p:cTn dur="1000" fill="hold" id="25"/>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p:cNvGrpSpPr/>
          <p:nvPr/>
        </p:nvGrpSpPr>
        <p:grpSpPr>
          <a:xfrm>
            <a:off x="1" y="0"/>
            <a:ext cx="2095501" cy="1504951"/>
            <a:chOff x="1" y="0"/>
            <a:chExt cx="2095501" cy="1504951"/>
          </a:xfrm>
        </p:grpSpPr>
        <p:pic>
          <p:nvPicPr>
            <p:cNvPr id="25" name="图片 24"/>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26" name="图片 25"/>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27" name="组合 26"/>
          <p:cNvGrpSpPr/>
          <p:nvPr/>
        </p:nvGrpSpPr>
        <p:grpSpPr>
          <a:xfrm>
            <a:off x="1934256" y="527597"/>
            <a:ext cx="6057900" cy="666561"/>
            <a:chOff x="1524000" y="464431"/>
            <a:chExt cx="6057900" cy="666561"/>
          </a:xfrm>
        </p:grpSpPr>
        <p:sp>
          <p:nvSpPr>
            <p:cNvPr id="28" name="文本框 27"/>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29" name="文本框 28"/>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grpSp>
        <p:nvGrpSpPr>
          <p:cNvPr id="30" name="组合 29"/>
          <p:cNvGrpSpPr/>
          <p:nvPr/>
        </p:nvGrpSpPr>
        <p:grpSpPr>
          <a:xfrm>
            <a:off x="2397349" y="4462142"/>
            <a:ext cx="2241975" cy="1220554"/>
            <a:chOff x="2116718" y="3325188"/>
            <a:chExt cx="2241975" cy="1220554"/>
          </a:xfrm>
        </p:grpSpPr>
        <p:sp>
          <p:nvSpPr>
            <p:cNvPr id="31" name="矩形 30"/>
            <p:cNvSpPr/>
            <p:nvPr/>
          </p:nvSpPr>
          <p:spPr>
            <a:xfrm>
              <a:off x="2116719" y="3677812"/>
              <a:ext cx="2241974"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a:t>
              </a:r>
            </a:p>
          </p:txBody>
        </p:sp>
        <p:sp>
          <p:nvSpPr>
            <p:cNvPr id="32" name="矩形 31"/>
            <p:cNvSpPr/>
            <p:nvPr/>
          </p:nvSpPr>
          <p:spPr>
            <a:xfrm>
              <a:off x="2116718"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44" name="组合 43"/>
          <p:cNvGrpSpPr/>
          <p:nvPr/>
        </p:nvGrpSpPr>
        <p:grpSpPr>
          <a:xfrm>
            <a:off x="1413720" y="1855241"/>
            <a:ext cx="9389445" cy="4055201"/>
            <a:chOff x="1413720" y="1855241"/>
            <a:chExt cx="9389445" cy="4055201"/>
          </a:xfrm>
        </p:grpSpPr>
        <p:grpSp>
          <p:nvGrpSpPr>
            <p:cNvPr id="3" name="349f9ccc-a929-4188-b388-239f9859b9d8"/>
            <p:cNvGrpSpPr>
              <a:grpSpLocks noChangeAspect="1"/>
            </p:cNvGrpSpPr>
            <p:nvPr/>
          </p:nvGrpSpPr>
          <p:grpSpPr>
            <a:xfrm>
              <a:off x="1413720" y="1855241"/>
              <a:ext cx="9389445" cy="4055201"/>
              <a:chOff x="1315069" y="1592796"/>
              <a:chExt cx="9389445" cy="4055201"/>
            </a:xfrm>
          </p:grpSpPr>
          <p:grpSp>
            <p:nvGrpSpPr>
              <p:cNvPr id="7" name="Group 10"/>
              <p:cNvGrpSpPr/>
              <p:nvPr/>
            </p:nvGrpSpPr>
            <p:grpSpPr>
              <a:xfrm>
                <a:off x="2025403" y="1592796"/>
                <a:ext cx="8360226" cy="4055201"/>
                <a:chOff x="404588" y="2287326"/>
                <a:chExt cx="8360226" cy="2942898"/>
              </a:xfrm>
            </p:grpSpPr>
            <p:cxnSp>
              <p:nvCxnSpPr>
                <p:cNvPr id="20" name="Straight Connector 11"/>
                <p:cNvCxnSpPr/>
                <p:nvPr/>
              </p:nvCxnSpPr>
              <p:spPr>
                <a:xfrm flipH="1">
                  <a:off x="404588" y="2287326"/>
                  <a:ext cx="0" cy="2942898"/>
                </a:xfrm>
                <a:prstGeom prst="line">
                  <a:avLst/>
                </a:prstGeom>
                <a:ln w="1270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12"/>
                <p:cNvCxnSpPr/>
                <p:nvPr/>
              </p:nvCxnSpPr>
              <p:spPr>
                <a:xfrm flipH="1">
                  <a:off x="3191330" y="2287326"/>
                  <a:ext cx="0" cy="2942898"/>
                </a:xfrm>
                <a:prstGeom prst="line">
                  <a:avLst/>
                </a:prstGeom>
                <a:ln w="1270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13"/>
                <p:cNvCxnSpPr/>
                <p:nvPr/>
              </p:nvCxnSpPr>
              <p:spPr>
                <a:xfrm flipH="1">
                  <a:off x="5978072" y="2287326"/>
                  <a:ext cx="0" cy="2942898"/>
                </a:xfrm>
                <a:prstGeom prst="line">
                  <a:avLst/>
                </a:prstGeom>
                <a:ln w="1270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14"/>
                <p:cNvCxnSpPr/>
                <p:nvPr/>
              </p:nvCxnSpPr>
              <p:spPr>
                <a:xfrm flipH="1">
                  <a:off x="8764814" y="2287326"/>
                  <a:ext cx="0" cy="2942898"/>
                </a:xfrm>
                <a:prstGeom prst="line">
                  <a:avLst/>
                </a:prstGeom>
                <a:ln w="1270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8" name="Freeform: Shape 30"/>
              <p:cNvSpPr/>
              <p:nvPr/>
            </p:nvSpPr>
            <p:spPr bwMode="auto">
              <a:xfrm>
                <a:off x="1315069" y="3419306"/>
                <a:ext cx="455412" cy="455412"/>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06 w 236" name="T10"/>
                  <a:gd fmla="*/ 171 h 236" name="T11"/>
                  <a:gd fmla="*/ 54 w 236" name="T12"/>
                  <a:gd fmla="*/ 163 h 236" name="T13"/>
                  <a:gd fmla="*/ 54 w 236" name="T14"/>
                  <a:gd fmla="*/ 121 h 236" name="T15"/>
                  <a:gd fmla="*/ 106 w 236" name="T16"/>
                  <a:gd fmla="*/ 121 h 236" name="T17"/>
                  <a:gd fmla="*/ 106 w 236" name="T18"/>
                  <a:gd fmla="*/ 171 h 236" name="T19"/>
                  <a:gd fmla="*/ 106 w 236" name="T20"/>
                  <a:gd fmla="*/ 114 h 236" name="T21"/>
                  <a:gd fmla="*/ 54 w 236" name="T22"/>
                  <a:gd fmla="*/ 114 h 236" name="T23"/>
                  <a:gd fmla="*/ 54 w 236" name="T24"/>
                  <a:gd fmla="*/ 72 h 236" name="T25"/>
                  <a:gd fmla="*/ 106 w 236" name="T26"/>
                  <a:gd fmla="*/ 64 h 236" name="T27"/>
                  <a:gd fmla="*/ 106 w 236" name="T28"/>
                  <a:gd fmla="*/ 114 h 236" name="T29"/>
                  <a:gd fmla="*/ 182 w 236" name="T30"/>
                  <a:gd fmla="*/ 182 h 236" name="T31"/>
                  <a:gd fmla="*/ 113 w 236" name="T32"/>
                  <a:gd fmla="*/ 172 h 236" name="T33"/>
                  <a:gd fmla="*/ 113 w 236" name="T34"/>
                  <a:gd fmla="*/ 121 h 236" name="T35"/>
                  <a:gd fmla="*/ 182 w 236" name="T36"/>
                  <a:gd fmla="*/ 121 h 236" name="T37"/>
                  <a:gd fmla="*/ 182 w 236" name="T38"/>
                  <a:gd fmla="*/ 182 h 236" name="T39"/>
                  <a:gd fmla="*/ 182 w 236" name="T40"/>
                  <a:gd fmla="*/ 114 h 236" name="T41"/>
                  <a:gd fmla="*/ 113 w 236" name="T42"/>
                  <a:gd fmla="*/ 114 h 236" name="T43"/>
                  <a:gd fmla="*/ 113 w 236" name="T44"/>
                  <a:gd fmla="*/ 63 h 236" name="T45"/>
                  <a:gd fmla="*/ 182 w 236" name="T46"/>
                  <a:gd fmla="*/ 53 h 236" name="T47"/>
                  <a:gd fmla="*/ 182 w 236" name="T48"/>
                  <a:gd fmla="*/ 114 h 2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1">
                  <a:lumMod val="75000"/>
                </a:schemeClr>
              </a:solidFill>
              <a:ln>
                <a:noFill/>
              </a:ln>
              <a:extLst/>
            </p:spPr>
            <p:txBody>
              <a:bodyPr anchor="ctr"/>
              <a:lstStyle/>
              <a:p>
                <a:pPr algn="ctr"/>
                <a:endParaRPr/>
              </a:p>
            </p:txBody>
          </p:sp>
          <p:sp>
            <p:nvSpPr>
              <p:cNvPr id="9" name="Freeform: Shape 31"/>
              <p:cNvSpPr/>
              <p:nvPr/>
            </p:nvSpPr>
            <p:spPr bwMode="auto">
              <a:xfrm>
                <a:off x="1315069" y="1826905"/>
                <a:ext cx="455412" cy="455412"/>
              </a:xfrm>
              <a:custGeom>
                <a:gdLst>
                  <a:gd fmla="*/ 223 w 228" name="T0"/>
                  <a:gd fmla="*/ 95 h 228" name="T1"/>
                  <a:gd fmla="*/ 196 w 228" name="T2"/>
                  <a:gd fmla="*/ 90 h 228" name="T3"/>
                  <a:gd fmla="*/ 189 w 228" name="T4"/>
                  <a:gd fmla="*/ 74 h 228" name="T5"/>
                  <a:gd fmla="*/ 205 w 228" name="T6"/>
                  <a:gd fmla="*/ 50 h 228" name="T7"/>
                  <a:gd fmla="*/ 205 w 228" name="T8"/>
                  <a:gd fmla="*/ 43 h 228" name="T9"/>
                  <a:gd fmla="*/ 185 w 228" name="T10"/>
                  <a:gd fmla="*/ 24 h 228" name="T11"/>
                  <a:gd fmla="*/ 178 w 228" name="T12"/>
                  <a:gd fmla="*/ 23 h 228" name="T13"/>
                  <a:gd fmla="*/ 155 w 228" name="T14"/>
                  <a:gd fmla="*/ 39 h 228" name="T15"/>
                  <a:gd fmla="*/ 138 w 228" name="T16"/>
                  <a:gd fmla="*/ 32 h 228" name="T17"/>
                  <a:gd fmla="*/ 133 w 228" name="T18"/>
                  <a:gd fmla="*/ 5 h 228" name="T19"/>
                  <a:gd fmla="*/ 127 w 228" name="T20"/>
                  <a:gd fmla="*/ 0 h 228" name="T21"/>
                  <a:gd fmla="*/ 100 w 228" name="T22"/>
                  <a:gd fmla="*/ 0 h 228" name="T23"/>
                  <a:gd fmla="*/ 94 w 228" name="T24"/>
                  <a:gd fmla="*/ 5 h 228" name="T25"/>
                  <a:gd fmla="*/ 89 w 228" name="T26"/>
                  <a:gd fmla="*/ 32 h 228" name="T27"/>
                  <a:gd fmla="*/ 73 w 228" name="T28"/>
                  <a:gd fmla="*/ 39 h 228" name="T29"/>
                  <a:gd fmla="*/ 50 w 228" name="T30"/>
                  <a:gd fmla="*/ 23 h 228" name="T31"/>
                  <a:gd fmla="*/ 43 w 228" name="T32"/>
                  <a:gd fmla="*/ 24 h 228" name="T33"/>
                  <a:gd fmla="*/ 23 w 228" name="T34"/>
                  <a:gd fmla="*/ 43 h 228" name="T35"/>
                  <a:gd fmla="*/ 23 w 228" name="T36"/>
                  <a:gd fmla="*/ 51 h 228" name="T37"/>
                  <a:gd fmla="*/ 39 w 228" name="T38"/>
                  <a:gd fmla="*/ 74 h 228" name="T39"/>
                  <a:gd fmla="*/ 32 w 228" name="T40"/>
                  <a:gd fmla="*/ 90 h 228" name="T41"/>
                  <a:gd fmla="*/ 5 w 228" name="T42"/>
                  <a:gd fmla="*/ 95 h 228" name="T43"/>
                  <a:gd fmla="*/ 0 w 228" name="T44"/>
                  <a:gd fmla="*/ 100 h 228" name="T45"/>
                  <a:gd fmla="*/ 0 w 228" name="T46"/>
                  <a:gd fmla="*/ 128 h 228" name="T47"/>
                  <a:gd fmla="*/ 5 w 228" name="T48"/>
                  <a:gd fmla="*/ 134 h 228" name="T49"/>
                  <a:gd fmla="*/ 32 w 228" name="T50"/>
                  <a:gd fmla="*/ 139 h 228" name="T51"/>
                  <a:gd fmla="*/ 39 w 228" name="T52"/>
                  <a:gd fmla="*/ 155 h 228" name="T53"/>
                  <a:gd fmla="*/ 23 w 228" name="T54"/>
                  <a:gd fmla="*/ 178 h 228" name="T55"/>
                  <a:gd fmla="*/ 24 w 228" name="T56"/>
                  <a:gd fmla="*/ 185 h 228" name="T57"/>
                  <a:gd fmla="*/ 43 w 228" name="T58"/>
                  <a:gd fmla="*/ 204 h 228" name="T59"/>
                  <a:gd fmla="*/ 51 w 228" name="T60"/>
                  <a:gd fmla="*/ 205 h 228" name="T61"/>
                  <a:gd fmla="*/ 73 w 228" name="T62"/>
                  <a:gd fmla="*/ 189 h 228" name="T63"/>
                  <a:gd fmla="*/ 89 w 228" name="T64"/>
                  <a:gd fmla="*/ 196 h 228" name="T65"/>
                  <a:gd fmla="*/ 94 w 228" name="T66"/>
                  <a:gd fmla="*/ 223 h 228" name="T67"/>
                  <a:gd fmla="*/ 100 w 228" name="T68"/>
                  <a:gd fmla="*/ 228 h 228" name="T69"/>
                  <a:gd fmla="*/ 127 w 228" name="T70"/>
                  <a:gd fmla="*/ 228 h 228" name="T71"/>
                  <a:gd fmla="*/ 133 w 228" name="T72"/>
                  <a:gd fmla="*/ 223 h 228" name="T73"/>
                  <a:gd fmla="*/ 138 w 228" name="T74"/>
                  <a:gd fmla="*/ 196 h 228" name="T75"/>
                  <a:gd fmla="*/ 154 w 228" name="T76"/>
                  <a:gd fmla="*/ 190 h 228" name="T77"/>
                  <a:gd fmla="*/ 177 w 228" name="T78"/>
                  <a:gd fmla="*/ 205 h 228" name="T79"/>
                  <a:gd fmla="*/ 185 w 228" name="T80"/>
                  <a:gd fmla="*/ 205 h 228" name="T81"/>
                  <a:gd fmla="*/ 204 w 228" name="T82"/>
                  <a:gd fmla="*/ 185 h 228" name="T83"/>
                  <a:gd fmla="*/ 205 w 228" name="T84"/>
                  <a:gd fmla="*/ 178 h 228" name="T85"/>
                  <a:gd fmla="*/ 189 w 228" name="T86"/>
                  <a:gd fmla="*/ 155 h 228" name="T87"/>
                  <a:gd fmla="*/ 196 w 228" name="T88"/>
                  <a:gd fmla="*/ 139 h 228" name="T89"/>
                  <a:gd fmla="*/ 223 w 228" name="T90"/>
                  <a:gd fmla="*/ 134 h 228" name="T91"/>
                  <a:gd fmla="*/ 228 w 228" name="T92"/>
                  <a:gd fmla="*/ 128 h 228" name="T93"/>
                  <a:gd fmla="*/ 228 w 228" name="T94"/>
                  <a:gd fmla="*/ 100 h 228" name="T95"/>
                  <a:gd fmla="*/ 223 w 228" name="T96"/>
                  <a:gd fmla="*/ 95 h 228" name="T97"/>
                  <a:gd fmla="*/ 114 w 228" name="T98"/>
                  <a:gd fmla="*/ 149 h 228" name="T99"/>
                  <a:gd fmla="*/ 79 w 228" name="T100"/>
                  <a:gd fmla="*/ 114 h 228" name="T101"/>
                  <a:gd fmla="*/ 114 w 228" name="T102"/>
                  <a:gd fmla="*/ 79 h 228" name="T103"/>
                  <a:gd fmla="*/ 149 w 228" name="T104"/>
                  <a:gd fmla="*/ 114 h 228" name="T105"/>
                  <a:gd fmla="*/ 114 w 228" name="T106"/>
                  <a:gd fmla="*/ 149 h 2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28" w="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lumMod val="75000"/>
                </a:schemeClr>
              </a:solidFill>
              <a:ln>
                <a:noFill/>
              </a:ln>
              <a:extLst/>
            </p:spPr>
            <p:txBody>
              <a:bodyPr anchor="ctr"/>
              <a:lstStyle/>
              <a:p>
                <a:pPr algn="ctr"/>
                <a:endParaRPr/>
              </a:p>
            </p:txBody>
          </p:sp>
          <p:sp>
            <p:nvSpPr>
              <p:cNvPr id="10" name="Freeform: Shape 32"/>
              <p:cNvSpPr/>
              <p:nvPr/>
            </p:nvSpPr>
            <p:spPr bwMode="auto">
              <a:xfrm>
                <a:off x="1315069" y="2630045"/>
                <a:ext cx="455412" cy="455412"/>
              </a:xfrm>
              <a:custGeom>
                <a:gdLst>
                  <a:gd fmla="*/ 130 w 236" name="T0"/>
                  <a:gd fmla="*/ 1 h 236" name="T1"/>
                  <a:gd fmla="*/ 118 w 236" name="T2"/>
                  <a:gd fmla="*/ 0 h 236" name="T3"/>
                  <a:gd fmla="*/ 30 w 236" name="T4"/>
                  <a:gd fmla="*/ 40 h 236" name="T5"/>
                  <a:gd fmla="*/ 68 w 236" name="T6"/>
                  <a:gd fmla="*/ 105 h 236" name="T7"/>
                  <a:gd fmla="*/ 130 w 236" name="T8"/>
                  <a:gd fmla="*/ 1 h 236" name="T9"/>
                  <a:gd fmla="*/ 20 w 236" name="T10"/>
                  <a:gd fmla="*/ 52 h 236" name="T11"/>
                  <a:gd fmla="*/ 0 w 236" name="T12"/>
                  <a:gd fmla="*/ 118 h 236" name="T13"/>
                  <a:gd fmla="*/ 5 w 236" name="T14"/>
                  <a:gd fmla="*/ 153 h 236" name="T15"/>
                  <a:gd fmla="*/ 81 w 236" name="T16"/>
                  <a:gd fmla="*/ 153 h 236" name="T17"/>
                  <a:gd fmla="*/ 20 w 236" name="T18"/>
                  <a:gd fmla="*/ 52 h 236" name="T19"/>
                  <a:gd fmla="*/ 225 w 236" name="T20"/>
                  <a:gd fmla="*/ 68 h 236" name="T21"/>
                  <a:gd fmla="*/ 145 w 236" name="T22"/>
                  <a:gd fmla="*/ 3 h 236" name="T23"/>
                  <a:gd fmla="*/ 106 w 236" name="T24"/>
                  <a:gd fmla="*/ 68 h 236" name="T25"/>
                  <a:gd fmla="*/ 225 w 236" name="T26"/>
                  <a:gd fmla="*/ 68 h 236" name="T27"/>
                  <a:gd fmla="*/ 130 w 236" name="T28"/>
                  <a:gd fmla="*/ 167 h 236" name="T29"/>
                  <a:gd fmla="*/ 11 w 236" name="T30"/>
                  <a:gd fmla="*/ 167 h 236" name="T31"/>
                  <a:gd fmla="*/ 96 w 236" name="T32"/>
                  <a:gd fmla="*/ 234 h 236" name="T33"/>
                  <a:gd fmla="*/ 93 w 236" name="T34"/>
                  <a:gd fmla="*/ 232 h 236" name="T35"/>
                  <a:gd fmla="*/ 130 w 236" name="T36"/>
                  <a:gd fmla="*/ 167 h 236" name="T37"/>
                  <a:gd fmla="*/ 230 w 236" name="T38"/>
                  <a:gd fmla="*/ 82 h 236" name="T39"/>
                  <a:gd fmla="*/ 155 w 236" name="T40"/>
                  <a:gd fmla="*/ 82 h 236" name="T41"/>
                  <a:gd fmla="*/ 215 w 236" name="T42"/>
                  <a:gd fmla="*/ 186 h 236" name="T43"/>
                  <a:gd fmla="*/ 236 w 236" name="T44"/>
                  <a:gd fmla="*/ 118 h 236" name="T45"/>
                  <a:gd fmla="*/ 230 w 236" name="T46"/>
                  <a:gd fmla="*/ 82 h 236" name="T47"/>
                  <a:gd fmla="*/ 108 w 236" name="T48"/>
                  <a:gd fmla="*/ 236 h 236" name="T49"/>
                  <a:gd fmla="*/ 118 w 236" name="T50"/>
                  <a:gd fmla="*/ 236 h 236" name="T51"/>
                  <a:gd fmla="*/ 205 w 236" name="T52"/>
                  <a:gd fmla="*/ 198 h 236" name="T53"/>
                  <a:gd fmla="*/ 167 w 236" name="T54"/>
                  <a:gd fmla="*/ 132 h 236" name="T55"/>
                  <a:gd fmla="*/ 108 w 236" name="T56"/>
                  <a:gd fmla="*/ 236 h 2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6" w="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1">
                  <a:lumMod val="75000"/>
                </a:schemeClr>
              </a:solidFill>
              <a:ln>
                <a:noFill/>
              </a:ln>
              <a:extLst/>
            </p:spPr>
            <p:txBody>
              <a:bodyPr anchor="ctr"/>
              <a:lstStyle/>
              <a:p>
                <a:pPr algn="ctr"/>
                <a:endParaRPr/>
              </a:p>
            </p:txBody>
          </p:sp>
          <p:sp>
            <p:nvSpPr>
              <p:cNvPr id="4" name="Arrow: Pentagon 1"/>
              <p:cNvSpPr/>
              <p:nvPr/>
            </p:nvSpPr>
            <p:spPr>
              <a:xfrm>
                <a:off x="2027548" y="1790627"/>
                <a:ext cx="2892324" cy="579644"/>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216000" wrap="square">
                <a:normAutofit/>
              </a:bodyPr>
              <a:lstStyle/>
              <a:p>
                <a:pPr>
                  <a:lnSpc>
                    <a:spcPct val="120000"/>
                  </a:lnSpc>
                  <a:defRPr/>
                </a:pPr>
                <a:endParaRPr altLang="en-US" lang="zh-CN" sz="1100">
                  <a:solidFill>
                    <a:schemeClr val="bg1"/>
                  </a:solidFill>
                </a:endParaRPr>
              </a:p>
            </p:txBody>
          </p:sp>
          <p:sp>
            <p:nvSpPr>
              <p:cNvPr id="5" name="Arrow: Pentagon 4"/>
              <p:cNvSpPr/>
              <p:nvPr/>
            </p:nvSpPr>
            <p:spPr>
              <a:xfrm>
                <a:off x="2027550" y="2593651"/>
                <a:ext cx="5784644" cy="579644"/>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lIns="216000" wrap="square">
                <a:normAutofit/>
              </a:bodyPr>
              <a:lstStyle/>
              <a:p>
                <a:pPr>
                  <a:lnSpc>
                    <a:spcPct val="120000"/>
                  </a:lnSpc>
                  <a:defRPr/>
                </a:pPr>
                <a:endParaRPr altLang="en-US" lang="zh-CN" sz="1100">
                  <a:solidFill>
                    <a:schemeClr val="bg1"/>
                  </a:solidFill>
                </a:endParaRPr>
              </a:p>
            </p:txBody>
          </p:sp>
          <p:sp>
            <p:nvSpPr>
              <p:cNvPr id="6" name="Arrow: Pentagon 7"/>
              <p:cNvSpPr/>
              <p:nvPr/>
            </p:nvSpPr>
            <p:spPr>
              <a:xfrm>
                <a:off x="2027550" y="3396674"/>
                <a:ext cx="8676964" cy="579644"/>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216000" wrap="square">
                <a:normAutofit/>
              </a:bodyPr>
              <a:lstStyle/>
              <a:p>
                <a:pPr>
                  <a:lnSpc>
                    <a:spcPct val="120000"/>
                  </a:lnSpc>
                  <a:defRPr/>
                </a:pPr>
                <a:endParaRPr altLang="en-US" lang="zh-CN" sz="1100">
                  <a:solidFill>
                    <a:schemeClr val="bg1"/>
                  </a:solidFill>
                </a:endParaRPr>
              </a:p>
            </p:txBody>
          </p:sp>
        </p:grpSp>
        <p:sp>
          <p:nvSpPr>
            <p:cNvPr id="34" name="矩形 33"/>
            <p:cNvSpPr/>
            <p:nvPr/>
          </p:nvSpPr>
          <p:spPr>
            <a:xfrm>
              <a:off x="2185153" y="2082701"/>
              <a:ext cx="2512337" cy="530352"/>
            </a:xfrm>
            <a:prstGeom prst="rect">
              <a:avLst/>
            </a:prstGeom>
          </p:spPr>
          <p:txBody>
            <a:bodyPr wrap="square">
              <a:spAutoFit/>
              <a:scene3d>
                <a:camera prst="orthographicFront"/>
                <a:lightRig dir="t" rig="threePt"/>
              </a:scene3d>
              <a:sp3d contourW="12700"/>
            </a:bodyPr>
            <a:lstStyle/>
            <a:p>
              <a:pP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200" u="none">
                  <a:ln>
                    <a:noFill/>
                  </a:ln>
                  <a:solidFill>
                    <a:schemeClr val="accent1">
                      <a:lumMod val="20000"/>
                      <a:lumOff val="80000"/>
                    </a:schemeClr>
                  </a:solidFill>
                  <a:effectLst/>
                  <a:uLnTx/>
                  <a:uFillTx/>
                  <a:latin typeface="Arial"/>
                  <a:ea typeface="微软雅黑"/>
                  <a:cs typeface="+mn-cs"/>
                </a:rPr>
                <a:t>用户可以在投影仪或者计算机上进行演示也可以将演示文稿打印出来</a:t>
              </a:r>
            </a:p>
          </p:txBody>
        </p:sp>
        <p:sp>
          <p:nvSpPr>
            <p:cNvPr id="36" name="矩形 35"/>
            <p:cNvSpPr/>
            <p:nvPr/>
          </p:nvSpPr>
          <p:spPr>
            <a:xfrm>
              <a:off x="2185153" y="2880847"/>
              <a:ext cx="2938950" cy="530352"/>
            </a:xfrm>
            <a:prstGeom prst="rect">
              <a:avLst/>
            </a:prstGeom>
          </p:spPr>
          <p:txBody>
            <a:bodyPr wrap="square">
              <a:spAutoFit/>
              <a:scene3d>
                <a:camera prst="orthographicFront"/>
                <a:lightRig dir="t" rig="threePt"/>
              </a:scene3d>
              <a:sp3d contourW="12700"/>
            </a:bodyPr>
            <a:lstStyle/>
            <a:p>
              <a:pP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200" u="none">
                  <a:ln>
                    <a:noFill/>
                  </a:ln>
                  <a:solidFill>
                    <a:schemeClr val="accent1">
                      <a:lumMod val="20000"/>
                      <a:lumOff val="80000"/>
                    </a:schemeClr>
                  </a:solidFill>
                  <a:effectLst/>
                  <a:uLnTx/>
                  <a:uFillTx/>
                  <a:latin typeface="Arial"/>
                  <a:ea typeface="微软雅黑"/>
                  <a:cs typeface="+mn-cs"/>
                </a:rPr>
                <a:t>用户可以在投影仪或者计算机上进行演示也可以将演示文稿打印出来</a:t>
              </a:r>
            </a:p>
          </p:txBody>
        </p:sp>
        <p:sp>
          <p:nvSpPr>
            <p:cNvPr id="37" name="矩形 36"/>
            <p:cNvSpPr/>
            <p:nvPr/>
          </p:nvSpPr>
          <p:spPr>
            <a:xfrm>
              <a:off x="2185152" y="3690729"/>
              <a:ext cx="3834647" cy="530352"/>
            </a:xfrm>
            <a:prstGeom prst="rect">
              <a:avLst/>
            </a:prstGeom>
          </p:spPr>
          <p:txBody>
            <a:bodyPr wrap="square">
              <a:spAutoFit/>
              <a:scene3d>
                <a:camera prst="orthographicFront"/>
                <a:lightRig dir="t" rig="threePt"/>
              </a:scene3d>
              <a:sp3d contourW="12700"/>
            </a:bodyPr>
            <a:lstStyle/>
            <a:p>
              <a:pP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200" u="none">
                  <a:ln>
                    <a:noFill/>
                  </a:ln>
                  <a:solidFill>
                    <a:schemeClr val="accent1">
                      <a:lumMod val="20000"/>
                      <a:lumOff val="80000"/>
                    </a:schemeClr>
                  </a:solidFill>
                  <a:effectLst/>
                  <a:uLnTx/>
                  <a:uFillTx/>
                  <a:latin typeface="Arial"/>
                  <a:ea typeface="微软雅黑"/>
                  <a:cs typeface="+mn-cs"/>
                </a:rPr>
                <a:t>用户可以在投影仪或者计算机上进行演示也可以将演示文稿打印出来</a:t>
              </a:r>
            </a:p>
          </p:txBody>
        </p:sp>
      </p:grpSp>
      <p:grpSp>
        <p:nvGrpSpPr>
          <p:cNvPr id="38" name="组合 37"/>
          <p:cNvGrpSpPr/>
          <p:nvPr/>
        </p:nvGrpSpPr>
        <p:grpSpPr>
          <a:xfrm>
            <a:off x="5170352" y="4462142"/>
            <a:ext cx="2241975" cy="1220554"/>
            <a:chOff x="2116718" y="3325188"/>
            <a:chExt cx="2241975" cy="1220554"/>
          </a:xfrm>
        </p:grpSpPr>
        <p:sp>
          <p:nvSpPr>
            <p:cNvPr id="39" name="矩形 38"/>
            <p:cNvSpPr/>
            <p:nvPr/>
          </p:nvSpPr>
          <p:spPr>
            <a:xfrm>
              <a:off x="2116719" y="3677812"/>
              <a:ext cx="2241974"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a:t>
              </a:r>
            </a:p>
          </p:txBody>
        </p:sp>
        <p:sp>
          <p:nvSpPr>
            <p:cNvPr id="40" name="矩形 39"/>
            <p:cNvSpPr/>
            <p:nvPr/>
          </p:nvSpPr>
          <p:spPr>
            <a:xfrm>
              <a:off x="2116718"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41" name="组合 40"/>
          <p:cNvGrpSpPr/>
          <p:nvPr/>
        </p:nvGrpSpPr>
        <p:grpSpPr>
          <a:xfrm>
            <a:off x="7939420" y="4462142"/>
            <a:ext cx="2241975" cy="1220554"/>
            <a:chOff x="2116718" y="3325188"/>
            <a:chExt cx="2241975" cy="1220554"/>
          </a:xfrm>
        </p:grpSpPr>
        <p:sp>
          <p:nvSpPr>
            <p:cNvPr id="42" name="矩形 41"/>
            <p:cNvSpPr/>
            <p:nvPr/>
          </p:nvSpPr>
          <p:spPr>
            <a:xfrm>
              <a:off x="2116719" y="3677812"/>
              <a:ext cx="2241974"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a:t>
              </a:r>
            </a:p>
          </p:txBody>
        </p:sp>
        <p:sp>
          <p:nvSpPr>
            <p:cNvPr id="43" name="矩形 42"/>
            <p:cNvSpPr/>
            <p:nvPr/>
          </p:nvSpPr>
          <p:spPr>
            <a:xfrm>
              <a:off x="2116718"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spTree>
    <p:extLst>
      <p:ext uri="{BB962C8B-B14F-4D97-AF65-F5344CB8AC3E}">
        <p14:creationId val="313080375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0-#ppt_w/2"/>
                                          </p:val>
                                        </p:tav>
                                        <p:tav tm="100000">
                                          <p:val>
                                            <p:strVal val="#ppt_x"/>
                                          </p:val>
                                        </p:tav>
                                      </p:tavLst>
                                    </p:anim>
                                    <p:anim calcmode="lin" valueType="num">
                                      <p:cBhvr additive="base">
                                        <p:cTn dur="500" fill="hold" id="8"/>
                                        <p:tgtEl>
                                          <p:spTgt spid="2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additive="base">
                                        <p:cTn dur="500" id="12"/>
                                        <p:tgtEl>
                                          <p:spTgt spid="27"/>
                                        </p:tgtEl>
                                        <p:attrNameLst>
                                          <p:attrName>ppt_x</p:attrName>
                                        </p:attrNameLst>
                                      </p:cBhvr>
                                      <p:tavLst>
                                        <p:tav tm="0">
                                          <p:val>
                                            <p:strVal val="#ppt_x-#ppt_w*1.125000"/>
                                          </p:val>
                                        </p:tav>
                                        <p:tav tm="100000">
                                          <p:val>
                                            <p:strVal val="#ppt_x"/>
                                          </p:val>
                                        </p:tav>
                                      </p:tavLst>
                                    </p:anim>
                                    <p:animEffect filter="wipe(right)" transition="in">
                                      <p:cBhvr>
                                        <p:cTn dur="500" id="13"/>
                                        <p:tgtEl>
                                          <p:spTgt spid="27"/>
                                        </p:tgtEl>
                                      </p:cBhvr>
                                    </p:animEffect>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44"/>
                                        </p:tgtEl>
                                        <p:attrNameLst>
                                          <p:attrName>style.visibility</p:attrName>
                                        </p:attrNameLst>
                                      </p:cBhvr>
                                      <p:to>
                                        <p:strVal val="visible"/>
                                      </p:to>
                                    </p:set>
                                    <p:anim calcmode="lin" valueType="num">
                                      <p:cBhvr additive="base">
                                        <p:cTn dur="500" fill="hold" id="17"/>
                                        <p:tgtEl>
                                          <p:spTgt spid="44"/>
                                        </p:tgtEl>
                                        <p:attrNameLst>
                                          <p:attrName>ppt_x</p:attrName>
                                        </p:attrNameLst>
                                      </p:cBhvr>
                                      <p:tavLst>
                                        <p:tav tm="0">
                                          <p:val>
                                            <p:strVal val="0-#ppt_w/2"/>
                                          </p:val>
                                        </p:tav>
                                        <p:tav tm="100000">
                                          <p:val>
                                            <p:strVal val="#ppt_x"/>
                                          </p:val>
                                        </p:tav>
                                      </p:tavLst>
                                    </p:anim>
                                    <p:anim calcmode="lin" valueType="num">
                                      <p:cBhvr additive="base">
                                        <p:cTn dur="500" fill="hold" id="18"/>
                                        <p:tgtEl>
                                          <p:spTgt spid="44"/>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p:cTn dur="500" fill="hold" id="22"/>
                                        <p:tgtEl>
                                          <p:spTgt spid="30"/>
                                        </p:tgtEl>
                                        <p:attrNameLst>
                                          <p:attrName>ppt_w</p:attrName>
                                        </p:attrNameLst>
                                      </p:cBhvr>
                                      <p:tavLst>
                                        <p:tav tm="0">
                                          <p:val>
                                            <p:fltVal val="0"/>
                                          </p:val>
                                        </p:tav>
                                        <p:tav tm="100000">
                                          <p:val>
                                            <p:strVal val="#ppt_w"/>
                                          </p:val>
                                        </p:tav>
                                      </p:tavLst>
                                    </p:anim>
                                    <p:anim calcmode="lin" valueType="num">
                                      <p:cBhvr>
                                        <p:cTn dur="500" fill="hold" id="23"/>
                                        <p:tgtEl>
                                          <p:spTgt spid="30"/>
                                        </p:tgtEl>
                                        <p:attrNameLst>
                                          <p:attrName>ppt_h</p:attrName>
                                        </p:attrNameLst>
                                      </p:cBhvr>
                                      <p:tavLst>
                                        <p:tav tm="0">
                                          <p:val>
                                            <p:fltVal val="0"/>
                                          </p:val>
                                        </p:tav>
                                        <p:tav tm="100000">
                                          <p:val>
                                            <p:strVal val="#ppt_h"/>
                                          </p:val>
                                        </p:tav>
                                      </p:tavLst>
                                    </p:anim>
                                    <p:animEffect filter="fade" transition="in">
                                      <p:cBhvr>
                                        <p:cTn dur="500" id="24"/>
                                        <p:tgtEl>
                                          <p:spTgt spid="30"/>
                                        </p:tgtEl>
                                      </p:cBhvr>
                                    </p:animEffect>
                                  </p:childTnLst>
                                </p:cTn>
                              </p:par>
                            </p:childTnLst>
                          </p:cTn>
                        </p:par>
                        <p:par>
                          <p:cTn fill="hold" id="25" nodeType="afterGroup">
                            <p:stCondLst>
                              <p:cond delay="2000"/>
                            </p:stCondLst>
                            <p:childTnLst>
                              <p:par>
                                <p:cTn fill="hold" id="26" nodeType="afterEffect" presetClass="entr" presetID="53" presetSubtype="0">
                                  <p:stCondLst>
                                    <p:cond delay="0"/>
                                  </p:stCondLst>
                                  <p:childTnLst>
                                    <p:set>
                                      <p:cBhvr>
                                        <p:cTn dur="1" fill="hold" id="27">
                                          <p:stCondLst>
                                            <p:cond delay="0"/>
                                          </p:stCondLst>
                                        </p:cTn>
                                        <p:tgtEl>
                                          <p:spTgt spid="38"/>
                                        </p:tgtEl>
                                        <p:attrNameLst>
                                          <p:attrName>style.visibility</p:attrName>
                                        </p:attrNameLst>
                                      </p:cBhvr>
                                      <p:to>
                                        <p:strVal val="visible"/>
                                      </p:to>
                                    </p:set>
                                    <p:anim calcmode="lin" valueType="num">
                                      <p:cBhvr>
                                        <p:cTn dur="500" fill="hold" id="28"/>
                                        <p:tgtEl>
                                          <p:spTgt spid="38"/>
                                        </p:tgtEl>
                                        <p:attrNameLst>
                                          <p:attrName>ppt_w</p:attrName>
                                        </p:attrNameLst>
                                      </p:cBhvr>
                                      <p:tavLst>
                                        <p:tav tm="0">
                                          <p:val>
                                            <p:fltVal val="0"/>
                                          </p:val>
                                        </p:tav>
                                        <p:tav tm="100000">
                                          <p:val>
                                            <p:strVal val="#ppt_w"/>
                                          </p:val>
                                        </p:tav>
                                      </p:tavLst>
                                    </p:anim>
                                    <p:anim calcmode="lin" valueType="num">
                                      <p:cBhvr>
                                        <p:cTn dur="500" fill="hold" id="29"/>
                                        <p:tgtEl>
                                          <p:spTgt spid="38"/>
                                        </p:tgtEl>
                                        <p:attrNameLst>
                                          <p:attrName>ppt_h</p:attrName>
                                        </p:attrNameLst>
                                      </p:cBhvr>
                                      <p:tavLst>
                                        <p:tav tm="0">
                                          <p:val>
                                            <p:fltVal val="0"/>
                                          </p:val>
                                        </p:tav>
                                        <p:tav tm="100000">
                                          <p:val>
                                            <p:strVal val="#ppt_h"/>
                                          </p:val>
                                        </p:tav>
                                      </p:tavLst>
                                    </p:anim>
                                    <p:animEffect filter="fade" transition="in">
                                      <p:cBhvr>
                                        <p:cTn dur="500" id="30"/>
                                        <p:tgtEl>
                                          <p:spTgt spid="38"/>
                                        </p:tgtEl>
                                      </p:cBhvr>
                                    </p:animEffect>
                                  </p:childTnLst>
                                </p:cTn>
                              </p:par>
                            </p:childTnLst>
                          </p:cTn>
                        </p:par>
                        <p:par>
                          <p:cTn fill="hold" id="31" nodeType="afterGroup">
                            <p:stCondLst>
                              <p:cond delay="2500"/>
                            </p:stCondLst>
                            <p:childTnLst>
                              <p:par>
                                <p:cTn fill="hold" id="32" nodeType="afterEffect" presetClass="entr" presetID="53" presetSubtype="0">
                                  <p:stCondLst>
                                    <p:cond delay="0"/>
                                  </p:stCondLst>
                                  <p:childTnLst>
                                    <p:set>
                                      <p:cBhvr>
                                        <p:cTn dur="1" fill="hold" id="33">
                                          <p:stCondLst>
                                            <p:cond delay="0"/>
                                          </p:stCondLst>
                                        </p:cTn>
                                        <p:tgtEl>
                                          <p:spTgt spid="41"/>
                                        </p:tgtEl>
                                        <p:attrNameLst>
                                          <p:attrName>style.visibility</p:attrName>
                                        </p:attrNameLst>
                                      </p:cBhvr>
                                      <p:to>
                                        <p:strVal val="visible"/>
                                      </p:to>
                                    </p:set>
                                    <p:anim calcmode="lin" valueType="num">
                                      <p:cBhvr>
                                        <p:cTn dur="500" fill="hold" id="34"/>
                                        <p:tgtEl>
                                          <p:spTgt spid="41"/>
                                        </p:tgtEl>
                                        <p:attrNameLst>
                                          <p:attrName>ppt_w</p:attrName>
                                        </p:attrNameLst>
                                      </p:cBhvr>
                                      <p:tavLst>
                                        <p:tav tm="0">
                                          <p:val>
                                            <p:fltVal val="0"/>
                                          </p:val>
                                        </p:tav>
                                        <p:tav tm="100000">
                                          <p:val>
                                            <p:strVal val="#ppt_w"/>
                                          </p:val>
                                        </p:tav>
                                      </p:tavLst>
                                    </p:anim>
                                    <p:anim calcmode="lin" valueType="num">
                                      <p:cBhvr>
                                        <p:cTn dur="500" fill="hold" id="35"/>
                                        <p:tgtEl>
                                          <p:spTgt spid="41"/>
                                        </p:tgtEl>
                                        <p:attrNameLst>
                                          <p:attrName>ppt_h</p:attrName>
                                        </p:attrNameLst>
                                      </p:cBhvr>
                                      <p:tavLst>
                                        <p:tav tm="0">
                                          <p:val>
                                            <p:fltVal val="0"/>
                                          </p:val>
                                        </p:tav>
                                        <p:tav tm="100000">
                                          <p:val>
                                            <p:strVal val="#ppt_h"/>
                                          </p:val>
                                        </p:tav>
                                      </p:tavLst>
                                    </p:anim>
                                    <p:animEffect filter="fade" transition="in">
                                      <p:cBhvr>
                                        <p:cTn dur="500" id="36"/>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Freeform: Shape 17"/>
          <p:cNvSpPr/>
          <p:nvPr/>
        </p:nvSpPr>
        <p:spPr bwMode="auto">
          <a:xfrm>
            <a:off x="2211755" y="3205466"/>
            <a:ext cx="2026532" cy="1211815"/>
          </a:xfrm>
          <a:custGeom>
            <a:gdLst>
              <a:gd fmla="*/ 0 w 21600" name="T0"/>
              <a:gd fmla="*/ 21600 h 21600" name="T1"/>
              <a:gd fmla="*/ 21600 w 21600" name="T2"/>
              <a:gd fmla="*/ 21600 h 21600" name="T3"/>
              <a:gd fmla="*/ 10849 w 21600" name="T4"/>
              <a:gd fmla="*/ 0 h 21600" name="T5"/>
              <a:gd fmla="*/ 0 w 21600" name="T6"/>
              <a:gd fmla="*/ 21600 h 21600" name="T7"/>
              <a:gd fmla="*/ 0 w 21600" name="T8"/>
              <a:gd fmla="*/ 21600 h 21600" name="T9"/>
            </a:gdLst>
            <a:cxnLst>
              <a:cxn ang="0">
                <a:pos x="T0" y="T1"/>
              </a:cxn>
              <a:cxn ang="0">
                <a:pos x="T2" y="T3"/>
              </a:cxn>
              <a:cxn ang="0">
                <a:pos x="T4" y="T5"/>
              </a:cxn>
              <a:cxn ang="0">
                <a:pos x="T6" y="T7"/>
              </a:cxn>
              <a:cxn ang="0">
                <a:pos x="T8" y="T9"/>
              </a:cxn>
            </a:cxnLst>
            <a:rect b="b" l="0" r="r" t="0"/>
            <a:pathLst>
              <a:path h="21600" w="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1">
              <a:alpha val="80000"/>
            </a:schemeClr>
          </a:solidFill>
          <a:ln>
            <a:noFill/>
          </a:ln>
          <a:extLst/>
        </p:spPr>
        <p:txBody>
          <a:bodyPr anchor="ctr"/>
          <a:lstStyle/>
          <a:p>
            <a:pPr algn="ctr"/>
            <a:endParaRPr/>
          </a:p>
        </p:txBody>
      </p:sp>
      <p:sp>
        <p:nvSpPr>
          <p:cNvPr id="6" name="Rectangle 18"/>
          <p:cNvSpPr/>
          <p:nvPr/>
        </p:nvSpPr>
        <p:spPr bwMode="auto">
          <a:xfrm>
            <a:off x="2818431" y="2791796"/>
            <a:ext cx="797131" cy="22324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wrap="none">
            <a:normAutofit fontScale="55000" lnSpcReduction="20000"/>
            <a:scene3d>
              <a:camera prst="orthographicFront"/>
              <a:lightRig dir="t" rig="threePt"/>
            </a:scene3d>
            <a:sp3d contourW="12700"/>
          </a:bodyPr>
          <a:lstStyle/>
          <a:p>
            <a:pPr algn="ctr"/>
            <a:r>
              <a:rPr lang="en-US" sz="3200">
                <a:solidFill>
                  <a:schemeClr val="accent1"/>
                </a:solidFill>
                <a:latin charset="0" panose="020b0806030902050204" pitchFamily="34" typeface="Impact"/>
              </a:rPr>
              <a:t>40%</a:t>
            </a:r>
          </a:p>
        </p:txBody>
      </p:sp>
      <p:sp>
        <p:nvSpPr>
          <p:cNvPr id="8" name="Freeform: Shape 22"/>
          <p:cNvSpPr/>
          <p:nvPr/>
        </p:nvSpPr>
        <p:spPr bwMode="auto">
          <a:xfrm>
            <a:off x="3642308" y="3614630"/>
            <a:ext cx="2026532" cy="802652"/>
          </a:xfrm>
          <a:custGeom>
            <a:gdLst>
              <a:gd fmla="*/ 0 w 21600" name="T0"/>
              <a:gd fmla="*/ 21600 h 21600" name="T1"/>
              <a:gd fmla="*/ 21600 w 21600" name="T2"/>
              <a:gd fmla="*/ 21600 h 21600" name="T3"/>
              <a:gd fmla="*/ 10849 w 21600" name="T4"/>
              <a:gd fmla="*/ 0 h 21600" name="T5"/>
              <a:gd fmla="*/ 0 w 21600" name="T6"/>
              <a:gd fmla="*/ 21600 h 21600" name="T7"/>
              <a:gd fmla="*/ 0 w 21600" name="T8"/>
              <a:gd fmla="*/ 21600 h 21600" name="T9"/>
            </a:gdLst>
            <a:cxnLst>
              <a:cxn ang="0">
                <a:pos x="T0" y="T1"/>
              </a:cxn>
              <a:cxn ang="0">
                <a:pos x="T2" y="T3"/>
              </a:cxn>
              <a:cxn ang="0">
                <a:pos x="T4" y="T5"/>
              </a:cxn>
              <a:cxn ang="0">
                <a:pos x="T6" y="T7"/>
              </a:cxn>
              <a:cxn ang="0">
                <a:pos x="T8" y="T9"/>
              </a:cxn>
            </a:cxnLst>
            <a:rect b="b" l="0" r="r" t="0"/>
            <a:pathLst>
              <a:path h="21600" w="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2">
              <a:alpha val="80000"/>
            </a:schemeClr>
          </a:solidFill>
          <a:ln>
            <a:noFill/>
          </a:ln>
          <a:extLst/>
        </p:spPr>
        <p:txBody>
          <a:bodyPr anchor="ctr"/>
          <a:lstStyle/>
          <a:p>
            <a:pPr algn="ctr"/>
            <a:endParaRPr/>
          </a:p>
        </p:txBody>
      </p:sp>
      <p:sp>
        <p:nvSpPr>
          <p:cNvPr id="9" name="Rectangle 23"/>
          <p:cNvSpPr/>
          <p:nvPr/>
        </p:nvSpPr>
        <p:spPr bwMode="auto">
          <a:xfrm>
            <a:off x="4237215" y="3247832"/>
            <a:ext cx="797131" cy="22345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wrap="none">
            <a:normAutofit fontScale="55000" lnSpcReduction="20000"/>
            <a:scene3d>
              <a:camera prst="orthographicFront"/>
              <a:lightRig dir="t" rig="threePt"/>
            </a:scene3d>
            <a:sp3d contourW="12700"/>
          </a:bodyPr>
          <a:lstStyle/>
          <a:p>
            <a:pPr algn="ctr"/>
            <a:r>
              <a:rPr lang="en-US" sz="3200">
                <a:solidFill>
                  <a:schemeClr val="accent2"/>
                </a:solidFill>
                <a:latin charset="0" panose="020b0806030902050204" pitchFamily="34" typeface="Impact"/>
              </a:rPr>
              <a:t>30%</a:t>
            </a:r>
          </a:p>
        </p:txBody>
      </p:sp>
      <p:sp>
        <p:nvSpPr>
          <p:cNvPr id="11" name="Freeform: Shape 27"/>
          <p:cNvSpPr/>
          <p:nvPr/>
        </p:nvSpPr>
        <p:spPr bwMode="auto">
          <a:xfrm>
            <a:off x="6523752" y="3030749"/>
            <a:ext cx="2026532" cy="1386533"/>
          </a:xfrm>
          <a:custGeom>
            <a:gdLst>
              <a:gd fmla="*/ 0 w 21600" name="T0"/>
              <a:gd fmla="*/ 21600 h 21600" name="T1"/>
              <a:gd fmla="*/ 21600 w 21600" name="T2"/>
              <a:gd fmla="*/ 21600 h 21600" name="T3"/>
              <a:gd fmla="*/ 10849 w 21600" name="T4"/>
              <a:gd fmla="*/ 0 h 21600" name="T5"/>
              <a:gd fmla="*/ 0 w 21600" name="T6"/>
              <a:gd fmla="*/ 21600 h 21600" name="T7"/>
              <a:gd fmla="*/ 0 w 21600" name="T8"/>
              <a:gd fmla="*/ 21600 h 21600" name="T9"/>
            </a:gdLst>
            <a:cxnLst>
              <a:cxn ang="0">
                <a:pos x="T0" y="T1"/>
              </a:cxn>
              <a:cxn ang="0">
                <a:pos x="T2" y="T3"/>
              </a:cxn>
              <a:cxn ang="0">
                <a:pos x="T4" y="T5"/>
              </a:cxn>
              <a:cxn ang="0">
                <a:pos x="T6" y="T7"/>
              </a:cxn>
              <a:cxn ang="0">
                <a:pos x="T8" y="T9"/>
              </a:cxn>
            </a:cxnLst>
            <a:rect b="b" l="0" r="r" t="0"/>
            <a:pathLst>
              <a:path h="21600" w="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4">
              <a:alpha val="80000"/>
            </a:schemeClr>
          </a:solidFill>
          <a:ln>
            <a:noFill/>
          </a:ln>
          <a:extLst/>
        </p:spPr>
        <p:txBody>
          <a:bodyPr anchor="ctr"/>
          <a:lstStyle/>
          <a:p>
            <a:pPr algn="ctr"/>
            <a:endParaRPr/>
          </a:p>
        </p:txBody>
      </p:sp>
      <p:sp>
        <p:nvSpPr>
          <p:cNvPr id="12" name="Rectangle 28"/>
          <p:cNvSpPr/>
          <p:nvPr/>
        </p:nvSpPr>
        <p:spPr bwMode="auto">
          <a:xfrm>
            <a:off x="7142197" y="2685996"/>
            <a:ext cx="797131" cy="22324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wrap="none">
            <a:normAutofit fontScale="55000" lnSpcReduction="20000"/>
            <a:scene3d>
              <a:camera prst="orthographicFront"/>
              <a:lightRig dir="t" rig="threePt"/>
            </a:scene3d>
            <a:sp3d contourW="12700"/>
          </a:bodyPr>
          <a:lstStyle/>
          <a:p>
            <a:pPr algn="ctr"/>
            <a:r>
              <a:rPr lang="en-US" sz="3200">
                <a:solidFill>
                  <a:schemeClr val="accent4"/>
                </a:solidFill>
                <a:latin charset="0" panose="020b0806030902050204" pitchFamily="34" typeface="Impact"/>
              </a:rPr>
              <a:t>65%</a:t>
            </a:r>
          </a:p>
        </p:txBody>
      </p:sp>
      <p:sp>
        <p:nvSpPr>
          <p:cNvPr id="14" name="Freeform: Shape 32"/>
          <p:cNvSpPr/>
          <p:nvPr/>
        </p:nvSpPr>
        <p:spPr bwMode="auto">
          <a:xfrm>
            <a:off x="5042905" y="2452084"/>
            <a:ext cx="2027601" cy="1965198"/>
          </a:xfrm>
          <a:custGeom>
            <a:gdLst>
              <a:gd fmla="*/ 0 w 21600" name="T0"/>
              <a:gd fmla="*/ 21600 h 21600" name="T1"/>
              <a:gd fmla="*/ 21600 w 21600" name="T2"/>
              <a:gd fmla="*/ 21600 h 21600" name="T3"/>
              <a:gd fmla="*/ 10849 w 21600" name="T4"/>
              <a:gd fmla="*/ 0 h 21600" name="T5"/>
              <a:gd fmla="*/ 0 w 21600" name="T6"/>
              <a:gd fmla="*/ 21600 h 21600" name="T7"/>
              <a:gd fmla="*/ 0 w 21600" name="T8"/>
              <a:gd fmla="*/ 21600 h 21600" name="T9"/>
            </a:gdLst>
            <a:cxnLst>
              <a:cxn ang="0">
                <a:pos x="T0" y="T1"/>
              </a:cxn>
              <a:cxn ang="0">
                <a:pos x="T2" y="T3"/>
              </a:cxn>
              <a:cxn ang="0">
                <a:pos x="T4" y="T5"/>
              </a:cxn>
              <a:cxn ang="0">
                <a:pos x="T6" y="T7"/>
              </a:cxn>
              <a:cxn ang="0">
                <a:pos x="T8" y="T9"/>
              </a:cxn>
            </a:cxnLst>
            <a:rect b="b" l="0" r="r" t="0"/>
            <a:pathLst>
              <a:path h="21600" w="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3">
              <a:alpha val="80000"/>
            </a:schemeClr>
          </a:solidFill>
          <a:ln>
            <a:noFill/>
          </a:ln>
          <a:extLst/>
        </p:spPr>
        <p:txBody>
          <a:bodyPr anchor="ctr"/>
          <a:lstStyle/>
          <a:p>
            <a:pPr algn="ctr"/>
            <a:endParaRPr/>
          </a:p>
        </p:txBody>
      </p:sp>
      <p:sp>
        <p:nvSpPr>
          <p:cNvPr id="15" name="Rectangle 33"/>
          <p:cNvSpPr/>
          <p:nvPr/>
        </p:nvSpPr>
        <p:spPr bwMode="auto">
          <a:xfrm>
            <a:off x="5653113" y="2123135"/>
            <a:ext cx="797552" cy="223335"/>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wrap="none">
            <a:normAutofit fontScale="55000" lnSpcReduction="20000"/>
            <a:scene3d>
              <a:camera prst="orthographicFront"/>
              <a:lightRig dir="t" rig="threePt"/>
            </a:scene3d>
            <a:sp3d contourW="12700"/>
          </a:bodyPr>
          <a:lstStyle/>
          <a:p>
            <a:pPr algn="ctr"/>
            <a:r>
              <a:rPr lang="en-US" sz="3200">
                <a:solidFill>
                  <a:schemeClr val="accent3"/>
                </a:solidFill>
                <a:latin charset="0" panose="020b0806030902050204" pitchFamily="34" typeface="Impact"/>
              </a:rPr>
              <a:t>85%</a:t>
            </a:r>
          </a:p>
        </p:txBody>
      </p:sp>
      <p:sp>
        <p:nvSpPr>
          <p:cNvPr id="17" name="Freeform: Shape 37"/>
          <p:cNvSpPr/>
          <p:nvPr/>
        </p:nvSpPr>
        <p:spPr bwMode="auto">
          <a:xfrm>
            <a:off x="7974637" y="3614630"/>
            <a:ext cx="2026532" cy="802652"/>
          </a:xfrm>
          <a:custGeom>
            <a:gdLst>
              <a:gd fmla="*/ 0 w 21600" name="T0"/>
              <a:gd fmla="*/ 21600 h 21600" name="T1"/>
              <a:gd fmla="*/ 21600 w 21600" name="T2"/>
              <a:gd fmla="*/ 21600 h 21600" name="T3"/>
              <a:gd fmla="*/ 10849 w 21600" name="T4"/>
              <a:gd fmla="*/ 0 h 21600" name="T5"/>
              <a:gd fmla="*/ 0 w 21600" name="T6"/>
              <a:gd fmla="*/ 21600 h 21600" name="T7"/>
              <a:gd fmla="*/ 0 w 21600" name="T8"/>
              <a:gd fmla="*/ 21600 h 21600" name="T9"/>
            </a:gdLst>
            <a:cxnLst>
              <a:cxn ang="0">
                <a:pos x="T0" y="T1"/>
              </a:cxn>
              <a:cxn ang="0">
                <a:pos x="T2" y="T3"/>
              </a:cxn>
              <a:cxn ang="0">
                <a:pos x="T4" y="T5"/>
              </a:cxn>
              <a:cxn ang="0">
                <a:pos x="T6" y="T7"/>
              </a:cxn>
              <a:cxn ang="0">
                <a:pos x="T8" y="T9"/>
              </a:cxn>
            </a:cxnLst>
            <a:rect b="b" l="0" r="r" t="0"/>
            <a:pathLst>
              <a:path h="21600" w="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5">
              <a:alpha val="80000"/>
            </a:schemeClr>
          </a:solidFill>
          <a:ln>
            <a:noFill/>
          </a:ln>
          <a:extLst/>
        </p:spPr>
        <p:txBody>
          <a:bodyPr anchor="ctr"/>
          <a:lstStyle/>
          <a:p>
            <a:pPr algn="ctr"/>
            <a:endParaRPr/>
          </a:p>
        </p:txBody>
      </p:sp>
      <p:sp>
        <p:nvSpPr>
          <p:cNvPr id="18" name="Rectangle 38"/>
          <p:cNvSpPr/>
          <p:nvPr/>
        </p:nvSpPr>
        <p:spPr bwMode="auto">
          <a:xfrm>
            <a:off x="8605923" y="3216630"/>
            <a:ext cx="797131" cy="22345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wrap="none">
            <a:normAutofit fontScale="55000" lnSpcReduction="20000"/>
            <a:scene3d>
              <a:camera prst="orthographicFront"/>
              <a:lightRig dir="t" rig="threePt"/>
            </a:scene3d>
            <a:sp3d contourW="12700"/>
          </a:bodyPr>
          <a:lstStyle/>
          <a:p>
            <a:pPr algn="ctr"/>
            <a:r>
              <a:rPr lang="en-US" sz="3200">
                <a:solidFill>
                  <a:schemeClr val="accent5"/>
                </a:solidFill>
                <a:latin charset="0" panose="020b0806030902050204" pitchFamily="34" typeface="Impact"/>
              </a:rPr>
              <a:t>35%</a:t>
            </a:r>
          </a:p>
        </p:txBody>
      </p:sp>
      <p:grpSp>
        <p:nvGrpSpPr>
          <p:cNvPr id="36" name="组合 35"/>
          <p:cNvGrpSpPr/>
          <p:nvPr/>
        </p:nvGrpSpPr>
        <p:grpSpPr>
          <a:xfrm>
            <a:off x="1" y="0"/>
            <a:ext cx="2095501" cy="1504951"/>
            <a:chOff x="1" y="0"/>
            <a:chExt cx="2095501" cy="1504951"/>
          </a:xfrm>
        </p:grpSpPr>
        <p:pic>
          <p:nvPicPr>
            <p:cNvPr id="37" name="图片 36"/>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38" name="图片 37"/>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39" name="组合 38"/>
          <p:cNvGrpSpPr/>
          <p:nvPr/>
        </p:nvGrpSpPr>
        <p:grpSpPr>
          <a:xfrm>
            <a:off x="1934256" y="527597"/>
            <a:ext cx="6057900" cy="666561"/>
            <a:chOff x="1524000" y="464431"/>
            <a:chExt cx="6057900" cy="666561"/>
          </a:xfrm>
        </p:grpSpPr>
        <p:sp>
          <p:nvSpPr>
            <p:cNvPr id="40" name="文本框 39"/>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41" name="文本框 40"/>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grpSp>
        <p:nvGrpSpPr>
          <p:cNvPr id="42" name="组合 41"/>
          <p:cNvGrpSpPr/>
          <p:nvPr/>
        </p:nvGrpSpPr>
        <p:grpSpPr>
          <a:xfrm>
            <a:off x="1953306" y="4668972"/>
            <a:ext cx="8276491" cy="962022"/>
            <a:chOff x="874712" y="3325188"/>
            <a:chExt cx="8276491" cy="962022"/>
          </a:xfrm>
        </p:grpSpPr>
        <p:sp>
          <p:nvSpPr>
            <p:cNvPr id="43" name="矩形 42"/>
            <p:cNvSpPr/>
            <p:nvPr/>
          </p:nvSpPr>
          <p:spPr>
            <a:xfrm>
              <a:off x="874712" y="3677812"/>
              <a:ext cx="8276491" cy="603504"/>
            </a:xfrm>
            <a:prstGeom prst="rect">
              <a:avLst/>
            </a:prstGeom>
          </p:spPr>
          <p:txBody>
            <a:bodyPr wrap="square">
              <a:spAutoFit/>
              <a:scene3d>
                <a:camera prst="orthographicFront"/>
                <a:lightRig dir="t" rig="threePt"/>
              </a:scene3d>
              <a:sp3d contourW="12700"/>
            </a:bodyPr>
            <a:lstStyle/>
            <a:p>
              <a:pPr algn="just" lvl="0">
                <a:lnSpc>
                  <a:spcPct val="120000"/>
                </a:lnSpc>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用户可以在投影仪或者计算机上进行演示也可以将演示文稿打印出来制作成胶片以便应用到更广泛的领域中用户可以在投影仪或者计算机上进行演示也可以将演示文稿打印出来制作成胶片以便应用</a:t>
              </a:r>
            </a:p>
          </p:txBody>
        </p:sp>
        <p:sp>
          <p:nvSpPr>
            <p:cNvPr id="44" name="矩形 43"/>
            <p:cNvSpPr/>
            <p:nvPr/>
          </p:nvSpPr>
          <p:spPr>
            <a:xfrm>
              <a:off x="874713" y="3325189"/>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spTree>
    <p:extLst>
      <p:ext uri="{BB962C8B-B14F-4D97-AF65-F5344CB8AC3E}">
        <p14:creationId val="17804067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fill="hold" id="7"/>
                                        <p:tgtEl>
                                          <p:spTgt spid="36"/>
                                        </p:tgtEl>
                                        <p:attrNameLst>
                                          <p:attrName>ppt_x</p:attrName>
                                        </p:attrNameLst>
                                      </p:cBhvr>
                                      <p:tavLst>
                                        <p:tav tm="0">
                                          <p:val>
                                            <p:strVal val="0-#ppt_w/2"/>
                                          </p:val>
                                        </p:tav>
                                        <p:tav tm="100000">
                                          <p:val>
                                            <p:strVal val="#ppt_x"/>
                                          </p:val>
                                        </p:tav>
                                      </p:tavLst>
                                    </p:anim>
                                    <p:anim calcmode="lin" valueType="num">
                                      <p:cBhvr additive="base">
                                        <p:cTn dur="500" fill="hold" id="8"/>
                                        <p:tgtEl>
                                          <p:spTgt spid="3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additive="base">
                                        <p:cTn dur="500" id="12"/>
                                        <p:tgtEl>
                                          <p:spTgt spid="39"/>
                                        </p:tgtEl>
                                        <p:attrNameLst>
                                          <p:attrName>ppt_x</p:attrName>
                                        </p:attrNameLst>
                                      </p:cBhvr>
                                      <p:tavLst>
                                        <p:tav tm="0">
                                          <p:val>
                                            <p:strVal val="#ppt_x-#ppt_w*1.125000"/>
                                          </p:val>
                                        </p:tav>
                                        <p:tav tm="100000">
                                          <p:val>
                                            <p:strVal val="#ppt_x"/>
                                          </p:val>
                                        </p:tav>
                                      </p:tavLst>
                                    </p:anim>
                                    <p:animEffect filter="wipe(right)" transition="in">
                                      <p:cBhvr>
                                        <p:cTn dur="500" id="13"/>
                                        <p:tgtEl>
                                          <p:spTgt spid="39"/>
                                        </p:tgtEl>
                                      </p:cBhvr>
                                    </p:animEffect>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5"/>
                                        </p:tgtEl>
                                        <p:attrNameLst>
                                          <p:attrName>style.visibility</p:attrName>
                                        </p:attrNameLst>
                                      </p:cBhvr>
                                      <p:to>
                                        <p:strVal val="visible"/>
                                      </p:to>
                                    </p:set>
                                    <p:animEffect filter="fade" transition="in">
                                      <p:cBhvr>
                                        <p:cTn dur="1000" id="17"/>
                                        <p:tgtEl>
                                          <p:spTgt spid="5"/>
                                        </p:tgtEl>
                                      </p:cBhvr>
                                    </p:animEffect>
                                    <p:anim calcmode="lin" valueType="num">
                                      <p:cBhvr>
                                        <p:cTn dur="1000" fill="hold" id="18"/>
                                        <p:tgtEl>
                                          <p:spTgt spid="5"/>
                                        </p:tgtEl>
                                        <p:attrNameLst>
                                          <p:attrName>ppt_x</p:attrName>
                                        </p:attrNameLst>
                                      </p:cBhvr>
                                      <p:tavLst>
                                        <p:tav tm="0">
                                          <p:val>
                                            <p:strVal val="#ppt_x"/>
                                          </p:val>
                                        </p:tav>
                                        <p:tav tm="100000">
                                          <p:val>
                                            <p:strVal val="#ppt_x"/>
                                          </p:val>
                                        </p:tav>
                                      </p:tavLst>
                                    </p:anim>
                                    <p:anim calcmode="lin" valueType="num">
                                      <p:cBhvr>
                                        <p:cTn dur="1000" fill="hold" id="19"/>
                                        <p:tgtEl>
                                          <p:spTgt spid="5"/>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1000" id="22"/>
                                        <p:tgtEl>
                                          <p:spTgt spid="6"/>
                                        </p:tgtEl>
                                      </p:cBhvr>
                                    </p:animEffect>
                                    <p:anim calcmode="lin" valueType="num">
                                      <p:cBhvr>
                                        <p:cTn dur="1000" fill="hold" id="23"/>
                                        <p:tgtEl>
                                          <p:spTgt spid="6"/>
                                        </p:tgtEl>
                                        <p:attrNameLst>
                                          <p:attrName>ppt_x</p:attrName>
                                        </p:attrNameLst>
                                      </p:cBhvr>
                                      <p:tavLst>
                                        <p:tav tm="0">
                                          <p:val>
                                            <p:strVal val="#ppt_x"/>
                                          </p:val>
                                        </p:tav>
                                        <p:tav tm="100000">
                                          <p:val>
                                            <p:strVal val="#ppt_x"/>
                                          </p:val>
                                        </p:tav>
                                      </p:tavLst>
                                    </p:anim>
                                    <p:anim calcmode="lin" valueType="num">
                                      <p:cBhvr>
                                        <p:cTn dur="1000" fill="hold" id="24"/>
                                        <p:tgtEl>
                                          <p:spTgt spid="6"/>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1000" id="27"/>
                                        <p:tgtEl>
                                          <p:spTgt spid="8"/>
                                        </p:tgtEl>
                                      </p:cBhvr>
                                    </p:animEffect>
                                    <p:anim calcmode="lin" valueType="num">
                                      <p:cBhvr>
                                        <p:cTn dur="1000" fill="hold" id="28"/>
                                        <p:tgtEl>
                                          <p:spTgt spid="8"/>
                                        </p:tgtEl>
                                        <p:attrNameLst>
                                          <p:attrName>ppt_x</p:attrName>
                                        </p:attrNameLst>
                                      </p:cBhvr>
                                      <p:tavLst>
                                        <p:tav tm="0">
                                          <p:val>
                                            <p:strVal val="#ppt_x"/>
                                          </p:val>
                                        </p:tav>
                                        <p:tav tm="100000">
                                          <p:val>
                                            <p:strVal val="#ppt_x"/>
                                          </p:val>
                                        </p:tav>
                                      </p:tavLst>
                                    </p:anim>
                                    <p:anim calcmode="lin" valueType="num">
                                      <p:cBhvr>
                                        <p:cTn dur="1000" fill="hold" id="29"/>
                                        <p:tgtEl>
                                          <p:spTgt spid="8"/>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1000" id="32"/>
                                        <p:tgtEl>
                                          <p:spTgt spid="9"/>
                                        </p:tgtEl>
                                      </p:cBhvr>
                                    </p:animEffect>
                                    <p:anim calcmode="lin" valueType="num">
                                      <p:cBhvr>
                                        <p:cTn dur="1000" fill="hold" id="33"/>
                                        <p:tgtEl>
                                          <p:spTgt spid="9"/>
                                        </p:tgtEl>
                                        <p:attrNameLst>
                                          <p:attrName>ppt_x</p:attrName>
                                        </p:attrNameLst>
                                      </p:cBhvr>
                                      <p:tavLst>
                                        <p:tav tm="0">
                                          <p:val>
                                            <p:strVal val="#ppt_x"/>
                                          </p:val>
                                        </p:tav>
                                        <p:tav tm="100000">
                                          <p:val>
                                            <p:strVal val="#ppt_x"/>
                                          </p:val>
                                        </p:tav>
                                      </p:tavLst>
                                    </p:anim>
                                    <p:anim calcmode="lin" valueType="num">
                                      <p:cBhvr>
                                        <p:cTn dur="1000" fill="hold" id="34"/>
                                        <p:tgtEl>
                                          <p:spTgt spid="9"/>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1"/>
                                        </p:tgtEl>
                                        <p:attrNameLst>
                                          <p:attrName>style.visibility</p:attrName>
                                        </p:attrNameLst>
                                      </p:cBhvr>
                                      <p:to>
                                        <p:strVal val="visible"/>
                                      </p:to>
                                    </p:set>
                                    <p:animEffect filter="fade" transition="in">
                                      <p:cBhvr>
                                        <p:cTn dur="1000" id="37"/>
                                        <p:tgtEl>
                                          <p:spTgt spid="11"/>
                                        </p:tgtEl>
                                      </p:cBhvr>
                                    </p:animEffect>
                                    <p:anim calcmode="lin" valueType="num">
                                      <p:cBhvr>
                                        <p:cTn dur="1000" fill="hold" id="38"/>
                                        <p:tgtEl>
                                          <p:spTgt spid="11"/>
                                        </p:tgtEl>
                                        <p:attrNameLst>
                                          <p:attrName>ppt_x</p:attrName>
                                        </p:attrNameLst>
                                      </p:cBhvr>
                                      <p:tavLst>
                                        <p:tav tm="0">
                                          <p:val>
                                            <p:strVal val="#ppt_x"/>
                                          </p:val>
                                        </p:tav>
                                        <p:tav tm="100000">
                                          <p:val>
                                            <p:strVal val="#ppt_x"/>
                                          </p:val>
                                        </p:tav>
                                      </p:tavLst>
                                    </p:anim>
                                    <p:anim calcmode="lin" valueType="num">
                                      <p:cBhvr>
                                        <p:cTn dur="1000" fill="hold" id="39"/>
                                        <p:tgtEl>
                                          <p:spTgt spid="11"/>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2"/>
                                        </p:tgtEl>
                                        <p:attrNameLst>
                                          <p:attrName>style.visibility</p:attrName>
                                        </p:attrNameLst>
                                      </p:cBhvr>
                                      <p:to>
                                        <p:strVal val="visible"/>
                                      </p:to>
                                    </p:set>
                                    <p:animEffect filter="fade" transition="in">
                                      <p:cBhvr>
                                        <p:cTn dur="1000" id="42"/>
                                        <p:tgtEl>
                                          <p:spTgt spid="12"/>
                                        </p:tgtEl>
                                      </p:cBhvr>
                                    </p:animEffect>
                                    <p:anim calcmode="lin" valueType="num">
                                      <p:cBhvr>
                                        <p:cTn dur="1000" fill="hold" id="43"/>
                                        <p:tgtEl>
                                          <p:spTgt spid="12"/>
                                        </p:tgtEl>
                                        <p:attrNameLst>
                                          <p:attrName>ppt_x</p:attrName>
                                        </p:attrNameLst>
                                      </p:cBhvr>
                                      <p:tavLst>
                                        <p:tav tm="0">
                                          <p:val>
                                            <p:strVal val="#ppt_x"/>
                                          </p:val>
                                        </p:tav>
                                        <p:tav tm="100000">
                                          <p:val>
                                            <p:strVal val="#ppt_x"/>
                                          </p:val>
                                        </p:tav>
                                      </p:tavLst>
                                    </p:anim>
                                    <p:anim calcmode="lin" valueType="num">
                                      <p:cBhvr>
                                        <p:cTn dur="1000" fill="hold" id="44"/>
                                        <p:tgtEl>
                                          <p:spTgt spid="12"/>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14"/>
                                        </p:tgtEl>
                                        <p:attrNameLst>
                                          <p:attrName>style.visibility</p:attrName>
                                        </p:attrNameLst>
                                      </p:cBhvr>
                                      <p:to>
                                        <p:strVal val="visible"/>
                                      </p:to>
                                    </p:set>
                                    <p:animEffect filter="fade" transition="in">
                                      <p:cBhvr>
                                        <p:cTn dur="1000" id="47"/>
                                        <p:tgtEl>
                                          <p:spTgt spid="14"/>
                                        </p:tgtEl>
                                      </p:cBhvr>
                                    </p:animEffect>
                                    <p:anim calcmode="lin" valueType="num">
                                      <p:cBhvr>
                                        <p:cTn dur="1000" fill="hold" id="48"/>
                                        <p:tgtEl>
                                          <p:spTgt spid="14"/>
                                        </p:tgtEl>
                                        <p:attrNameLst>
                                          <p:attrName>ppt_x</p:attrName>
                                        </p:attrNameLst>
                                      </p:cBhvr>
                                      <p:tavLst>
                                        <p:tav tm="0">
                                          <p:val>
                                            <p:strVal val="#ppt_x"/>
                                          </p:val>
                                        </p:tav>
                                        <p:tav tm="100000">
                                          <p:val>
                                            <p:strVal val="#ppt_x"/>
                                          </p:val>
                                        </p:tav>
                                      </p:tavLst>
                                    </p:anim>
                                    <p:anim calcmode="lin" valueType="num">
                                      <p:cBhvr>
                                        <p:cTn dur="1000" fill="hold" id="49"/>
                                        <p:tgtEl>
                                          <p:spTgt spid="14"/>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15"/>
                                        </p:tgtEl>
                                        <p:attrNameLst>
                                          <p:attrName>style.visibility</p:attrName>
                                        </p:attrNameLst>
                                      </p:cBhvr>
                                      <p:to>
                                        <p:strVal val="visible"/>
                                      </p:to>
                                    </p:set>
                                    <p:animEffect filter="fade" transition="in">
                                      <p:cBhvr>
                                        <p:cTn dur="1000" id="52"/>
                                        <p:tgtEl>
                                          <p:spTgt spid="15"/>
                                        </p:tgtEl>
                                      </p:cBhvr>
                                    </p:animEffect>
                                    <p:anim calcmode="lin" valueType="num">
                                      <p:cBhvr>
                                        <p:cTn dur="1000" fill="hold" id="53"/>
                                        <p:tgtEl>
                                          <p:spTgt spid="15"/>
                                        </p:tgtEl>
                                        <p:attrNameLst>
                                          <p:attrName>ppt_x</p:attrName>
                                        </p:attrNameLst>
                                      </p:cBhvr>
                                      <p:tavLst>
                                        <p:tav tm="0">
                                          <p:val>
                                            <p:strVal val="#ppt_x"/>
                                          </p:val>
                                        </p:tav>
                                        <p:tav tm="100000">
                                          <p:val>
                                            <p:strVal val="#ppt_x"/>
                                          </p:val>
                                        </p:tav>
                                      </p:tavLst>
                                    </p:anim>
                                    <p:anim calcmode="lin" valueType="num">
                                      <p:cBhvr>
                                        <p:cTn dur="1000" fill="hold" id="54"/>
                                        <p:tgtEl>
                                          <p:spTgt spid="15"/>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17"/>
                                        </p:tgtEl>
                                        <p:attrNameLst>
                                          <p:attrName>style.visibility</p:attrName>
                                        </p:attrNameLst>
                                      </p:cBhvr>
                                      <p:to>
                                        <p:strVal val="visible"/>
                                      </p:to>
                                    </p:set>
                                    <p:animEffect filter="fade" transition="in">
                                      <p:cBhvr>
                                        <p:cTn dur="1000" id="57"/>
                                        <p:tgtEl>
                                          <p:spTgt spid="17"/>
                                        </p:tgtEl>
                                      </p:cBhvr>
                                    </p:animEffect>
                                    <p:anim calcmode="lin" valueType="num">
                                      <p:cBhvr>
                                        <p:cTn dur="1000" fill="hold" id="58"/>
                                        <p:tgtEl>
                                          <p:spTgt spid="17"/>
                                        </p:tgtEl>
                                        <p:attrNameLst>
                                          <p:attrName>ppt_x</p:attrName>
                                        </p:attrNameLst>
                                      </p:cBhvr>
                                      <p:tavLst>
                                        <p:tav tm="0">
                                          <p:val>
                                            <p:strVal val="#ppt_x"/>
                                          </p:val>
                                        </p:tav>
                                        <p:tav tm="100000">
                                          <p:val>
                                            <p:strVal val="#ppt_x"/>
                                          </p:val>
                                        </p:tav>
                                      </p:tavLst>
                                    </p:anim>
                                    <p:anim calcmode="lin" valueType="num">
                                      <p:cBhvr>
                                        <p:cTn dur="1000" fill="hold" id="59"/>
                                        <p:tgtEl>
                                          <p:spTgt spid="17"/>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18"/>
                                        </p:tgtEl>
                                        <p:attrNameLst>
                                          <p:attrName>style.visibility</p:attrName>
                                        </p:attrNameLst>
                                      </p:cBhvr>
                                      <p:to>
                                        <p:strVal val="visible"/>
                                      </p:to>
                                    </p:set>
                                    <p:animEffect filter="fade" transition="in">
                                      <p:cBhvr>
                                        <p:cTn dur="1000" id="62"/>
                                        <p:tgtEl>
                                          <p:spTgt spid="18"/>
                                        </p:tgtEl>
                                      </p:cBhvr>
                                    </p:animEffect>
                                    <p:anim calcmode="lin" valueType="num">
                                      <p:cBhvr>
                                        <p:cTn dur="1000" fill="hold" id="63"/>
                                        <p:tgtEl>
                                          <p:spTgt spid="18"/>
                                        </p:tgtEl>
                                        <p:attrNameLst>
                                          <p:attrName>ppt_x</p:attrName>
                                        </p:attrNameLst>
                                      </p:cBhvr>
                                      <p:tavLst>
                                        <p:tav tm="0">
                                          <p:val>
                                            <p:strVal val="#ppt_x"/>
                                          </p:val>
                                        </p:tav>
                                        <p:tav tm="100000">
                                          <p:val>
                                            <p:strVal val="#ppt_x"/>
                                          </p:val>
                                        </p:tav>
                                      </p:tavLst>
                                    </p:anim>
                                    <p:anim calcmode="lin" valueType="num">
                                      <p:cBhvr>
                                        <p:cTn dur="1000" fill="hold" id="64"/>
                                        <p:tgtEl>
                                          <p:spTgt spid="18"/>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2000"/>
                            </p:stCondLst>
                            <p:childTnLst>
                              <p:par>
                                <p:cTn fill="hold" id="66" nodeType="afterEffect" presetClass="entr" presetID="22" presetSubtype="8">
                                  <p:stCondLst>
                                    <p:cond delay="0"/>
                                  </p:stCondLst>
                                  <p:childTnLst>
                                    <p:set>
                                      <p:cBhvr>
                                        <p:cTn dur="1" fill="hold" id="67">
                                          <p:stCondLst>
                                            <p:cond delay="0"/>
                                          </p:stCondLst>
                                        </p:cTn>
                                        <p:tgtEl>
                                          <p:spTgt spid="42"/>
                                        </p:tgtEl>
                                        <p:attrNameLst>
                                          <p:attrName>style.visibility</p:attrName>
                                        </p:attrNameLst>
                                      </p:cBhvr>
                                      <p:to>
                                        <p:strVal val="visible"/>
                                      </p:to>
                                    </p:set>
                                    <p:animEffect filter="wipe(left)" transition="in">
                                      <p:cBhvr>
                                        <p:cTn dur="500" id="68"/>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0" spid="9"/>
      <p:bldP grpId="0" spid="11"/>
      <p:bldP grpId="0" spid="12"/>
      <p:bldP grpId="0" spid="14"/>
      <p:bldP grpId="0" spid="15"/>
      <p:bldP grpId="0" spid="17"/>
      <p:bldP grpId="0" spid="1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8fa55e09-efaf-4e99-b2a2-87871d375380"/>
          <p:cNvGrpSpPr>
            <a:grpSpLocks noChangeAspect="1"/>
          </p:cNvGrpSpPr>
          <p:nvPr/>
        </p:nvGrpSpPr>
        <p:grpSpPr>
          <a:xfrm>
            <a:off x="2946400" y="3260402"/>
            <a:ext cx="6299200" cy="2490380"/>
            <a:chOff x="1967541" y="2539583"/>
            <a:chExt cx="8256918" cy="3264362"/>
          </a:xfrm>
        </p:grpSpPr>
        <p:sp>
          <p:nvSpPr>
            <p:cNvPr id="4" name="Diamond 3"/>
            <p:cNvSpPr/>
            <p:nvPr/>
          </p:nvSpPr>
          <p:spPr>
            <a:xfrm>
              <a:off x="1967541" y="3883732"/>
              <a:ext cx="3840427" cy="1920213"/>
            </a:xfrm>
            <a:prstGeom prst="diamond">
              <a:avLst/>
            </a:prstGeom>
            <a:pattFill prst="dkUpDiag">
              <a:fgClr>
                <a:schemeClr val="accent1">
                  <a:lumMod val="5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Diamond 4"/>
            <p:cNvSpPr/>
            <p:nvPr/>
          </p:nvSpPr>
          <p:spPr>
            <a:xfrm>
              <a:off x="1967541" y="3691711"/>
              <a:ext cx="3840427" cy="192021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Diamond 5"/>
            <p:cNvSpPr/>
            <p:nvPr/>
          </p:nvSpPr>
          <p:spPr>
            <a:xfrm>
              <a:off x="4175787" y="2731604"/>
              <a:ext cx="3840427" cy="1920213"/>
            </a:xfrm>
            <a:prstGeom prst="diamond">
              <a:avLst/>
            </a:prstGeom>
            <a:pattFill prst="dkUpDiag">
              <a:fgClr>
                <a:schemeClr val="accent4"/>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Diamond 6"/>
            <p:cNvSpPr/>
            <p:nvPr/>
          </p:nvSpPr>
          <p:spPr>
            <a:xfrm>
              <a:off x="4175787" y="2539583"/>
              <a:ext cx="3840427" cy="1920213"/>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Diamond 7"/>
            <p:cNvSpPr/>
            <p:nvPr/>
          </p:nvSpPr>
          <p:spPr>
            <a:xfrm>
              <a:off x="6384032" y="3883732"/>
              <a:ext cx="3840427" cy="1920213"/>
            </a:xfrm>
            <a:prstGeom prst="diamond">
              <a:avLst/>
            </a:prstGeom>
            <a:pattFill prst="dkUpDiag">
              <a:fgClr>
                <a:schemeClr val="accent5"/>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Diamond 8"/>
            <p:cNvSpPr/>
            <p:nvPr/>
          </p:nvSpPr>
          <p:spPr>
            <a:xfrm>
              <a:off x="6384032" y="3691711"/>
              <a:ext cx="3840427" cy="1920213"/>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Freeform: Shape 12"/>
            <p:cNvSpPr/>
            <p:nvPr/>
          </p:nvSpPr>
          <p:spPr bwMode="auto">
            <a:xfrm>
              <a:off x="5719778" y="3099945"/>
              <a:ext cx="759303" cy="729307"/>
            </a:xfrm>
            <a:custGeom>
              <a:gdLst>
                <a:gd fmla="*/ 369 w 372" name="T0"/>
                <a:gd fmla="*/ 133 h 357" name="T1"/>
                <a:gd fmla="*/ 347 w 372" name="T2"/>
                <a:gd fmla="*/ 116 h 357" name="T3"/>
                <a:gd fmla="*/ 252 w 372" name="T4"/>
                <a:gd fmla="*/ 101 h 357" name="T5"/>
                <a:gd fmla="*/ 210 w 372" name="T6"/>
                <a:gd fmla="*/ 15 h 357" name="T7"/>
                <a:gd fmla="*/ 186 w 372" name="T8"/>
                <a:gd fmla="*/ 0 h 357" name="T9"/>
                <a:gd fmla="*/ 162 w 372" name="T10"/>
                <a:gd fmla="*/ 15 h 357" name="T11"/>
                <a:gd fmla="*/ 120 w 372" name="T12"/>
                <a:gd fmla="*/ 101 h 357" name="T13"/>
                <a:gd fmla="*/ 25 w 372" name="T14"/>
                <a:gd fmla="*/ 116 h 357" name="T15"/>
                <a:gd fmla="*/ 3 w 372" name="T16"/>
                <a:gd fmla="*/ 133 h 357" name="T17"/>
                <a:gd fmla="*/ 10 w 372" name="T18"/>
                <a:gd fmla="*/ 159 h 357" name="T19"/>
                <a:gd fmla="*/ 80 w 372" name="T20"/>
                <a:gd fmla="*/ 229 h 357" name="T21"/>
                <a:gd fmla="*/ 63 w 372" name="T22"/>
                <a:gd fmla="*/ 326 h 357" name="T23"/>
                <a:gd fmla="*/ 74 w 372" name="T24"/>
                <a:gd fmla="*/ 352 h 357" name="T25"/>
                <a:gd fmla="*/ 90 w 372" name="T26"/>
                <a:gd fmla="*/ 357 h 357" name="T27"/>
                <a:gd fmla="*/ 103 w 372" name="T28"/>
                <a:gd fmla="*/ 353 h 357" name="T29"/>
                <a:gd fmla="*/ 186 w 372" name="T30"/>
                <a:gd fmla="*/ 308 h 357" name="T31"/>
                <a:gd fmla="*/ 269 w 372" name="T32"/>
                <a:gd fmla="*/ 353 h 357" name="T33"/>
                <a:gd fmla="*/ 282 w 372" name="T34"/>
                <a:gd fmla="*/ 357 h 357" name="T35"/>
                <a:gd fmla="*/ 298 w 372" name="T36"/>
                <a:gd fmla="*/ 352 h 357" name="T37"/>
                <a:gd fmla="*/ 309 w 372" name="T38"/>
                <a:gd fmla="*/ 326 h 357" name="T39"/>
                <a:gd fmla="*/ 292 w 372" name="T40"/>
                <a:gd fmla="*/ 229 h 357" name="T41"/>
                <a:gd fmla="*/ 362 w 372" name="T42"/>
                <a:gd fmla="*/ 159 h 357" name="T43"/>
                <a:gd fmla="*/ 369 w 372" name="T44"/>
                <a:gd fmla="*/ 133 h 357" name="T45"/>
                <a:gd fmla="*/ 273 w 372" name="T46"/>
                <a:gd fmla="*/ 211 h 357" name="T47"/>
                <a:gd fmla="*/ 266 w 372" name="T48"/>
                <a:gd fmla="*/ 233 h 357" name="T49"/>
                <a:gd fmla="*/ 282 w 372" name="T50"/>
                <a:gd fmla="*/ 331 h 357" name="T51"/>
                <a:gd fmla="*/ 199 w 372" name="T52"/>
                <a:gd fmla="*/ 286 h 357" name="T53"/>
                <a:gd fmla="*/ 186 w 372" name="T54"/>
                <a:gd fmla="*/ 282 h 357" name="T55"/>
                <a:gd fmla="*/ 173 w 372" name="T56"/>
                <a:gd fmla="*/ 286 h 357" name="T57"/>
                <a:gd fmla="*/ 90 w 372" name="T58"/>
                <a:gd fmla="*/ 331 h 357" name="T59"/>
                <a:gd fmla="*/ 106 w 372" name="T60"/>
                <a:gd fmla="*/ 233 h 357" name="T61"/>
                <a:gd fmla="*/ 99 w 372" name="T62"/>
                <a:gd fmla="*/ 211 h 357" name="T63"/>
                <a:gd fmla="*/ 29 w 372" name="T64"/>
                <a:gd fmla="*/ 141 h 357" name="T65"/>
                <a:gd fmla="*/ 124 w 372" name="T66"/>
                <a:gd fmla="*/ 127 h 357" name="T67"/>
                <a:gd fmla="*/ 144 w 372" name="T68"/>
                <a:gd fmla="*/ 112 h 357" name="T69"/>
                <a:gd fmla="*/ 186 w 372" name="T70"/>
                <a:gd fmla="*/ 26 h 357" name="T71"/>
                <a:gd fmla="*/ 228 w 372" name="T72"/>
                <a:gd fmla="*/ 112 h 357" name="T73"/>
                <a:gd fmla="*/ 248 w 372" name="T74"/>
                <a:gd fmla="*/ 127 h 357" name="T75"/>
                <a:gd fmla="*/ 343 w 372" name="T76"/>
                <a:gd fmla="*/ 141 h 357" name="T77"/>
                <a:gd fmla="*/ 273 w 372" name="T78"/>
                <a:gd fmla="*/ 211 h 35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57" w="372">
                  <a:moveTo>
                    <a:pt x="369" y="133"/>
                  </a:moveTo>
                  <a:cubicBezTo>
                    <a:pt x="365" y="124"/>
                    <a:pt x="357" y="117"/>
                    <a:pt x="347" y="116"/>
                  </a:cubicBezTo>
                  <a:cubicBezTo>
                    <a:pt x="252" y="101"/>
                    <a:pt x="252" y="101"/>
                    <a:pt x="252" y="101"/>
                  </a:cubicBezTo>
                  <a:cubicBezTo>
                    <a:pt x="210" y="15"/>
                    <a:pt x="210" y="15"/>
                    <a:pt x="210" y="15"/>
                  </a:cubicBezTo>
                  <a:cubicBezTo>
                    <a:pt x="206" y="6"/>
                    <a:pt x="196" y="0"/>
                    <a:pt x="186" y="0"/>
                  </a:cubicBezTo>
                  <a:cubicBezTo>
                    <a:pt x="176" y="0"/>
                    <a:pt x="166" y="6"/>
                    <a:pt x="162" y="15"/>
                  </a:cubicBezTo>
                  <a:cubicBezTo>
                    <a:pt x="120" y="101"/>
                    <a:pt x="120" y="101"/>
                    <a:pt x="120" y="101"/>
                  </a:cubicBezTo>
                  <a:cubicBezTo>
                    <a:pt x="25" y="116"/>
                    <a:pt x="25" y="116"/>
                    <a:pt x="25" y="116"/>
                  </a:cubicBezTo>
                  <a:cubicBezTo>
                    <a:pt x="15" y="117"/>
                    <a:pt x="7" y="124"/>
                    <a:pt x="3" y="133"/>
                  </a:cubicBezTo>
                  <a:cubicBezTo>
                    <a:pt x="0" y="142"/>
                    <a:pt x="3" y="152"/>
                    <a:pt x="10" y="159"/>
                  </a:cubicBezTo>
                  <a:cubicBezTo>
                    <a:pt x="80" y="229"/>
                    <a:pt x="80" y="229"/>
                    <a:pt x="80" y="229"/>
                  </a:cubicBezTo>
                  <a:cubicBezTo>
                    <a:pt x="63" y="326"/>
                    <a:pt x="63" y="326"/>
                    <a:pt x="63" y="326"/>
                  </a:cubicBezTo>
                  <a:cubicBezTo>
                    <a:pt x="62" y="336"/>
                    <a:pt x="66" y="346"/>
                    <a:pt x="74" y="352"/>
                  </a:cubicBezTo>
                  <a:cubicBezTo>
                    <a:pt x="79" y="355"/>
                    <a:pt x="84" y="357"/>
                    <a:pt x="90" y="357"/>
                  </a:cubicBezTo>
                  <a:cubicBezTo>
                    <a:pt x="94" y="357"/>
                    <a:pt x="99" y="355"/>
                    <a:pt x="103" y="353"/>
                  </a:cubicBezTo>
                  <a:cubicBezTo>
                    <a:pt x="186" y="308"/>
                    <a:pt x="186" y="308"/>
                    <a:pt x="186" y="308"/>
                  </a:cubicBezTo>
                  <a:cubicBezTo>
                    <a:pt x="269" y="353"/>
                    <a:pt x="269" y="353"/>
                    <a:pt x="269" y="353"/>
                  </a:cubicBezTo>
                  <a:cubicBezTo>
                    <a:pt x="274" y="355"/>
                    <a:pt x="278" y="357"/>
                    <a:pt x="282" y="357"/>
                  </a:cubicBezTo>
                  <a:cubicBezTo>
                    <a:pt x="288" y="357"/>
                    <a:pt x="293" y="355"/>
                    <a:pt x="298" y="352"/>
                  </a:cubicBezTo>
                  <a:cubicBezTo>
                    <a:pt x="306" y="346"/>
                    <a:pt x="310" y="336"/>
                    <a:pt x="309" y="326"/>
                  </a:cubicBezTo>
                  <a:cubicBezTo>
                    <a:pt x="292" y="229"/>
                    <a:pt x="292" y="229"/>
                    <a:pt x="292" y="229"/>
                  </a:cubicBezTo>
                  <a:cubicBezTo>
                    <a:pt x="362" y="159"/>
                    <a:pt x="362" y="159"/>
                    <a:pt x="362" y="159"/>
                  </a:cubicBezTo>
                  <a:cubicBezTo>
                    <a:pt x="369" y="152"/>
                    <a:pt x="372" y="142"/>
                    <a:pt x="369" y="133"/>
                  </a:cubicBezTo>
                  <a:close/>
                  <a:moveTo>
                    <a:pt x="273" y="211"/>
                  </a:moveTo>
                  <a:cubicBezTo>
                    <a:pt x="267" y="217"/>
                    <a:pt x="265" y="225"/>
                    <a:pt x="266" y="233"/>
                  </a:cubicBezTo>
                  <a:cubicBezTo>
                    <a:pt x="282" y="331"/>
                    <a:pt x="282" y="331"/>
                    <a:pt x="282" y="331"/>
                  </a:cubicBezTo>
                  <a:cubicBezTo>
                    <a:pt x="199" y="286"/>
                    <a:pt x="199" y="286"/>
                    <a:pt x="199" y="286"/>
                  </a:cubicBezTo>
                  <a:cubicBezTo>
                    <a:pt x="195" y="284"/>
                    <a:pt x="190" y="282"/>
                    <a:pt x="186" y="282"/>
                  </a:cubicBezTo>
                  <a:cubicBezTo>
                    <a:pt x="182" y="282"/>
                    <a:pt x="177" y="284"/>
                    <a:pt x="173" y="286"/>
                  </a:cubicBezTo>
                  <a:cubicBezTo>
                    <a:pt x="90" y="331"/>
                    <a:pt x="90" y="331"/>
                    <a:pt x="90" y="331"/>
                  </a:cubicBezTo>
                  <a:cubicBezTo>
                    <a:pt x="106" y="233"/>
                    <a:pt x="106" y="233"/>
                    <a:pt x="106" y="233"/>
                  </a:cubicBezTo>
                  <a:cubicBezTo>
                    <a:pt x="107" y="225"/>
                    <a:pt x="105" y="217"/>
                    <a:pt x="99" y="211"/>
                  </a:cubicBezTo>
                  <a:cubicBezTo>
                    <a:pt x="29" y="141"/>
                    <a:pt x="29" y="141"/>
                    <a:pt x="29" y="141"/>
                  </a:cubicBezTo>
                  <a:cubicBezTo>
                    <a:pt x="124" y="127"/>
                    <a:pt x="124" y="127"/>
                    <a:pt x="124" y="127"/>
                  </a:cubicBezTo>
                  <a:cubicBezTo>
                    <a:pt x="133" y="126"/>
                    <a:pt x="141" y="120"/>
                    <a:pt x="144" y="112"/>
                  </a:cubicBezTo>
                  <a:cubicBezTo>
                    <a:pt x="186" y="26"/>
                    <a:pt x="186" y="26"/>
                    <a:pt x="186" y="26"/>
                  </a:cubicBezTo>
                  <a:cubicBezTo>
                    <a:pt x="228" y="112"/>
                    <a:pt x="228" y="112"/>
                    <a:pt x="228" y="112"/>
                  </a:cubicBezTo>
                  <a:cubicBezTo>
                    <a:pt x="231" y="120"/>
                    <a:pt x="239" y="126"/>
                    <a:pt x="248" y="127"/>
                  </a:cubicBezTo>
                  <a:cubicBezTo>
                    <a:pt x="343" y="141"/>
                    <a:pt x="343" y="141"/>
                    <a:pt x="343" y="141"/>
                  </a:cubicBezTo>
                  <a:lnTo>
                    <a:pt x="273" y="211"/>
                  </a:lnTo>
                  <a:close/>
                </a:path>
              </a:pathLst>
            </a:custGeom>
            <a:solidFill>
              <a:schemeClr val="accent1">
                <a:lumMod val="50000"/>
              </a:schemeClr>
            </a:solidFill>
            <a:ln>
              <a:noFill/>
            </a:ln>
          </p:spPr>
          <p:txBody>
            <a:bodyPr anchor="ctr"/>
            <a:lstStyle/>
            <a:p>
              <a:pPr algn="ctr"/>
              <a:endParaRPr/>
            </a:p>
          </p:txBody>
        </p:sp>
        <p:sp>
          <p:nvSpPr>
            <p:cNvPr id="11" name="Freeform: Shape 13"/>
            <p:cNvSpPr/>
            <p:nvPr/>
          </p:nvSpPr>
          <p:spPr bwMode="auto">
            <a:xfrm>
              <a:off x="3437490" y="4307147"/>
              <a:ext cx="836716" cy="603015"/>
            </a:xfrm>
            <a:custGeom>
              <a:gdLst>
                <a:gd fmla="*/ 298 w 368" name="T0"/>
                <a:gd fmla="*/ 94 h 265" name="T1"/>
                <a:gd fmla="*/ 196 w 368" name="T2"/>
                <a:gd fmla="*/ 0 h 265" name="T3"/>
                <a:gd fmla="*/ 102 w 368" name="T4"/>
                <a:gd fmla="*/ 60 h 265" name="T5"/>
                <a:gd fmla="*/ 86 w 368" name="T6"/>
                <a:gd fmla="*/ 58 h 265" name="T7"/>
                <a:gd fmla="*/ 35 w 368" name="T8"/>
                <a:gd fmla="*/ 109 h 265" name="T9"/>
                <a:gd fmla="*/ 37 w 368" name="T10"/>
                <a:gd fmla="*/ 126 h 265" name="T11"/>
                <a:gd fmla="*/ 0 w 368" name="T12"/>
                <a:gd fmla="*/ 190 h 265" name="T13"/>
                <a:gd fmla="*/ 75 w 368" name="T14"/>
                <a:gd fmla="*/ 265 h 265" name="T15"/>
                <a:gd fmla="*/ 75 w 368" name="T16"/>
                <a:gd fmla="*/ 265 h 265" name="T17"/>
                <a:gd fmla="*/ 282 w 368" name="T18"/>
                <a:gd fmla="*/ 265 h 265" name="T19"/>
                <a:gd fmla="*/ 282 w 368" name="T20"/>
                <a:gd fmla="*/ 265 h 265" name="T21"/>
                <a:gd fmla="*/ 368 w 368" name="T22"/>
                <a:gd fmla="*/ 178 h 265" name="T23"/>
                <a:gd fmla="*/ 298 w 368" name="T24"/>
                <a:gd fmla="*/ 94 h 265" name="T25"/>
                <a:gd fmla="*/ 282 w 368" name="T26"/>
                <a:gd fmla="*/ 242 h 265" name="T27"/>
                <a:gd fmla="*/ 282 w 368" name="T28"/>
                <a:gd fmla="*/ 242 h 265" name="T29"/>
                <a:gd fmla="*/ 75 w 368" name="T30"/>
                <a:gd fmla="*/ 242 h 265" name="T31"/>
                <a:gd fmla="*/ 23 w 368" name="T32"/>
                <a:gd fmla="*/ 190 h 265" name="T33"/>
                <a:gd fmla="*/ 49 w 368" name="T34"/>
                <a:gd fmla="*/ 145 h 265" name="T35"/>
                <a:gd fmla="*/ 59 w 368" name="T36"/>
                <a:gd fmla="*/ 118 h 265" name="T37"/>
                <a:gd fmla="*/ 58 w 368" name="T38"/>
                <a:gd fmla="*/ 109 h 265" name="T39"/>
                <a:gd fmla="*/ 86 w 368" name="T40"/>
                <a:gd fmla="*/ 81 h 265" name="T41"/>
                <a:gd fmla="*/ 102 w 368" name="T42"/>
                <a:gd fmla="*/ 83 h 265" name="T43"/>
                <a:gd fmla="*/ 123 w 368" name="T44"/>
                <a:gd fmla="*/ 70 h 265" name="T45"/>
                <a:gd fmla="*/ 196 w 368" name="T46"/>
                <a:gd fmla="*/ 23 h 265" name="T47"/>
                <a:gd fmla="*/ 275 w 368" name="T48"/>
                <a:gd fmla="*/ 96 h 265" name="T49"/>
                <a:gd fmla="*/ 294 w 368" name="T50"/>
                <a:gd fmla="*/ 116 h 265" name="T51"/>
                <a:gd fmla="*/ 345 w 368" name="T52"/>
                <a:gd fmla="*/ 178 h 265" name="T53"/>
                <a:gd fmla="*/ 282 w 368" name="T54"/>
                <a:gd fmla="*/ 242 h 26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65" w="368">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accent1">
                <a:lumMod val="50000"/>
              </a:schemeClr>
            </a:solidFill>
            <a:ln>
              <a:noFill/>
            </a:ln>
          </p:spPr>
          <p:txBody>
            <a:bodyPr anchor="ctr"/>
            <a:lstStyle/>
            <a:p>
              <a:pPr algn="ctr"/>
              <a:endParaRPr/>
            </a:p>
          </p:txBody>
        </p:sp>
        <p:sp>
          <p:nvSpPr>
            <p:cNvPr id="12" name="Freeform: Shape 14"/>
            <p:cNvSpPr/>
            <p:nvPr/>
          </p:nvSpPr>
          <p:spPr bwMode="auto">
            <a:xfrm>
              <a:off x="7909185" y="4215376"/>
              <a:ext cx="793380" cy="686231"/>
            </a:xfrm>
            <a:custGeom>
              <a:gdLst>
                <a:gd fmla="*/ 494 w 555" name="T0"/>
                <a:gd fmla="*/ 60 h 479" name="T1"/>
                <a:gd fmla="*/ 277 w 555" name="T2"/>
                <a:gd fmla="*/ 56 h 479" name="T3"/>
                <a:gd fmla="*/ 61 w 555" name="T4"/>
                <a:gd fmla="*/ 60 h 479" name="T5"/>
                <a:gd fmla="*/ 61 w 555" name="T6"/>
                <a:gd fmla="*/ 280 h 479" name="T7"/>
                <a:gd fmla="*/ 242 w 555" name="T8"/>
                <a:gd fmla="*/ 460 h 479" name="T9"/>
                <a:gd fmla="*/ 312 w 555" name="T10"/>
                <a:gd fmla="*/ 460 h 479" name="T11"/>
                <a:gd fmla="*/ 494 w 555" name="T12"/>
                <a:gd fmla="*/ 280 h 479" name="T13"/>
                <a:gd fmla="*/ 494 w 555" name="T14"/>
                <a:gd fmla="*/ 60 h 479" name="T15"/>
                <a:gd fmla="*/ 470 w 555" name="T16"/>
                <a:gd fmla="*/ 257 h 479" name="T17"/>
                <a:gd fmla="*/ 289 w 555" name="T18"/>
                <a:gd fmla="*/ 436 h 479" name="T19"/>
                <a:gd fmla="*/ 266 w 555" name="T20"/>
                <a:gd fmla="*/ 436 h 479" name="T21"/>
                <a:gd fmla="*/ 84 w 555" name="T22"/>
                <a:gd fmla="*/ 257 h 479" name="T23"/>
                <a:gd fmla="*/ 84 w 555" name="T24"/>
                <a:gd fmla="*/ 83 h 479" name="T25"/>
                <a:gd fmla="*/ 255 w 555" name="T26"/>
                <a:gd fmla="*/ 80 h 479" name="T27"/>
                <a:gd fmla="*/ 277 w 555" name="T28"/>
                <a:gd fmla="*/ 100 h 479" name="T29"/>
                <a:gd fmla="*/ 300 w 555" name="T30"/>
                <a:gd fmla="*/ 80 h 479" name="T31"/>
                <a:gd fmla="*/ 470 w 555" name="T32"/>
                <a:gd fmla="*/ 83 h 479" name="T33"/>
                <a:gd fmla="*/ 470 w 555" name="T34"/>
                <a:gd fmla="*/ 257 h 47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79" w="555">
                  <a:moveTo>
                    <a:pt x="494" y="60"/>
                  </a:moveTo>
                  <a:cubicBezTo>
                    <a:pt x="434" y="1"/>
                    <a:pt x="339" y="0"/>
                    <a:pt x="277" y="56"/>
                  </a:cubicBezTo>
                  <a:cubicBezTo>
                    <a:pt x="216" y="0"/>
                    <a:pt x="121" y="1"/>
                    <a:pt x="61" y="60"/>
                  </a:cubicBezTo>
                  <a:cubicBezTo>
                    <a:pt x="0" y="121"/>
                    <a:pt x="0" y="219"/>
                    <a:pt x="61" y="280"/>
                  </a:cubicBezTo>
                  <a:cubicBezTo>
                    <a:pt x="79" y="298"/>
                    <a:pt x="242" y="460"/>
                    <a:pt x="242" y="460"/>
                  </a:cubicBezTo>
                  <a:cubicBezTo>
                    <a:pt x="262" y="479"/>
                    <a:pt x="293" y="479"/>
                    <a:pt x="312" y="460"/>
                  </a:cubicBezTo>
                  <a:cubicBezTo>
                    <a:pt x="312" y="460"/>
                    <a:pt x="492" y="282"/>
                    <a:pt x="494" y="280"/>
                  </a:cubicBezTo>
                  <a:cubicBezTo>
                    <a:pt x="555" y="219"/>
                    <a:pt x="555" y="121"/>
                    <a:pt x="494" y="60"/>
                  </a:cubicBezTo>
                  <a:close/>
                  <a:moveTo>
                    <a:pt x="470" y="257"/>
                  </a:moveTo>
                  <a:cubicBezTo>
                    <a:pt x="289" y="436"/>
                    <a:pt x="289" y="436"/>
                    <a:pt x="289" y="436"/>
                  </a:cubicBezTo>
                  <a:cubicBezTo>
                    <a:pt x="283" y="443"/>
                    <a:pt x="272" y="443"/>
                    <a:pt x="266" y="436"/>
                  </a:cubicBezTo>
                  <a:cubicBezTo>
                    <a:pt x="84" y="257"/>
                    <a:pt x="84" y="257"/>
                    <a:pt x="84" y="257"/>
                  </a:cubicBezTo>
                  <a:cubicBezTo>
                    <a:pt x="36" y="209"/>
                    <a:pt x="36" y="131"/>
                    <a:pt x="84" y="83"/>
                  </a:cubicBezTo>
                  <a:cubicBezTo>
                    <a:pt x="131" y="37"/>
                    <a:pt x="206" y="36"/>
                    <a:pt x="255" y="80"/>
                  </a:cubicBezTo>
                  <a:cubicBezTo>
                    <a:pt x="277" y="100"/>
                    <a:pt x="277" y="100"/>
                    <a:pt x="277" y="100"/>
                  </a:cubicBezTo>
                  <a:cubicBezTo>
                    <a:pt x="300" y="80"/>
                    <a:pt x="300" y="80"/>
                    <a:pt x="300" y="80"/>
                  </a:cubicBezTo>
                  <a:cubicBezTo>
                    <a:pt x="349" y="36"/>
                    <a:pt x="424" y="37"/>
                    <a:pt x="470" y="83"/>
                  </a:cubicBezTo>
                  <a:cubicBezTo>
                    <a:pt x="519" y="131"/>
                    <a:pt x="519" y="209"/>
                    <a:pt x="470" y="257"/>
                  </a:cubicBezTo>
                  <a:close/>
                </a:path>
              </a:pathLst>
            </a:custGeom>
            <a:solidFill>
              <a:schemeClr val="accent1">
                <a:lumMod val="50000"/>
              </a:schemeClr>
            </a:solidFill>
            <a:ln>
              <a:noFill/>
            </a:ln>
            <a:extLst/>
          </p:spPr>
          <p:txBody>
            <a:bodyPr anchor="ctr"/>
            <a:lstStyle/>
            <a:p>
              <a:pPr algn="ctr"/>
              <a:endParaRPr/>
            </a:p>
          </p:txBody>
        </p:sp>
      </p:grpSp>
      <p:grpSp>
        <p:nvGrpSpPr>
          <p:cNvPr id="22" name="组合 21"/>
          <p:cNvGrpSpPr/>
          <p:nvPr/>
        </p:nvGrpSpPr>
        <p:grpSpPr>
          <a:xfrm>
            <a:off x="1" y="0"/>
            <a:ext cx="2095501" cy="1504951"/>
            <a:chOff x="1" y="0"/>
            <a:chExt cx="2095501" cy="1504951"/>
          </a:xfrm>
        </p:grpSpPr>
        <p:pic>
          <p:nvPicPr>
            <p:cNvPr id="23" name="图片 22"/>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24" name="图片 23"/>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25" name="组合 24"/>
          <p:cNvGrpSpPr/>
          <p:nvPr/>
        </p:nvGrpSpPr>
        <p:grpSpPr>
          <a:xfrm>
            <a:off x="1934256" y="527597"/>
            <a:ext cx="6057900" cy="666561"/>
            <a:chOff x="1524000" y="464431"/>
            <a:chExt cx="6057900" cy="666561"/>
          </a:xfrm>
        </p:grpSpPr>
        <p:sp>
          <p:nvSpPr>
            <p:cNvPr id="26" name="文本框 25"/>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27" name="文本框 26"/>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grpSp>
        <p:nvGrpSpPr>
          <p:cNvPr id="28" name="组合 27"/>
          <p:cNvGrpSpPr/>
          <p:nvPr/>
        </p:nvGrpSpPr>
        <p:grpSpPr>
          <a:xfrm>
            <a:off x="1245523" y="3174008"/>
            <a:ext cx="2308119" cy="1198240"/>
            <a:chOff x="874712" y="3325188"/>
            <a:chExt cx="2308119" cy="1198240"/>
          </a:xfrm>
        </p:grpSpPr>
        <p:sp>
          <p:nvSpPr>
            <p:cNvPr id="29" name="矩形 28"/>
            <p:cNvSpPr/>
            <p:nvPr/>
          </p:nvSpPr>
          <p:spPr>
            <a:xfrm>
              <a:off x="874712" y="3677812"/>
              <a:ext cx="2308119"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a:t>
              </a:r>
            </a:p>
          </p:txBody>
        </p:sp>
        <p:sp>
          <p:nvSpPr>
            <p:cNvPr id="30" name="矩形 29"/>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31" name="组合 30"/>
          <p:cNvGrpSpPr/>
          <p:nvPr/>
        </p:nvGrpSpPr>
        <p:grpSpPr>
          <a:xfrm>
            <a:off x="3733006" y="1817339"/>
            <a:ext cx="4725987" cy="962022"/>
            <a:chOff x="874712" y="3325188"/>
            <a:chExt cx="4725987" cy="962022"/>
          </a:xfrm>
        </p:grpSpPr>
        <p:sp>
          <p:nvSpPr>
            <p:cNvPr id="32" name="矩形 31"/>
            <p:cNvSpPr/>
            <p:nvPr/>
          </p:nvSpPr>
          <p:spPr>
            <a:xfrm>
              <a:off x="874712" y="3677812"/>
              <a:ext cx="4725987" cy="60350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33" name="矩形 32"/>
            <p:cNvSpPr/>
            <p:nvPr/>
          </p:nvSpPr>
          <p:spPr>
            <a:xfrm>
              <a:off x="2116718"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34" name="组合 33"/>
          <p:cNvGrpSpPr/>
          <p:nvPr/>
        </p:nvGrpSpPr>
        <p:grpSpPr>
          <a:xfrm>
            <a:off x="8554243" y="3174008"/>
            <a:ext cx="2308119" cy="1198240"/>
            <a:chOff x="874712" y="3325188"/>
            <a:chExt cx="2308119" cy="1198240"/>
          </a:xfrm>
        </p:grpSpPr>
        <p:sp>
          <p:nvSpPr>
            <p:cNvPr id="35" name="矩形 34"/>
            <p:cNvSpPr/>
            <p:nvPr/>
          </p:nvSpPr>
          <p:spPr>
            <a:xfrm>
              <a:off x="874713" y="3677812"/>
              <a:ext cx="2308119"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a:t>
              </a:r>
            </a:p>
          </p:txBody>
        </p:sp>
        <p:sp>
          <p:nvSpPr>
            <p:cNvPr id="36" name="矩形 35"/>
            <p:cNvSpPr/>
            <p:nvPr/>
          </p:nvSpPr>
          <p:spPr>
            <a:xfrm>
              <a:off x="940859"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spTree>
    <p:extLst>
      <p:ext uri="{BB962C8B-B14F-4D97-AF65-F5344CB8AC3E}">
        <p14:creationId val="106851598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0-#ppt_w/2"/>
                                          </p:val>
                                        </p:tav>
                                        <p:tav tm="100000">
                                          <p:val>
                                            <p:strVal val="#ppt_x"/>
                                          </p:val>
                                        </p:tav>
                                      </p:tavLst>
                                    </p:anim>
                                    <p:anim calcmode="lin" valueType="num">
                                      <p:cBhvr additive="base">
                                        <p:cTn dur="500" fill="hold" id="8"/>
                                        <p:tgtEl>
                                          <p:spTgt spid="2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additive="base">
                                        <p:cTn dur="500" id="12"/>
                                        <p:tgtEl>
                                          <p:spTgt spid="25"/>
                                        </p:tgtEl>
                                        <p:attrNameLst>
                                          <p:attrName>ppt_x</p:attrName>
                                        </p:attrNameLst>
                                      </p:cBhvr>
                                      <p:tavLst>
                                        <p:tav tm="0">
                                          <p:val>
                                            <p:strVal val="#ppt_x-#ppt_w*1.125000"/>
                                          </p:val>
                                        </p:tav>
                                        <p:tav tm="100000">
                                          <p:val>
                                            <p:strVal val="#ppt_x"/>
                                          </p:val>
                                        </p:tav>
                                      </p:tavLst>
                                    </p:anim>
                                    <p:animEffect filter="wipe(right)" transition="in">
                                      <p:cBhvr>
                                        <p:cTn dur="500" id="13"/>
                                        <p:tgtEl>
                                          <p:spTgt spid="25"/>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2" presetSubtype="8">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additive="base">
                                        <p:cTn dur="500" fill="hold" id="23"/>
                                        <p:tgtEl>
                                          <p:spTgt spid="28"/>
                                        </p:tgtEl>
                                        <p:attrNameLst>
                                          <p:attrName>ppt_x</p:attrName>
                                        </p:attrNameLst>
                                      </p:cBhvr>
                                      <p:tavLst>
                                        <p:tav tm="0">
                                          <p:val>
                                            <p:strVal val="0-#ppt_w/2"/>
                                          </p:val>
                                        </p:tav>
                                        <p:tav tm="100000">
                                          <p:val>
                                            <p:strVal val="#ppt_x"/>
                                          </p:val>
                                        </p:tav>
                                      </p:tavLst>
                                    </p:anim>
                                    <p:anim calcmode="lin" valueType="num">
                                      <p:cBhvr additive="base">
                                        <p:cTn dur="500" fill="hold" id="24"/>
                                        <p:tgtEl>
                                          <p:spTgt spid="28"/>
                                        </p:tgtEl>
                                        <p:attrNameLst>
                                          <p:attrName>ppt_y</p:attrName>
                                        </p:attrNameLst>
                                      </p:cBhvr>
                                      <p:tavLst>
                                        <p:tav tm="0">
                                          <p:val>
                                            <p:strVal val="#ppt_y"/>
                                          </p:val>
                                        </p:tav>
                                        <p:tav tm="100000">
                                          <p:val>
                                            <p:strVal val="#ppt_y"/>
                                          </p:val>
                                        </p:tav>
                                      </p:tavLst>
                                    </p:anim>
                                  </p:childTnLst>
                                </p:cTn>
                              </p:par>
                              <p:par>
                                <p:cTn fill="hold" id="25" nodeType="withEffect" presetClass="entr" presetID="2" presetSubtype="2">
                                  <p:stCondLst>
                                    <p:cond delay="0"/>
                                  </p:stCondLst>
                                  <p:childTnLst>
                                    <p:set>
                                      <p:cBhvr>
                                        <p:cTn dur="1" fill="hold" id="26">
                                          <p:stCondLst>
                                            <p:cond delay="0"/>
                                          </p:stCondLst>
                                        </p:cTn>
                                        <p:tgtEl>
                                          <p:spTgt spid="34"/>
                                        </p:tgtEl>
                                        <p:attrNameLst>
                                          <p:attrName>style.visibility</p:attrName>
                                        </p:attrNameLst>
                                      </p:cBhvr>
                                      <p:to>
                                        <p:strVal val="visible"/>
                                      </p:to>
                                    </p:set>
                                    <p:anim calcmode="lin" valueType="num">
                                      <p:cBhvr additive="base">
                                        <p:cTn dur="500" fill="hold" id="27"/>
                                        <p:tgtEl>
                                          <p:spTgt spid="34"/>
                                        </p:tgtEl>
                                        <p:attrNameLst>
                                          <p:attrName>ppt_x</p:attrName>
                                        </p:attrNameLst>
                                      </p:cBhvr>
                                      <p:tavLst>
                                        <p:tav tm="0">
                                          <p:val>
                                            <p:strVal val="1+#ppt_w/2"/>
                                          </p:val>
                                        </p:tav>
                                        <p:tav tm="100000">
                                          <p:val>
                                            <p:strVal val="#ppt_x"/>
                                          </p:val>
                                        </p:tav>
                                      </p:tavLst>
                                    </p:anim>
                                    <p:anim calcmode="lin" valueType="num">
                                      <p:cBhvr additive="base">
                                        <p:cTn dur="500" fill="hold" id="28"/>
                                        <p:tgtEl>
                                          <p:spTgt spid="34"/>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42" presetSubtype="0">
                                  <p:stCondLst>
                                    <p:cond delay="0"/>
                                  </p:stCondLst>
                                  <p:childTnLst>
                                    <p:set>
                                      <p:cBhvr>
                                        <p:cTn dur="1" fill="hold" id="31">
                                          <p:stCondLst>
                                            <p:cond delay="0"/>
                                          </p:stCondLst>
                                        </p:cTn>
                                        <p:tgtEl>
                                          <p:spTgt spid="31"/>
                                        </p:tgtEl>
                                        <p:attrNameLst>
                                          <p:attrName>style.visibility</p:attrName>
                                        </p:attrNameLst>
                                      </p:cBhvr>
                                      <p:to>
                                        <p:strVal val="visible"/>
                                      </p:to>
                                    </p:set>
                                    <p:animEffect filter="fade" transition="in">
                                      <p:cBhvr>
                                        <p:cTn dur="1000" id="32"/>
                                        <p:tgtEl>
                                          <p:spTgt spid="31"/>
                                        </p:tgtEl>
                                      </p:cBhvr>
                                    </p:animEffect>
                                    <p:anim calcmode="lin" valueType="num">
                                      <p:cBhvr>
                                        <p:cTn dur="1000" fill="hold" id="33"/>
                                        <p:tgtEl>
                                          <p:spTgt spid="31"/>
                                        </p:tgtEl>
                                        <p:attrNameLst>
                                          <p:attrName>ppt_x</p:attrName>
                                        </p:attrNameLst>
                                      </p:cBhvr>
                                      <p:tavLst>
                                        <p:tav tm="0">
                                          <p:val>
                                            <p:strVal val="#ppt_x"/>
                                          </p:val>
                                        </p:tav>
                                        <p:tav tm="100000">
                                          <p:val>
                                            <p:strVal val="#ppt_x"/>
                                          </p:val>
                                        </p:tav>
                                      </p:tavLst>
                                    </p:anim>
                                    <p:anim calcmode="lin" valueType="num">
                                      <p:cBhvr>
                                        <p:cTn dur="1000" fill="hold" id="34"/>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6" name="组合 145"/>
          <p:cNvGrpSpPr/>
          <p:nvPr/>
        </p:nvGrpSpPr>
        <p:grpSpPr>
          <a:xfrm>
            <a:off x="6236003" y="3950979"/>
            <a:ext cx="621582" cy="621582"/>
            <a:chOff x="6493178" y="3950979"/>
            <a:chExt cx="621582" cy="621582"/>
          </a:xfrm>
        </p:grpSpPr>
        <p:sp>
          <p:nvSpPr>
            <p:cNvPr id="134" name="Oval 24"/>
            <p:cNvSpPr/>
            <p:nvPr/>
          </p:nvSpPr>
          <p:spPr>
            <a:xfrm>
              <a:off x="6493178" y="3950979"/>
              <a:ext cx="621582" cy="6215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35" name="Group 28"/>
            <p:cNvGrpSpPr/>
            <p:nvPr/>
          </p:nvGrpSpPr>
          <p:grpSpPr>
            <a:xfrm>
              <a:off x="6658708" y="4113131"/>
              <a:ext cx="290523" cy="297278"/>
              <a:chOff x="2308225" y="2935287"/>
              <a:chExt cx="273050" cy="279400"/>
            </a:xfrm>
            <a:solidFill>
              <a:schemeClr val="accent1">
                <a:lumMod val="50000"/>
              </a:schemeClr>
            </a:solidFill>
          </p:grpSpPr>
          <p:sp>
            <p:nvSpPr>
              <p:cNvPr id="136" name="Freeform: Shape 29"/>
              <p:cNvSpPr/>
              <p:nvPr/>
            </p:nvSpPr>
            <p:spPr bwMode="auto">
              <a:xfrm>
                <a:off x="2308225" y="2935287"/>
                <a:ext cx="246062" cy="279400"/>
              </a:xfrm>
              <a:custGeom>
                <a:cxnLst>
                  <a:cxn ang="0">
                    <a:pos x="66" y="97"/>
                  </a:cxn>
                  <a:cxn ang="0">
                    <a:pos x="95" y="68"/>
                  </a:cxn>
                  <a:cxn ang="0">
                    <a:pos x="103" y="69"/>
                  </a:cxn>
                  <a:cxn ang="0">
                    <a:pos x="105" y="67"/>
                  </a:cxn>
                  <a:cxn ang="0">
                    <a:pos x="107" y="55"/>
                  </a:cxn>
                  <a:cxn ang="0">
                    <a:pos x="107" y="20"/>
                  </a:cxn>
                  <a:cxn ang="0">
                    <a:pos x="104" y="17"/>
                  </a:cxn>
                  <a:cxn ang="0">
                    <a:pos x="85" y="15"/>
                  </a:cxn>
                  <a:cxn ang="0">
                    <a:pos x="53" y="0"/>
                  </a:cxn>
                  <a:cxn ang="0">
                    <a:pos x="26" y="15"/>
                  </a:cxn>
                  <a:cxn ang="0">
                    <a:pos x="3" y="16"/>
                  </a:cxn>
                  <a:cxn ang="0">
                    <a:pos x="1" y="19"/>
                  </a:cxn>
                  <a:cxn ang="0">
                    <a:pos x="0" y="55"/>
                  </a:cxn>
                  <a:cxn ang="0">
                    <a:pos x="53" y="122"/>
                  </a:cxn>
                  <a:cxn ang="0">
                    <a:pos x="70" y="114"/>
                  </a:cxn>
                  <a:cxn ang="0">
                    <a:pos x="70" y="112"/>
                  </a:cxn>
                  <a:cxn ang="0">
                    <a:pos x="66" y="97"/>
                  </a:cxn>
                </a:cxnLst>
                <a:rect b="b" l="0" r="r" t="0"/>
                <a:pathLst>
                  <a:path h="122" w="107">
                    <a:moveTo>
                      <a:pt x="66" y="97"/>
                    </a:moveTo>
                    <a:cubicBezTo>
                      <a:pt x="66" y="81"/>
                      <a:pt x="79" y="68"/>
                      <a:pt x="95" y="68"/>
                    </a:cubicBezTo>
                    <a:cubicBezTo>
                      <a:pt x="98" y="68"/>
                      <a:pt x="101" y="68"/>
                      <a:pt x="103" y="69"/>
                    </a:cubicBezTo>
                    <a:cubicBezTo>
                      <a:pt x="104" y="69"/>
                      <a:pt x="105" y="68"/>
                      <a:pt x="105" y="67"/>
                    </a:cubicBezTo>
                    <a:cubicBezTo>
                      <a:pt x="106" y="63"/>
                      <a:pt x="107" y="59"/>
                      <a:pt x="107" y="55"/>
                    </a:cubicBezTo>
                    <a:cubicBezTo>
                      <a:pt x="107" y="55"/>
                      <a:pt x="107" y="20"/>
                      <a:pt x="107" y="20"/>
                    </a:cubicBezTo>
                    <a:cubicBezTo>
                      <a:pt x="107" y="17"/>
                      <a:pt x="105" y="17"/>
                      <a:pt x="104" y="17"/>
                    </a:cubicBezTo>
                    <a:cubicBezTo>
                      <a:pt x="98" y="17"/>
                      <a:pt x="91" y="17"/>
                      <a:pt x="85" y="15"/>
                    </a:cubicBezTo>
                    <a:cubicBezTo>
                      <a:pt x="71" y="11"/>
                      <a:pt x="58" y="0"/>
                      <a:pt x="53" y="0"/>
                    </a:cubicBezTo>
                    <a:cubicBezTo>
                      <a:pt x="49" y="0"/>
                      <a:pt x="40" y="11"/>
                      <a:pt x="26" y="15"/>
                    </a:cubicBezTo>
                    <a:cubicBezTo>
                      <a:pt x="18" y="17"/>
                      <a:pt x="10" y="17"/>
                      <a:pt x="3" y="16"/>
                    </a:cubicBezTo>
                    <a:cubicBezTo>
                      <a:pt x="2" y="16"/>
                      <a:pt x="1" y="16"/>
                      <a:pt x="1" y="19"/>
                    </a:cubicBezTo>
                    <a:cubicBezTo>
                      <a:pt x="1" y="20"/>
                      <a:pt x="0" y="55"/>
                      <a:pt x="0" y="55"/>
                    </a:cubicBezTo>
                    <a:cubicBezTo>
                      <a:pt x="0" y="90"/>
                      <a:pt x="43" y="122"/>
                      <a:pt x="53" y="122"/>
                    </a:cubicBezTo>
                    <a:cubicBezTo>
                      <a:pt x="57" y="122"/>
                      <a:pt x="62" y="120"/>
                      <a:pt x="70" y="114"/>
                    </a:cubicBezTo>
                    <a:cubicBezTo>
                      <a:pt x="71" y="113"/>
                      <a:pt x="70" y="113"/>
                      <a:pt x="70" y="112"/>
                    </a:cubicBezTo>
                    <a:cubicBezTo>
                      <a:pt x="67" y="108"/>
                      <a:pt x="66" y="102"/>
                      <a:pt x="66" y="97"/>
                    </a:cubicBezTo>
                  </a:path>
                </a:pathLst>
              </a:custGeom>
              <a:grpFill/>
              <a:ln w="9525">
                <a:noFill/>
                <a:round/>
              </a:ln>
            </p:spPr>
            <p:txBody>
              <a:bodyPr anchor="ctr"/>
              <a:lstStyle/>
              <a:p>
                <a:pPr algn="ctr"/>
                <a:endParaRPr/>
              </a:p>
            </p:txBody>
          </p:sp>
          <p:sp>
            <p:nvSpPr>
              <p:cNvPr id="137" name="Freeform: Shape 30"/>
              <p:cNvSpPr/>
              <p:nvPr/>
            </p:nvSpPr>
            <p:spPr bwMode="auto">
              <a:xfrm>
                <a:off x="2471738" y="3121024"/>
                <a:ext cx="109537" cy="73025"/>
              </a:xfrm>
              <a:custGeom>
                <a:cxnLst>
                  <a:cxn ang="0">
                    <a:pos x="24" y="31"/>
                  </a:cxn>
                  <a:cxn ang="0">
                    <a:pos x="20" y="31"/>
                  </a:cxn>
                  <a:cxn ang="0">
                    <a:pos x="2" y="17"/>
                  </a:cxn>
                  <a:cxn ang="0">
                    <a:pos x="1" y="14"/>
                  </a:cxn>
                  <a:cxn ang="0">
                    <a:pos x="4" y="11"/>
                  </a:cxn>
                  <a:cxn ang="0">
                    <a:pos x="7" y="10"/>
                  </a:cxn>
                  <a:cxn ang="0">
                    <a:pos x="19" y="19"/>
                  </a:cxn>
                  <a:cxn ang="0">
                    <a:pos x="23" y="18"/>
                  </a:cxn>
                  <a:cxn ang="0">
                    <a:pos x="40" y="1"/>
                  </a:cxn>
                  <a:cxn ang="0">
                    <a:pos x="44" y="1"/>
                  </a:cxn>
                  <a:cxn ang="0">
                    <a:pos x="47" y="3"/>
                  </a:cxn>
                  <a:cxn ang="0">
                    <a:pos x="47" y="7"/>
                  </a:cxn>
                  <a:cxn ang="0">
                    <a:pos x="24" y="31"/>
                  </a:cxn>
                </a:cxnLst>
                <a:rect b="b" l="0" r="r" t="0"/>
                <a:pathLst>
                  <a:path h="32" w="48">
                    <a:moveTo>
                      <a:pt x="24" y="31"/>
                    </a:moveTo>
                    <a:cubicBezTo>
                      <a:pt x="23" y="32"/>
                      <a:pt x="21" y="32"/>
                      <a:pt x="20" y="31"/>
                    </a:cubicBezTo>
                    <a:cubicBezTo>
                      <a:pt x="2" y="17"/>
                      <a:pt x="2" y="17"/>
                      <a:pt x="2" y="17"/>
                    </a:cubicBezTo>
                    <a:cubicBezTo>
                      <a:pt x="1" y="17"/>
                      <a:pt x="0" y="15"/>
                      <a:pt x="1" y="14"/>
                    </a:cubicBezTo>
                    <a:cubicBezTo>
                      <a:pt x="4" y="11"/>
                      <a:pt x="4" y="11"/>
                      <a:pt x="4" y="11"/>
                    </a:cubicBezTo>
                    <a:cubicBezTo>
                      <a:pt x="4" y="9"/>
                      <a:pt x="6" y="9"/>
                      <a:pt x="7" y="10"/>
                    </a:cubicBezTo>
                    <a:cubicBezTo>
                      <a:pt x="19" y="19"/>
                      <a:pt x="19" y="19"/>
                      <a:pt x="19" y="19"/>
                    </a:cubicBezTo>
                    <a:cubicBezTo>
                      <a:pt x="20" y="20"/>
                      <a:pt x="22" y="20"/>
                      <a:pt x="23" y="18"/>
                    </a:cubicBezTo>
                    <a:cubicBezTo>
                      <a:pt x="40" y="1"/>
                      <a:pt x="40" y="1"/>
                      <a:pt x="40" y="1"/>
                    </a:cubicBezTo>
                    <a:cubicBezTo>
                      <a:pt x="41" y="0"/>
                      <a:pt x="43" y="0"/>
                      <a:pt x="44" y="1"/>
                    </a:cubicBezTo>
                    <a:cubicBezTo>
                      <a:pt x="47" y="3"/>
                      <a:pt x="47" y="3"/>
                      <a:pt x="47" y="3"/>
                    </a:cubicBezTo>
                    <a:cubicBezTo>
                      <a:pt x="48" y="4"/>
                      <a:pt x="48" y="6"/>
                      <a:pt x="47" y="7"/>
                    </a:cubicBezTo>
                    <a:lnTo>
                      <a:pt x="24" y="31"/>
                    </a:lnTo>
                    <a:close/>
                  </a:path>
                </a:pathLst>
              </a:custGeom>
              <a:grpFill/>
              <a:ln w="9525">
                <a:noFill/>
                <a:round/>
              </a:ln>
            </p:spPr>
            <p:txBody>
              <a:bodyPr anchor="ctr"/>
              <a:lstStyle/>
              <a:p>
                <a:pPr algn="ctr"/>
                <a:endParaRPr/>
              </a:p>
            </p:txBody>
          </p:sp>
        </p:grpSp>
      </p:grpSp>
      <p:grpSp>
        <p:nvGrpSpPr>
          <p:cNvPr id="144" name="组合 143"/>
          <p:cNvGrpSpPr/>
          <p:nvPr/>
        </p:nvGrpSpPr>
        <p:grpSpPr>
          <a:xfrm>
            <a:off x="6236003" y="2042873"/>
            <a:ext cx="621582" cy="621582"/>
            <a:chOff x="6493178" y="2042873"/>
            <a:chExt cx="621582" cy="621582"/>
          </a:xfrm>
        </p:grpSpPr>
        <p:sp>
          <p:nvSpPr>
            <p:cNvPr id="128" name="Oval 20"/>
            <p:cNvSpPr/>
            <p:nvPr/>
          </p:nvSpPr>
          <p:spPr>
            <a:xfrm>
              <a:off x="6493178" y="2042873"/>
              <a:ext cx="621582" cy="621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9" name="Group 31"/>
            <p:cNvGrpSpPr/>
            <p:nvPr/>
          </p:nvGrpSpPr>
          <p:grpSpPr>
            <a:xfrm>
              <a:off x="6659544" y="2237119"/>
              <a:ext cx="288832" cy="233093"/>
              <a:chOff x="2700338" y="2965449"/>
              <a:chExt cx="271462" cy="219075"/>
            </a:xfrm>
            <a:solidFill>
              <a:schemeClr val="accent1">
                <a:lumMod val="50000"/>
              </a:schemeClr>
            </a:solidFill>
          </p:grpSpPr>
          <p:sp>
            <p:nvSpPr>
              <p:cNvPr id="130" name="Freeform: Shape 32"/>
              <p:cNvSpPr/>
              <p:nvPr/>
            </p:nvSpPr>
            <p:spPr bwMode="auto">
              <a:xfrm>
                <a:off x="2754313" y="2987674"/>
                <a:ext cx="82550" cy="174625"/>
              </a:xfrm>
              <a:custGeom>
                <a:cxnLst>
                  <a:cxn ang="0">
                    <a:pos x="36" y="72"/>
                  </a:cxn>
                  <a:cxn ang="0">
                    <a:pos x="32" y="75"/>
                  </a:cxn>
                  <a:cxn ang="0">
                    <a:pos x="5" y="61"/>
                  </a:cxn>
                  <a:cxn ang="0">
                    <a:pos x="0" y="53"/>
                  </a:cxn>
                  <a:cxn ang="0">
                    <a:pos x="0" y="23"/>
                  </a:cxn>
                  <a:cxn ang="0">
                    <a:pos x="5" y="15"/>
                  </a:cxn>
                  <a:cxn ang="0">
                    <a:pos x="32" y="2"/>
                  </a:cxn>
                  <a:cxn ang="0">
                    <a:pos x="36" y="4"/>
                  </a:cxn>
                  <a:cxn ang="0">
                    <a:pos x="36" y="72"/>
                  </a:cxn>
                </a:cxnLst>
                <a:rect b="b" l="0" r="r" t="0"/>
                <a:pathLst>
                  <a:path h="76" w="3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ln>
            </p:spPr>
            <p:txBody>
              <a:bodyPr anchor="ctr"/>
              <a:lstStyle/>
              <a:p>
                <a:pPr algn="ctr"/>
                <a:endParaRPr/>
              </a:p>
            </p:txBody>
          </p:sp>
          <p:sp>
            <p:nvSpPr>
              <p:cNvPr id="131" name="Freeform: Shape 33"/>
              <p:cNvSpPr/>
              <p:nvPr/>
            </p:nvSpPr>
            <p:spPr bwMode="auto">
              <a:xfrm>
                <a:off x="2700338" y="3028949"/>
                <a:ext cx="39687" cy="93663"/>
              </a:xfrm>
              <a:custGeom>
                <a:cxnLst>
                  <a:cxn ang="0">
                    <a:pos x="17" y="35"/>
                  </a:cxn>
                  <a:cxn ang="0">
                    <a:pos x="12" y="41"/>
                  </a:cxn>
                  <a:cxn ang="0">
                    <a:pos x="5" y="41"/>
                  </a:cxn>
                  <a:cxn ang="0">
                    <a:pos x="0" y="35"/>
                  </a:cxn>
                  <a:cxn ang="0">
                    <a:pos x="0" y="5"/>
                  </a:cxn>
                  <a:cxn ang="0">
                    <a:pos x="5" y="0"/>
                  </a:cxn>
                  <a:cxn ang="0">
                    <a:pos x="12" y="0"/>
                  </a:cxn>
                  <a:cxn ang="0">
                    <a:pos x="17" y="5"/>
                  </a:cxn>
                  <a:cxn ang="0">
                    <a:pos x="17" y="35"/>
                  </a:cxn>
                </a:cxnLst>
                <a:rect b="b" l="0" r="r" t="0"/>
                <a:pathLst>
                  <a:path h="41" w="17">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ln>
            </p:spPr>
            <p:txBody>
              <a:bodyPr anchor="ctr"/>
              <a:lstStyle/>
              <a:p>
                <a:pPr algn="ctr"/>
                <a:endParaRPr/>
              </a:p>
            </p:txBody>
          </p:sp>
          <p:sp>
            <p:nvSpPr>
              <p:cNvPr id="132" name="Freeform: Shape 34"/>
              <p:cNvSpPr/>
              <p:nvPr/>
            </p:nvSpPr>
            <p:spPr bwMode="auto">
              <a:xfrm>
                <a:off x="2865438" y="3006724"/>
                <a:ext cx="46037" cy="136525"/>
              </a:xfrm>
              <a:custGeom>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b="b" l="0" r="r" t="0"/>
                <a:pathLst>
                  <a:path h="60" w="2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ln>
            </p:spPr>
            <p:txBody>
              <a:bodyPr anchor="ctr"/>
              <a:lstStyle/>
              <a:p>
                <a:pPr algn="ctr"/>
                <a:endParaRPr/>
              </a:p>
            </p:txBody>
          </p:sp>
          <p:sp>
            <p:nvSpPr>
              <p:cNvPr id="133" name="Freeform: Shape 35"/>
              <p:cNvSpPr/>
              <p:nvPr/>
            </p:nvSpPr>
            <p:spPr bwMode="auto">
              <a:xfrm>
                <a:off x="2906713" y="2965449"/>
                <a:ext cx="65087" cy="219075"/>
              </a:xfrm>
              <a:custGeom>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b="b" l="0" r="r" t="0"/>
                <a:pathLst>
                  <a:path h="96" w="28">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ln>
            </p:spPr>
            <p:txBody>
              <a:bodyPr anchor="ctr"/>
              <a:lstStyle/>
              <a:p>
                <a:pPr algn="ctr"/>
                <a:endParaRPr/>
              </a:p>
            </p:txBody>
          </p:sp>
        </p:grpSp>
      </p:grpSp>
      <p:grpSp>
        <p:nvGrpSpPr>
          <p:cNvPr id="145" name="组合 144"/>
          <p:cNvGrpSpPr/>
          <p:nvPr/>
        </p:nvGrpSpPr>
        <p:grpSpPr>
          <a:xfrm>
            <a:off x="6236003" y="2996926"/>
            <a:ext cx="621582" cy="621582"/>
            <a:chOff x="6493178" y="2996926"/>
            <a:chExt cx="621582" cy="621582"/>
          </a:xfrm>
        </p:grpSpPr>
        <p:sp>
          <p:nvSpPr>
            <p:cNvPr id="126" name="Oval 22"/>
            <p:cNvSpPr/>
            <p:nvPr/>
          </p:nvSpPr>
          <p:spPr>
            <a:xfrm>
              <a:off x="6493178" y="2996926"/>
              <a:ext cx="621582" cy="6215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7" name="Freeform: Shape 36"/>
            <p:cNvSpPr/>
            <p:nvPr/>
          </p:nvSpPr>
          <p:spPr bwMode="auto">
            <a:xfrm>
              <a:off x="6658708" y="3166682"/>
              <a:ext cx="290523" cy="282077"/>
            </a:xfrm>
            <a:custGeom>
              <a:cxnLst>
                <a:cxn ang="0">
                  <a:pos x="86" y="58"/>
                </a:cxn>
                <a:cxn ang="0">
                  <a:pos x="76" y="55"/>
                </a:cxn>
                <a:cxn ang="0">
                  <a:pos x="76" y="54"/>
                </a:cxn>
                <a:cxn ang="0">
                  <a:pos x="71" y="47"/>
                </a:cxn>
                <a:cxn ang="0">
                  <a:pos x="76" y="68"/>
                </a:cxn>
                <a:cxn ang="0">
                  <a:pos x="76" y="59"/>
                </a:cxn>
                <a:cxn ang="0">
                  <a:pos x="81" y="59"/>
                </a:cxn>
                <a:cxn ang="0">
                  <a:pos x="86" y="68"/>
                </a:cxn>
                <a:cxn ang="0">
                  <a:pos x="65" y="59"/>
                </a:cxn>
                <a:cxn ang="0">
                  <a:pos x="58" y="47"/>
                </a:cxn>
                <a:cxn ang="0">
                  <a:pos x="50" y="63"/>
                </a:cxn>
                <a:cxn ang="0">
                  <a:pos x="60" y="68"/>
                </a:cxn>
                <a:cxn ang="0">
                  <a:pos x="65" y="63"/>
                </a:cxn>
                <a:cxn ang="0">
                  <a:pos x="67" y="59"/>
                </a:cxn>
                <a:cxn ang="0">
                  <a:pos x="39" y="64"/>
                </a:cxn>
                <a:cxn ang="0">
                  <a:pos x="40" y="46"/>
                </a:cxn>
                <a:cxn ang="0">
                  <a:pos x="37" y="54"/>
                </a:cxn>
                <a:cxn ang="0">
                  <a:pos x="42" y="54"/>
                </a:cxn>
                <a:cxn ang="0">
                  <a:pos x="33" y="68"/>
                </a:cxn>
                <a:cxn ang="0">
                  <a:pos x="48" y="64"/>
                </a:cxn>
                <a:cxn ang="0">
                  <a:pos x="60" y="89"/>
                </a:cxn>
                <a:cxn ang="0">
                  <a:pos x="60" y="27"/>
                </a:cxn>
                <a:cxn ang="0">
                  <a:pos x="59" y="54"/>
                </a:cxn>
                <a:cxn ang="0">
                  <a:pos x="55" y="59"/>
                </a:cxn>
                <a:cxn ang="0">
                  <a:pos x="60" y="54"/>
                </a:cxn>
                <a:cxn ang="0">
                  <a:pos x="60" y="52"/>
                </a:cxn>
                <a:cxn ang="0">
                  <a:pos x="109" y="28"/>
                </a:cxn>
                <a:cxn ang="0">
                  <a:pos x="5" y="40"/>
                </a:cxn>
                <a:cxn ang="0">
                  <a:pos x="6" y="46"/>
                </a:cxn>
                <a:cxn ang="0">
                  <a:pos x="60" y="12"/>
                </a:cxn>
                <a:cxn ang="0">
                  <a:pos x="90" y="33"/>
                </a:cxn>
                <a:cxn ang="0">
                  <a:pos x="104" y="50"/>
                </a:cxn>
                <a:cxn ang="0">
                  <a:pos x="112" y="55"/>
                </a:cxn>
                <a:cxn ang="0">
                  <a:pos x="119" y="28"/>
                </a:cxn>
                <a:cxn ang="0">
                  <a:pos x="109" y="28"/>
                </a:cxn>
                <a:cxn ang="0">
                  <a:pos x="114" y="76"/>
                </a:cxn>
                <a:cxn ang="0">
                  <a:pos x="11" y="89"/>
                </a:cxn>
                <a:cxn ang="0">
                  <a:pos x="3" y="90"/>
                </a:cxn>
                <a:cxn ang="0">
                  <a:pos x="6" y="66"/>
                </a:cxn>
                <a:cxn ang="0">
                  <a:pos x="10" y="60"/>
                </a:cxn>
                <a:cxn ang="0">
                  <a:pos x="30" y="79"/>
                </a:cxn>
                <a:cxn ang="0">
                  <a:pos x="22" y="85"/>
                </a:cxn>
                <a:cxn ang="0">
                  <a:pos x="103" y="72"/>
                </a:cxn>
              </a:cxnLst>
              <a:rect b="b" l="0" r="r" t="0"/>
              <a:pathLst>
                <a:path h="115" w="119">
                  <a:moveTo>
                    <a:pt x="86" y="68"/>
                  </a:moveTo>
                  <a:cubicBezTo>
                    <a:pt x="86" y="58"/>
                    <a:pt x="86" y="58"/>
                    <a:pt x="86" y="58"/>
                  </a:cubicBezTo>
                  <a:cubicBezTo>
                    <a:pt x="86" y="54"/>
                    <a:pt x="83" y="52"/>
                    <a:pt x="80" y="52"/>
                  </a:cubicBezTo>
                  <a:cubicBezTo>
                    <a:pt x="78" y="52"/>
                    <a:pt x="77" y="53"/>
                    <a:pt x="76" y="55"/>
                  </a:cubicBezTo>
                  <a:cubicBezTo>
                    <a:pt x="76" y="55"/>
                    <a:pt x="76" y="55"/>
                    <a:pt x="76" y="55"/>
                  </a:cubicBezTo>
                  <a:cubicBezTo>
                    <a:pt x="76" y="55"/>
                    <a:pt x="76" y="54"/>
                    <a:pt x="76" y="54"/>
                  </a:cubicBezTo>
                  <a:cubicBezTo>
                    <a:pt x="76" y="47"/>
                    <a:pt x="76" y="47"/>
                    <a:pt x="76" y="47"/>
                  </a:cubicBezTo>
                  <a:cubicBezTo>
                    <a:pt x="71" y="47"/>
                    <a:pt x="71" y="47"/>
                    <a:pt x="71" y="47"/>
                  </a:cubicBezTo>
                  <a:cubicBezTo>
                    <a:pt x="71" y="68"/>
                    <a:pt x="71" y="68"/>
                    <a:pt x="71" y="68"/>
                  </a:cubicBezTo>
                  <a:cubicBezTo>
                    <a:pt x="76" y="68"/>
                    <a:pt x="76" y="68"/>
                    <a:pt x="76" y="68"/>
                  </a:cubicBezTo>
                  <a:cubicBezTo>
                    <a:pt x="76" y="61"/>
                    <a:pt x="76" y="61"/>
                    <a:pt x="76" y="61"/>
                  </a:cubicBezTo>
                  <a:cubicBezTo>
                    <a:pt x="76" y="61"/>
                    <a:pt x="76" y="60"/>
                    <a:pt x="76" y="59"/>
                  </a:cubicBezTo>
                  <a:cubicBezTo>
                    <a:pt x="76" y="58"/>
                    <a:pt x="77" y="57"/>
                    <a:pt x="79" y="57"/>
                  </a:cubicBezTo>
                  <a:cubicBezTo>
                    <a:pt x="80" y="57"/>
                    <a:pt x="81" y="58"/>
                    <a:pt x="81" y="59"/>
                  </a:cubicBezTo>
                  <a:cubicBezTo>
                    <a:pt x="81" y="68"/>
                    <a:pt x="81" y="68"/>
                    <a:pt x="81" y="68"/>
                  </a:cubicBezTo>
                  <a:lnTo>
                    <a:pt x="86" y="68"/>
                  </a:lnTo>
                  <a:close/>
                  <a:moveTo>
                    <a:pt x="67" y="59"/>
                  </a:moveTo>
                  <a:cubicBezTo>
                    <a:pt x="65" y="59"/>
                    <a:pt x="65" y="59"/>
                    <a:pt x="65" y="59"/>
                  </a:cubicBezTo>
                  <a:cubicBezTo>
                    <a:pt x="65" y="47"/>
                    <a:pt x="65" y="47"/>
                    <a:pt x="65" y="47"/>
                  </a:cubicBezTo>
                  <a:cubicBezTo>
                    <a:pt x="58" y="47"/>
                    <a:pt x="58" y="47"/>
                    <a:pt x="58" y="47"/>
                  </a:cubicBezTo>
                  <a:cubicBezTo>
                    <a:pt x="50" y="60"/>
                    <a:pt x="50" y="60"/>
                    <a:pt x="50" y="60"/>
                  </a:cubicBezTo>
                  <a:cubicBezTo>
                    <a:pt x="50" y="63"/>
                    <a:pt x="50" y="63"/>
                    <a:pt x="50" y="63"/>
                  </a:cubicBezTo>
                  <a:cubicBezTo>
                    <a:pt x="60" y="63"/>
                    <a:pt x="60" y="63"/>
                    <a:pt x="60" y="63"/>
                  </a:cubicBezTo>
                  <a:cubicBezTo>
                    <a:pt x="60" y="68"/>
                    <a:pt x="60" y="68"/>
                    <a:pt x="60" y="68"/>
                  </a:cubicBezTo>
                  <a:cubicBezTo>
                    <a:pt x="65" y="68"/>
                    <a:pt x="65" y="68"/>
                    <a:pt x="65" y="68"/>
                  </a:cubicBezTo>
                  <a:cubicBezTo>
                    <a:pt x="65" y="63"/>
                    <a:pt x="65" y="63"/>
                    <a:pt x="65" y="63"/>
                  </a:cubicBezTo>
                  <a:cubicBezTo>
                    <a:pt x="67" y="63"/>
                    <a:pt x="67" y="63"/>
                    <a:pt x="67" y="63"/>
                  </a:cubicBezTo>
                  <a:lnTo>
                    <a:pt x="67" y="59"/>
                  </a:lnTo>
                  <a:close/>
                  <a:moveTo>
                    <a:pt x="48" y="64"/>
                  </a:moveTo>
                  <a:cubicBezTo>
                    <a:pt x="39" y="64"/>
                    <a:pt x="39" y="64"/>
                    <a:pt x="39" y="64"/>
                  </a:cubicBezTo>
                  <a:cubicBezTo>
                    <a:pt x="39" y="61"/>
                    <a:pt x="48" y="60"/>
                    <a:pt x="48" y="53"/>
                  </a:cubicBezTo>
                  <a:cubicBezTo>
                    <a:pt x="48" y="48"/>
                    <a:pt x="44" y="46"/>
                    <a:pt x="40" y="46"/>
                  </a:cubicBezTo>
                  <a:cubicBezTo>
                    <a:pt x="35" y="46"/>
                    <a:pt x="33" y="51"/>
                    <a:pt x="33" y="51"/>
                  </a:cubicBezTo>
                  <a:cubicBezTo>
                    <a:pt x="37" y="54"/>
                    <a:pt x="37" y="54"/>
                    <a:pt x="37" y="54"/>
                  </a:cubicBezTo>
                  <a:cubicBezTo>
                    <a:pt x="37" y="54"/>
                    <a:pt x="38" y="51"/>
                    <a:pt x="40" y="51"/>
                  </a:cubicBezTo>
                  <a:cubicBezTo>
                    <a:pt x="41" y="51"/>
                    <a:pt x="42" y="52"/>
                    <a:pt x="42" y="54"/>
                  </a:cubicBezTo>
                  <a:cubicBezTo>
                    <a:pt x="42" y="57"/>
                    <a:pt x="33" y="58"/>
                    <a:pt x="33" y="66"/>
                  </a:cubicBezTo>
                  <a:cubicBezTo>
                    <a:pt x="33" y="67"/>
                    <a:pt x="33" y="67"/>
                    <a:pt x="33" y="68"/>
                  </a:cubicBezTo>
                  <a:cubicBezTo>
                    <a:pt x="48" y="68"/>
                    <a:pt x="48" y="68"/>
                    <a:pt x="48" y="68"/>
                  </a:cubicBezTo>
                  <a:lnTo>
                    <a:pt x="48" y="64"/>
                  </a:lnTo>
                  <a:close/>
                  <a:moveTo>
                    <a:pt x="90" y="58"/>
                  </a:moveTo>
                  <a:cubicBezTo>
                    <a:pt x="90" y="75"/>
                    <a:pt x="77" y="89"/>
                    <a:pt x="60" y="89"/>
                  </a:cubicBezTo>
                  <a:cubicBezTo>
                    <a:pt x="43" y="89"/>
                    <a:pt x="29" y="75"/>
                    <a:pt x="29" y="58"/>
                  </a:cubicBezTo>
                  <a:cubicBezTo>
                    <a:pt x="29" y="41"/>
                    <a:pt x="43" y="27"/>
                    <a:pt x="60" y="27"/>
                  </a:cubicBezTo>
                  <a:cubicBezTo>
                    <a:pt x="77" y="27"/>
                    <a:pt x="90" y="41"/>
                    <a:pt x="90" y="58"/>
                  </a:cubicBezTo>
                  <a:moveTo>
                    <a:pt x="59" y="54"/>
                  </a:moveTo>
                  <a:cubicBezTo>
                    <a:pt x="55" y="59"/>
                    <a:pt x="55" y="59"/>
                    <a:pt x="55" y="59"/>
                  </a:cubicBezTo>
                  <a:cubicBezTo>
                    <a:pt x="55" y="59"/>
                    <a:pt x="55" y="59"/>
                    <a:pt x="55" y="59"/>
                  </a:cubicBezTo>
                  <a:cubicBezTo>
                    <a:pt x="60" y="59"/>
                    <a:pt x="60" y="59"/>
                    <a:pt x="60" y="59"/>
                  </a:cubicBezTo>
                  <a:cubicBezTo>
                    <a:pt x="60" y="54"/>
                    <a:pt x="60" y="54"/>
                    <a:pt x="60" y="54"/>
                  </a:cubicBezTo>
                  <a:cubicBezTo>
                    <a:pt x="60" y="53"/>
                    <a:pt x="60" y="52"/>
                    <a:pt x="60" y="52"/>
                  </a:cubicBezTo>
                  <a:cubicBezTo>
                    <a:pt x="60" y="52"/>
                    <a:pt x="60" y="52"/>
                    <a:pt x="60" y="52"/>
                  </a:cubicBezTo>
                  <a:cubicBezTo>
                    <a:pt x="60" y="52"/>
                    <a:pt x="59" y="53"/>
                    <a:pt x="59" y="54"/>
                  </a:cubicBezTo>
                  <a:moveTo>
                    <a:pt x="109" y="28"/>
                  </a:moveTo>
                  <a:cubicBezTo>
                    <a:pt x="98" y="11"/>
                    <a:pt x="80" y="0"/>
                    <a:pt x="60" y="0"/>
                  </a:cubicBezTo>
                  <a:cubicBezTo>
                    <a:pt x="34" y="0"/>
                    <a:pt x="12" y="17"/>
                    <a:pt x="5" y="40"/>
                  </a:cubicBezTo>
                  <a:cubicBezTo>
                    <a:pt x="4" y="42"/>
                    <a:pt x="5" y="44"/>
                    <a:pt x="6" y="46"/>
                  </a:cubicBezTo>
                  <a:cubicBezTo>
                    <a:pt x="6" y="46"/>
                    <a:pt x="6" y="46"/>
                    <a:pt x="6" y="46"/>
                  </a:cubicBezTo>
                  <a:cubicBezTo>
                    <a:pt x="9" y="49"/>
                    <a:pt x="14" y="48"/>
                    <a:pt x="16" y="44"/>
                  </a:cubicBezTo>
                  <a:cubicBezTo>
                    <a:pt x="22" y="25"/>
                    <a:pt x="39" y="12"/>
                    <a:pt x="60" y="12"/>
                  </a:cubicBezTo>
                  <a:cubicBezTo>
                    <a:pt x="75" y="12"/>
                    <a:pt x="89" y="19"/>
                    <a:pt x="97" y="31"/>
                  </a:cubicBezTo>
                  <a:cubicBezTo>
                    <a:pt x="90" y="33"/>
                    <a:pt x="90" y="33"/>
                    <a:pt x="90" y="33"/>
                  </a:cubicBezTo>
                  <a:cubicBezTo>
                    <a:pt x="89" y="34"/>
                    <a:pt x="88" y="35"/>
                    <a:pt x="89" y="37"/>
                  </a:cubicBezTo>
                  <a:cubicBezTo>
                    <a:pt x="104" y="50"/>
                    <a:pt x="104" y="50"/>
                    <a:pt x="104" y="50"/>
                  </a:cubicBezTo>
                  <a:cubicBezTo>
                    <a:pt x="109" y="56"/>
                    <a:pt x="109" y="56"/>
                    <a:pt x="109" y="56"/>
                  </a:cubicBezTo>
                  <a:cubicBezTo>
                    <a:pt x="110" y="57"/>
                    <a:pt x="112" y="56"/>
                    <a:pt x="112" y="55"/>
                  </a:cubicBezTo>
                  <a:cubicBezTo>
                    <a:pt x="113" y="50"/>
                    <a:pt x="113" y="50"/>
                    <a:pt x="113" y="50"/>
                  </a:cubicBezTo>
                  <a:cubicBezTo>
                    <a:pt x="119" y="28"/>
                    <a:pt x="119" y="28"/>
                    <a:pt x="119" y="28"/>
                  </a:cubicBezTo>
                  <a:cubicBezTo>
                    <a:pt x="119" y="27"/>
                    <a:pt x="118" y="25"/>
                    <a:pt x="116" y="26"/>
                  </a:cubicBezTo>
                  <a:lnTo>
                    <a:pt x="109" y="28"/>
                  </a:lnTo>
                  <a:close/>
                  <a:moveTo>
                    <a:pt x="113" y="70"/>
                  </a:moveTo>
                  <a:cubicBezTo>
                    <a:pt x="114" y="71"/>
                    <a:pt x="115" y="74"/>
                    <a:pt x="114" y="76"/>
                  </a:cubicBezTo>
                  <a:cubicBezTo>
                    <a:pt x="107" y="99"/>
                    <a:pt x="85" y="115"/>
                    <a:pt x="60" y="115"/>
                  </a:cubicBezTo>
                  <a:cubicBezTo>
                    <a:pt x="40" y="115"/>
                    <a:pt x="22" y="105"/>
                    <a:pt x="11" y="89"/>
                  </a:cubicBezTo>
                  <a:cubicBezTo>
                    <a:pt x="11" y="88"/>
                    <a:pt x="10" y="88"/>
                    <a:pt x="9" y="88"/>
                  </a:cubicBezTo>
                  <a:cubicBezTo>
                    <a:pt x="3" y="90"/>
                    <a:pt x="3" y="90"/>
                    <a:pt x="3" y="90"/>
                  </a:cubicBezTo>
                  <a:cubicBezTo>
                    <a:pt x="1" y="90"/>
                    <a:pt x="0" y="89"/>
                    <a:pt x="0" y="88"/>
                  </a:cubicBezTo>
                  <a:cubicBezTo>
                    <a:pt x="6" y="66"/>
                    <a:pt x="6" y="66"/>
                    <a:pt x="6" y="66"/>
                  </a:cubicBezTo>
                  <a:cubicBezTo>
                    <a:pt x="7" y="61"/>
                    <a:pt x="7" y="61"/>
                    <a:pt x="7" y="61"/>
                  </a:cubicBezTo>
                  <a:cubicBezTo>
                    <a:pt x="7" y="60"/>
                    <a:pt x="9" y="59"/>
                    <a:pt x="10" y="60"/>
                  </a:cubicBezTo>
                  <a:cubicBezTo>
                    <a:pt x="16" y="66"/>
                    <a:pt x="16" y="66"/>
                    <a:pt x="16" y="66"/>
                  </a:cubicBezTo>
                  <a:cubicBezTo>
                    <a:pt x="30" y="79"/>
                    <a:pt x="30" y="79"/>
                    <a:pt x="30" y="79"/>
                  </a:cubicBezTo>
                  <a:cubicBezTo>
                    <a:pt x="31" y="80"/>
                    <a:pt x="30" y="82"/>
                    <a:pt x="29" y="83"/>
                  </a:cubicBezTo>
                  <a:cubicBezTo>
                    <a:pt x="22" y="85"/>
                    <a:pt x="22" y="85"/>
                    <a:pt x="22" y="85"/>
                  </a:cubicBezTo>
                  <a:cubicBezTo>
                    <a:pt x="31" y="97"/>
                    <a:pt x="44" y="104"/>
                    <a:pt x="60" y="104"/>
                  </a:cubicBezTo>
                  <a:cubicBezTo>
                    <a:pt x="80" y="104"/>
                    <a:pt x="97" y="91"/>
                    <a:pt x="103" y="72"/>
                  </a:cubicBezTo>
                  <a:cubicBezTo>
                    <a:pt x="105" y="68"/>
                    <a:pt x="110" y="67"/>
                    <a:pt x="113" y="70"/>
                  </a:cubicBezTo>
                  <a:close/>
                </a:path>
              </a:pathLst>
            </a:custGeom>
            <a:solidFill>
              <a:schemeClr val="accent1">
                <a:lumMod val="50000"/>
              </a:schemeClr>
            </a:solidFill>
            <a:ln w="9525">
              <a:noFill/>
              <a:round/>
            </a:ln>
          </p:spPr>
          <p:txBody>
            <a:bodyPr anchor="ctr"/>
            <a:lstStyle/>
            <a:p>
              <a:pPr algn="ctr"/>
              <a:endParaRPr/>
            </a:p>
          </p:txBody>
        </p:sp>
      </p:grpSp>
      <p:grpSp>
        <p:nvGrpSpPr>
          <p:cNvPr id="147" name="组合 146"/>
          <p:cNvGrpSpPr/>
          <p:nvPr/>
        </p:nvGrpSpPr>
        <p:grpSpPr>
          <a:xfrm>
            <a:off x="6236003" y="4905032"/>
            <a:ext cx="621582" cy="621582"/>
            <a:chOff x="6493178" y="4905032"/>
            <a:chExt cx="621582" cy="621582"/>
          </a:xfrm>
        </p:grpSpPr>
        <p:sp>
          <p:nvSpPr>
            <p:cNvPr id="124" name="Oval 26"/>
            <p:cNvSpPr/>
            <p:nvPr/>
          </p:nvSpPr>
          <p:spPr>
            <a:xfrm>
              <a:off x="6493178" y="4905032"/>
              <a:ext cx="621582" cy="6215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5" name="Freeform: Shape 37"/>
            <p:cNvSpPr/>
            <p:nvPr/>
          </p:nvSpPr>
          <p:spPr bwMode="auto">
            <a:xfrm>
              <a:off x="6658708" y="5037626"/>
              <a:ext cx="290523" cy="356397"/>
            </a:xfrm>
            <a:custGeom>
              <a:cxnLst>
                <a:cxn ang="0">
                  <a:pos x="19" y="108"/>
                </a:cxn>
                <a:cxn ang="0">
                  <a:pos x="17" y="104"/>
                </a:cxn>
                <a:cxn ang="0">
                  <a:pos x="58" y="102"/>
                </a:cxn>
                <a:cxn ang="0">
                  <a:pos x="60" y="106"/>
                </a:cxn>
                <a:cxn ang="0">
                  <a:pos x="62" y="90"/>
                </a:cxn>
                <a:cxn ang="0">
                  <a:pos x="17" y="87"/>
                </a:cxn>
                <a:cxn ang="0">
                  <a:pos x="19" y="83"/>
                </a:cxn>
                <a:cxn ang="0">
                  <a:pos x="65" y="85"/>
                </a:cxn>
                <a:cxn ang="0">
                  <a:pos x="62" y="90"/>
                </a:cxn>
                <a:cxn ang="0">
                  <a:pos x="19" y="54"/>
                </a:cxn>
                <a:cxn ang="0">
                  <a:pos x="17" y="50"/>
                </a:cxn>
                <a:cxn ang="0">
                  <a:pos x="73" y="48"/>
                </a:cxn>
                <a:cxn ang="0">
                  <a:pos x="75" y="52"/>
                </a:cxn>
                <a:cxn ang="0">
                  <a:pos x="73" y="73"/>
                </a:cxn>
                <a:cxn ang="0">
                  <a:pos x="17" y="71"/>
                </a:cxn>
                <a:cxn ang="0">
                  <a:pos x="19" y="67"/>
                </a:cxn>
                <a:cxn ang="0">
                  <a:pos x="75" y="69"/>
                </a:cxn>
                <a:cxn ang="0">
                  <a:pos x="73" y="73"/>
                </a:cxn>
                <a:cxn ang="0">
                  <a:pos x="93" y="132"/>
                </a:cxn>
                <a:cxn ang="0">
                  <a:pos x="87" y="132"/>
                </a:cxn>
                <a:cxn ang="0">
                  <a:pos x="76" y="118"/>
                </a:cxn>
                <a:cxn ang="0">
                  <a:pos x="89" y="123"/>
                </a:cxn>
                <a:cxn ang="0">
                  <a:pos x="109" y="107"/>
                </a:cxn>
                <a:cxn ang="0">
                  <a:pos x="92" y="92"/>
                </a:cxn>
                <a:cxn ang="0">
                  <a:pos x="92" y="146"/>
                </a:cxn>
                <a:cxn ang="0">
                  <a:pos x="92" y="92"/>
                </a:cxn>
                <a:cxn ang="0">
                  <a:pos x="8" y="131"/>
                </a:cxn>
                <a:cxn ang="0">
                  <a:pos x="0" y="23"/>
                </a:cxn>
                <a:cxn ang="0">
                  <a:pos x="23" y="15"/>
                </a:cxn>
                <a:cxn ang="0">
                  <a:pos x="33" y="27"/>
                </a:cxn>
                <a:cxn ang="0">
                  <a:pos x="71" y="17"/>
                </a:cxn>
                <a:cxn ang="0">
                  <a:pos x="83" y="15"/>
                </a:cxn>
                <a:cxn ang="0">
                  <a:pos x="94" y="86"/>
                </a:cxn>
                <a:cxn ang="0">
                  <a:pos x="83" y="87"/>
                </a:cxn>
                <a:cxn ang="0">
                  <a:pos x="11" y="38"/>
                </a:cxn>
                <a:cxn ang="0">
                  <a:pos x="58" y="121"/>
                </a:cxn>
                <a:cxn ang="0">
                  <a:pos x="47" y="11"/>
                </a:cxn>
                <a:cxn ang="0">
                  <a:pos x="47" y="4"/>
                </a:cxn>
                <a:cxn ang="0">
                  <a:pos x="47" y="11"/>
                </a:cxn>
                <a:cxn ang="0">
                  <a:pos x="57" y="11"/>
                </a:cxn>
                <a:cxn ang="0">
                  <a:pos x="54" y="7"/>
                </a:cxn>
                <a:cxn ang="0">
                  <a:pos x="47" y="0"/>
                </a:cxn>
                <a:cxn ang="0">
                  <a:pos x="40" y="7"/>
                </a:cxn>
                <a:cxn ang="0">
                  <a:pos x="33" y="11"/>
                </a:cxn>
                <a:cxn ang="0">
                  <a:pos x="27" y="17"/>
                </a:cxn>
                <a:cxn ang="0">
                  <a:pos x="60" y="23"/>
                </a:cxn>
                <a:cxn ang="0">
                  <a:pos x="67" y="17"/>
                </a:cxn>
              </a:cxnLst>
              <a:rect b="b" l="0" r="r" t="0"/>
              <a:pathLst>
                <a:path h="146" w="119">
                  <a:moveTo>
                    <a:pt x="58" y="108"/>
                  </a:moveTo>
                  <a:cubicBezTo>
                    <a:pt x="19" y="108"/>
                    <a:pt x="19" y="108"/>
                    <a:pt x="19" y="108"/>
                  </a:cubicBezTo>
                  <a:cubicBezTo>
                    <a:pt x="18" y="108"/>
                    <a:pt x="17" y="107"/>
                    <a:pt x="17" y="106"/>
                  </a:cubicBezTo>
                  <a:cubicBezTo>
                    <a:pt x="17" y="104"/>
                    <a:pt x="17" y="104"/>
                    <a:pt x="17" y="104"/>
                  </a:cubicBezTo>
                  <a:cubicBezTo>
                    <a:pt x="17" y="103"/>
                    <a:pt x="18" y="102"/>
                    <a:pt x="19" y="102"/>
                  </a:cubicBezTo>
                  <a:cubicBezTo>
                    <a:pt x="58" y="102"/>
                    <a:pt x="58" y="102"/>
                    <a:pt x="58" y="102"/>
                  </a:cubicBezTo>
                  <a:cubicBezTo>
                    <a:pt x="59" y="102"/>
                    <a:pt x="60" y="103"/>
                    <a:pt x="60" y="104"/>
                  </a:cubicBezTo>
                  <a:cubicBezTo>
                    <a:pt x="60" y="106"/>
                    <a:pt x="60" y="106"/>
                    <a:pt x="60" y="106"/>
                  </a:cubicBezTo>
                  <a:cubicBezTo>
                    <a:pt x="60" y="107"/>
                    <a:pt x="59" y="108"/>
                    <a:pt x="58" y="108"/>
                  </a:cubicBezTo>
                  <a:moveTo>
                    <a:pt x="62" y="90"/>
                  </a:moveTo>
                  <a:cubicBezTo>
                    <a:pt x="19" y="90"/>
                    <a:pt x="19" y="90"/>
                    <a:pt x="19" y="90"/>
                  </a:cubicBezTo>
                  <a:cubicBezTo>
                    <a:pt x="18" y="90"/>
                    <a:pt x="17" y="89"/>
                    <a:pt x="17" y="87"/>
                  </a:cubicBezTo>
                  <a:cubicBezTo>
                    <a:pt x="17" y="85"/>
                    <a:pt x="17" y="85"/>
                    <a:pt x="17" y="85"/>
                  </a:cubicBezTo>
                  <a:cubicBezTo>
                    <a:pt x="17" y="84"/>
                    <a:pt x="18" y="83"/>
                    <a:pt x="19" y="83"/>
                  </a:cubicBezTo>
                  <a:cubicBezTo>
                    <a:pt x="62" y="83"/>
                    <a:pt x="62" y="83"/>
                    <a:pt x="62" y="83"/>
                  </a:cubicBezTo>
                  <a:cubicBezTo>
                    <a:pt x="64" y="83"/>
                    <a:pt x="65" y="84"/>
                    <a:pt x="65" y="85"/>
                  </a:cubicBezTo>
                  <a:cubicBezTo>
                    <a:pt x="65" y="87"/>
                    <a:pt x="65" y="87"/>
                    <a:pt x="65" y="87"/>
                  </a:cubicBezTo>
                  <a:cubicBezTo>
                    <a:pt x="65" y="89"/>
                    <a:pt x="64" y="90"/>
                    <a:pt x="62" y="90"/>
                  </a:cubicBezTo>
                  <a:moveTo>
                    <a:pt x="73" y="54"/>
                  </a:moveTo>
                  <a:cubicBezTo>
                    <a:pt x="19" y="54"/>
                    <a:pt x="19" y="54"/>
                    <a:pt x="19" y="54"/>
                  </a:cubicBezTo>
                  <a:cubicBezTo>
                    <a:pt x="18" y="54"/>
                    <a:pt x="17" y="53"/>
                    <a:pt x="17" y="52"/>
                  </a:cubicBezTo>
                  <a:cubicBezTo>
                    <a:pt x="17" y="50"/>
                    <a:pt x="17" y="50"/>
                    <a:pt x="17" y="50"/>
                  </a:cubicBezTo>
                  <a:cubicBezTo>
                    <a:pt x="17" y="49"/>
                    <a:pt x="18" y="48"/>
                    <a:pt x="19" y="48"/>
                  </a:cubicBezTo>
                  <a:cubicBezTo>
                    <a:pt x="73" y="48"/>
                    <a:pt x="73" y="48"/>
                    <a:pt x="73" y="48"/>
                  </a:cubicBezTo>
                  <a:cubicBezTo>
                    <a:pt x="74" y="48"/>
                    <a:pt x="75" y="49"/>
                    <a:pt x="75" y="50"/>
                  </a:cubicBezTo>
                  <a:cubicBezTo>
                    <a:pt x="75" y="52"/>
                    <a:pt x="75" y="52"/>
                    <a:pt x="75" y="52"/>
                  </a:cubicBezTo>
                  <a:cubicBezTo>
                    <a:pt x="75" y="53"/>
                    <a:pt x="74" y="54"/>
                    <a:pt x="73" y="54"/>
                  </a:cubicBezTo>
                  <a:moveTo>
                    <a:pt x="73" y="73"/>
                  </a:moveTo>
                  <a:cubicBezTo>
                    <a:pt x="19" y="73"/>
                    <a:pt x="19" y="73"/>
                    <a:pt x="19" y="73"/>
                  </a:cubicBezTo>
                  <a:cubicBezTo>
                    <a:pt x="18" y="73"/>
                    <a:pt x="17" y="72"/>
                    <a:pt x="17" y="71"/>
                  </a:cubicBezTo>
                  <a:cubicBezTo>
                    <a:pt x="17" y="69"/>
                    <a:pt x="17" y="69"/>
                    <a:pt x="17" y="69"/>
                  </a:cubicBezTo>
                  <a:cubicBezTo>
                    <a:pt x="17" y="68"/>
                    <a:pt x="18" y="67"/>
                    <a:pt x="19" y="67"/>
                  </a:cubicBezTo>
                  <a:cubicBezTo>
                    <a:pt x="73" y="67"/>
                    <a:pt x="73" y="67"/>
                    <a:pt x="73" y="67"/>
                  </a:cubicBezTo>
                  <a:cubicBezTo>
                    <a:pt x="74" y="67"/>
                    <a:pt x="75" y="68"/>
                    <a:pt x="75" y="69"/>
                  </a:cubicBezTo>
                  <a:cubicBezTo>
                    <a:pt x="75" y="71"/>
                    <a:pt x="75" y="71"/>
                    <a:pt x="75" y="71"/>
                  </a:cubicBezTo>
                  <a:cubicBezTo>
                    <a:pt x="75" y="72"/>
                    <a:pt x="74" y="73"/>
                    <a:pt x="73" y="73"/>
                  </a:cubicBezTo>
                  <a:moveTo>
                    <a:pt x="109" y="113"/>
                  </a:moveTo>
                  <a:cubicBezTo>
                    <a:pt x="93" y="132"/>
                    <a:pt x="93" y="132"/>
                    <a:pt x="93" y="132"/>
                  </a:cubicBezTo>
                  <a:cubicBezTo>
                    <a:pt x="92" y="133"/>
                    <a:pt x="91" y="133"/>
                    <a:pt x="89" y="133"/>
                  </a:cubicBezTo>
                  <a:cubicBezTo>
                    <a:pt x="89" y="133"/>
                    <a:pt x="88" y="133"/>
                    <a:pt x="87" y="132"/>
                  </a:cubicBezTo>
                  <a:cubicBezTo>
                    <a:pt x="76" y="124"/>
                    <a:pt x="76" y="124"/>
                    <a:pt x="76" y="124"/>
                  </a:cubicBezTo>
                  <a:cubicBezTo>
                    <a:pt x="75" y="123"/>
                    <a:pt x="74" y="120"/>
                    <a:pt x="76" y="118"/>
                  </a:cubicBezTo>
                  <a:cubicBezTo>
                    <a:pt x="77" y="116"/>
                    <a:pt x="80" y="116"/>
                    <a:pt x="82" y="118"/>
                  </a:cubicBezTo>
                  <a:cubicBezTo>
                    <a:pt x="89" y="123"/>
                    <a:pt x="89" y="123"/>
                    <a:pt x="89" y="123"/>
                  </a:cubicBezTo>
                  <a:cubicBezTo>
                    <a:pt x="103" y="108"/>
                    <a:pt x="103" y="108"/>
                    <a:pt x="103" y="108"/>
                  </a:cubicBezTo>
                  <a:cubicBezTo>
                    <a:pt x="105" y="106"/>
                    <a:pt x="107" y="106"/>
                    <a:pt x="109" y="107"/>
                  </a:cubicBezTo>
                  <a:cubicBezTo>
                    <a:pt x="111" y="109"/>
                    <a:pt x="111" y="111"/>
                    <a:pt x="109" y="113"/>
                  </a:cubicBezTo>
                  <a:moveTo>
                    <a:pt x="92" y="92"/>
                  </a:moveTo>
                  <a:cubicBezTo>
                    <a:pt x="77" y="92"/>
                    <a:pt x="65" y="104"/>
                    <a:pt x="65" y="119"/>
                  </a:cubicBezTo>
                  <a:cubicBezTo>
                    <a:pt x="65" y="134"/>
                    <a:pt x="77" y="146"/>
                    <a:pt x="92" y="146"/>
                  </a:cubicBezTo>
                  <a:cubicBezTo>
                    <a:pt x="106" y="146"/>
                    <a:pt x="119" y="134"/>
                    <a:pt x="119" y="119"/>
                  </a:cubicBezTo>
                  <a:cubicBezTo>
                    <a:pt x="119" y="104"/>
                    <a:pt x="106" y="92"/>
                    <a:pt x="92" y="92"/>
                  </a:cubicBezTo>
                  <a:moveTo>
                    <a:pt x="61" y="131"/>
                  </a:moveTo>
                  <a:cubicBezTo>
                    <a:pt x="8" y="131"/>
                    <a:pt x="8" y="131"/>
                    <a:pt x="8" y="131"/>
                  </a:cubicBezTo>
                  <a:cubicBezTo>
                    <a:pt x="4" y="131"/>
                    <a:pt x="0" y="127"/>
                    <a:pt x="0" y="123"/>
                  </a:cubicBezTo>
                  <a:cubicBezTo>
                    <a:pt x="0" y="23"/>
                    <a:pt x="0" y="23"/>
                    <a:pt x="0" y="23"/>
                  </a:cubicBezTo>
                  <a:cubicBezTo>
                    <a:pt x="0" y="18"/>
                    <a:pt x="4" y="15"/>
                    <a:pt x="6" y="15"/>
                  </a:cubicBezTo>
                  <a:cubicBezTo>
                    <a:pt x="23" y="15"/>
                    <a:pt x="23" y="15"/>
                    <a:pt x="23" y="15"/>
                  </a:cubicBezTo>
                  <a:cubicBezTo>
                    <a:pt x="23" y="15"/>
                    <a:pt x="23" y="16"/>
                    <a:pt x="23" y="17"/>
                  </a:cubicBezTo>
                  <a:cubicBezTo>
                    <a:pt x="23" y="23"/>
                    <a:pt x="28" y="27"/>
                    <a:pt x="33" y="27"/>
                  </a:cubicBezTo>
                  <a:cubicBezTo>
                    <a:pt x="60" y="27"/>
                    <a:pt x="60" y="27"/>
                    <a:pt x="60" y="27"/>
                  </a:cubicBezTo>
                  <a:cubicBezTo>
                    <a:pt x="66" y="27"/>
                    <a:pt x="71" y="23"/>
                    <a:pt x="71" y="17"/>
                  </a:cubicBezTo>
                  <a:cubicBezTo>
                    <a:pt x="71" y="16"/>
                    <a:pt x="71" y="15"/>
                    <a:pt x="71" y="15"/>
                  </a:cubicBezTo>
                  <a:cubicBezTo>
                    <a:pt x="83" y="15"/>
                    <a:pt x="83" y="15"/>
                    <a:pt x="83" y="15"/>
                  </a:cubicBezTo>
                  <a:cubicBezTo>
                    <a:pt x="90" y="15"/>
                    <a:pt x="94" y="18"/>
                    <a:pt x="94" y="23"/>
                  </a:cubicBezTo>
                  <a:cubicBezTo>
                    <a:pt x="94" y="86"/>
                    <a:pt x="94" y="86"/>
                    <a:pt x="94" y="86"/>
                  </a:cubicBezTo>
                  <a:cubicBezTo>
                    <a:pt x="93" y="85"/>
                    <a:pt x="92" y="85"/>
                    <a:pt x="92" y="85"/>
                  </a:cubicBezTo>
                  <a:cubicBezTo>
                    <a:pt x="89" y="85"/>
                    <a:pt x="86" y="86"/>
                    <a:pt x="83" y="87"/>
                  </a:cubicBezTo>
                  <a:cubicBezTo>
                    <a:pt x="83" y="38"/>
                    <a:pt x="83" y="38"/>
                    <a:pt x="83" y="38"/>
                  </a:cubicBezTo>
                  <a:cubicBezTo>
                    <a:pt x="11" y="38"/>
                    <a:pt x="11" y="38"/>
                    <a:pt x="11" y="38"/>
                  </a:cubicBezTo>
                  <a:cubicBezTo>
                    <a:pt x="11" y="121"/>
                    <a:pt x="11" y="121"/>
                    <a:pt x="11" y="121"/>
                  </a:cubicBezTo>
                  <a:cubicBezTo>
                    <a:pt x="58" y="121"/>
                    <a:pt x="58" y="121"/>
                    <a:pt x="58" y="121"/>
                  </a:cubicBezTo>
                  <a:cubicBezTo>
                    <a:pt x="59" y="124"/>
                    <a:pt x="59" y="128"/>
                    <a:pt x="61" y="131"/>
                  </a:cubicBezTo>
                  <a:moveTo>
                    <a:pt x="47" y="11"/>
                  </a:moveTo>
                  <a:cubicBezTo>
                    <a:pt x="45" y="11"/>
                    <a:pt x="44" y="9"/>
                    <a:pt x="44" y="7"/>
                  </a:cubicBezTo>
                  <a:cubicBezTo>
                    <a:pt x="44" y="6"/>
                    <a:pt x="45" y="4"/>
                    <a:pt x="47" y="4"/>
                  </a:cubicBezTo>
                  <a:cubicBezTo>
                    <a:pt x="49" y="4"/>
                    <a:pt x="50" y="6"/>
                    <a:pt x="50" y="7"/>
                  </a:cubicBezTo>
                  <a:cubicBezTo>
                    <a:pt x="50" y="9"/>
                    <a:pt x="49" y="11"/>
                    <a:pt x="47" y="11"/>
                  </a:cubicBezTo>
                  <a:moveTo>
                    <a:pt x="60" y="11"/>
                  </a:moveTo>
                  <a:cubicBezTo>
                    <a:pt x="57" y="11"/>
                    <a:pt x="57" y="11"/>
                    <a:pt x="57" y="11"/>
                  </a:cubicBezTo>
                  <a:cubicBezTo>
                    <a:pt x="56" y="11"/>
                    <a:pt x="54" y="9"/>
                    <a:pt x="54" y="7"/>
                  </a:cubicBezTo>
                  <a:cubicBezTo>
                    <a:pt x="54" y="7"/>
                    <a:pt x="54" y="7"/>
                    <a:pt x="54" y="7"/>
                  </a:cubicBezTo>
                  <a:cubicBezTo>
                    <a:pt x="54" y="3"/>
                    <a:pt x="51" y="0"/>
                    <a:pt x="47" y="0"/>
                  </a:cubicBezTo>
                  <a:cubicBezTo>
                    <a:pt x="47" y="0"/>
                    <a:pt x="47" y="0"/>
                    <a:pt x="47" y="0"/>
                  </a:cubicBezTo>
                  <a:cubicBezTo>
                    <a:pt x="43" y="0"/>
                    <a:pt x="40" y="3"/>
                    <a:pt x="40" y="7"/>
                  </a:cubicBezTo>
                  <a:cubicBezTo>
                    <a:pt x="40" y="7"/>
                    <a:pt x="40" y="7"/>
                    <a:pt x="40" y="7"/>
                  </a:cubicBezTo>
                  <a:cubicBezTo>
                    <a:pt x="40" y="9"/>
                    <a:pt x="38" y="11"/>
                    <a:pt x="37" y="11"/>
                  </a:cubicBezTo>
                  <a:cubicBezTo>
                    <a:pt x="33" y="11"/>
                    <a:pt x="33" y="11"/>
                    <a:pt x="33" y="11"/>
                  </a:cubicBezTo>
                  <a:cubicBezTo>
                    <a:pt x="30" y="11"/>
                    <a:pt x="27" y="13"/>
                    <a:pt x="27" y="17"/>
                  </a:cubicBezTo>
                  <a:cubicBezTo>
                    <a:pt x="27" y="17"/>
                    <a:pt x="27" y="17"/>
                    <a:pt x="27" y="17"/>
                  </a:cubicBezTo>
                  <a:cubicBezTo>
                    <a:pt x="27" y="20"/>
                    <a:pt x="30" y="23"/>
                    <a:pt x="33" y="23"/>
                  </a:cubicBezTo>
                  <a:cubicBezTo>
                    <a:pt x="60" y="23"/>
                    <a:pt x="60" y="23"/>
                    <a:pt x="60" y="23"/>
                  </a:cubicBezTo>
                  <a:cubicBezTo>
                    <a:pt x="64" y="23"/>
                    <a:pt x="67" y="20"/>
                    <a:pt x="67" y="17"/>
                  </a:cubicBezTo>
                  <a:cubicBezTo>
                    <a:pt x="67" y="17"/>
                    <a:pt x="67" y="17"/>
                    <a:pt x="67" y="17"/>
                  </a:cubicBezTo>
                  <a:cubicBezTo>
                    <a:pt x="67" y="13"/>
                    <a:pt x="64" y="11"/>
                    <a:pt x="60" y="11"/>
                  </a:cubicBezTo>
                </a:path>
              </a:pathLst>
            </a:custGeom>
            <a:solidFill>
              <a:schemeClr val="accent1">
                <a:lumMod val="50000"/>
              </a:schemeClr>
            </a:solidFill>
            <a:ln w="9525">
              <a:noFill/>
              <a:round/>
            </a:ln>
          </p:spPr>
          <p:txBody>
            <a:bodyPr anchor="ctr"/>
            <a:lstStyle/>
            <a:p>
              <a:pPr algn="ctr"/>
              <a:endParaRPr/>
            </a:p>
          </p:txBody>
        </p:sp>
      </p:grpSp>
      <p:grpSp>
        <p:nvGrpSpPr>
          <p:cNvPr id="12" name="Group 48"/>
          <p:cNvGrpSpPr/>
          <p:nvPr/>
        </p:nvGrpSpPr>
        <p:grpSpPr>
          <a:xfrm>
            <a:off x="1373876" y="1685802"/>
            <a:ext cx="4185447" cy="4108467"/>
            <a:chOff x="3990983" y="1563392"/>
            <a:chExt cx="4185447" cy="4108467"/>
          </a:xfrm>
        </p:grpSpPr>
        <p:grpSp>
          <p:nvGrpSpPr>
            <p:cNvPr id="14" name="Group 50"/>
            <p:cNvGrpSpPr/>
            <p:nvPr/>
          </p:nvGrpSpPr>
          <p:grpSpPr>
            <a:xfrm>
              <a:off x="4101458" y="1653440"/>
              <a:ext cx="4002716" cy="3942145"/>
              <a:chOff x="8809631" y="1360739"/>
              <a:chExt cx="4002716" cy="3942145"/>
            </a:xfrm>
          </p:grpSpPr>
          <p:sp>
            <p:nvSpPr>
              <p:cNvPr id="96" name="Freeform: Shape 144"/>
              <p:cNvSpPr/>
              <p:nvPr/>
            </p:nvSpPr>
            <p:spPr bwMode="auto">
              <a:xfrm>
                <a:off x="11732169" y="2341648"/>
                <a:ext cx="482883" cy="1179447"/>
              </a:xfrm>
              <a:custGeom>
                <a:gdLst>
                  <a:gd fmla="*/ 7 w 287" name="T0"/>
                  <a:gd fmla="*/ 417 h 701" name="T1"/>
                  <a:gd fmla="*/ 230 w 287" name="T2"/>
                  <a:gd fmla="*/ 701 h 701" name="T3"/>
                  <a:gd fmla="*/ 287 w 287" name="T4"/>
                  <a:gd fmla="*/ 310 h 701" name="T5"/>
                  <a:gd fmla="*/ 0 w 287" name="T6"/>
                  <a:gd fmla="*/ 0 h 701" name="T7"/>
                </a:gdLst>
                <a:cxnLst>
                  <a:cxn ang="0">
                    <a:pos x="T0" y="T1"/>
                  </a:cxn>
                  <a:cxn ang="0">
                    <a:pos x="T2" y="T3"/>
                  </a:cxn>
                  <a:cxn ang="0">
                    <a:pos x="T4" y="T5"/>
                  </a:cxn>
                  <a:cxn ang="0">
                    <a:pos x="T6" y="T7"/>
                  </a:cxn>
                </a:cxnLst>
                <a:rect b="b" l="0" r="r" t="0"/>
                <a:pathLst>
                  <a:path h="701" w="287">
                    <a:moveTo>
                      <a:pt x="7" y="417"/>
                    </a:moveTo>
                    <a:lnTo>
                      <a:pt x="230" y="701"/>
                    </a:lnTo>
                    <a:lnTo>
                      <a:pt x="287" y="310"/>
                    </a:lnTo>
                    <a:lnTo>
                      <a:pt x="0" y="0"/>
                    </a:lnTo>
                  </a:path>
                </a:pathLst>
              </a:cu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97" name="Freeform: Shape 145"/>
              <p:cNvSpPr/>
              <p:nvPr/>
            </p:nvSpPr>
            <p:spPr bwMode="auto">
              <a:xfrm>
                <a:off x="10424851" y="1360739"/>
                <a:ext cx="1467158" cy="3428976"/>
              </a:xfrm>
              <a:custGeom>
                <a:gdLst>
                  <a:gd fmla="*/ 853 w 872" name="T0"/>
                  <a:gd fmla="*/ 2038 h 2038" name="T1"/>
                  <a:gd fmla="*/ 500 w 872" name="T2"/>
                  <a:gd fmla="*/ 1597 h 2038" name="T3"/>
                  <a:gd fmla="*/ 265 w 872" name="T4"/>
                  <a:gd fmla="*/ 1723 h 2038" name="T5"/>
                  <a:gd fmla="*/ 225 w 872" name="T6"/>
                  <a:gd fmla="*/ 1758 h 2038" name="T7"/>
                  <a:gd fmla="*/ 242 w 872" name="T8"/>
                  <a:gd fmla="*/ 2023 h 2038" name="T9"/>
                  <a:gd fmla="*/ 872 w 872" name="T10"/>
                  <a:gd fmla="*/ 2023 h 2038" name="T11"/>
                  <a:gd fmla="*/ 493 w 872" name="T12"/>
                  <a:gd fmla="*/ 1173 h 2038" name="T13"/>
                  <a:gd fmla="*/ 749 w 872" name="T14"/>
                  <a:gd fmla="*/ 533 h 2038" name="T15"/>
                  <a:gd fmla="*/ 772 w 872" name="T16"/>
                  <a:gd fmla="*/ 986 h 2038" name="T17"/>
                  <a:gd fmla="*/ 498 w 872" name="T18"/>
                  <a:gd fmla="*/ 1133 h 2038" name="T19"/>
                  <a:gd fmla="*/ 443 w 872" name="T20"/>
                  <a:gd fmla="*/ 796 h 2038" name="T21"/>
                  <a:gd fmla="*/ 725 w 872" name="T22"/>
                  <a:gd fmla="*/ 536 h 2038" name="T23"/>
                  <a:gd fmla="*/ 0 w 872" name="T24"/>
                  <a:gd fmla="*/ 0 h 20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38" w="872">
                    <a:moveTo>
                      <a:pt x="853" y="2038"/>
                    </a:moveTo>
                    <a:lnTo>
                      <a:pt x="500" y="1597"/>
                    </a:lnTo>
                    <a:lnTo>
                      <a:pt x="265" y="1723"/>
                    </a:lnTo>
                    <a:lnTo>
                      <a:pt x="225" y="1758"/>
                    </a:lnTo>
                    <a:lnTo>
                      <a:pt x="242" y="2023"/>
                    </a:lnTo>
                    <a:lnTo>
                      <a:pt x="872" y="2023"/>
                    </a:lnTo>
                    <a:lnTo>
                      <a:pt x="493" y="1173"/>
                    </a:lnTo>
                    <a:lnTo>
                      <a:pt x="749" y="533"/>
                    </a:lnTo>
                    <a:lnTo>
                      <a:pt x="772" y="986"/>
                    </a:lnTo>
                    <a:lnTo>
                      <a:pt x="498" y="1133"/>
                    </a:lnTo>
                    <a:lnTo>
                      <a:pt x="443" y="796"/>
                    </a:lnTo>
                    <a:lnTo>
                      <a:pt x="725" y="536"/>
                    </a:lnTo>
                    <a:lnTo>
                      <a:pt x="0" y="0"/>
                    </a:lnTo>
                  </a:path>
                </a:pathLst>
              </a:cu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98" name="Straight Connector 146"/>
              <p:cNvSpPr/>
              <p:nvPr/>
            </p:nvSpPr>
            <p:spPr bwMode="auto">
              <a:xfrm flipH="1">
                <a:off x="9798953" y="2074128"/>
                <a:ext cx="1033068" cy="713389"/>
              </a:xfrm>
              <a:prstGeom prst="line">
                <a:avLst/>
              </a:pr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99" name="Freeform: Shape 147"/>
              <p:cNvSpPr/>
              <p:nvPr/>
            </p:nvSpPr>
            <p:spPr bwMode="auto">
              <a:xfrm>
                <a:off x="8809631" y="1392707"/>
                <a:ext cx="3923638" cy="3834464"/>
              </a:xfrm>
              <a:custGeom>
                <a:gdLst>
                  <a:gd fmla="*/ 974 w 2332" name="T0"/>
                  <a:gd fmla="*/ 0 h 2279" name="T1"/>
                  <a:gd fmla="*/ 1581 w 2332" name="T2"/>
                  <a:gd fmla="*/ 81 h 2279" name="T3"/>
                  <a:gd fmla="*/ 2059 w 2332" name="T4"/>
                  <a:gd fmla="*/ 360 h 2279" name="T5"/>
                  <a:gd fmla="*/ 2332 w 2332" name="T6"/>
                  <a:gd fmla="*/ 820 h 2279" name="T7"/>
                  <a:gd fmla="*/ 2249 w 2332" name="T8"/>
                  <a:gd fmla="*/ 1718 h 2279" name="T9"/>
                  <a:gd fmla="*/ 1652 w 2332" name="T10"/>
                  <a:gd fmla="*/ 2279 h 2279" name="T11"/>
                  <a:gd fmla="*/ 714 w 2332" name="T12"/>
                  <a:gd fmla="*/ 2279 h 2279" name="T13"/>
                  <a:gd fmla="*/ 57 w 2332" name="T14"/>
                  <a:gd fmla="*/ 1649 h 2279" name="T15"/>
                  <a:gd fmla="*/ 0 w 2332" name="T16"/>
                  <a:gd fmla="*/ 967 h 2279" name="T17"/>
                  <a:gd fmla="*/ 221 w 2332" name="T18"/>
                  <a:gd fmla="*/ 448 h 2279" name="T19"/>
                  <a:gd fmla="*/ 974 w 2332" name="T20"/>
                  <a:gd fmla="*/ 0 h 22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79" w="2332">
                    <a:moveTo>
                      <a:pt x="974" y="0"/>
                    </a:moveTo>
                    <a:lnTo>
                      <a:pt x="1581" y="81"/>
                    </a:lnTo>
                    <a:lnTo>
                      <a:pt x="2059" y="360"/>
                    </a:lnTo>
                    <a:lnTo>
                      <a:pt x="2332" y="820"/>
                    </a:lnTo>
                    <a:lnTo>
                      <a:pt x="2249" y="1718"/>
                    </a:lnTo>
                    <a:lnTo>
                      <a:pt x="1652" y="2279"/>
                    </a:lnTo>
                    <a:lnTo>
                      <a:pt x="714" y="2279"/>
                    </a:lnTo>
                    <a:lnTo>
                      <a:pt x="57" y="1649"/>
                    </a:lnTo>
                    <a:lnTo>
                      <a:pt x="0" y="967"/>
                    </a:lnTo>
                    <a:lnTo>
                      <a:pt x="221" y="448"/>
                    </a:lnTo>
                    <a:lnTo>
                      <a:pt x="974" y="0"/>
                    </a:lnTo>
                    <a:close/>
                  </a:path>
                </a:pathLst>
              </a:cu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00" name="Freeform: Shape 148"/>
              <p:cNvSpPr/>
              <p:nvPr/>
            </p:nvSpPr>
            <p:spPr bwMode="auto">
              <a:xfrm>
                <a:off x="9181468" y="1820067"/>
                <a:ext cx="3630879" cy="3407104"/>
              </a:xfrm>
              <a:custGeom>
                <a:gdLst>
                  <a:gd fmla="*/ 0 w 2158" name="T0"/>
                  <a:gd fmla="*/ 194 h 2025" name="T1"/>
                  <a:gd fmla="*/ 651 w 2158" name="T2"/>
                  <a:gd fmla="*/ 0 h 2025" name="T3"/>
                  <a:gd fmla="*/ 981 w 2158" name="T4"/>
                  <a:gd fmla="*/ 151 h 2025" name="T5"/>
                  <a:gd fmla="*/ 1452 w 2158" name="T6"/>
                  <a:gd fmla="*/ 284 h 2025" name="T7"/>
                  <a:gd fmla="*/ 2158 w 2158" name="T8"/>
                  <a:gd fmla="*/ 578 h 2025" name="T9"/>
                  <a:gd fmla="*/ 1746 w 2158" name="T10"/>
                  <a:gd fmla="*/ 966 h 2025" name="T11"/>
                  <a:gd fmla="*/ 2059 w 2158" name="T12"/>
                  <a:gd fmla="*/ 1464 h 2025" name="T13"/>
                  <a:gd fmla="*/ 1618 w 2158" name="T14"/>
                  <a:gd fmla="*/ 1724 h 2025" name="T15"/>
                  <a:gd fmla="*/ 528 w 2158" name="T16"/>
                  <a:gd fmla="*/ 2025 h 20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25" w="2158">
                    <a:moveTo>
                      <a:pt x="0" y="194"/>
                    </a:moveTo>
                    <a:lnTo>
                      <a:pt x="651" y="0"/>
                    </a:lnTo>
                    <a:lnTo>
                      <a:pt x="981" y="151"/>
                    </a:lnTo>
                    <a:lnTo>
                      <a:pt x="1452" y="284"/>
                    </a:lnTo>
                    <a:lnTo>
                      <a:pt x="2158" y="578"/>
                    </a:lnTo>
                    <a:lnTo>
                      <a:pt x="1746" y="966"/>
                    </a:lnTo>
                    <a:lnTo>
                      <a:pt x="2059" y="1464"/>
                    </a:lnTo>
                    <a:lnTo>
                      <a:pt x="1618" y="1724"/>
                    </a:lnTo>
                    <a:lnTo>
                      <a:pt x="528" y="2025"/>
                    </a:lnTo>
                  </a:path>
                </a:pathLst>
              </a:cu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01" name="Freeform: Shape 149"/>
              <p:cNvSpPr/>
              <p:nvPr/>
            </p:nvSpPr>
            <p:spPr bwMode="auto">
              <a:xfrm>
                <a:off x="9181468" y="1397754"/>
                <a:ext cx="2937681" cy="3873162"/>
              </a:xfrm>
              <a:custGeom>
                <a:gdLst>
                  <a:gd fmla="*/ 0 w 1746" name="T0"/>
                  <a:gd fmla="*/ 469 h 2302" name="T1"/>
                  <a:gd fmla="*/ 192 w 1746" name="T2"/>
                  <a:gd fmla="*/ 739 h 2302" name="T3"/>
                  <a:gd fmla="*/ 945 w 1746" name="T4"/>
                  <a:gd fmla="*/ 417 h 2302" name="T5"/>
                  <a:gd fmla="*/ 888 w 1746" name="T6"/>
                  <a:gd fmla="*/ 739 h 2302" name="T7"/>
                  <a:gd fmla="*/ 981 w 1746" name="T8"/>
                  <a:gd fmla="*/ 1729 h 2302" name="T9"/>
                  <a:gd fmla="*/ 1618 w 1746" name="T10"/>
                  <a:gd fmla="*/ 1975 h 2302" name="T11"/>
                  <a:gd fmla="*/ 1746 w 1746" name="T12"/>
                  <a:gd fmla="*/ 1236 h 2302" name="T13"/>
                  <a:gd fmla="*/ 1452 w 1746" name="T14"/>
                  <a:gd fmla="*/ 535 h 2302" name="T15"/>
                  <a:gd fmla="*/ 898 w 1746" name="T16"/>
                  <a:gd fmla="*/ 753 h 2302" name="T17"/>
                  <a:gd fmla="*/ 1220 w 1746" name="T18"/>
                  <a:gd fmla="*/ 1137 h 2302" name="T19"/>
                  <a:gd fmla="*/ 950 w 1746" name="T20"/>
                  <a:gd fmla="*/ 1717 h 2302" name="T21"/>
                  <a:gd fmla="*/ 945 w 1746" name="T22"/>
                  <a:gd fmla="*/ 1729 h 2302" name="T23"/>
                  <a:gd fmla="*/ 481 w 1746" name="T24"/>
                  <a:gd fmla="*/ 2302 h 2302" name="T25"/>
                  <a:gd fmla="*/ 239 w 1746" name="T26"/>
                  <a:gd fmla="*/ 1137 h 2302" name="T27"/>
                  <a:gd fmla="*/ 945 w 1746" name="T28"/>
                  <a:gd fmla="*/ 398 h 2302" name="T29"/>
                  <a:gd fmla="*/ 774 w 1746" name="T30"/>
                  <a:gd fmla="*/ 0 h 230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302" w="1746">
                    <a:moveTo>
                      <a:pt x="0" y="469"/>
                    </a:moveTo>
                    <a:lnTo>
                      <a:pt x="192" y="739"/>
                    </a:lnTo>
                    <a:lnTo>
                      <a:pt x="945" y="417"/>
                    </a:lnTo>
                    <a:lnTo>
                      <a:pt x="888" y="739"/>
                    </a:lnTo>
                    <a:lnTo>
                      <a:pt x="981" y="1729"/>
                    </a:lnTo>
                    <a:lnTo>
                      <a:pt x="1618" y="1975"/>
                    </a:lnTo>
                    <a:lnTo>
                      <a:pt x="1746" y="1236"/>
                    </a:lnTo>
                    <a:lnTo>
                      <a:pt x="1452" y="535"/>
                    </a:lnTo>
                    <a:lnTo>
                      <a:pt x="898" y="753"/>
                    </a:lnTo>
                    <a:lnTo>
                      <a:pt x="1220" y="1137"/>
                    </a:lnTo>
                    <a:lnTo>
                      <a:pt x="950" y="1717"/>
                    </a:lnTo>
                    <a:lnTo>
                      <a:pt x="945" y="1729"/>
                    </a:lnTo>
                    <a:lnTo>
                      <a:pt x="481" y="2302"/>
                    </a:lnTo>
                    <a:lnTo>
                      <a:pt x="239" y="1137"/>
                    </a:lnTo>
                    <a:lnTo>
                      <a:pt x="945" y="398"/>
                    </a:lnTo>
                    <a:lnTo>
                      <a:pt x="774" y="0"/>
                    </a:lnTo>
                  </a:path>
                </a:pathLst>
              </a:cu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02" name="Freeform: Shape 150"/>
              <p:cNvSpPr/>
              <p:nvPr/>
            </p:nvSpPr>
            <p:spPr bwMode="auto">
              <a:xfrm>
                <a:off x="8809631" y="2664692"/>
                <a:ext cx="1918073" cy="1845725"/>
              </a:xfrm>
              <a:custGeom>
                <a:gdLst>
                  <a:gd fmla="*/ 469 w 1140" name="T0"/>
                  <a:gd fmla="*/ 327 h 1097" name="T1"/>
                  <a:gd fmla="*/ 588 w 1140" name="T2"/>
                  <a:gd fmla="*/ 52 h 1097" name="T3"/>
                  <a:gd fmla="*/ 389 w 1140" name="T4"/>
                  <a:gd fmla="*/ 0 h 1097" name="T5"/>
                  <a:gd fmla="*/ 0 w 1140" name="T6"/>
                  <a:gd fmla="*/ 211 h 1097" name="T7"/>
                  <a:gd fmla="*/ 263 w 1140" name="T8"/>
                  <a:gd fmla="*/ 453 h 1097" name="T9"/>
                  <a:gd fmla="*/ 71 w 1140" name="T10"/>
                  <a:gd fmla="*/ 905 h 1097" name="T11"/>
                  <a:gd fmla="*/ 541 w 1140" name="T12"/>
                  <a:gd fmla="*/ 948 h 1097" name="T13"/>
                  <a:gd fmla="*/ 770 w 1140" name="T14"/>
                  <a:gd fmla="*/ 1097 h 1097" name="T15"/>
                  <a:gd fmla="*/ 1140 w 1140" name="T16"/>
                  <a:gd fmla="*/ 983 h 1097" name="T17"/>
                  <a:gd fmla="*/ 541 w 1140" name="T18"/>
                  <a:gd fmla="*/ 917 h 109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97" w="1140">
                    <a:moveTo>
                      <a:pt x="469" y="327"/>
                    </a:moveTo>
                    <a:lnTo>
                      <a:pt x="588" y="52"/>
                    </a:lnTo>
                    <a:lnTo>
                      <a:pt x="389" y="0"/>
                    </a:lnTo>
                    <a:lnTo>
                      <a:pt x="0" y="211"/>
                    </a:lnTo>
                    <a:lnTo>
                      <a:pt x="263" y="453"/>
                    </a:lnTo>
                    <a:lnTo>
                      <a:pt x="71" y="905"/>
                    </a:lnTo>
                    <a:lnTo>
                      <a:pt x="541" y="948"/>
                    </a:lnTo>
                    <a:lnTo>
                      <a:pt x="770" y="1097"/>
                    </a:lnTo>
                    <a:lnTo>
                      <a:pt x="1140" y="983"/>
                    </a:lnTo>
                    <a:lnTo>
                      <a:pt x="541" y="917"/>
                    </a:lnTo>
                  </a:path>
                </a:pathLst>
              </a:cu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03" name="Freeform: Shape 151"/>
              <p:cNvSpPr/>
              <p:nvPr/>
            </p:nvSpPr>
            <p:spPr bwMode="auto">
              <a:xfrm>
                <a:off x="8841599" y="2592344"/>
                <a:ext cx="686468" cy="718436"/>
              </a:xfrm>
              <a:custGeom>
                <a:gdLst>
                  <a:gd fmla="*/ 375 w 408" name="T0"/>
                  <a:gd fmla="*/ 0 h 427" name="T1"/>
                  <a:gd fmla="*/ 408 w 408" name="T2"/>
                  <a:gd fmla="*/ 427 h 427" name="T3"/>
                  <a:gd fmla="*/ 0 w 408" name="T4"/>
                  <a:gd fmla="*/ 275 h 427" name="T5"/>
                </a:gdLst>
                <a:cxnLst>
                  <a:cxn ang="0">
                    <a:pos x="T0" y="T1"/>
                  </a:cxn>
                  <a:cxn ang="0">
                    <a:pos x="T2" y="T3"/>
                  </a:cxn>
                  <a:cxn ang="0">
                    <a:pos x="T4" y="T5"/>
                  </a:cxn>
                </a:cxnLst>
                <a:rect b="b" l="0" r="r" t="0"/>
                <a:pathLst>
                  <a:path h="427" w="408">
                    <a:moveTo>
                      <a:pt x="375" y="0"/>
                    </a:moveTo>
                    <a:lnTo>
                      <a:pt x="408" y="427"/>
                    </a:lnTo>
                    <a:lnTo>
                      <a:pt x="0" y="275"/>
                    </a:lnTo>
                  </a:path>
                </a:pathLst>
              </a:cu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04" name="Freeform: Shape 152"/>
              <p:cNvSpPr/>
              <p:nvPr/>
            </p:nvSpPr>
            <p:spPr bwMode="auto">
              <a:xfrm>
                <a:off x="9528067" y="1392707"/>
                <a:ext cx="2686985" cy="1199637"/>
              </a:xfrm>
              <a:custGeom>
                <a:gdLst>
                  <a:gd fmla="*/ 0 w 1597" name="T0"/>
                  <a:gd fmla="*/ 713 h 713" name="T1"/>
                  <a:gd fmla="*/ 424 w 1597" name="T2"/>
                  <a:gd fmla="*/ 261 h 713" name="T3"/>
                  <a:gd fmla="*/ 547 w 1597" name="T4"/>
                  <a:gd fmla="*/ 0 h 713" name="T5"/>
                  <a:gd fmla="*/ 566 w 1597" name="T6"/>
                  <a:gd fmla="*/ 10 h 713" name="T7"/>
                  <a:gd fmla="*/ 1057 w 1597" name="T8"/>
                  <a:gd fmla="*/ 254 h 713" name="T9"/>
                  <a:gd fmla="*/ 1154 w 1597" name="T10"/>
                  <a:gd fmla="*/ 81 h 713" name="T11"/>
                  <a:gd fmla="*/ 1265 w 1597" name="T12"/>
                  <a:gd fmla="*/ 500 h 713" name="T13"/>
                  <a:gd fmla="*/ 1597 w 1597" name="T14"/>
                  <a:gd fmla="*/ 358 h 7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13" w="1596">
                    <a:moveTo>
                      <a:pt x="0" y="713"/>
                    </a:moveTo>
                    <a:lnTo>
                      <a:pt x="424" y="261"/>
                    </a:lnTo>
                    <a:lnTo>
                      <a:pt x="547" y="0"/>
                    </a:lnTo>
                    <a:lnTo>
                      <a:pt x="566" y="10"/>
                    </a:lnTo>
                    <a:lnTo>
                      <a:pt x="1057" y="254"/>
                    </a:lnTo>
                    <a:lnTo>
                      <a:pt x="1154" y="81"/>
                    </a:lnTo>
                    <a:lnTo>
                      <a:pt x="1265" y="500"/>
                    </a:lnTo>
                    <a:lnTo>
                      <a:pt x="1597" y="358"/>
                    </a:lnTo>
                  </a:path>
                </a:pathLst>
              </a:cu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05" name="Freeform: Shape 153"/>
              <p:cNvSpPr/>
              <p:nvPr/>
            </p:nvSpPr>
            <p:spPr bwMode="auto">
              <a:xfrm>
                <a:off x="9554988" y="2664692"/>
                <a:ext cx="1277033" cy="1653917"/>
              </a:xfrm>
              <a:custGeom>
                <a:gdLst>
                  <a:gd fmla="*/ 0 w 759" name="T0"/>
                  <a:gd fmla="*/ 398 h 983" name="T1"/>
                  <a:gd fmla="*/ 759 w 759" name="T2"/>
                  <a:gd fmla="*/ 983 h 983" name="T3"/>
                  <a:gd fmla="*/ 552 w 759" name="T4"/>
                  <a:gd fmla="*/ 512 h 983" name="T5"/>
                  <a:gd fmla="*/ 759 w 759" name="T6"/>
                  <a:gd fmla="*/ 448 h 983" name="T7"/>
                  <a:gd fmla="*/ 652 w 759" name="T8"/>
                  <a:gd fmla="*/ 0 h 983" name="T9"/>
                  <a:gd fmla="*/ 34 w 759" name="T10"/>
                  <a:gd fmla="*/ 384 h 983" name="T11"/>
                  <a:gd fmla="*/ 541 w 759" name="T12"/>
                  <a:gd fmla="*/ 512 h 983" name="T13"/>
                </a:gdLst>
                <a:cxnLst>
                  <a:cxn ang="0">
                    <a:pos x="T0" y="T1"/>
                  </a:cxn>
                  <a:cxn ang="0">
                    <a:pos x="T2" y="T3"/>
                  </a:cxn>
                  <a:cxn ang="0">
                    <a:pos x="T4" y="T5"/>
                  </a:cxn>
                  <a:cxn ang="0">
                    <a:pos x="T6" y="T7"/>
                  </a:cxn>
                  <a:cxn ang="0">
                    <a:pos x="T8" y="T9"/>
                  </a:cxn>
                  <a:cxn ang="0">
                    <a:pos x="T10" y="T11"/>
                  </a:cxn>
                  <a:cxn ang="0">
                    <a:pos x="T12" y="T13"/>
                  </a:cxn>
                </a:cxnLst>
                <a:rect b="b" l="0" r="r" t="0"/>
                <a:pathLst>
                  <a:path h="983" w="759">
                    <a:moveTo>
                      <a:pt x="0" y="398"/>
                    </a:moveTo>
                    <a:lnTo>
                      <a:pt x="759" y="983"/>
                    </a:lnTo>
                    <a:lnTo>
                      <a:pt x="552" y="512"/>
                    </a:lnTo>
                    <a:lnTo>
                      <a:pt x="759" y="448"/>
                    </a:lnTo>
                    <a:lnTo>
                      <a:pt x="652" y="0"/>
                    </a:lnTo>
                    <a:lnTo>
                      <a:pt x="34" y="384"/>
                    </a:lnTo>
                    <a:lnTo>
                      <a:pt x="541" y="512"/>
                    </a:lnTo>
                  </a:path>
                </a:pathLst>
              </a:cu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06" name="Freeform: Shape 154"/>
              <p:cNvSpPr/>
              <p:nvPr/>
            </p:nvSpPr>
            <p:spPr bwMode="auto">
              <a:xfrm>
                <a:off x="11309856" y="3334335"/>
                <a:ext cx="780689" cy="489613"/>
              </a:xfrm>
              <a:custGeom>
                <a:gdLst>
                  <a:gd fmla="*/ 0 w 464" name="T0"/>
                  <a:gd fmla="*/ 0 h 291" name="T1"/>
                  <a:gd fmla="*/ 296 w 464" name="T2"/>
                  <a:gd fmla="*/ 291 h 291" name="T3"/>
                  <a:gd fmla="*/ 464 w 464" name="T4"/>
                  <a:gd fmla="*/ 95 h 291" name="T5"/>
                  <a:gd fmla="*/ 0 w 464" name="T6"/>
                  <a:gd fmla="*/ 0 h 291" name="T7"/>
                </a:gdLst>
                <a:cxnLst>
                  <a:cxn ang="0">
                    <a:pos x="T0" y="T1"/>
                  </a:cxn>
                  <a:cxn ang="0">
                    <a:pos x="T2" y="T3"/>
                  </a:cxn>
                  <a:cxn ang="0">
                    <a:pos x="T4" y="T5"/>
                  </a:cxn>
                  <a:cxn ang="0">
                    <a:pos x="T6" y="T7"/>
                  </a:cxn>
                </a:cxnLst>
                <a:rect b="b" l="0" r="r" t="0"/>
                <a:pathLst>
                  <a:path h="291" w="462">
                    <a:moveTo>
                      <a:pt x="0" y="0"/>
                    </a:moveTo>
                    <a:lnTo>
                      <a:pt x="296" y="291"/>
                    </a:lnTo>
                    <a:lnTo>
                      <a:pt x="464" y="95"/>
                    </a:lnTo>
                    <a:lnTo>
                      <a:pt x="0" y="0"/>
                    </a:lnTo>
                    <a:close/>
                  </a:path>
                </a:pathLst>
              </a:cu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07" name="Freeform: Shape 155"/>
              <p:cNvSpPr/>
              <p:nvPr/>
            </p:nvSpPr>
            <p:spPr bwMode="auto">
              <a:xfrm>
                <a:off x="8949280" y="3374716"/>
                <a:ext cx="1196272" cy="1928168"/>
              </a:xfrm>
              <a:custGeom>
                <a:gdLst>
                  <a:gd fmla="*/ 711 w 711" name="T0"/>
                  <a:gd fmla="*/ 689 h 1146" name="T1"/>
                  <a:gd fmla="*/ 628 w 711" name="T2"/>
                  <a:gd fmla="*/ 1146 h 1146" name="T3"/>
                  <a:gd fmla="*/ 469 w 711" name="T4"/>
                  <a:gd fmla="*/ 533 h 1146" name="T5"/>
                  <a:gd fmla="*/ 280 w 711" name="T6"/>
                  <a:gd fmla="*/ 303 h 1146" name="T7"/>
                  <a:gd fmla="*/ 0 w 711" name="T8"/>
                  <a:gd fmla="*/ 452 h 1146" name="T9"/>
                  <a:gd fmla="*/ 344 w 711" name="T10"/>
                  <a:gd fmla="*/ 0 h 1146" name="T11"/>
                  <a:gd fmla="*/ 299 w 711" name="T12"/>
                  <a:gd fmla="*/ 291 h 1146" name="T13"/>
                </a:gdLst>
                <a:cxnLst>
                  <a:cxn ang="0">
                    <a:pos x="T0" y="T1"/>
                  </a:cxn>
                  <a:cxn ang="0">
                    <a:pos x="T2" y="T3"/>
                  </a:cxn>
                  <a:cxn ang="0">
                    <a:pos x="T4" y="T5"/>
                  </a:cxn>
                  <a:cxn ang="0">
                    <a:pos x="T6" y="T7"/>
                  </a:cxn>
                  <a:cxn ang="0">
                    <a:pos x="T8" y="T9"/>
                  </a:cxn>
                  <a:cxn ang="0">
                    <a:pos x="T10" y="T11"/>
                  </a:cxn>
                  <a:cxn ang="0">
                    <a:pos x="T12" y="T13"/>
                  </a:cxn>
                </a:cxnLst>
                <a:rect b="b" l="0" r="r" t="0"/>
                <a:pathLst>
                  <a:path h="1146" w="711">
                    <a:moveTo>
                      <a:pt x="711" y="689"/>
                    </a:moveTo>
                    <a:lnTo>
                      <a:pt x="628" y="1146"/>
                    </a:lnTo>
                    <a:lnTo>
                      <a:pt x="469" y="533"/>
                    </a:lnTo>
                    <a:lnTo>
                      <a:pt x="280" y="303"/>
                    </a:lnTo>
                    <a:lnTo>
                      <a:pt x="0" y="452"/>
                    </a:lnTo>
                    <a:lnTo>
                      <a:pt x="344" y="0"/>
                    </a:lnTo>
                    <a:lnTo>
                      <a:pt x="299" y="291"/>
                    </a:lnTo>
                  </a:path>
                </a:pathLst>
              </a:cu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08" name="Straight Connector 156"/>
              <p:cNvSpPr/>
              <p:nvPr/>
            </p:nvSpPr>
            <p:spPr bwMode="auto">
              <a:xfrm flipH="1" flipV="1">
                <a:off x="9607146" y="3374716"/>
                <a:ext cx="1224875" cy="75713"/>
              </a:xfrm>
              <a:prstGeom prst="line">
                <a:avLst/>
              </a:pr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09" name="Straight Connector 157"/>
              <p:cNvSpPr/>
              <p:nvPr/>
            </p:nvSpPr>
            <p:spPr bwMode="auto">
              <a:xfrm flipH="1">
                <a:off x="12171307" y="2787516"/>
                <a:ext cx="498026" cy="80761"/>
              </a:xfrm>
              <a:prstGeom prst="line">
                <a:avLst/>
              </a:pr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10" name="Freeform: Shape 158"/>
              <p:cNvSpPr/>
              <p:nvPr/>
            </p:nvSpPr>
            <p:spPr bwMode="auto">
              <a:xfrm>
                <a:off x="11923976" y="3521095"/>
                <a:ext cx="291076" cy="1268620"/>
              </a:xfrm>
              <a:custGeom>
                <a:gdLst>
                  <a:gd fmla="*/ 0 w 173" name="T0"/>
                  <a:gd fmla="*/ 754 h 754" name="T1"/>
                  <a:gd fmla="*/ 173 w 173" name="T2"/>
                  <a:gd fmla="*/ 308 h 754" name="T3"/>
                  <a:gd fmla="*/ 116 w 173" name="T4"/>
                  <a:gd fmla="*/ 0 h 754" name="T5"/>
                </a:gdLst>
                <a:cxnLst>
                  <a:cxn ang="0">
                    <a:pos x="T0" y="T1"/>
                  </a:cxn>
                  <a:cxn ang="0">
                    <a:pos x="T2" y="T3"/>
                  </a:cxn>
                  <a:cxn ang="0">
                    <a:pos x="T4" y="T5"/>
                  </a:cxn>
                </a:cxnLst>
                <a:rect b="b" l="0" r="r" t="0"/>
                <a:pathLst>
                  <a:path h="754" w="173">
                    <a:moveTo>
                      <a:pt x="0" y="754"/>
                    </a:moveTo>
                    <a:lnTo>
                      <a:pt x="173" y="308"/>
                    </a:lnTo>
                    <a:lnTo>
                      <a:pt x="116" y="0"/>
                    </a:lnTo>
                  </a:path>
                </a:pathLst>
              </a:cu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11" name="Straight Connector 159"/>
              <p:cNvSpPr/>
              <p:nvPr/>
            </p:nvSpPr>
            <p:spPr bwMode="auto">
              <a:xfrm flipH="1" flipV="1">
                <a:off x="12215052" y="4039311"/>
                <a:ext cx="454281" cy="279298"/>
              </a:xfrm>
              <a:prstGeom prst="line">
                <a:avLst/>
              </a:pr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12" name="Straight Connector 160"/>
              <p:cNvSpPr/>
              <p:nvPr/>
            </p:nvSpPr>
            <p:spPr bwMode="auto">
              <a:xfrm>
                <a:off x="11819660" y="3852552"/>
                <a:ext cx="72348" cy="937164"/>
              </a:xfrm>
              <a:prstGeom prst="line">
                <a:avLst/>
              </a:pr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13" name="Straight Connector 161"/>
              <p:cNvSpPr/>
              <p:nvPr/>
            </p:nvSpPr>
            <p:spPr bwMode="auto">
              <a:xfrm flipH="1">
                <a:off x="9962157" y="4789715"/>
                <a:ext cx="844625" cy="513169"/>
              </a:xfrm>
              <a:prstGeom prst="line">
                <a:avLst/>
              </a:pr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14" name="Straight Connector 162"/>
              <p:cNvSpPr/>
              <p:nvPr/>
            </p:nvSpPr>
            <p:spPr bwMode="auto">
              <a:xfrm flipH="1">
                <a:off x="10727704" y="2684882"/>
                <a:ext cx="457646" cy="0"/>
              </a:xfrm>
              <a:prstGeom prst="line">
                <a:avLst/>
              </a:pr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sp>
            <p:nvSpPr>
              <p:cNvPr id="115" name="Straight Connector 163"/>
              <p:cNvSpPr/>
              <p:nvPr/>
            </p:nvSpPr>
            <p:spPr bwMode="auto">
              <a:xfrm flipH="1">
                <a:off x="10870718" y="3310780"/>
                <a:ext cx="314631" cy="99269"/>
              </a:xfrm>
              <a:prstGeom prst="line">
                <a:avLst/>
              </a:prstGeom>
              <a:noFill/>
              <a:ln algn="ctr" cap="flat" cmpd="sng" w="12700">
                <a:solidFill>
                  <a:schemeClr val="accent2">
                    <a:lumMod val="50000"/>
                  </a:schemeClr>
                </a:solidFill>
                <a:prstDash val="solid"/>
                <a:miter lim="800000"/>
                <a:headEnd len="med" type="none" w="med"/>
                <a:tailEnd len="med" type="none" w="med"/>
              </a:ln>
              <a:extLst>
                <a:ext uri="{909E8E84-426E-40DD-AFC4-6F175D3DCCD1}">
                  <a14:hiddenFill>
                    <a:solidFill>
                      <a:schemeClr val="dk2">
                        <a:lumMod val="100000"/>
                      </a:schemeClr>
                    </a:solidFill>
                  </a14:hiddenFill>
                </a:ext>
              </a:extLst>
            </p:spPr>
            <p:txBody>
              <a:bodyPr anchor="ctr"/>
              <a:lstStyle/>
              <a:p>
                <a:pPr algn="ctr"/>
                <a:endParaRPr/>
              </a:p>
            </p:txBody>
          </p:sp>
        </p:grpSp>
        <p:sp>
          <p:nvSpPr>
            <p:cNvPr id="15" name="Oval 51"/>
            <p:cNvSpPr/>
            <p:nvPr/>
          </p:nvSpPr>
          <p:spPr bwMode="auto">
            <a:xfrm>
              <a:off x="6533178" y="2091795"/>
              <a:ext cx="136284" cy="136284"/>
            </a:xfrm>
            <a:prstGeom prst="ellipse">
              <a:avLst/>
            </a:prstGeom>
            <a:solidFill>
              <a:schemeClr val="accent1">
                <a:lumMod val="100000"/>
              </a:schemeClr>
            </a:solidFill>
            <a:ln w="9525">
              <a:solidFill>
                <a:schemeClr val="accent2">
                  <a:lumMod val="50000"/>
                </a:schemeClr>
              </a:solidFill>
              <a:round/>
            </a:ln>
            <a:extLst/>
          </p:spPr>
          <p:txBody>
            <a:bodyPr anchor="ctr"/>
            <a:lstStyle/>
            <a:p>
              <a:pPr algn="ctr"/>
              <a:endParaRPr/>
            </a:p>
          </p:txBody>
        </p:sp>
        <p:sp>
          <p:nvSpPr>
            <p:cNvPr id="16" name="Oval 52"/>
            <p:cNvSpPr/>
            <p:nvPr/>
          </p:nvSpPr>
          <p:spPr bwMode="auto">
            <a:xfrm>
              <a:off x="7443421" y="3084482"/>
              <a:ext cx="134602" cy="136284"/>
            </a:xfrm>
            <a:prstGeom prst="ellipse">
              <a:avLst/>
            </a:prstGeom>
            <a:solidFill>
              <a:schemeClr val="accent1">
                <a:lumMod val="100000"/>
              </a:schemeClr>
            </a:solidFill>
            <a:ln w="9525">
              <a:solidFill>
                <a:schemeClr val="accent2">
                  <a:lumMod val="50000"/>
                </a:schemeClr>
              </a:solidFill>
              <a:round/>
            </a:ln>
            <a:extLst/>
          </p:spPr>
          <p:txBody>
            <a:bodyPr anchor="ctr"/>
            <a:lstStyle/>
            <a:p>
              <a:pPr algn="ctr"/>
              <a:endParaRPr/>
            </a:p>
          </p:txBody>
        </p:sp>
        <p:sp>
          <p:nvSpPr>
            <p:cNvPr id="17" name="Oval 65"/>
            <p:cNvSpPr/>
            <p:nvPr/>
          </p:nvSpPr>
          <p:spPr bwMode="auto">
            <a:xfrm>
              <a:off x="6960538" y="3264511"/>
              <a:ext cx="134602" cy="134602"/>
            </a:xfrm>
            <a:prstGeom prst="ellipse">
              <a:avLst/>
            </a:prstGeom>
            <a:solidFill>
              <a:schemeClr val="accent1">
                <a:lumMod val="100000"/>
              </a:schemeClr>
            </a:solidFill>
            <a:ln w="9525">
              <a:solidFill>
                <a:schemeClr val="accent2">
                  <a:lumMod val="50000"/>
                </a:schemeClr>
              </a:solidFill>
              <a:round/>
            </a:ln>
            <a:extLst/>
          </p:spPr>
          <p:txBody>
            <a:bodyPr anchor="ctr"/>
            <a:lstStyle/>
            <a:p>
              <a:pPr algn="ctr"/>
              <a:endParaRPr/>
            </a:p>
          </p:txBody>
        </p:sp>
        <p:sp>
          <p:nvSpPr>
            <p:cNvPr id="18" name="Oval 66"/>
            <p:cNvSpPr/>
            <p:nvPr/>
          </p:nvSpPr>
          <p:spPr bwMode="auto">
            <a:xfrm>
              <a:off x="6413719" y="2929690"/>
              <a:ext cx="136284" cy="134602"/>
            </a:xfrm>
            <a:prstGeom prst="ellipse">
              <a:avLst/>
            </a:prstGeom>
            <a:solidFill>
              <a:schemeClr val="accent1">
                <a:lumMod val="100000"/>
              </a:schemeClr>
            </a:solidFill>
            <a:ln w="9525">
              <a:solidFill>
                <a:schemeClr val="accent2">
                  <a:lumMod val="50000"/>
                </a:schemeClr>
              </a:solidFill>
              <a:round/>
            </a:ln>
            <a:extLst/>
          </p:spPr>
          <p:txBody>
            <a:bodyPr anchor="ctr"/>
            <a:lstStyle/>
            <a:p>
              <a:pPr algn="ctr"/>
              <a:endParaRPr/>
            </a:p>
          </p:txBody>
        </p:sp>
        <p:sp>
          <p:nvSpPr>
            <p:cNvPr id="19" name="Oval 67"/>
            <p:cNvSpPr/>
            <p:nvPr/>
          </p:nvSpPr>
          <p:spPr bwMode="auto">
            <a:xfrm>
              <a:off x="5696965" y="3765903"/>
              <a:ext cx="134602" cy="136284"/>
            </a:xfrm>
            <a:prstGeom prst="ellipse">
              <a:avLst/>
            </a:prstGeom>
            <a:solidFill>
              <a:schemeClr val="accent1">
                <a:lumMod val="100000"/>
              </a:schemeClr>
            </a:solidFill>
            <a:ln w="9525">
              <a:solidFill>
                <a:schemeClr val="accent2">
                  <a:lumMod val="50000"/>
                </a:schemeClr>
              </a:solidFill>
              <a:round/>
            </a:ln>
            <a:extLst/>
          </p:spPr>
          <p:txBody>
            <a:bodyPr anchor="ctr"/>
            <a:lstStyle/>
            <a:p>
              <a:pPr algn="ctr"/>
              <a:endParaRPr/>
            </a:p>
          </p:txBody>
        </p:sp>
        <p:sp>
          <p:nvSpPr>
            <p:cNvPr id="20" name="Oval 68"/>
            <p:cNvSpPr/>
            <p:nvPr/>
          </p:nvSpPr>
          <p:spPr bwMode="auto">
            <a:xfrm>
              <a:off x="5027322" y="3008768"/>
              <a:ext cx="134602" cy="136284"/>
            </a:xfrm>
            <a:prstGeom prst="ellipse">
              <a:avLst/>
            </a:prstGeom>
            <a:solidFill>
              <a:schemeClr val="accent1">
                <a:lumMod val="100000"/>
              </a:schemeClr>
            </a:solidFill>
            <a:ln w="9525">
              <a:solidFill>
                <a:schemeClr val="accent2">
                  <a:lumMod val="50000"/>
                </a:schemeClr>
              </a:solidFill>
              <a:round/>
            </a:ln>
            <a:extLst/>
          </p:spPr>
          <p:txBody>
            <a:bodyPr anchor="ctr"/>
            <a:lstStyle/>
            <a:p>
              <a:pPr algn="ctr"/>
              <a:endParaRPr/>
            </a:p>
          </p:txBody>
        </p:sp>
        <p:sp>
          <p:nvSpPr>
            <p:cNvPr id="21" name="Oval 69"/>
            <p:cNvSpPr/>
            <p:nvPr/>
          </p:nvSpPr>
          <p:spPr bwMode="auto">
            <a:xfrm>
              <a:off x="4440123" y="3669999"/>
              <a:ext cx="136284" cy="136284"/>
            </a:xfrm>
            <a:prstGeom prst="ellipse">
              <a:avLst/>
            </a:prstGeom>
            <a:solidFill>
              <a:schemeClr val="accent1">
                <a:lumMod val="100000"/>
              </a:schemeClr>
            </a:solidFill>
            <a:ln w="9525">
              <a:solidFill>
                <a:schemeClr val="accent2">
                  <a:lumMod val="50000"/>
                </a:schemeClr>
              </a:solidFill>
              <a:round/>
            </a:ln>
            <a:extLst/>
          </p:spPr>
          <p:txBody>
            <a:bodyPr anchor="ctr"/>
            <a:lstStyle/>
            <a:p>
              <a:pPr algn="ctr"/>
              <a:endParaRPr/>
            </a:p>
          </p:txBody>
        </p:sp>
        <p:sp>
          <p:nvSpPr>
            <p:cNvPr id="22" name="Oval 70"/>
            <p:cNvSpPr/>
            <p:nvPr/>
          </p:nvSpPr>
          <p:spPr bwMode="auto">
            <a:xfrm>
              <a:off x="4672310" y="4112502"/>
              <a:ext cx="134602" cy="136284"/>
            </a:xfrm>
            <a:prstGeom prst="ellipse">
              <a:avLst/>
            </a:prstGeom>
            <a:solidFill>
              <a:schemeClr val="accent1">
                <a:lumMod val="100000"/>
              </a:schemeClr>
            </a:solidFill>
            <a:ln w="9525">
              <a:solidFill>
                <a:schemeClr val="accent2">
                  <a:lumMod val="50000"/>
                </a:schemeClr>
              </a:solidFill>
              <a:round/>
            </a:ln>
            <a:extLst/>
          </p:spPr>
          <p:txBody>
            <a:bodyPr anchor="ctr"/>
            <a:lstStyle/>
            <a:p>
              <a:pPr algn="ctr"/>
              <a:endParaRPr/>
            </a:p>
          </p:txBody>
        </p:sp>
        <p:sp>
          <p:nvSpPr>
            <p:cNvPr id="23" name="Oval 71"/>
            <p:cNvSpPr/>
            <p:nvPr/>
          </p:nvSpPr>
          <p:spPr bwMode="auto">
            <a:xfrm>
              <a:off x="5357096" y="4731669"/>
              <a:ext cx="136284" cy="134602"/>
            </a:xfrm>
            <a:prstGeom prst="ellipse">
              <a:avLst/>
            </a:prstGeom>
            <a:solidFill>
              <a:schemeClr val="accent1">
                <a:lumMod val="100000"/>
              </a:schemeClr>
            </a:solidFill>
            <a:ln w="9525">
              <a:solidFill>
                <a:schemeClr val="accent2">
                  <a:lumMod val="50000"/>
                </a:schemeClr>
              </a:solidFill>
              <a:round/>
            </a:ln>
            <a:extLst/>
          </p:spPr>
          <p:txBody>
            <a:bodyPr anchor="ctr"/>
            <a:lstStyle/>
            <a:p>
              <a:pPr algn="ctr"/>
              <a:endParaRPr/>
            </a:p>
          </p:txBody>
        </p:sp>
        <p:sp>
          <p:nvSpPr>
            <p:cNvPr id="24" name="Oval 72"/>
            <p:cNvSpPr/>
            <p:nvPr/>
          </p:nvSpPr>
          <p:spPr bwMode="auto">
            <a:xfrm>
              <a:off x="6481020" y="4268976"/>
              <a:ext cx="136284" cy="134602"/>
            </a:xfrm>
            <a:prstGeom prst="ellipse">
              <a:avLst/>
            </a:prstGeom>
            <a:solidFill>
              <a:schemeClr val="accent1">
                <a:lumMod val="100000"/>
              </a:schemeClr>
            </a:solidFill>
            <a:ln w="9525">
              <a:solidFill>
                <a:schemeClr val="accent2">
                  <a:lumMod val="50000"/>
                </a:schemeClr>
              </a:solidFill>
              <a:round/>
            </a:ln>
            <a:extLst/>
          </p:spPr>
          <p:txBody>
            <a:bodyPr anchor="ctr"/>
            <a:lstStyle/>
            <a:p>
              <a:pPr algn="ctr"/>
              <a:endParaRPr/>
            </a:p>
          </p:txBody>
        </p:sp>
        <p:sp>
          <p:nvSpPr>
            <p:cNvPr id="25" name="Oval 73"/>
            <p:cNvSpPr/>
            <p:nvPr/>
          </p:nvSpPr>
          <p:spPr bwMode="auto">
            <a:xfrm>
              <a:off x="7027839" y="4073804"/>
              <a:ext cx="136284" cy="134602"/>
            </a:xfrm>
            <a:prstGeom prst="ellipse">
              <a:avLst/>
            </a:prstGeom>
            <a:solidFill>
              <a:schemeClr val="accent1">
                <a:lumMod val="100000"/>
              </a:schemeClr>
            </a:solidFill>
            <a:ln w="9525">
              <a:solidFill>
                <a:schemeClr val="accent2">
                  <a:lumMod val="50000"/>
                </a:schemeClr>
              </a:solidFill>
              <a:round/>
            </a:ln>
            <a:extLst/>
          </p:spPr>
          <p:txBody>
            <a:bodyPr anchor="ctr"/>
            <a:lstStyle/>
            <a:p>
              <a:pPr algn="ctr"/>
              <a:endParaRPr/>
            </a:p>
          </p:txBody>
        </p:sp>
        <p:sp>
          <p:nvSpPr>
            <p:cNvPr id="26" name="Oval 74"/>
            <p:cNvSpPr/>
            <p:nvPr/>
          </p:nvSpPr>
          <p:spPr bwMode="auto">
            <a:xfrm>
              <a:off x="7443421" y="4268976"/>
              <a:ext cx="134602" cy="134602"/>
            </a:xfrm>
            <a:prstGeom prst="ellipse">
              <a:avLst/>
            </a:prstGeom>
            <a:solidFill>
              <a:schemeClr val="accent1">
                <a:lumMod val="100000"/>
              </a:schemeClr>
            </a:solidFill>
            <a:ln w="9525">
              <a:solidFill>
                <a:schemeClr val="accent2">
                  <a:lumMod val="50000"/>
                </a:schemeClr>
              </a:solidFill>
              <a:round/>
            </a:ln>
            <a:extLst/>
          </p:spPr>
          <p:txBody>
            <a:bodyPr anchor="ctr"/>
            <a:lstStyle/>
            <a:p>
              <a:pPr algn="ctr"/>
              <a:endParaRPr/>
            </a:p>
          </p:txBody>
        </p:sp>
        <p:grpSp>
          <p:nvGrpSpPr>
            <p:cNvPr id="27" name="Group 75"/>
            <p:cNvGrpSpPr/>
            <p:nvPr/>
          </p:nvGrpSpPr>
          <p:grpSpPr>
            <a:xfrm>
              <a:off x="4707152" y="2248023"/>
              <a:ext cx="2414023" cy="2901694"/>
              <a:chOff x="4707152" y="2248023"/>
              <a:chExt cx="2414023" cy="2901694"/>
            </a:xfrm>
          </p:grpSpPr>
          <p:sp>
            <p:nvSpPr>
              <p:cNvPr id="79" name="Oval 127"/>
              <p:cNvSpPr/>
              <p:nvPr/>
            </p:nvSpPr>
            <p:spPr bwMode="auto">
              <a:xfrm>
                <a:off x="6054864" y="5013433"/>
                <a:ext cx="136284" cy="136284"/>
              </a:xfrm>
              <a:prstGeom prst="ellipse">
                <a:avLst/>
              </a:prstGeom>
              <a:solidFill>
                <a:schemeClr val="accent2">
                  <a:lumMod val="100000"/>
                </a:schemeClr>
              </a:solidFill>
              <a:ln algn="ctr" cap="flat" cmpd="sng" w="12700">
                <a:solidFill>
                  <a:schemeClr val="accent2">
                    <a:lumMod val="50000"/>
                  </a:schemeClr>
                </a:solidFill>
                <a:prstDash val="solid"/>
                <a:round/>
                <a:headEnd len="med" type="none" w="med"/>
                <a:tailEnd len="med" type="none" w="med"/>
              </a:ln>
              <a:extLst/>
            </p:spPr>
            <p:txBody>
              <a:bodyPr anchor="ctr"/>
              <a:lstStyle/>
              <a:p>
                <a:pPr algn="ctr"/>
                <a:endParaRPr/>
              </a:p>
            </p:txBody>
          </p:sp>
          <p:grpSp>
            <p:nvGrpSpPr>
              <p:cNvPr id="80" name="Group 128"/>
              <p:cNvGrpSpPr/>
              <p:nvPr/>
            </p:nvGrpSpPr>
            <p:grpSpPr>
              <a:xfrm>
                <a:off x="4707152" y="2248023"/>
                <a:ext cx="2414023" cy="2522443"/>
                <a:chOff x="4707152" y="2248023"/>
                <a:chExt cx="2414023" cy="2522443"/>
              </a:xfrm>
            </p:grpSpPr>
            <p:grpSp>
              <p:nvGrpSpPr>
                <p:cNvPr id="81" name="Group 129"/>
                <p:cNvGrpSpPr/>
                <p:nvPr/>
              </p:nvGrpSpPr>
              <p:grpSpPr>
                <a:xfrm>
                  <a:off x="6792726" y="2408141"/>
                  <a:ext cx="328449" cy="330554"/>
                  <a:chOff x="4149281" y="1887719"/>
                  <a:chExt cx="224837" cy="226650"/>
                </a:xfrm>
              </p:grpSpPr>
              <p:sp>
                <p:nvSpPr>
                  <p:cNvPr id="94" name="Oval 142"/>
                  <p:cNvSpPr/>
                  <p:nvPr/>
                </p:nvSpPr>
                <p:spPr>
                  <a:xfrm>
                    <a:off x="4149281" y="1887719"/>
                    <a:ext cx="224837" cy="226650"/>
                  </a:xfrm>
                  <a:prstGeom prst="ellipse">
                    <a:avLst/>
                  </a:prstGeom>
                  <a:solidFill>
                    <a:schemeClr val="accent2">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5" name="Oval 143"/>
                  <p:cNvSpPr/>
                  <p:nvPr/>
                </p:nvSpPr>
                <p:spPr>
                  <a:xfrm>
                    <a:off x="4209256" y="1948177"/>
                    <a:ext cx="104887" cy="105734"/>
                  </a:xfrm>
                  <a:prstGeom prst="ellipse">
                    <a:avLst/>
                  </a:prstGeom>
                  <a:solidFill>
                    <a:schemeClr val="accent2">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82" name="Group 130"/>
                <p:cNvGrpSpPr/>
                <p:nvPr/>
              </p:nvGrpSpPr>
              <p:grpSpPr>
                <a:xfrm>
                  <a:off x="5832354" y="2796766"/>
                  <a:ext cx="328449" cy="330554"/>
                  <a:chOff x="4149281" y="1887719"/>
                  <a:chExt cx="224837" cy="226650"/>
                </a:xfrm>
              </p:grpSpPr>
              <p:sp>
                <p:nvSpPr>
                  <p:cNvPr id="92" name="Oval 140"/>
                  <p:cNvSpPr/>
                  <p:nvPr/>
                </p:nvSpPr>
                <p:spPr>
                  <a:xfrm>
                    <a:off x="4149281" y="1887719"/>
                    <a:ext cx="224837" cy="226650"/>
                  </a:xfrm>
                  <a:prstGeom prst="ellipse">
                    <a:avLst/>
                  </a:prstGeom>
                  <a:solidFill>
                    <a:schemeClr val="accent2">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3" name="Oval 141"/>
                  <p:cNvSpPr/>
                  <p:nvPr/>
                </p:nvSpPr>
                <p:spPr>
                  <a:xfrm>
                    <a:off x="4209256" y="1948177"/>
                    <a:ext cx="104887" cy="105734"/>
                  </a:xfrm>
                  <a:prstGeom prst="ellipse">
                    <a:avLst/>
                  </a:prstGeom>
                  <a:solidFill>
                    <a:schemeClr val="accent2">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83" name="Group 131"/>
                <p:cNvGrpSpPr/>
                <p:nvPr/>
              </p:nvGrpSpPr>
              <p:grpSpPr>
                <a:xfrm>
                  <a:off x="4707152" y="3462362"/>
                  <a:ext cx="328449" cy="330554"/>
                  <a:chOff x="4149281" y="1887719"/>
                  <a:chExt cx="224837" cy="226650"/>
                </a:xfrm>
              </p:grpSpPr>
              <p:sp>
                <p:nvSpPr>
                  <p:cNvPr id="90" name="Oval 138"/>
                  <p:cNvSpPr/>
                  <p:nvPr/>
                </p:nvSpPr>
                <p:spPr>
                  <a:xfrm>
                    <a:off x="4149281" y="1887719"/>
                    <a:ext cx="224837" cy="226650"/>
                  </a:xfrm>
                  <a:prstGeom prst="ellipse">
                    <a:avLst/>
                  </a:prstGeom>
                  <a:solidFill>
                    <a:schemeClr val="accent2">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1" name="Oval 139"/>
                  <p:cNvSpPr/>
                  <p:nvPr/>
                </p:nvSpPr>
                <p:spPr>
                  <a:xfrm>
                    <a:off x="4209256" y="1948177"/>
                    <a:ext cx="104887" cy="105734"/>
                  </a:xfrm>
                  <a:prstGeom prst="ellipse">
                    <a:avLst/>
                  </a:prstGeom>
                  <a:solidFill>
                    <a:schemeClr val="accent2">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84" name="Group 132"/>
                <p:cNvGrpSpPr/>
                <p:nvPr/>
              </p:nvGrpSpPr>
              <p:grpSpPr>
                <a:xfrm>
                  <a:off x="5940643" y="4439912"/>
                  <a:ext cx="328449" cy="330554"/>
                  <a:chOff x="4149281" y="1887719"/>
                  <a:chExt cx="224837" cy="226650"/>
                </a:xfrm>
              </p:grpSpPr>
              <p:sp>
                <p:nvSpPr>
                  <p:cNvPr id="88" name="Oval 136"/>
                  <p:cNvSpPr/>
                  <p:nvPr/>
                </p:nvSpPr>
                <p:spPr>
                  <a:xfrm>
                    <a:off x="4149281" y="1887719"/>
                    <a:ext cx="224837" cy="226650"/>
                  </a:xfrm>
                  <a:prstGeom prst="ellipse">
                    <a:avLst/>
                  </a:prstGeom>
                  <a:solidFill>
                    <a:schemeClr val="accent2">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9" name="Oval 137"/>
                  <p:cNvSpPr/>
                  <p:nvPr/>
                </p:nvSpPr>
                <p:spPr>
                  <a:xfrm>
                    <a:off x="4209256" y="1948177"/>
                    <a:ext cx="104887" cy="105734"/>
                  </a:xfrm>
                  <a:prstGeom prst="ellipse">
                    <a:avLst/>
                  </a:prstGeom>
                  <a:solidFill>
                    <a:schemeClr val="accent2">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85" name="Group 133"/>
                <p:cNvGrpSpPr/>
                <p:nvPr/>
              </p:nvGrpSpPr>
              <p:grpSpPr>
                <a:xfrm>
                  <a:off x="5995533" y="2248023"/>
                  <a:ext cx="206943" cy="208270"/>
                  <a:chOff x="4149281" y="1887719"/>
                  <a:chExt cx="224837" cy="226650"/>
                </a:xfrm>
              </p:grpSpPr>
              <p:sp>
                <p:nvSpPr>
                  <p:cNvPr id="86" name="Oval 134"/>
                  <p:cNvSpPr/>
                  <p:nvPr/>
                </p:nvSpPr>
                <p:spPr>
                  <a:xfrm>
                    <a:off x="4149281" y="1887719"/>
                    <a:ext cx="224837" cy="226650"/>
                  </a:xfrm>
                  <a:prstGeom prst="ellipse">
                    <a:avLst/>
                  </a:prstGeom>
                  <a:solidFill>
                    <a:schemeClr val="accent2">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7" name="Oval 135"/>
                  <p:cNvSpPr/>
                  <p:nvPr/>
                </p:nvSpPr>
                <p:spPr>
                  <a:xfrm>
                    <a:off x="4209256" y="1948177"/>
                    <a:ext cx="104887" cy="105734"/>
                  </a:xfrm>
                  <a:prstGeom prst="ellipse">
                    <a:avLst/>
                  </a:prstGeom>
                  <a:solidFill>
                    <a:schemeClr val="accent2">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grpSp>
          <p:nvGrpSpPr>
            <p:cNvPr id="28" name="Group 76"/>
            <p:cNvGrpSpPr/>
            <p:nvPr/>
          </p:nvGrpSpPr>
          <p:grpSpPr>
            <a:xfrm>
              <a:off x="5983836" y="3409773"/>
              <a:ext cx="1547693" cy="469425"/>
              <a:chOff x="5983836" y="3409773"/>
              <a:chExt cx="1547693" cy="469425"/>
            </a:xfrm>
          </p:grpSpPr>
          <p:grpSp>
            <p:nvGrpSpPr>
              <p:cNvPr id="70" name="Group 118"/>
              <p:cNvGrpSpPr/>
              <p:nvPr/>
            </p:nvGrpSpPr>
            <p:grpSpPr>
              <a:xfrm>
                <a:off x="6383629" y="3409773"/>
                <a:ext cx="328449" cy="330554"/>
                <a:chOff x="4149281" y="1887719"/>
                <a:chExt cx="224837" cy="226650"/>
              </a:xfrm>
            </p:grpSpPr>
            <p:sp>
              <p:nvSpPr>
                <p:cNvPr id="77" name="Oval 125"/>
                <p:cNvSpPr/>
                <p:nvPr/>
              </p:nvSpPr>
              <p:spPr>
                <a:xfrm>
                  <a:off x="4149281" y="1887719"/>
                  <a:ext cx="224837" cy="226650"/>
                </a:xfrm>
                <a:prstGeom prst="ellipse">
                  <a:avLst/>
                </a:prstGeom>
                <a:solidFill>
                  <a:schemeClr val="accent3">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8" name="Oval 126"/>
                <p:cNvSpPr/>
                <p:nvPr/>
              </p:nvSpPr>
              <p:spPr>
                <a:xfrm>
                  <a:off x="4209256" y="1948177"/>
                  <a:ext cx="104887" cy="105734"/>
                </a:xfrm>
                <a:prstGeom prst="ellipse">
                  <a:avLst/>
                </a:prstGeom>
                <a:solidFill>
                  <a:schemeClr val="accent3">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71" name="Group 119"/>
              <p:cNvGrpSpPr/>
              <p:nvPr/>
            </p:nvGrpSpPr>
            <p:grpSpPr>
              <a:xfrm>
                <a:off x="5983836" y="3624513"/>
                <a:ext cx="206943" cy="208270"/>
                <a:chOff x="4149281" y="1887719"/>
                <a:chExt cx="224837" cy="226650"/>
              </a:xfrm>
            </p:grpSpPr>
            <p:sp>
              <p:nvSpPr>
                <p:cNvPr id="75" name="Oval 123"/>
                <p:cNvSpPr/>
                <p:nvPr/>
              </p:nvSpPr>
              <p:spPr>
                <a:xfrm>
                  <a:off x="4149281" y="1887719"/>
                  <a:ext cx="224837" cy="226650"/>
                </a:xfrm>
                <a:prstGeom prst="ellipse">
                  <a:avLst/>
                </a:prstGeom>
                <a:solidFill>
                  <a:schemeClr val="accent3">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6" name="Oval 124"/>
                <p:cNvSpPr/>
                <p:nvPr/>
              </p:nvSpPr>
              <p:spPr>
                <a:xfrm>
                  <a:off x="4209256" y="1948177"/>
                  <a:ext cx="104887" cy="105734"/>
                </a:xfrm>
                <a:prstGeom prst="ellipse">
                  <a:avLst/>
                </a:prstGeom>
                <a:solidFill>
                  <a:schemeClr val="accent3">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72" name="Group 120"/>
              <p:cNvGrpSpPr/>
              <p:nvPr/>
            </p:nvGrpSpPr>
            <p:grpSpPr>
              <a:xfrm>
                <a:off x="7303891" y="3650101"/>
                <a:ext cx="227638" cy="229097"/>
                <a:chOff x="4149281" y="1887719"/>
                <a:chExt cx="224837" cy="226650"/>
              </a:xfrm>
            </p:grpSpPr>
            <p:sp>
              <p:nvSpPr>
                <p:cNvPr id="73" name="Oval 121"/>
                <p:cNvSpPr/>
                <p:nvPr/>
              </p:nvSpPr>
              <p:spPr>
                <a:xfrm>
                  <a:off x="4149281" y="1887719"/>
                  <a:ext cx="224837" cy="226650"/>
                </a:xfrm>
                <a:prstGeom prst="ellipse">
                  <a:avLst/>
                </a:prstGeom>
                <a:solidFill>
                  <a:schemeClr val="accent3">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4" name="Oval 122"/>
                <p:cNvSpPr/>
                <p:nvPr/>
              </p:nvSpPr>
              <p:spPr>
                <a:xfrm>
                  <a:off x="4209256" y="1948177"/>
                  <a:ext cx="104887" cy="105734"/>
                </a:xfrm>
                <a:prstGeom prst="ellipse">
                  <a:avLst/>
                </a:prstGeom>
                <a:solidFill>
                  <a:schemeClr val="accent3">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29" name="Group 77"/>
            <p:cNvGrpSpPr/>
            <p:nvPr/>
          </p:nvGrpSpPr>
          <p:grpSpPr>
            <a:xfrm>
              <a:off x="3990983" y="1563392"/>
              <a:ext cx="4185447" cy="4108467"/>
              <a:chOff x="3990983" y="1563392"/>
              <a:chExt cx="4185447" cy="4108467"/>
            </a:xfrm>
          </p:grpSpPr>
          <p:sp>
            <p:nvSpPr>
              <p:cNvPr id="34" name="Oval 82"/>
              <p:cNvSpPr/>
              <p:nvPr/>
            </p:nvSpPr>
            <p:spPr>
              <a:xfrm>
                <a:off x="7900989" y="2960836"/>
                <a:ext cx="275441" cy="277207"/>
              </a:xfrm>
              <a:prstGeom prst="ellipse">
                <a:avLst/>
              </a:prstGeom>
              <a:solidFill>
                <a:schemeClr val="accent4">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0" name="Group 78"/>
              <p:cNvGrpSpPr/>
              <p:nvPr/>
            </p:nvGrpSpPr>
            <p:grpSpPr>
              <a:xfrm>
                <a:off x="4085983" y="4338917"/>
                <a:ext cx="250401" cy="252007"/>
                <a:chOff x="4149281" y="1887719"/>
                <a:chExt cx="224837" cy="226650"/>
              </a:xfrm>
            </p:grpSpPr>
            <p:sp>
              <p:nvSpPr>
                <p:cNvPr id="68" name="Oval 116"/>
                <p:cNvSpPr/>
                <p:nvPr/>
              </p:nvSpPr>
              <p:spPr>
                <a:xfrm>
                  <a:off x="4149281" y="1887719"/>
                  <a:ext cx="224837" cy="226650"/>
                </a:xfrm>
                <a:prstGeom prst="ellipse">
                  <a:avLst/>
                </a:prstGeom>
                <a:solidFill>
                  <a:schemeClr val="accent4">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9" name="Oval 117"/>
                <p:cNvSpPr/>
                <p:nvPr/>
              </p:nvSpPr>
              <p:spPr>
                <a:xfrm>
                  <a:off x="4209256" y="1948177"/>
                  <a:ext cx="104887" cy="105734"/>
                </a:xfrm>
                <a:prstGeom prst="ellipse">
                  <a:avLst/>
                </a:prstGeom>
                <a:solidFill>
                  <a:schemeClr val="accent4">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1" name="Group 79"/>
              <p:cNvGrpSpPr/>
              <p:nvPr/>
            </p:nvGrpSpPr>
            <p:grpSpPr>
              <a:xfrm>
                <a:off x="5165128" y="5419852"/>
                <a:ext cx="250401" cy="252007"/>
                <a:chOff x="4149281" y="1887719"/>
                <a:chExt cx="224837" cy="226650"/>
              </a:xfrm>
            </p:grpSpPr>
            <p:sp>
              <p:nvSpPr>
                <p:cNvPr id="66" name="Oval 114"/>
                <p:cNvSpPr/>
                <p:nvPr/>
              </p:nvSpPr>
              <p:spPr>
                <a:xfrm>
                  <a:off x="4149281" y="1887719"/>
                  <a:ext cx="224837" cy="226650"/>
                </a:xfrm>
                <a:prstGeom prst="ellipse">
                  <a:avLst/>
                </a:prstGeom>
                <a:solidFill>
                  <a:schemeClr val="accent4">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7" name="Oval 115"/>
                <p:cNvSpPr/>
                <p:nvPr/>
              </p:nvSpPr>
              <p:spPr>
                <a:xfrm>
                  <a:off x="4209256" y="1948177"/>
                  <a:ext cx="104887" cy="105734"/>
                </a:xfrm>
                <a:prstGeom prst="ellipse">
                  <a:avLst/>
                </a:prstGeom>
                <a:solidFill>
                  <a:schemeClr val="accent4">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2" name="Group 80"/>
              <p:cNvGrpSpPr/>
              <p:nvPr/>
            </p:nvGrpSpPr>
            <p:grpSpPr>
              <a:xfrm>
                <a:off x="6786047" y="5374409"/>
                <a:ext cx="250401" cy="252007"/>
                <a:chOff x="4149281" y="1887719"/>
                <a:chExt cx="224837" cy="226650"/>
              </a:xfrm>
            </p:grpSpPr>
            <p:sp>
              <p:nvSpPr>
                <p:cNvPr id="64" name="Oval 112"/>
                <p:cNvSpPr/>
                <p:nvPr/>
              </p:nvSpPr>
              <p:spPr>
                <a:xfrm>
                  <a:off x="4149281" y="1887719"/>
                  <a:ext cx="224837" cy="226650"/>
                </a:xfrm>
                <a:prstGeom prst="ellipse">
                  <a:avLst/>
                </a:prstGeom>
                <a:solidFill>
                  <a:schemeClr val="accent4">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5" name="Oval 113"/>
                <p:cNvSpPr/>
                <p:nvPr/>
              </p:nvSpPr>
              <p:spPr>
                <a:xfrm>
                  <a:off x="4209256" y="1948177"/>
                  <a:ext cx="104887" cy="105734"/>
                </a:xfrm>
                <a:prstGeom prst="ellipse">
                  <a:avLst/>
                </a:prstGeom>
                <a:solidFill>
                  <a:schemeClr val="accent4">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3" name="Group 81"/>
              <p:cNvGrpSpPr/>
              <p:nvPr/>
            </p:nvGrpSpPr>
            <p:grpSpPr>
              <a:xfrm>
                <a:off x="7853773" y="4463088"/>
                <a:ext cx="250401" cy="252007"/>
                <a:chOff x="4149281" y="1887719"/>
                <a:chExt cx="224837" cy="226650"/>
              </a:xfrm>
            </p:grpSpPr>
            <p:sp>
              <p:nvSpPr>
                <p:cNvPr id="62" name="Oval 110"/>
                <p:cNvSpPr/>
                <p:nvPr/>
              </p:nvSpPr>
              <p:spPr>
                <a:xfrm>
                  <a:off x="4149281" y="1887719"/>
                  <a:ext cx="224837" cy="226650"/>
                </a:xfrm>
                <a:prstGeom prst="ellipse">
                  <a:avLst/>
                </a:prstGeom>
                <a:solidFill>
                  <a:schemeClr val="accent4">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3" name="Oval 111"/>
                <p:cNvSpPr/>
                <p:nvPr/>
              </p:nvSpPr>
              <p:spPr>
                <a:xfrm>
                  <a:off x="4209256" y="1948177"/>
                  <a:ext cx="104887" cy="105734"/>
                </a:xfrm>
                <a:prstGeom prst="ellipse">
                  <a:avLst/>
                </a:prstGeom>
                <a:solidFill>
                  <a:schemeClr val="accent4">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5" name="Group 83"/>
              <p:cNvGrpSpPr/>
              <p:nvPr/>
            </p:nvGrpSpPr>
            <p:grpSpPr>
              <a:xfrm>
                <a:off x="7460264" y="2178046"/>
                <a:ext cx="206943" cy="208270"/>
                <a:chOff x="4149281" y="1887719"/>
                <a:chExt cx="224837" cy="226650"/>
              </a:xfrm>
            </p:grpSpPr>
            <p:sp>
              <p:nvSpPr>
                <p:cNvPr id="60" name="Oval 108"/>
                <p:cNvSpPr/>
                <p:nvPr/>
              </p:nvSpPr>
              <p:spPr>
                <a:xfrm>
                  <a:off x="4149281" y="1887719"/>
                  <a:ext cx="224837" cy="226650"/>
                </a:xfrm>
                <a:prstGeom prst="ellipse">
                  <a:avLst/>
                </a:prstGeom>
                <a:solidFill>
                  <a:schemeClr val="accent4">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1" name="Oval 109"/>
                <p:cNvSpPr/>
                <p:nvPr/>
              </p:nvSpPr>
              <p:spPr>
                <a:xfrm>
                  <a:off x="4209256" y="1948177"/>
                  <a:ext cx="104887" cy="105734"/>
                </a:xfrm>
                <a:prstGeom prst="ellipse">
                  <a:avLst/>
                </a:prstGeom>
                <a:solidFill>
                  <a:schemeClr val="accent4">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6" name="Group 84"/>
              <p:cNvGrpSpPr/>
              <p:nvPr/>
            </p:nvGrpSpPr>
            <p:grpSpPr>
              <a:xfrm>
                <a:off x="6673055" y="1696133"/>
                <a:ext cx="206943" cy="208270"/>
                <a:chOff x="4149281" y="1887719"/>
                <a:chExt cx="224837" cy="226650"/>
              </a:xfrm>
            </p:grpSpPr>
            <p:sp>
              <p:nvSpPr>
                <p:cNvPr id="58" name="Oval 106"/>
                <p:cNvSpPr/>
                <p:nvPr/>
              </p:nvSpPr>
              <p:spPr>
                <a:xfrm>
                  <a:off x="4149281" y="1887719"/>
                  <a:ext cx="224837" cy="226650"/>
                </a:xfrm>
                <a:prstGeom prst="ellipse">
                  <a:avLst/>
                </a:prstGeom>
                <a:solidFill>
                  <a:schemeClr val="accent4">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9" name="Oval 107"/>
                <p:cNvSpPr/>
                <p:nvPr/>
              </p:nvSpPr>
              <p:spPr>
                <a:xfrm>
                  <a:off x="4209256" y="1948177"/>
                  <a:ext cx="104887" cy="105734"/>
                </a:xfrm>
                <a:prstGeom prst="ellipse">
                  <a:avLst/>
                </a:prstGeom>
                <a:solidFill>
                  <a:schemeClr val="accent4">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7" name="Group 85"/>
              <p:cNvGrpSpPr/>
              <p:nvPr/>
            </p:nvGrpSpPr>
            <p:grpSpPr>
              <a:xfrm>
                <a:off x="5636903" y="1563392"/>
                <a:ext cx="206943" cy="208270"/>
                <a:chOff x="4149281" y="1887719"/>
                <a:chExt cx="224837" cy="226650"/>
              </a:xfrm>
            </p:grpSpPr>
            <p:sp>
              <p:nvSpPr>
                <p:cNvPr id="56" name="Oval 104"/>
                <p:cNvSpPr/>
                <p:nvPr/>
              </p:nvSpPr>
              <p:spPr>
                <a:xfrm>
                  <a:off x="4149281" y="1887719"/>
                  <a:ext cx="224837" cy="226650"/>
                </a:xfrm>
                <a:prstGeom prst="ellipse">
                  <a:avLst/>
                </a:prstGeom>
                <a:solidFill>
                  <a:schemeClr val="accent4">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Oval 105"/>
                <p:cNvSpPr/>
                <p:nvPr/>
              </p:nvSpPr>
              <p:spPr>
                <a:xfrm>
                  <a:off x="4209256" y="1948177"/>
                  <a:ext cx="104887" cy="105734"/>
                </a:xfrm>
                <a:prstGeom prst="ellipse">
                  <a:avLst/>
                </a:prstGeom>
                <a:solidFill>
                  <a:schemeClr val="accent4">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8" name="Group 86"/>
              <p:cNvGrpSpPr/>
              <p:nvPr/>
            </p:nvGrpSpPr>
            <p:grpSpPr>
              <a:xfrm>
                <a:off x="4353051" y="2331478"/>
                <a:ext cx="219675" cy="221084"/>
                <a:chOff x="4149281" y="1887719"/>
                <a:chExt cx="224837" cy="226650"/>
              </a:xfrm>
            </p:grpSpPr>
            <p:sp>
              <p:nvSpPr>
                <p:cNvPr id="54" name="Oval 102"/>
                <p:cNvSpPr/>
                <p:nvPr/>
              </p:nvSpPr>
              <p:spPr>
                <a:xfrm>
                  <a:off x="4149281" y="1887719"/>
                  <a:ext cx="224837" cy="226650"/>
                </a:xfrm>
                <a:prstGeom prst="ellipse">
                  <a:avLst/>
                </a:prstGeom>
                <a:solidFill>
                  <a:schemeClr val="accent4">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Oval 103"/>
                <p:cNvSpPr/>
                <p:nvPr/>
              </p:nvSpPr>
              <p:spPr>
                <a:xfrm>
                  <a:off x="4209256" y="1948177"/>
                  <a:ext cx="104887" cy="105734"/>
                </a:xfrm>
                <a:prstGeom prst="ellipse">
                  <a:avLst/>
                </a:prstGeom>
                <a:solidFill>
                  <a:schemeClr val="accent4">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9" name="Group 87"/>
              <p:cNvGrpSpPr/>
              <p:nvPr/>
            </p:nvGrpSpPr>
            <p:grpSpPr>
              <a:xfrm>
                <a:off x="3990983" y="3187984"/>
                <a:ext cx="219675" cy="221084"/>
                <a:chOff x="4149281" y="1887719"/>
                <a:chExt cx="224837" cy="226650"/>
              </a:xfrm>
            </p:grpSpPr>
            <p:sp>
              <p:nvSpPr>
                <p:cNvPr id="52" name="Oval 100"/>
                <p:cNvSpPr/>
                <p:nvPr/>
              </p:nvSpPr>
              <p:spPr>
                <a:xfrm>
                  <a:off x="4149281" y="1887719"/>
                  <a:ext cx="224837" cy="226650"/>
                </a:xfrm>
                <a:prstGeom prst="ellipse">
                  <a:avLst/>
                </a:prstGeom>
                <a:solidFill>
                  <a:schemeClr val="accent4">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Oval 101"/>
                <p:cNvSpPr/>
                <p:nvPr/>
              </p:nvSpPr>
              <p:spPr>
                <a:xfrm>
                  <a:off x="4209256" y="1948177"/>
                  <a:ext cx="104887" cy="105734"/>
                </a:xfrm>
                <a:prstGeom prst="ellipse">
                  <a:avLst/>
                </a:prstGeom>
                <a:solidFill>
                  <a:schemeClr val="accent4">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0" name="Group 88"/>
              <p:cNvGrpSpPr/>
              <p:nvPr/>
            </p:nvGrpSpPr>
            <p:grpSpPr>
              <a:xfrm>
                <a:off x="4705258" y="2828806"/>
                <a:ext cx="199705" cy="200984"/>
                <a:chOff x="4149281" y="1887719"/>
                <a:chExt cx="224837" cy="226650"/>
              </a:xfrm>
            </p:grpSpPr>
            <p:sp>
              <p:nvSpPr>
                <p:cNvPr id="50" name="Oval 98"/>
                <p:cNvSpPr/>
                <p:nvPr/>
              </p:nvSpPr>
              <p:spPr>
                <a:xfrm>
                  <a:off x="4149281" y="1887719"/>
                  <a:ext cx="224837" cy="226650"/>
                </a:xfrm>
                <a:prstGeom prst="ellipse">
                  <a:avLst/>
                </a:prstGeom>
                <a:solidFill>
                  <a:schemeClr val="accent4">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1" name="Oval 99"/>
                <p:cNvSpPr/>
                <p:nvPr/>
              </p:nvSpPr>
              <p:spPr>
                <a:xfrm>
                  <a:off x="4209256" y="1948177"/>
                  <a:ext cx="104887" cy="105734"/>
                </a:xfrm>
                <a:prstGeom prst="ellipse">
                  <a:avLst/>
                </a:prstGeom>
                <a:solidFill>
                  <a:schemeClr val="accent4">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1" name="Group 89"/>
              <p:cNvGrpSpPr/>
              <p:nvPr/>
            </p:nvGrpSpPr>
            <p:grpSpPr>
              <a:xfrm>
                <a:off x="4867553" y="4396697"/>
                <a:ext cx="328449" cy="330554"/>
                <a:chOff x="4149281" y="1887719"/>
                <a:chExt cx="224837" cy="226650"/>
              </a:xfrm>
            </p:grpSpPr>
            <p:sp>
              <p:nvSpPr>
                <p:cNvPr id="48" name="Oval 96"/>
                <p:cNvSpPr/>
                <p:nvPr/>
              </p:nvSpPr>
              <p:spPr>
                <a:xfrm>
                  <a:off x="4149281" y="1887719"/>
                  <a:ext cx="224837" cy="226650"/>
                </a:xfrm>
                <a:prstGeom prst="ellipse">
                  <a:avLst/>
                </a:prstGeom>
                <a:solidFill>
                  <a:schemeClr val="accent4">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9" name="Oval 97"/>
                <p:cNvSpPr/>
                <p:nvPr/>
              </p:nvSpPr>
              <p:spPr>
                <a:xfrm>
                  <a:off x="4209256" y="1948177"/>
                  <a:ext cx="104887" cy="105734"/>
                </a:xfrm>
                <a:prstGeom prst="ellipse">
                  <a:avLst/>
                </a:prstGeom>
                <a:solidFill>
                  <a:schemeClr val="accent4">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2" name="Group 90"/>
              <p:cNvGrpSpPr/>
              <p:nvPr/>
            </p:nvGrpSpPr>
            <p:grpSpPr>
              <a:xfrm>
                <a:off x="5480832" y="1998704"/>
                <a:ext cx="206943" cy="208270"/>
                <a:chOff x="4149281" y="1887719"/>
                <a:chExt cx="224837" cy="226650"/>
              </a:xfrm>
            </p:grpSpPr>
            <p:sp>
              <p:nvSpPr>
                <p:cNvPr id="46" name="Oval 94"/>
                <p:cNvSpPr/>
                <p:nvPr/>
              </p:nvSpPr>
              <p:spPr>
                <a:xfrm>
                  <a:off x="4149281" y="1887719"/>
                  <a:ext cx="224837" cy="226650"/>
                </a:xfrm>
                <a:prstGeom prst="ellipse">
                  <a:avLst/>
                </a:prstGeom>
                <a:solidFill>
                  <a:schemeClr val="accent4">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Oval 95"/>
                <p:cNvSpPr/>
                <p:nvPr/>
              </p:nvSpPr>
              <p:spPr>
                <a:xfrm>
                  <a:off x="4209256" y="1948177"/>
                  <a:ext cx="104887" cy="105734"/>
                </a:xfrm>
                <a:prstGeom prst="ellipse">
                  <a:avLst/>
                </a:prstGeom>
                <a:solidFill>
                  <a:schemeClr val="accent4">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3" name="Group 91"/>
              <p:cNvGrpSpPr/>
              <p:nvPr/>
            </p:nvGrpSpPr>
            <p:grpSpPr>
              <a:xfrm>
                <a:off x="7068613" y="4908628"/>
                <a:ext cx="250402" cy="252007"/>
                <a:chOff x="4149281" y="1887719"/>
                <a:chExt cx="224837" cy="226650"/>
              </a:xfrm>
            </p:grpSpPr>
            <p:sp>
              <p:nvSpPr>
                <p:cNvPr id="44" name="Oval 92"/>
                <p:cNvSpPr/>
                <p:nvPr/>
              </p:nvSpPr>
              <p:spPr>
                <a:xfrm>
                  <a:off x="4149281" y="1887719"/>
                  <a:ext cx="224837" cy="226650"/>
                </a:xfrm>
                <a:prstGeom prst="ellipse">
                  <a:avLst/>
                </a:prstGeom>
                <a:solidFill>
                  <a:schemeClr val="accent4">
                    <a:lumMod val="10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Oval 93"/>
                <p:cNvSpPr/>
                <p:nvPr/>
              </p:nvSpPr>
              <p:spPr>
                <a:xfrm>
                  <a:off x="4209256" y="1948177"/>
                  <a:ext cx="104887" cy="105734"/>
                </a:xfrm>
                <a:prstGeom prst="ellipse">
                  <a:avLst/>
                </a:prstGeom>
                <a:solidFill>
                  <a:schemeClr val="accent4">
                    <a:lumMod val="10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grpSp>
        <p:nvGrpSpPr>
          <p:cNvPr id="138" name="组合 137"/>
          <p:cNvGrpSpPr/>
          <p:nvPr/>
        </p:nvGrpSpPr>
        <p:grpSpPr>
          <a:xfrm>
            <a:off x="1" y="0"/>
            <a:ext cx="2095501" cy="1504951"/>
            <a:chOff x="1" y="0"/>
            <a:chExt cx="2095501" cy="1504951"/>
          </a:xfrm>
        </p:grpSpPr>
        <p:pic>
          <p:nvPicPr>
            <p:cNvPr id="139" name="图片 138"/>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140" name="图片 139"/>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141" name="组合 140"/>
          <p:cNvGrpSpPr/>
          <p:nvPr/>
        </p:nvGrpSpPr>
        <p:grpSpPr>
          <a:xfrm>
            <a:off x="1934256" y="527597"/>
            <a:ext cx="6057900" cy="666561"/>
            <a:chOff x="1524000" y="464431"/>
            <a:chExt cx="6057900" cy="666561"/>
          </a:xfrm>
        </p:grpSpPr>
        <p:sp>
          <p:nvSpPr>
            <p:cNvPr id="142" name="文本框 141"/>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143" name="文本框 142"/>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grpSp>
        <p:nvGrpSpPr>
          <p:cNvPr id="148" name="组合 147"/>
          <p:cNvGrpSpPr/>
          <p:nvPr/>
        </p:nvGrpSpPr>
        <p:grpSpPr>
          <a:xfrm>
            <a:off x="6901501" y="2014653"/>
            <a:ext cx="4725987" cy="681175"/>
            <a:chOff x="874712" y="3325188"/>
            <a:chExt cx="4725987" cy="681175"/>
          </a:xfrm>
        </p:grpSpPr>
        <p:sp>
          <p:nvSpPr>
            <p:cNvPr id="149" name="矩形 148"/>
            <p:cNvSpPr/>
            <p:nvPr/>
          </p:nvSpPr>
          <p:spPr>
            <a:xfrm>
              <a:off x="874712" y="3677812"/>
              <a:ext cx="4725987" cy="347472"/>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a:t>
              </a:r>
            </a:p>
          </p:txBody>
        </p:sp>
        <p:sp>
          <p:nvSpPr>
            <p:cNvPr id="150" name="矩形 149"/>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151" name="组合 150"/>
          <p:cNvGrpSpPr/>
          <p:nvPr/>
        </p:nvGrpSpPr>
        <p:grpSpPr>
          <a:xfrm>
            <a:off x="6901501" y="2951216"/>
            <a:ext cx="4725987" cy="681175"/>
            <a:chOff x="874712" y="3325188"/>
            <a:chExt cx="4725987" cy="681175"/>
          </a:xfrm>
        </p:grpSpPr>
        <p:sp>
          <p:nvSpPr>
            <p:cNvPr id="152" name="矩形 151"/>
            <p:cNvSpPr/>
            <p:nvPr/>
          </p:nvSpPr>
          <p:spPr>
            <a:xfrm>
              <a:off x="874712" y="3677812"/>
              <a:ext cx="4725987" cy="347472"/>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a:t>
              </a:r>
            </a:p>
          </p:txBody>
        </p:sp>
        <p:sp>
          <p:nvSpPr>
            <p:cNvPr id="153" name="矩形 152"/>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154" name="组合 153"/>
          <p:cNvGrpSpPr/>
          <p:nvPr/>
        </p:nvGrpSpPr>
        <p:grpSpPr>
          <a:xfrm>
            <a:off x="6901501" y="3931092"/>
            <a:ext cx="4725987" cy="681175"/>
            <a:chOff x="874712" y="3325188"/>
            <a:chExt cx="4725987" cy="681175"/>
          </a:xfrm>
        </p:grpSpPr>
        <p:sp>
          <p:nvSpPr>
            <p:cNvPr id="155" name="矩形 154"/>
            <p:cNvSpPr/>
            <p:nvPr/>
          </p:nvSpPr>
          <p:spPr>
            <a:xfrm>
              <a:off x="874712" y="3677812"/>
              <a:ext cx="4725987" cy="347472"/>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a:t>
              </a:r>
            </a:p>
          </p:txBody>
        </p:sp>
        <p:sp>
          <p:nvSpPr>
            <p:cNvPr id="156" name="矩形 155"/>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157" name="组合 156"/>
          <p:cNvGrpSpPr/>
          <p:nvPr/>
        </p:nvGrpSpPr>
        <p:grpSpPr>
          <a:xfrm>
            <a:off x="6901501" y="4882866"/>
            <a:ext cx="4725987" cy="681175"/>
            <a:chOff x="874712" y="3325188"/>
            <a:chExt cx="4725987" cy="681175"/>
          </a:xfrm>
        </p:grpSpPr>
        <p:sp>
          <p:nvSpPr>
            <p:cNvPr id="158" name="矩形 157"/>
            <p:cNvSpPr/>
            <p:nvPr/>
          </p:nvSpPr>
          <p:spPr>
            <a:xfrm>
              <a:off x="874712" y="3677811"/>
              <a:ext cx="4725987" cy="347472"/>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a:t>
              </a:r>
            </a:p>
          </p:txBody>
        </p:sp>
        <p:sp>
          <p:nvSpPr>
            <p:cNvPr id="159" name="矩形 158"/>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spTree>
    <p:extLst>
      <p:ext uri="{BB962C8B-B14F-4D97-AF65-F5344CB8AC3E}">
        <p14:creationId val="90659674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138"/>
                                        </p:tgtEl>
                                        <p:attrNameLst>
                                          <p:attrName>style.visibility</p:attrName>
                                        </p:attrNameLst>
                                      </p:cBhvr>
                                      <p:to>
                                        <p:strVal val="visible"/>
                                      </p:to>
                                    </p:set>
                                    <p:anim calcmode="lin" valueType="num">
                                      <p:cBhvr additive="base">
                                        <p:cTn dur="500" fill="hold" id="7"/>
                                        <p:tgtEl>
                                          <p:spTgt spid="138"/>
                                        </p:tgtEl>
                                        <p:attrNameLst>
                                          <p:attrName>ppt_x</p:attrName>
                                        </p:attrNameLst>
                                      </p:cBhvr>
                                      <p:tavLst>
                                        <p:tav tm="0">
                                          <p:val>
                                            <p:strVal val="0-#ppt_w/2"/>
                                          </p:val>
                                        </p:tav>
                                        <p:tav tm="100000">
                                          <p:val>
                                            <p:strVal val="#ppt_x"/>
                                          </p:val>
                                        </p:tav>
                                      </p:tavLst>
                                    </p:anim>
                                    <p:anim calcmode="lin" valueType="num">
                                      <p:cBhvr additive="base">
                                        <p:cTn dur="500" fill="hold" id="8"/>
                                        <p:tgtEl>
                                          <p:spTgt spid="138"/>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141"/>
                                        </p:tgtEl>
                                        <p:attrNameLst>
                                          <p:attrName>style.visibility</p:attrName>
                                        </p:attrNameLst>
                                      </p:cBhvr>
                                      <p:to>
                                        <p:strVal val="visible"/>
                                      </p:to>
                                    </p:set>
                                    <p:anim calcmode="lin" valueType="num">
                                      <p:cBhvr additive="base">
                                        <p:cTn dur="500" id="12"/>
                                        <p:tgtEl>
                                          <p:spTgt spid="141"/>
                                        </p:tgtEl>
                                        <p:attrNameLst>
                                          <p:attrName>ppt_x</p:attrName>
                                        </p:attrNameLst>
                                      </p:cBhvr>
                                      <p:tavLst>
                                        <p:tav tm="0">
                                          <p:val>
                                            <p:strVal val="#ppt_x-#ppt_w*1.125000"/>
                                          </p:val>
                                        </p:tav>
                                        <p:tav tm="100000">
                                          <p:val>
                                            <p:strVal val="#ppt_x"/>
                                          </p:val>
                                        </p:tav>
                                      </p:tavLst>
                                    </p:anim>
                                    <p:animEffect filter="wipe(right)" transition="in">
                                      <p:cBhvr>
                                        <p:cTn dur="500" id="13"/>
                                        <p:tgtEl>
                                          <p:spTgt spid="141"/>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Effect filter="fade" transition="in">
                                      <p:cBhvr>
                                        <p:cTn dur="500" id="19"/>
                                        <p:tgtEl>
                                          <p:spTgt spid="12"/>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144"/>
                                        </p:tgtEl>
                                        <p:attrNameLst>
                                          <p:attrName>style.visibility</p:attrName>
                                        </p:attrNameLst>
                                      </p:cBhvr>
                                      <p:to>
                                        <p:strVal val="visible"/>
                                      </p:to>
                                    </p:set>
                                    <p:anim calcmode="lin" valueType="num">
                                      <p:cBhvr>
                                        <p:cTn dur="500" fill="hold" id="23"/>
                                        <p:tgtEl>
                                          <p:spTgt spid="144"/>
                                        </p:tgtEl>
                                        <p:attrNameLst>
                                          <p:attrName>ppt_w</p:attrName>
                                        </p:attrNameLst>
                                      </p:cBhvr>
                                      <p:tavLst>
                                        <p:tav tm="0">
                                          <p:val>
                                            <p:fltVal val="0"/>
                                          </p:val>
                                        </p:tav>
                                        <p:tav tm="100000">
                                          <p:val>
                                            <p:strVal val="#ppt_w"/>
                                          </p:val>
                                        </p:tav>
                                      </p:tavLst>
                                    </p:anim>
                                    <p:anim calcmode="lin" valueType="num">
                                      <p:cBhvr>
                                        <p:cTn dur="500" fill="hold" id="24"/>
                                        <p:tgtEl>
                                          <p:spTgt spid="144"/>
                                        </p:tgtEl>
                                        <p:attrNameLst>
                                          <p:attrName>ppt_h</p:attrName>
                                        </p:attrNameLst>
                                      </p:cBhvr>
                                      <p:tavLst>
                                        <p:tav tm="0">
                                          <p:val>
                                            <p:fltVal val="0"/>
                                          </p:val>
                                        </p:tav>
                                        <p:tav tm="100000">
                                          <p:val>
                                            <p:strVal val="#ppt_h"/>
                                          </p:val>
                                        </p:tav>
                                      </p:tavLst>
                                    </p:anim>
                                    <p:animEffect filter="fade" transition="in">
                                      <p:cBhvr>
                                        <p:cTn dur="500" id="25"/>
                                        <p:tgtEl>
                                          <p:spTgt spid="144"/>
                                        </p:tgtEl>
                                      </p:cBhvr>
                                    </p:animEffect>
                                  </p:childTnLst>
                                </p:cTn>
                              </p:par>
                            </p:childTnLst>
                          </p:cTn>
                        </p:par>
                        <p:par>
                          <p:cTn fill="hold" id="26" nodeType="afterGroup">
                            <p:stCondLst>
                              <p:cond delay="2000"/>
                            </p:stCondLst>
                            <p:childTnLst>
                              <p:par>
                                <p:cTn fill="hold" id="27" nodeType="afterEffect" presetClass="entr" presetID="2" presetSubtype="2">
                                  <p:stCondLst>
                                    <p:cond delay="0"/>
                                  </p:stCondLst>
                                  <p:childTnLst>
                                    <p:set>
                                      <p:cBhvr>
                                        <p:cTn dur="1" fill="hold" id="28">
                                          <p:stCondLst>
                                            <p:cond delay="0"/>
                                          </p:stCondLst>
                                        </p:cTn>
                                        <p:tgtEl>
                                          <p:spTgt spid="148"/>
                                        </p:tgtEl>
                                        <p:attrNameLst>
                                          <p:attrName>style.visibility</p:attrName>
                                        </p:attrNameLst>
                                      </p:cBhvr>
                                      <p:to>
                                        <p:strVal val="visible"/>
                                      </p:to>
                                    </p:set>
                                    <p:anim calcmode="lin" valueType="num">
                                      <p:cBhvr additive="base">
                                        <p:cTn dur="500" fill="hold" id="29"/>
                                        <p:tgtEl>
                                          <p:spTgt spid="148"/>
                                        </p:tgtEl>
                                        <p:attrNameLst>
                                          <p:attrName>ppt_x</p:attrName>
                                        </p:attrNameLst>
                                      </p:cBhvr>
                                      <p:tavLst>
                                        <p:tav tm="0">
                                          <p:val>
                                            <p:strVal val="1+#ppt_w/2"/>
                                          </p:val>
                                        </p:tav>
                                        <p:tav tm="100000">
                                          <p:val>
                                            <p:strVal val="#ppt_x"/>
                                          </p:val>
                                        </p:tav>
                                      </p:tavLst>
                                    </p:anim>
                                    <p:anim calcmode="lin" valueType="num">
                                      <p:cBhvr additive="base">
                                        <p:cTn dur="500" fill="hold" id="30"/>
                                        <p:tgtEl>
                                          <p:spTgt spid="148"/>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500"/>
                            </p:stCondLst>
                            <p:childTnLst>
                              <p:par>
                                <p:cTn fill="hold" id="32" nodeType="afterEffect" presetClass="entr" presetID="53" presetSubtype="0">
                                  <p:stCondLst>
                                    <p:cond delay="0"/>
                                  </p:stCondLst>
                                  <p:childTnLst>
                                    <p:set>
                                      <p:cBhvr>
                                        <p:cTn dur="1" fill="hold" id="33">
                                          <p:stCondLst>
                                            <p:cond delay="0"/>
                                          </p:stCondLst>
                                        </p:cTn>
                                        <p:tgtEl>
                                          <p:spTgt spid="145"/>
                                        </p:tgtEl>
                                        <p:attrNameLst>
                                          <p:attrName>style.visibility</p:attrName>
                                        </p:attrNameLst>
                                      </p:cBhvr>
                                      <p:to>
                                        <p:strVal val="visible"/>
                                      </p:to>
                                    </p:set>
                                    <p:anim calcmode="lin" valueType="num">
                                      <p:cBhvr>
                                        <p:cTn dur="500" fill="hold" id="34"/>
                                        <p:tgtEl>
                                          <p:spTgt spid="145"/>
                                        </p:tgtEl>
                                        <p:attrNameLst>
                                          <p:attrName>ppt_w</p:attrName>
                                        </p:attrNameLst>
                                      </p:cBhvr>
                                      <p:tavLst>
                                        <p:tav tm="0">
                                          <p:val>
                                            <p:fltVal val="0"/>
                                          </p:val>
                                        </p:tav>
                                        <p:tav tm="100000">
                                          <p:val>
                                            <p:strVal val="#ppt_w"/>
                                          </p:val>
                                        </p:tav>
                                      </p:tavLst>
                                    </p:anim>
                                    <p:anim calcmode="lin" valueType="num">
                                      <p:cBhvr>
                                        <p:cTn dur="500" fill="hold" id="35"/>
                                        <p:tgtEl>
                                          <p:spTgt spid="145"/>
                                        </p:tgtEl>
                                        <p:attrNameLst>
                                          <p:attrName>ppt_h</p:attrName>
                                        </p:attrNameLst>
                                      </p:cBhvr>
                                      <p:tavLst>
                                        <p:tav tm="0">
                                          <p:val>
                                            <p:fltVal val="0"/>
                                          </p:val>
                                        </p:tav>
                                        <p:tav tm="100000">
                                          <p:val>
                                            <p:strVal val="#ppt_h"/>
                                          </p:val>
                                        </p:tav>
                                      </p:tavLst>
                                    </p:anim>
                                    <p:animEffect filter="fade" transition="in">
                                      <p:cBhvr>
                                        <p:cTn dur="500" id="36"/>
                                        <p:tgtEl>
                                          <p:spTgt spid="145"/>
                                        </p:tgtEl>
                                      </p:cBhvr>
                                    </p:animEffect>
                                  </p:childTnLst>
                                </p:cTn>
                              </p:par>
                            </p:childTnLst>
                          </p:cTn>
                        </p:par>
                        <p:par>
                          <p:cTn fill="hold" id="37" nodeType="afterGroup">
                            <p:stCondLst>
                              <p:cond delay="3000"/>
                            </p:stCondLst>
                            <p:childTnLst>
                              <p:par>
                                <p:cTn fill="hold" id="38" nodeType="afterEffect" presetClass="entr" presetID="2" presetSubtype="2">
                                  <p:stCondLst>
                                    <p:cond delay="0"/>
                                  </p:stCondLst>
                                  <p:childTnLst>
                                    <p:set>
                                      <p:cBhvr>
                                        <p:cTn dur="1" fill="hold" id="39">
                                          <p:stCondLst>
                                            <p:cond delay="0"/>
                                          </p:stCondLst>
                                        </p:cTn>
                                        <p:tgtEl>
                                          <p:spTgt spid="151"/>
                                        </p:tgtEl>
                                        <p:attrNameLst>
                                          <p:attrName>style.visibility</p:attrName>
                                        </p:attrNameLst>
                                      </p:cBhvr>
                                      <p:to>
                                        <p:strVal val="visible"/>
                                      </p:to>
                                    </p:set>
                                    <p:anim calcmode="lin" valueType="num">
                                      <p:cBhvr additive="base">
                                        <p:cTn dur="500" fill="hold" id="40"/>
                                        <p:tgtEl>
                                          <p:spTgt spid="151"/>
                                        </p:tgtEl>
                                        <p:attrNameLst>
                                          <p:attrName>ppt_x</p:attrName>
                                        </p:attrNameLst>
                                      </p:cBhvr>
                                      <p:tavLst>
                                        <p:tav tm="0">
                                          <p:val>
                                            <p:strVal val="1+#ppt_w/2"/>
                                          </p:val>
                                        </p:tav>
                                        <p:tav tm="100000">
                                          <p:val>
                                            <p:strVal val="#ppt_x"/>
                                          </p:val>
                                        </p:tav>
                                      </p:tavLst>
                                    </p:anim>
                                    <p:anim calcmode="lin" valueType="num">
                                      <p:cBhvr additive="base">
                                        <p:cTn dur="500" fill="hold" id="41"/>
                                        <p:tgtEl>
                                          <p:spTgt spid="151"/>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500"/>
                            </p:stCondLst>
                            <p:childTnLst>
                              <p:par>
                                <p:cTn fill="hold" id="43" nodeType="afterEffect" presetClass="entr" presetID="53" presetSubtype="0">
                                  <p:stCondLst>
                                    <p:cond delay="0"/>
                                  </p:stCondLst>
                                  <p:childTnLst>
                                    <p:set>
                                      <p:cBhvr>
                                        <p:cTn dur="1" fill="hold" id="44">
                                          <p:stCondLst>
                                            <p:cond delay="0"/>
                                          </p:stCondLst>
                                        </p:cTn>
                                        <p:tgtEl>
                                          <p:spTgt spid="146"/>
                                        </p:tgtEl>
                                        <p:attrNameLst>
                                          <p:attrName>style.visibility</p:attrName>
                                        </p:attrNameLst>
                                      </p:cBhvr>
                                      <p:to>
                                        <p:strVal val="visible"/>
                                      </p:to>
                                    </p:set>
                                    <p:anim calcmode="lin" valueType="num">
                                      <p:cBhvr>
                                        <p:cTn dur="500" fill="hold" id="45"/>
                                        <p:tgtEl>
                                          <p:spTgt spid="146"/>
                                        </p:tgtEl>
                                        <p:attrNameLst>
                                          <p:attrName>ppt_w</p:attrName>
                                        </p:attrNameLst>
                                      </p:cBhvr>
                                      <p:tavLst>
                                        <p:tav tm="0">
                                          <p:val>
                                            <p:fltVal val="0"/>
                                          </p:val>
                                        </p:tav>
                                        <p:tav tm="100000">
                                          <p:val>
                                            <p:strVal val="#ppt_w"/>
                                          </p:val>
                                        </p:tav>
                                      </p:tavLst>
                                    </p:anim>
                                    <p:anim calcmode="lin" valueType="num">
                                      <p:cBhvr>
                                        <p:cTn dur="500" fill="hold" id="46"/>
                                        <p:tgtEl>
                                          <p:spTgt spid="146"/>
                                        </p:tgtEl>
                                        <p:attrNameLst>
                                          <p:attrName>ppt_h</p:attrName>
                                        </p:attrNameLst>
                                      </p:cBhvr>
                                      <p:tavLst>
                                        <p:tav tm="0">
                                          <p:val>
                                            <p:fltVal val="0"/>
                                          </p:val>
                                        </p:tav>
                                        <p:tav tm="100000">
                                          <p:val>
                                            <p:strVal val="#ppt_h"/>
                                          </p:val>
                                        </p:tav>
                                      </p:tavLst>
                                    </p:anim>
                                    <p:animEffect filter="fade" transition="in">
                                      <p:cBhvr>
                                        <p:cTn dur="500" id="47"/>
                                        <p:tgtEl>
                                          <p:spTgt spid="146"/>
                                        </p:tgtEl>
                                      </p:cBhvr>
                                    </p:animEffect>
                                  </p:childTnLst>
                                </p:cTn>
                              </p:par>
                            </p:childTnLst>
                          </p:cTn>
                        </p:par>
                        <p:par>
                          <p:cTn fill="hold" id="48" nodeType="afterGroup">
                            <p:stCondLst>
                              <p:cond delay="4000"/>
                            </p:stCondLst>
                            <p:childTnLst>
                              <p:par>
                                <p:cTn fill="hold" id="49" nodeType="afterEffect" presetClass="entr" presetID="2" presetSubtype="2">
                                  <p:stCondLst>
                                    <p:cond delay="0"/>
                                  </p:stCondLst>
                                  <p:childTnLst>
                                    <p:set>
                                      <p:cBhvr>
                                        <p:cTn dur="1" fill="hold" id="50">
                                          <p:stCondLst>
                                            <p:cond delay="0"/>
                                          </p:stCondLst>
                                        </p:cTn>
                                        <p:tgtEl>
                                          <p:spTgt spid="154"/>
                                        </p:tgtEl>
                                        <p:attrNameLst>
                                          <p:attrName>style.visibility</p:attrName>
                                        </p:attrNameLst>
                                      </p:cBhvr>
                                      <p:to>
                                        <p:strVal val="visible"/>
                                      </p:to>
                                    </p:set>
                                    <p:anim calcmode="lin" valueType="num">
                                      <p:cBhvr additive="base">
                                        <p:cTn dur="500" fill="hold" id="51"/>
                                        <p:tgtEl>
                                          <p:spTgt spid="154"/>
                                        </p:tgtEl>
                                        <p:attrNameLst>
                                          <p:attrName>ppt_x</p:attrName>
                                        </p:attrNameLst>
                                      </p:cBhvr>
                                      <p:tavLst>
                                        <p:tav tm="0">
                                          <p:val>
                                            <p:strVal val="1+#ppt_w/2"/>
                                          </p:val>
                                        </p:tav>
                                        <p:tav tm="100000">
                                          <p:val>
                                            <p:strVal val="#ppt_x"/>
                                          </p:val>
                                        </p:tav>
                                      </p:tavLst>
                                    </p:anim>
                                    <p:anim calcmode="lin" valueType="num">
                                      <p:cBhvr additive="base">
                                        <p:cTn dur="500" fill="hold" id="52"/>
                                        <p:tgtEl>
                                          <p:spTgt spid="154"/>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4500"/>
                            </p:stCondLst>
                            <p:childTnLst>
                              <p:par>
                                <p:cTn fill="hold" id="54" nodeType="afterEffect" presetClass="entr" presetID="53" presetSubtype="0">
                                  <p:stCondLst>
                                    <p:cond delay="0"/>
                                  </p:stCondLst>
                                  <p:childTnLst>
                                    <p:set>
                                      <p:cBhvr>
                                        <p:cTn dur="1" fill="hold" id="55">
                                          <p:stCondLst>
                                            <p:cond delay="0"/>
                                          </p:stCondLst>
                                        </p:cTn>
                                        <p:tgtEl>
                                          <p:spTgt spid="147"/>
                                        </p:tgtEl>
                                        <p:attrNameLst>
                                          <p:attrName>style.visibility</p:attrName>
                                        </p:attrNameLst>
                                      </p:cBhvr>
                                      <p:to>
                                        <p:strVal val="visible"/>
                                      </p:to>
                                    </p:set>
                                    <p:anim calcmode="lin" valueType="num">
                                      <p:cBhvr>
                                        <p:cTn dur="500" fill="hold" id="56"/>
                                        <p:tgtEl>
                                          <p:spTgt spid="147"/>
                                        </p:tgtEl>
                                        <p:attrNameLst>
                                          <p:attrName>ppt_w</p:attrName>
                                        </p:attrNameLst>
                                      </p:cBhvr>
                                      <p:tavLst>
                                        <p:tav tm="0">
                                          <p:val>
                                            <p:fltVal val="0"/>
                                          </p:val>
                                        </p:tav>
                                        <p:tav tm="100000">
                                          <p:val>
                                            <p:strVal val="#ppt_w"/>
                                          </p:val>
                                        </p:tav>
                                      </p:tavLst>
                                    </p:anim>
                                    <p:anim calcmode="lin" valueType="num">
                                      <p:cBhvr>
                                        <p:cTn dur="500" fill="hold" id="57"/>
                                        <p:tgtEl>
                                          <p:spTgt spid="147"/>
                                        </p:tgtEl>
                                        <p:attrNameLst>
                                          <p:attrName>ppt_h</p:attrName>
                                        </p:attrNameLst>
                                      </p:cBhvr>
                                      <p:tavLst>
                                        <p:tav tm="0">
                                          <p:val>
                                            <p:fltVal val="0"/>
                                          </p:val>
                                        </p:tav>
                                        <p:tav tm="100000">
                                          <p:val>
                                            <p:strVal val="#ppt_h"/>
                                          </p:val>
                                        </p:tav>
                                      </p:tavLst>
                                    </p:anim>
                                    <p:animEffect filter="fade" transition="in">
                                      <p:cBhvr>
                                        <p:cTn dur="500" id="58"/>
                                        <p:tgtEl>
                                          <p:spTgt spid="147"/>
                                        </p:tgtEl>
                                      </p:cBhvr>
                                    </p:animEffect>
                                  </p:childTnLst>
                                </p:cTn>
                              </p:par>
                            </p:childTnLst>
                          </p:cTn>
                        </p:par>
                        <p:par>
                          <p:cTn fill="hold" id="59" nodeType="afterGroup">
                            <p:stCondLst>
                              <p:cond delay="5000"/>
                            </p:stCondLst>
                            <p:childTnLst>
                              <p:par>
                                <p:cTn fill="hold" id="60" nodeType="afterEffect" presetClass="entr" presetID="2" presetSubtype="2">
                                  <p:stCondLst>
                                    <p:cond delay="0"/>
                                  </p:stCondLst>
                                  <p:childTnLst>
                                    <p:set>
                                      <p:cBhvr>
                                        <p:cTn dur="1" fill="hold" id="61">
                                          <p:stCondLst>
                                            <p:cond delay="0"/>
                                          </p:stCondLst>
                                        </p:cTn>
                                        <p:tgtEl>
                                          <p:spTgt spid="157"/>
                                        </p:tgtEl>
                                        <p:attrNameLst>
                                          <p:attrName>style.visibility</p:attrName>
                                        </p:attrNameLst>
                                      </p:cBhvr>
                                      <p:to>
                                        <p:strVal val="visible"/>
                                      </p:to>
                                    </p:set>
                                    <p:anim calcmode="lin" valueType="num">
                                      <p:cBhvr additive="base">
                                        <p:cTn dur="500" fill="hold" id="62"/>
                                        <p:tgtEl>
                                          <p:spTgt spid="157"/>
                                        </p:tgtEl>
                                        <p:attrNameLst>
                                          <p:attrName>ppt_x</p:attrName>
                                        </p:attrNameLst>
                                      </p:cBhvr>
                                      <p:tavLst>
                                        <p:tav tm="0">
                                          <p:val>
                                            <p:strVal val="1+#ppt_w/2"/>
                                          </p:val>
                                        </p:tav>
                                        <p:tav tm="100000">
                                          <p:val>
                                            <p:strVal val="#ppt_x"/>
                                          </p:val>
                                        </p:tav>
                                      </p:tavLst>
                                    </p:anim>
                                    <p:anim calcmode="lin" valueType="num">
                                      <p:cBhvr additive="base">
                                        <p:cTn dur="500" fill="hold" id="63"/>
                                        <p:tgtEl>
                                          <p:spTgt spid="15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 name="Freeform: Shape 4"/>
          <p:cNvSpPr/>
          <p:nvPr/>
        </p:nvSpPr>
        <p:spPr bwMode="auto">
          <a:xfrm>
            <a:off x="5244680" y="2933830"/>
            <a:ext cx="1711556" cy="1713337"/>
          </a:xfrm>
          <a:custGeom>
            <a:gdLst>
              <a:gd fmla="*/ 762755 w 19679" name="T0"/>
              <a:gd fmla="*/ 838126 h 19679" name="T1"/>
              <a:gd fmla="*/ 762755 w 19679" name="T2"/>
              <a:gd fmla="*/ 838126 h 19679" name="T3"/>
              <a:gd fmla="*/ 762755 w 19679" name="T4"/>
              <a:gd fmla="*/ 838126 h 19679" name="T5"/>
              <a:gd fmla="*/ 762755 w 19679" name="T6"/>
              <a:gd fmla="*/ 838126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2"/>
                </a:moveTo>
                <a:cubicBezTo>
                  <a:pt x="20639" y="6724"/>
                  <a:pt x="20639" y="12954"/>
                  <a:pt x="16796" y="16796"/>
                </a:cubicBezTo>
                <a:cubicBezTo>
                  <a:pt x="12954" y="20638"/>
                  <a:pt x="6723" y="20638"/>
                  <a:pt x="2881" y="16796"/>
                </a:cubicBezTo>
                <a:cubicBezTo>
                  <a:pt x="-961" y="12954"/>
                  <a:pt x="-961" y="6724"/>
                  <a:pt x="2881" y="2882"/>
                </a:cubicBezTo>
                <a:cubicBezTo>
                  <a:pt x="6723" y="-961"/>
                  <a:pt x="12954" y="-961"/>
                  <a:pt x="16796" y="2882"/>
                </a:cubicBezTo>
                <a:close/>
              </a:path>
            </a:pathLst>
          </a:custGeom>
          <a:solidFill>
            <a:schemeClr val="accent1">
              <a:lumMod val="75000"/>
            </a:schemeClr>
          </a:solidFill>
          <a:ln>
            <a:noFill/>
          </a:ln>
          <a:effectLst/>
          <a:extLst/>
        </p:spPr>
        <p:txBody>
          <a:bodyPr anchor="ctr"/>
          <a:lstStyle/>
          <a:p>
            <a:pPr algn="ctr"/>
            <a:endParaRPr/>
          </a:p>
        </p:txBody>
      </p:sp>
      <p:sp>
        <p:nvSpPr>
          <p:cNvPr id="38" name="Freeform: Shape 43"/>
          <p:cNvSpPr/>
          <p:nvPr/>
        </p:nvSpPr>
        <p:spPr bwMode="auto">
          <a:xfrm>
            <a:off x="6145869" y="2141033"/>
            <a:ext cx="1350009" cy="1143412"/>
          </a:xfrm>
          <a:custGeom>
            <a:gdLst>
              <a:gd fmla="*/ 601663 w 21600" name="T0"/>
              <a:gd fmla="*/ 509588 h 21600" name="T1"/>
              <a:gd fmla="*/ 601663 w 21600" name="T2"/>
              <a:gd fmla="*/ 509588 h 21600" name="T3"/>
              <a:gd fmla="*/ 601663 w 21600" name="T4"/>
              <a:gd fmla="*/ 509588 h 21600" name="T5"/>
              <a:gd fmla="*/ 601663 w 21600" name="T6"/>
              <a:gd fmla="*/ 509588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13292"/>
                </a:moveTo>
                <a:cubicBezTo>
                  <a:pt x="562" y="0"/>
                  <a:pt x="562" y="0"/>
                  <a:pt x="562" y="0"/>
                </a:cubicBezTo>
                <a:cubicBezTo>
                  <a:pt x="9217" y="497"/>
                  <a:pt x="17027" y="5981"/>
                  <a:pt x="21600" y="14538"/>
                </a:cubicBezTo>
                <a:cubicBezTo>
                  <a:pt x="12030" y="21600"/>
                  <a:pt x="12030" y="21600"/>
                  <a:pt x="12030" y="21600"/>
                </a:cubicBezTo>
                <a:cubicBezTo>
                  <a:pt x="9498" y="16865"/>
                  <a:pt x="5065" y="13624"/>
                  <a:pt x="0" y="13292"/>
                </a:cubicBezTo>
                <a:close/>
              </a:path>
            </a:pathLst>
          </a:custGeom>
          <a:solidFill>
            <a:schemeClr val="accent1">
              <a:lumMod val="75000"/>
            </a:schemeClr>
          </a:solidFill>
          <a:ln>
            <a:noFill/>
          </a:ln>
          <a:effectLst/>
          <a:extLst/>
        </p:spPr>
        <p:txBody>
          <a:bodyPr anchor="ctr"/>
          <a:lstStyle/>
          <a:p>
            <a:pPr algn="ctr"/>
            <a:endParaRPr/>
          </a:p>
        </p:txBody>
      </p:sp>
      <p:grpSp>
        <p:nvGrpSpPr>
          <p:cNvPr id="39" name="Group 44"/>
          <p:cNvGrpSpPr/>
          <p:nvPr/>
        </p:nvGrpSpPr>
        <p:grpSpPr>
          <a:xfrm>
            <a:off x="6567480" y="2498676"/>
            <a:ext cx="371847" cy="371847"/>
            <a:chOff x="3498967" y="3049909"/>
            <a:chExt cx="464344" cy="464344"/>
          </a:xfrm>
          <a:solidFill>
            <a:schemeClr val="accent1">
              <a:lumMod val="60000"/>
              <a:lumOff val="40000"/>
            </a:schemeClr>
          </a:solidFill>
        </p:grpSpPr>
        <p:sp>
          <p:nvSpPr>
            <p:cNvPr id="40" name="Freeform: Shape 45"/>
            <p:cNvSpPr/>
            <p:nvPr/>
          </p:nvSpPr>
          <p:spPr bwMode="auto">
            <a:xfrm>
              <a:off x="3498967" y="304990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41" name="Freeform: Shape 46"/>
            <p:cNvSpPr/>
            <p:nvPr/>
          </p:nvSpPr>
          <p:spPr bwMode="auto">
            <a:xfrm>
              <a:off x="3687085" y="3122140"/>
              <a:ext cx="109538" cy="1087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80" y="0"/>
                  </a:moveTo>
                  <a:cubicBezTo>
                    <a:pt x="9025" y="0"/>
                    <a:pt x="0" y="9025"/>
                    <a:pt x="0" y="20180"/>
                  </a:cubicBezTo>
                  <a:cubicBezTo>
                    <a:pt x="0" y="20954"/>
                    <a:pt x="644" y="21600"/>
                    <a:pt x="1440" y="21600"/>
                  </a:cubicBezTo>
                  <a:cubicBezTo>
                    <a:pt x="2235" y="21600"/>
                    <a:pt x="2880" y="20954"/>
                    <a:pt x="2880" y="20180"/>
                  </a:cubicBezTo>
                  <a:cubicBezTo>
                    <a:pt x="2880" y="10618"/>
                    <a:pt x="10617" y="2880"/>
                    <a:pt x="20180" y="2880"/>
                  </a:cubicBezTo>
                  <a:cubicBezTo>
                    <a:pt x="20955" y="2880"/>
                    <a:pt x="21599" y="2234"/>
                    <a:pt x="21599" y="1440"/>
                  </a:cubicBezTo>
                  <a:cubicBezTo>
                    <a:pt x="21599" y="645"/>
                    <a:pt x="20955" y="0"/>
                    <a:pt x="20180"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sp>
        <p:nvSpPr>
          <p:cNvPr id="36" name="Freeform: Shape 41"/>
          <p:cNvSpPr/>
          <p:nvPr/>
        </p:nvSpPr>
        <p:spPr bwMode="auto">
          <a:xfrm>
            <a:off x="4688998" y="2141033"/>
            <a:ext cx="1346447" cy="1150536"/>
          </a:xfrm>
          <a:custGeom>
            <a:gdLst>
              <a:gd fmla="*/ 600075 w 21600" name="T0"/>
              <a:gd fmla="*/ 512763 h 21600" name="T1"/>
              <a:gd fmla="*/ 600075 w 21600" name="T2"/>
              <a:gd fmla="*/ 512763 h 21600" name="T3"/>
              <a:gd fmla="*/ 600075 w 21600" name="T4"/>
              <a:gd fmla="*/ 512763 h 21600" name="T5"/>
              <a:gd fmla="*/ 600075 w 21600" name="T6"/>
              <a:gd fmla="*/ 512763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9599" y="21600"/>
                </a:moveTo>
                <a:cubicBezTo>
                  <a:pt x="0" y="14675"/>
                  <a:pt x="0" y="14675"/>
                  <a:pt x="0" y="14675"/>
                </a:cubicBezTo>
                <a:cubicBezTo>
                  <a:pt x="4518" y="6100"/>
                  <a:pt x="12282" y="576"/>
                  <a:pt x="20893" y="0"/>
                </a:cubicBezTo>
                <a:cubicBezTo>
                  <a:pt x="21599" y="13191"/>
                  <a:pt x="21599" y="13191"/>
                  <a:pt x="21599" y="13191"/>
                </a:cubicBezTo>
                <a:cubicBezTo>
                  <a:pt x="16518" y="13521"/>
                  <a:pt x="12140" y="16817"/>
                  <a:pt x="9599" y="21600"/>
                </a:cubicBezTo>
                <a:close/>
              </a:path>
            </a:pathLst>
          </a:custGeom>
          <a:solidFill>
            <a:schemeClr val="accent1">
              <a:lumMod val="50000"/>
            </a:schemeClr>
          </a:solidFill>
          <a:ln>
            <a:noFill/>
          </a:ln>
          <a:effectLst/>
          <a:extLst/>
        </p:spPr>
        <p:txBody>
          <a:bodyPr anchor="ctr"/>
          <a:lstStyle/>
          <a:p>
            <a:pPr algn="ctr"/>
            <a:endParaRPr/>
          </a:p>
        </p:txBody>
      </p:sp>
      <p:sp>
        <p:nvSpPr>
          <p:cNvPr id="37" name="Freeform: Shape 42"/>
          <p:cNvSpPr/>
          <p:nvPr/>
        </p:nvSpPr>
        <p:spPr bwMode="auto">
          <a:xfrm>
            <a:off x="5209819" y="2504105"/>
            <a:ext cx="372483" cy="371847"/>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1">
              <a:lumMod val="60000"/>
              <a:lumOff val="40000"/>
            </a:scheme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1" name="Freeform: Shape 36"/>
          <p:cNvSpPr/>
          <p:nvPr/>
        </p:nvSpPr>
        <p:spPr bwMode="auto">
          <a:xfrm>
            <a:off x="4444999" y="3042227"/>
            <a:ext cx="815705" cy="1522768"/>
          </a:xfrm>
          <a:custGeom>
            <a:gdLst>
              <a:gd fmla="*/ 363519 w 20023" name="T0"/>
              <a:gd fmla="*/ 678657 h 21600" name="T1"/>
              <a:gd fmla="*/ 363519 w 20023" name="T2"/>
              <a:gd fmla="*/ 678657 h 21600" name="T3"/>
              <a:gd fmla="*/ 363519 w 20023" name="T4"/>
              <a:gd fmla="*/ 678657 h 21600" name="T5"/>
              <a:gd fmla="*/ 363519 w 20023" name="T6"/>
              <a:gd fmla="*/ 678657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0023">
                <a:moveTo>
                  <a:pt x="20022" y="16855"/>
                </a:moveTo>
                <a:cubicBezTo>
                  <a:pt x="4794" y="21599"/>
                  <a:pt x="4794" y="21599"/>
                  <a:pt x="4794" y="21599"/>
                </a:cubicBezTo>
                <a:cubicBezTo>
                  <a:pt x="-1469" y="14858"/>
                  <a:pt x="-1577" y="6805"/>
                  <a:pt x="4363" y="0"/>
                </a:cubicBezTo>
                <a:cubicBezTo>
                  <a:pt x="19806" y="4495"/>
                  <a:pt x="19806" y="4495"/>
                  <a:pt x="19806" y="4495"/>
                </a:cubicBezTo>
                <a:cubicBezTo>
                  <a:pt x="18186" y="6305"/>
                  <a:pt x="17322" y="8365"/>
                  <a:pt x="17322" y="10550"/>
                </a:cubicBezTo>
                <a:cubicBezTo>
                  <a:pt x="17322" y="12860"/>
                  <a:pt x="18294" y="14982"/>
                  <a:pt x="20022" y="16855"/>
                </a:cubicBezTo>
                <a:close/>
              </a:path>
            </a:pathLst>
          </a:custGeom>
          <a:solidFill>
            <a:schemeClr val="accent1">
              <a:lumMod val="75000"/>
            </a:schemeClr>
          </a:solidFill>
          <a:ln>
            <a:noFill/>
          </a:ln>
          <a:effectLst/>
          <a:extLst/>
        </p:spPr>
        <p:txBody>
          <a:bodyPr anchor="ctr"/>
          <a:lstStyle/>
          <a:p>
            <a:pPr algn="ctr"/>
            <a:endParaRPr/>
          </a:p>
        </p:txBody>
      </p:sp>
      <p:grpSp>
        <p:nvGrpSpPr>
          <p:cNvPr id="32" name="Group 37"/>
          <p:cNvGrpSpPr/>
          <p:nvPr/>
        </p:nvGrpSpPr>
        <p:grpSpPr>
          <a:xfrm>
            <a:off x="4647282" y="3646926"/>
            <a:ext cx="372483" cy="313369"/>
            <a:chOff x="5356342" y="3093565"/>
            <a:chExt cx="465138" cy="391319"/>
          </a:xfrm>
          <a:solidFill>
            <a:schemeClr val="accent1">
              <a:lumMod val="60000"/>
              <a:lumOff val="40000"/>
            </a:schemeClr>
          </a:solidFill>
        </p:grpSpPr>
        <p:sp>
          <p:nvSpPr>
            <p:cNvPr id="33" name="Freeform: Shape 38"/>
            <p:cNvSpPr/>
            <p:nvPr/>
          </p:nvSpPr>
          <p:spPr bwMode="auto">
            <a:xfrm>
              <a:off x="5473023" y="319516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4" name="Freeform: Shape 39"/>
            <p:cNvSpPr/>
            <p:nvPr/>
          </p:nvSpPr>
          <p:spPr bwMode="auto">
            <a:xfrm>
              <a:off x="5530967" y="325310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5" name="Freeform: Shape 40"/>
            <p:cNvSpPr/>
            <p:nvPr/>
          </p:nvSpPr>
          <p:spPr bwMode="auto">
            <a:xfrm>
              <a:off x="5356342" y="309356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sp>
        <p:nvSpPr>
          <p:cNvPr id="27" name="Freeform: Shape 32"/>
          <p:cNvSpPr/>
          <p:nvPr/>
        </p:nvSpPr>
        <p:spPr bwMode="auto">
          <a:xfrm>
            <a:off x="4721057" y="4304967"/>
            <a:ext cx="1350009" cy="1132726"/>
          </a:xfrm>
          <a:custGeom>
            <a:gdLst>
              <a:gd fmla="*/ 601663 w 21600" name="T0"/>
              <a:gd fmla="*/ 504825 h 21600" name="T1"/>
              <a:gd fmla="*/ 601663 w 21600" name="T2"/>
              <a:gd fmla="*/ 504825 h 21600" name="T3"/>
              <a:gd fmla="*/ 601663 w 21600" name="T4"/>
              <a:gd fmla="*/ 504825 h 21600" name="T5"/>
              <a:gd fmla="*/ 601663 w 21600" name="T6"/>
              <a:gd fmla="*/ 5048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600" y="8153"/>
                </a:moveTo>
                <a:cubicBezTo>
                  <a:pt x="21248" y="21600"/>
                  <a:pt x="21248" y="21600"/>
                  <a:pt x="21248" y="21600"/>
                </a:cubicBezTo>
                <a:cubicBezTo>
                  <a:pt x="12664" y="21347"/>
                  <a:pt x="4714" y="16052"/>
                  <a:pt x="0" y="7479"/>
                </a:cubicBezTo>
                <a:cubicBezTo>
                  <a:pt x="9358" y="0"/>
                  <a:pt x="9358" y="0"/>
                  <a:pt x="9358" y="0"/>
                </a:cubicBezTo>
                <a:cubicBezTo>
                  <a:pt x="12030" y="4790"/>
                  <a:pt x="16464" y="7984"/>
                  <a:pt x="21600" y="8153"/>
                </a:cubicBezTo>
                <a:close/>
              </a:path>
            </a:pathLst>
          </a:custGeom>
          <a:solidFill>
            <a:schemeClr val="accent1">
              <a:lumMod val="50000"/>
            </a:schemeClr>
          </a:solidFill>
          <a:ln>
            <a:noFill/>
          </a:ln>
          <a:effectLst/>
          <a:extLst/>
        </p:spPr>
        <p:txBody>
          <a:bodyPr anchor="ctr"/>
          <a:lstStyle/>
          <a:p>
            <a:pPr algn="ctr"/>
            <a:endParaRPr/>
          </a:p>
        </p:txBody>
      </p:sp>
      <p:grpSp>
        <p:nvGrpSpPr>
          <p:cNvPr id="28" name="Group 33"/>
          <p:cNvGrpSpPr/>
          <p:nvPr/>
        </p:nvGrpSpPr>
        <p:grpSpPr>
          <a:xfrm>
            <a:off x="5310848" y="4753187"/>
            <a:ext cx="372483" cy="348964"/>
            <a:chOff x="5368132" y="3540125"/>
            <a:chExt cx="465138" cy="435769"/>
          </a:xfrm>
          <a:solidFill>
            <a:schemeClr val="accent1">
              <a:lumMod val="60000"/>
              <a:lumOff val="40000"/>
            </a:schemeClr>
          </a:solidFill>
        </p:grpSpPr>
        <p:sp>
          <p:nvSpPr>
            <p:cNvPr id="29" name="Freeform: Shape 34"/>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0" name="Freeform: Shape 35"/>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sp>
        <p:nvSpPr>
          <p:cNvPr id="22" name="Freeform: Shape 27"/>
          <p:cNvSpPr/>
          <p:nvPr/>
        </p:nvSpPr>
        <p:spPr bwMode="auto">
          <a:xfrm>
            <a:off x="6933078" y="3026198"/>
            <a:ext cx="813923" cy="1520987"/>
          </a:xfrm>
          <a:custGeom>
            <a:gdLst>
              <a:gd fmla="*/ 362725 w 20053" name="T0"/>
              <a:gd fmla="*/ 677863 h 21600" name="T1"/>
              <a:gd fmla="*/ 362725 w 20053" name="T2"/>
              <a:gd fmla="*/ 677863 h 21600" name="T3"/>
              <a:gd fmla="*/ 362725 w 20053" name="T4"/>
              <a:gd fmla="*/ 677863 h 21600" name="T5"/>
              <a:gd fmla="*/ 362725 w 20053" name="T6"/>
              <a:gd fmla="*/ 677863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0053">
                <a:moveTo>
                  <a:pt x="0" y="4620"/>
                </a:moveTo>
                <a:cubicBezTo>
                  <a:pt x="15412" y="0"/>
                  <a:pt x="15412" y="0"/>
                  <a:pt x="15412" y="0"/>
                </a:cubicBezTo>
                <a:cubicBezTo>
                  <a:pt x="21599" y="6741"/>
                  <a:pt x="21599" y="14858"/>
                  <a:pt x="15412" y="21599"/>
                </a:cubicBezTo>
                <a:cubicBezTo>
                  <a:pt x="0" y="16979"/>
                  <a:pt x="0" y="16979"/>
                  <a:pt x="0" y="16979"/>
                </a:cubicBezTo>
                <a:cubicBezTo>
                  <a:pt x="1737" y="15169"/>
                  <a:pt x="2605" y="13047"/>
                  <a:pt x="2605" y="10800"/>
                </a:cubicBezTo>
                <a:cubicBezTo>
                  <a:pt x="2605" y="8553"/>
                  <a:pt x="1737" y="6492"/>
                  <a:pt x="0" y="4620"/>
                </a:cubicBezTo>
                <a:close/>
              </a:path>
            </a:pathLst>
          </a:custGeom>
          <a:solidFill>
            <a:schemeClr val="accent1">
              <a:lumMod val="50000"/>
            </a:schemeClr>
          </a:solidFill>
          <a:ln>
            <a:noFill/>
          </a:ln>
          <a:effectLst/>
          <a:extLst/>
        </p:spPr>
        <p:txBody>
          <a:bodyPr anchor="ctr"/>
          <a:lstStyle/>
          <a:p>
            <a:pPr algn="ctr"/>
            <a:endParaRPr/>
          </a:p>
        </p:txBody>
      </p:sp>
      <p:grpSp>
        <p:nvGrpSpPr>
          <p:cNvPr id="23" name="Group 28"/>
          <p:cNvGrpSpPr/>
          <p:nvPr/>
        </p:nvGrpSpPr>
        <p:grpSpPr>
          <a:xfrm>
            <a:off x="7189470" y="3658367"/>
            <a:ext cx="372483" cy="325446"/>
            <a:chOff x="6357938" y="3535363"/>
            <a:chExt cx="465138" cy="406400"/>
          </a:xfrm>
          <a:solidFill>
            <a:schemeClr val="accent1">
              <a:lumMod val="60000"/>
              <a:lumOff val="40000"/>
            </a:schemeClr>
          </a:solidFill>
        </p:grpSpPr>
        <p:sp>
          <p:nvSpPr>
            <p:cNvPr id="24" name="Freeform: Shape 29"/>
            <p:cNvSpPr/>
            <p:nvPr/>
          </p:nvSpPr>
          <p:spPr bwMode="auto">
            <a:xfrm>
              <a:off x="6357938" y="3535363"/>
              <a:ext cx="465138" cy="3341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25" name="Freeform: Shape 30"/>
            <p:cNvSpPr/>
            <p:nvPr/>
          </p:nvSpPr>
          <p:spPr bwMode="auto">
            <a:xfrm>
              <a:off x="6779419" y="3680619"/>
              <a:ext cx="28575" cy="1595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26" name="Freeform: Shape 31"/>
            <p:cNvSpPr/>
            <p:nvPr/>
          </p:nvSpPr>
          <p:spPr bwMode="auto">
            <a:xfrm>
              <a:off x="6764338" y="3854450"/>
              <a:ext cx="58738"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sp>
        <p:nvSpPr>
          <p:cNvPr id="20" name="Freeform: Shape 25"/>
          <p:cNvSpPr/>
          <p:nvPr/>
        </p:nvSpPr>
        <p:spPr bwMode="auto">
          <a:xfrm>
            <a:off x="6154774" y="4278251"/>
            <a:ext cx="1351791" cy="1154098"/>
          </a:xfrm>
          <a:custGeom>
            <a:gdLst>
              <a:gd fmla="*/ 602457 w 21600" name="T0"/>
              <a:gd fmla="*/ 514350 h 21600" name="T1"/>
              <a:gd fmla="*/ 602457 w 21600" name="T2"/>
              <a:gd fmla="*/ 514350 h 21600" name="T3"/>
              <a:gd fmla="*/ 602457 w 21600" name="T4"/>
              <a:gd fmla="*/ 514350 h 21600" name="T5"/>
              <a:gd fmla="*/ 602457 w 21600" name="T6"/>
              <a:gd fmla="*/ 5143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1961" y="0"/>
                </a:moveTo>
                <a:cubicBezTo>
                  <a:pt x="21600" y="6924"/>
                  <a:pt x="21600" y="6924"/>
                  <a:pt x="21600" y="6924"/>
                </a:cubicBezTo>
                <a:cubicBezTo>
                  <a:pt x="17096" y="15499"/>
                  <a:pt x="9287" y="21023"/>
                  <a:pt x="703" y="21600"/>
                </a:cubicBezTo>
                <a:cubicBezTo>
                  <a:pt x="0" y="8492"/>
                  <a:pt x="0" y="8492"/>
                  <a:pt x="0" y="8492"/>
                </a:cubicBezTo>
                <a:cubicBezTo>
                  <a:pt x="5065" y="8079"/>
                  <a:pt x="9498" y="4782"/>
                  <a:pt x="11961" y="0"/>
                </a:cubicBezTo>
                <a:close/>
              </a:path>
            </a:pathLst>
          </a:custGeom>
          <a:solidFill>
            <a:schemeClr val="accent1">
              <a:lumMod val="75000"/>
            </a:schemeClr>
          </a:solidFill>
          <a:ln>
            <a:noFill/>
          </a:ln>
          <a:effectLst/>
          <a:extLst/>
        </p:spPr>
        <p:txBody>
          <a:bodyPr anchor="ctr"/>
          <a:lstStyle/>
          <a:p>
            <a:pPr algn="ctr"/>
            <a:endParaRPr/>
          </a:p>
        </p:txBody>
      </p:sp>
      <p:sp>
        <p:nvSpPr>
          <p:cNvPr id="21" name="Freeform: Shape 26"/>
          <p:cNvSpPr/>
          <p:nvPr/>
        </p:nvSpPr>
        <p:spPr bwMode="auto">
          <a:xfrm>
            <a:off x="6619920" y="4685057"/>
            <a:ext cx="371847" cy="372483"/>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8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84"/>
                  <a:pt x="2737" y="2018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lumMod val="60000"/>
              <a:lumOff val="40000"/>
            </a:scheme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nvGrpSpPr>
          <p:cNvPr id="54" name="组合 53"/>
          <p:cNvGrpSpPr/>
          <p:nvPr/>
        </p:nvGrpSpPr>
        <p:grpSpPr>
          <a:xfrm>
            <a:off x="1" y="0"/>
            <a:ext cx="2095501" cy="1504951"/>
            <a:chOff x="1" y="0"/>
            <a:chExt cx="2095501" cy="1504951"/>
          </a:xfrm>
        </p:grpSpPr>
        <p:pic>
          <p:nvPicPr>
            <p:cNvPr id="55" name="图片 54"/>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56" name="图片 55"/>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57" name="组合 56"/>
          <p:cNvGrpSpPr/>
          <p:nvPr/>
        </p:nvGrpSpPr>
        <p:grpSpPr>
          <a:xfrm>
            <a:off x="1934256" y="527597"/>
            <a:ext cx="6057900" cy="666561"/>
            <a:chOff x="1524000" y="464431"/>
            <a:chExt cx="6057900" cy="666561"/>
          </a:xfrm>
        </p:grpSpPr>
        <p:sp>
          <p:nvSpPr>
            <p:cNvPr id="58" name="文本框 57"/>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59" name="文本框 58"/>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pic>
        <p:nvPicPr>
          <p:cNvPr id="64" name="图片占位符 63"/>
          <p:cNvPicPr>
            <a:picLocks noChangeAspect="1" noGrp="1"/>
          </p:cNvPicPr>
          <p:nvPr>
            <p:ph idx="10" sz="quarter" type="pic"/>
          </p:nvPr>
        </p:nvPicPr>
        <p:blipFill>
          <a:blip r:embed="rId5">
            <a:extLst>
              <a:ext uri="{28A0092B-C50C-407E-A947-70E740481C1C}">
                <a14:useLocalDpi val="0"/>
              </a:ext>
            </a:extLst>
          </a:blip>
          <a:srcRect l="16633" r="16633"/>
          <a:stretch>
            <a:fillRect/>
          </a:stretch>
        </p:blipFill>
        <p:spPr/>
      </p:pic>
      <p:grpSp>
        <p:nvGrpSpPr>
          <p:cNvPr id="61" name="组合 60"/>
          <p:cNvGrpSpPr/>
          <p:nvPr/>
        </p:nvGrpSpPr>
        <p:grpSpPr>
          <a:xfrm>
            <a:off x="7821324" y="2007816"/>
            <a:ext cx="3460344" cy="962022"/>
            <a:chOff x="874713" y="3325188"/>
            <a:chExt cx="3460344" cy="962022"/>
          </a:xfrm>
        </p:grpSpPr>
        <p:sp>
          <p:nvSpPr>
            <p:cNvPr id="62" name="矩形 61"/>
            <p:cNvSpPr/>
            <p:nvPr/>
          </p:nvSpPr>
          <p:spPr>
            <a:xfrm>
              <a:off x="874714" y="3677812"/>
              <a:ext cx="3460344"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a:t>
              </a:r>
            </a:p>
          </p:txBody>
        </p:sp>
        <p:sp>
          <p:nvSpPr>
            <p:cNvPr id="63" name="矩形 62"/>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65" name="组合 64"/>
          <p:cNvGrpSpPr/>
          <p:nvPr/>
        </p:nvGrpSpPr>
        <p:grpSpPr>
          <a:xfrm>
            <a:off x="7821324" y="3250602"/>
            <a:ext cx="3460344" cy="962022"/>
            <a:chOff x="874713" y="3325188"/>
            <a:chExt cx="3460344" cy="962022"/>
          </a:xfrm>
        </p:grpSpPr>
        <p:sp>
          <p:nvSpPr>
            <p:cNvPr id="66" name="矩形 65"/>
            <p:cNvSpPr/>
            <p:nvPr/>
          </p:nvSpPr>
          <p:spPr>
            <a:xfrm>
              <a:off x="874714" y="3677812"/>
              <a:ext cx="3460344"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a:t>
              </a:r>
            </a:p>
          </p:txBody>
        </p:sp>
        <p:sp>
          <p:nvSpPr>
            <p:cNvPr id="67" name="矩形 66"/>
            <p:cNvSpPr/>
            <p:nvPr/>
          </p:nvSpPr>
          <p:spPr>
            <a:xfrm>
              <a:off x="874713" y="3325189"/>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68" name="组合 67"/>
          <p:cNvGrpSpPr/>
          <p:nvPr/>
        </p:nvGrpSpPr>
        <p:grpSpPr>
          <a:xfrm>
            <a:off x="7821324" y="4493389"/>
            <a:ext cx="3460344" cy="962022"/>
            <a:chOff x="874713" y="3325188"/>
            <a:chExt cx="3460344" cy="962022"/>
          </a:xfrm>
        </p:grpSpPr>
        <p:sp>
          <p:nvSpPr>
            <p:cNvPr id="69" name="矩形 68"/>
            <p:cNvSpPr/>
            <p:nvPr/>
          </p:nvSpPr>
          <p:spPr>
            <a:xfrm>
              <a:off x="874714" y="3677812"/>
              <a:ext cx="3460344"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a:t>
              </a:r>
            </a:p>
          </p:txBody>
        </p:sp>
        <p:sp>
          <p:nvSpPr>
            <p:cNvPr id="70" name="矩形 69"/>
            <p:cNvSpPr/>
            <p:nvPr/>
          </p:nvSpPr>
          <p:spPr>
            <a:xfrm>
              <a:off x="874713" y="3325189"/>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71" name="组合 70"/>
          <p:cNvGrpSpPr/>
          <p:nvPr/>
        </p:nvGrpSpPr>
        <p:grpSpPr>
          <a:xfrm>
            <a:off x="868038" y="2007816"/>
            <a:ext cx="3460344" cy="962022"/>
            <a:chOff x="874713" y="3325188"/>
            <a:chExt cx="3460344" cy="962022"/>
          </a:xfrm>
        </p:grpSpPr>
        <p:sp>
          <p:nvSpPr>
            <p:cNvPr id="72" name="矩形 71"/>
            <p:cNvSpPr/>
            <p:nvPr/>
          </p:nvSpPr>
          <p:spPr>
            <a:xfrm>
              <a:off x="874713" y="3677812"/>
              <a:ext cx="3460344"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a:t>
              </a:r>
            </a:p>
          </p:txBody>
        </p:sp>
        <p:sp>
          <p:nvSpPr>
            <p:cNvPr id="73" name="矩形 72"/>
            <p:cNvSpPr/>
            <p:nvPr/>
          </p:nvSpPr>
          <p:spPr>
            <a:xfrm>
              <a:off x="2093083"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74" name="组合 73"/>
          <p:cNvGrpSpPr/>
          <p:nvPr/>
        </p:nvGrpSpPr>
        <p:grpSpPr>
          <a:xfrm>
            <a:off x="868038" y="3250602"/>
            <a:ext cx="3460344" cy="962022"/>
            <a:chOff x="874713" y="3325188"/>
            <a:chExt cx="3460344" cy="962022"/>
          </a:xfrm>
        </p:grpSpPr>
        <p:sp>
          <p:nvSpPr>
            <p:cNvPr id="75" name="矩形 74"/>
            <p:cNvSpPr/>
            <p:nvPr/>
          </p:nvSpPr>
          <p:spPr>
            <a:xfrm>
              <a:off x="874713" y="3677812"/>
              <a:ext cx="3460344"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a:t>
              </a:r>
            </a:p>
          </p:txBody>
        </p:sp>
        <p:sp>
          <p:nvSpPr>
            <p:cNvPr id="76" name="矩形 75"/>
            <p:cNvSpPr/>
            <p:nvPr/>
          </p:nvSpPr>
          <p:spPr>
            <a:xfrm>
              <a:off x="2093083" y="3325189"/>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77" name="组合 76"/>
          <p:cNvGrpSpPr/>
          <p:nvPr/>
        </p:nvGrpSpPr>
        <p:grpSpPr>
          <a:xfrm>
            <a:off x="868038" y="4493389"/>
            <a:ext cx="3460344" cy="962022"/>
            <a:chOff x="874713" y="3325188"/>
            <a:chExt cx="3460344" cy="962022"/>
          </a:xfrm>
        </p:grpSpPr>
        <p:sp>
          <p:nvSpPr>
            <p:cNvPr id="78" name="矩形 77"/>
            <p:cNvSpPr/>
            <p:nvPr/>
          </p:nvSpPr>
          <p:spPr>
            <a:xfrm>
              <a:off x="874713" y="3677812"/>
              <a:ext cx="3460344"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a:t>
              </a:r>
            </a:p>
          </p:txBody>
        </p:sp>
        <p:sp>
          <p:nvSpPr>
            <p:cNvPr id="79" name="矩形 78"/>
            <p:cNvSpPr/>
            <p:nvPr/>
          </p:nvSpPr>
          <p:spPr>
            <a:xfrm>
              <a:off x="2093083" y="3325189"/>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spTree>
    <p:extLst>
      <p:ext uri="{BB962C8B-B14F-4D97-AF65-F5344CB8AC3E}">
        <p14:creationId val="263529583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0-#ppt_w/2"/>
                                          </p:val>
                                        </p:tav>
                                        <p:tav tm="100000">
                                          <p:val>
                                            <p:strVal val="#ppt_x"/>
                                          </p:val>
                                        </p:tav>
                                      </p:tavLst>
                                    </p:anim>
                                    <p:anim calcmode="lin" valueType="num">
                                      <p:cBhvr additive="base">
                                        <p:cTn dur="500" fill="hold" id="8"/>
                                        <p:tgtEl>
                                          <p:spTgt spid="5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57"/>
                                        </p:tgtEl>
                                        <p:attrNameLst>
                                          <p:attrName>style.visibility</p:attrName>
                                        </p:attrNameLst>
                                      </p:cBhvr>
                                      <p:to>
                                        <p:strVal val="visible"/>
                                      </p:to>
                                    </p:set>
                                    <p:anim calcmode="lin" valueType="num">
                                      <p:cBhvr additive="base">
                                        <p:cTn dur="500" id="12"/>
                                        <p:tgtEl>
                                          <p:spTgt spid="57"/>
                                        </p:tgtEl>
                                        <p:attrNameLst>
                                          <p:attrName>ppt_x</p:attrName>
                                        </p:attrNameLst>
                                      </p:cBhvr>
                                      <p:tavLst>
                                        <p:tav tm="0">
                                          <p:val>
                                            <p:strVal val="#ppt_x-#ppt_w*1.125000"/>
                                          </p:val>
                                        </p:tav>
                                        <p:tav tm="100000">
                                          <p:val>
                                            <p:strVal val="#ppt_x"/>
                                          </p:val>
                                        </p:tav>
                                      </p:tavLst>
                                    </p:anim>
                                    <p:animEffect filter="wipe(right)" transition="in">
                                      <p:cBhvr>
                                        <p:cTn dur="500" id="13"/>
                                        <p:tgtEl>
                                          <p:spTgt spid="57"/>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52"/>
                                        </p:tgtEl>
                                        <p:attrNameLst>
                                          <p:attrName>style.visibility</p:attrName>
                                        </p:attrNameLst>
                                      </p:cBhvr>
                                      <p:to>
                                        <p:strVal val="visible"/>
                                      </p:to>
                                    </p:set>
                                    <p:anim calcmode="lin" valueType="num">
                                      <p:cBhvr>
                                        <p:cTn dur="500" fill="hold" id="17"/>
                                        <p:tgtEl>
                                          <p:spTgt spid="52"/>
                                        </p:tgtEl>
                                        <p:attrNameLst>
                                          <p:attrName>ppt_w</p:attrName>
                                        </p:attrNameLst>
                                      </p:cBhvr>
                                      <p:tavLst>
                                        <p:tav tm="0">
                                          <p:val>
                                            <p:fltVal val="0"/>
                                          </p:val>
                                        </p:tav>
                                        <p:tav tm="100000">
                                          <p:val>
                                            <p:strVal val="#ppt_w"/>
                                          </p:val>
                                        </p:tav>
                                      </p:tavLst>
                                    </p:anim>
                                    <p:anim calcmode="lin" valueType="num">
                                      <p:cBhvr>
                                        <p:cTn dur="500" fill="hold" id="18"/>
                                        <p:tgtEl>
                                          <p:spTgt spid="52"/>
                                        </p:tgtEl>
                                        <p:attrNameLst>
                                          <p:attrName>ppt_h</p:attrName>
                                        </p:attrNameLst>
                                      </p:cBhvr>
                                      <p:tavLst>
                                        <p:tav tm="0">
                                          <p:val>
                                            <p:fltVal val="0"/>
                                          </p:val>
                                        </p:tav>
                                        <p:tav tm="100000">
                                          <p:val>
                                            <p:strVal val="#ppt_h"/>
                                          </p:val>
                                        </p:tav>
                                      </p:tavLst>
                                    </p:anim>
                                    <p:animEffect filter="fade" transition="in">
                                      <p:cBhvr>
                                        <p:cTn dur="500" id="19"/>
                                        <p:tgtEl>
                                          <p:spTgt spid="52"/>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8"/>
                                        </p:tgtEl>
                                        <p:attrNameLst>
                                          <p:attrName>style.visibility</p:attrName>
                                        </p:attrNameLst>
                                      </p:cBhvr>
                                      <p:to>
                                        <p:strVal val="visible"/>
                                      </p:to>
                                    </p:set>
                                    <p:anim calcmode="lin" valueType="num">
                                      <p:cBhvr>
                                        <p:cTn dur="500" fill="hold" id="22"/>
                                        <p:tgtEl>
                                          <p:spTgt spid="38"/>
                                        </p:tgtEl>
                                        <p:attrNameLst>
                                          <p:attrName>ppt_w</p:attrName>
                                        </p:attrNameLst>
                                      </p:cBhvr>
                                      <p:tavLst>
                                        <p:tav tm="0">
                                          <p:val>
                                            <p:fltVal val="0"/>
                                          </p:val>
                                        </p:tav>
                                        <p:tav tm="100000">
                                          <p:val>
                                            <p:strVal val="#ppt_w"/>
                                          </p:val>
                                        </p:tav>
                                      </p:tavLst>
                                    </p:anim>
                                    <p:anim calcmode="lin" valueType="num">
                                      <p:cBhvr>
                                        <p:cTn dur="500" fill="hold" id="23"/>
                                        <p:tgtEl>
                                          <p:spTgt spid="38"/>
                                        </p:tgtEl>
                                        <p:attrNameLst>
                                          <p:attrName>ppt_h</p:attrName>
                                        </p:attrNameLst>
                                      </p:cBhvr>
                                      <p:tavLst>
                                        <p:tav tm="0">
                                          <p:val>
                                            <p:fltVal val="0"/>
                                          </p:val>
                                        </p:tav>
                                        <p:tav tm="100000">
                                          <p:val>
                                            <p:strVal val="#ppt_h"/>
                                          </p:val>
                                        </p:tav>
                                      </p:tavLst>
                                    </p:anim>
                                    <p:animEffect filter="fade" transition="in">
                                      <p:cBhvr>
                                        <p:cTn dur="500" id="24"/>
                                        <p:tgtEl>
                                          <p:spTgt spid="38"/>
                                        </p:tgtEl>
                                      </p:cBhvr>
                                    </p:animEffect>
                                  </p:childTnLst>
                                </p:cTn>
                              </p:par>
                              <p:par>
                                <p:cTn fill="hold" id="25" nodeType="withEffect" presetClass="entr" presetID="53" presetSubtype="0">
                                  <p:stCondLst>
                                    <p:cond delay="0"/>
                                  </p:stCondLst>
                                  <p:childTnLst>
                                    <p:set>
                                      <p:cBhvr>
                                        <p:cTn dur="1" fill="hold" id="26">
                                          <p:stCondLst>
                                            <p:cond delay="0"/>
                                          </p:stCondLst>
                                        </p:cTn>
                                        <p:tgtEl>
                                          <p:spTgt spid="39"/>
                                        </p:tgtEl>
                                        <p:attrNameLst>
                                          <p:attrName>style.visibility</p:attrName>
                                        </p:attrNameLst>
                                      </p:cBhvr>
                                      <p:to>
                                        <p:strVal val="visible"/>
                                      </p:to>
                                    </p:set>
                                    <p:anim calcmode="lin" valueType="num">
                                      <p:cBhvr>
                                        <p:cTn dur="500" fill="hold" id="27"/>
                                        <p:tgtEl>
                                          <p:spTgt spid="39"/>
                                        </p:tgtEl>
                                        <p:attrNameLst>
                                          <p:attrName>ppt_w</p:attrName>
                                        </p:attrNameLst>
                                      </p:cBhvr>
                                      <p:tavLst>
                                        <p:tav tm="0">
                                          <p:val>
                                            <p:fltVal val="0"/>
                                          </p:val>
                                        </p:tav>
                                        <p:tav tm="100000">
                                          <p:val>
                                            <p:strVal val="#ppt_w"/>
                                          </p:val>
                                        </p:tav>
                                      </p:tavLst>
                                    </p:anim>
                                    <p:anim calcmode="lin" valueType="num">
                                      <p:cBhvr>
                                        <p:cTn dur="500" fill="hold" id="28"/>
                                        <p:tgtEl>
                                          <p:spTgt spid="39"/>
                                        </p:tgtEl>
                                        <p:attrNameLst>
                                          <p:attrName>ppt_h</p:attrName>
                                        </p:attrNameLst>
                                      </p:cBhvr>
                                      <p:tavLst>
                                        <p:tav tm="0">
                                          <p:val>
                                            <p:fltVal val="0"/>
                                          </p:val>
                                        </p:tav>
                                        <p:tav tm="100000">
                                          <p:val>
                                            <p:strVal val="#ppt_h"/>
                                          </p:val>
                                        </p:tav>
                                      </p:tavLst>
                                    </p:anim>
                                    <p:animEffect filter="fade" transition="in">
                                      <p:cBhvr>
                                        <p:cTn dur="500" id="29"/>
                                        <p:tgtEl>
                                          <p:spTgt spid="39"/>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36"/>
                                        </p:tgtEl>
                                        <p:attrNameLst>
                                          <p:attrName>style.visibility</p:attrName>
                                        </p:attrNameLst>
                                      </p:cBhvr>
                                      <p:to>
                                        <p:strVal val="visible"/>
                                      </p:to>
                                    </p:set>
                                    <p:anim calcmode="lin" valueType="num">
                                      <p:cBhvr>
                                        <p:cTn dur="500" fill="hold" id="32"/>
                                        <p:tgtEl>
                                          <p:spTgt spid="36"/>
                                        </p:tgtEl>
                                        <p:attrNameLst>
                                          <p:attrName>ppt_w</p:attrName>
                                        </p:attrNameLst>
                                      </p:cBhvr>
                                      <p:tavLst>
                                        <p:tav tm="0">
                                          <p:val>
                                            <p:fltVal val="0"/>
                                          </p:val>
                                        </p:tav>
                                        <p:tav tm="100000">
                                          <p:val>
                                            <p:strVal val="#ppt_w"/>
                                          </p:val>
                                        </p:tav>
                                      </p:tavLst>
                                    </p:anim>
                                    <p:anim calcmode="lin" valueType="num">
                                      <p:cBhvr>
                                        <p:cTn dur="500" fill="hold" id="33"/>
                                        <p:tgtEl>
                                          <p:spTgt spid="36"/>
                                        </p:tgtEl>
                                        <p:attrNameLst>
                                          <p:attrName>ppt_h</p:attrName>
                                        </p:attrNameLst>
                                      </p:cBhvr>
                                      <p:tavLst>
                                        <p:tav tm="0">
                                          <p:val>
                                            <p:fltVal val="0"/>
                                          </p:val>
                                        </p:tav>
                                        <p:tav tm="100000">
                                          <p:val>
                                            <p:strVal val="#ppt_h"/>
                                          </p:val>
                                        </p:tav>
                                      </p:tavLst>
                                    </p:anim>
                                    <p:animEffect filter="fade" transition="in">
                                      <p:cBhvr>
                                        <p:cTn dur="500" id="34"/>
                                        <p:tgtEl>
                                          <p:spTgt spid="36"/>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37"/>
                                        </p:tgtEl>
                                        <p:attrNameLst>
                                          <p:attrName>style.visibility</p:attrName>
                                        </p:attrNameLst>
                                      </p:cBhvr>
                                      <p:to>
                                        <p:strVal val="visible"/>
                                      </p:to>
                                    </p:set>
                                    <p:anim calcmode="lin" valueType="num">
                                      <p:cBhvr>
                                        <p:cTn dur="500" fill="hold" id="37"/>
                                        <p:tgtEl>
                                          <p:spTgt spid="37"/>
                                        </p:tgtEl>
                                        <p:attrNameLst>
                                          <p:attrName>ppt_w</p:attrName>
                                        </p:attrNameLst>
                                      </p:cBhvr>
                                      <p:tavLst>
                                        <p:tav tm="0">
                                          <p:val>
                                            <p:fltVal val="0"/>
                                          </p:val>
                                        </p:tav>
                                        <p:tav tm="100000">
                                          <p:val>
                                            <p:strVal val="#ppt_w"/>
                                          </p:val>
                                        </p:tav>
                                      </p:tavLst>
                                    </p:anim>
                                    <p:anim calcmode="lin" valueType="num">
                                      <p:cBhvr>
                                        <p:cTn dur="500" fill="hold" id="38"/>
                                        <p:tgtEl>
                                          <p:spTgt spid="37"/>
                                        </p:tgtEl>
                                        <p:attrNameLst>
                                          <p:attrName>ppt_h</p:attrName>
                                        </p:attrNameLst>
                                      </p:cBhvr>
                                      <p:tavLst>
                                        <p:tav tm="0">
                                          <p:val>
                                            <p:fltVal val="0"/>
                                          </p:val>
                                        </p:tav>
                                        <p:tav tm="100000">
                                          <p:val>
                                            <p:strVal val="#ppt_h"/>
                                          </p:val>
                                        </p:tav>
                                      </p:tavLst>
                                    </p:anim>
                                    <p:animEffect filter="fade" transition="in">
                                      <p:cBhvr>
                                        <p:cTn dur="500" id="39"/>
                                        <p:tgtEl>
                                          <p:spTgt spid="37"/>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31"/>
                                        </p:tgtEl>
                                        <p:attrNameLst>
                                          <p:attrName>style.visibility</p:attrName>
                                        </p:attrNameLst>
                                      </p:cBhvr>
                                      <p:to>
                                        <p:strVal val="visible"/>
                                      </p:to>
                                    </p:set>
                                    <p:anim calcmode="lin" valueType="num">
                                      <p:cBhvr>
                                        <p:cTn dur="500" fill="hold" id="42"/>
                                        <p:tgtEl>
                                          <p:spTgt spid="31"/>
                                        </p:tgtEl>
                                        <p:attrNameLst>
                                          <p:attrName>ppt_w</p:attrName>
                                        </p:attrNameLst>
                                      </p:cBhvr>
                                      <p:tavLst>
                                        <p:tav tm="0">
                                          <p:val>
                                            <p:fltVal val="0"/>
                                          </p:val>
                                        </p:tav>
                                        <p:tav tm="100000">
                                          <p:val>
                                            <p:strVal val="#ppt_w"/>
                                          </p:val>
                                        </p:tav>
                                      </p:tavLst>
                                    </p:anim>
                                    <p:anim calcmode="lin" valueType="num">
                                      <p:cBhvr>
                                        <p:cTn dur="500" fill="hold" id="43"/>
                                        <p:tgtEl>
                                          <p:spTgt spid="31"/>
                                        </p:tgtEl>
                                        <p:attrNameLst>
                                          <p:attrName>ppt_h</p:attrName>
                                        </p:attrNameLst>
                                      </p:cBhvr>
                                      <p:tavLst>
                                        <p:tav tm="0">
                                          <p:val>
                                            <p:fltVal val="0"/>
                                          </p:val>
                                        </p:tav>
                                        <p:tav tm="100000">
                                          <p:val>
                                            <p:strVal val="#ppt_h"/>
                                          </p:val>
                                        </p:tav>
                                      </p:tavLst>
                                    </p:anim>
                                    <p:animEffect filter="fade" transition="in">
                                      <p:cBhvr>
                                        <p:cTn dur="500" id="44"/>
                                        <p:tgtEl>
                                          <p:spTgt spid="31"/>
                                        </p:tgtEl>
                                      </p:cBhvr>
                                    </p:animEffect>
                                  </p:childTnLst>
                                </p:cTn>
                              </p:par>
                              <p:par>
                                <p:cTn fill="hold" id="45" nodeType="withEffect" presetClass="entr" presetID="53" presetSubtype="0">
                                  <p:stCondLst>
                                    <p:cond delay="0"/>
                                  </p:stCondLst>
                                  <p:childTnLst>
                                    <p:set>
                                      <p:cBhvr>
                                        <p:cTn dur="1" fill="hold" id="46">
                                          <p:stCondLst>
                                            <p:cond delay="0"/>
                                          </p:stCondLst>
                                        </p:cTn>
                                        <p:tgtEl>
                                          <p:spTgt spid="32"/>
                                        </p:tgtEl>
                                        <p:attrNameLst>
                                          <p:attrName>style.visibility</p:attrName>
                                        </p:attrNameLst>
                                      </p:cBhvr>
                                      <p:to>
                                        <p:strVal val="visible"/>
                                      </p:to>
                                    </p:set>
                                    <p:anim calcmode="lin" valueType="num">
                                      <p:cBhvr>
                                        <p:cTn dur="500" fill="hold" id="47"/>
                                        <p:tgtEl>
                                          <p:spTgt spid="32"/>
                                        </p:tgtEl>
                                        <p:attrNameLst>
                                          <p:attrName>ppt_w</p:attrName>
                                        </p:attrNameLst>
                                      </p:cBhvr>
                                      <p:tavLst>
                                        <p:tav tm="0">
                                          <p:val>
                                            <p:fltVal val="0"/>
                                          </p:val>
                                        </p:tav>
                                        <p:tav tm="100000">
                                          <p:val>
                                            <p:strVal val="#ppt_w"/>
                                          </p:val>
                                        </p:tav>
                                      </p:tavLst>
                                    </p:anim>
                                    <p:anim calcmode="lin" valueType="num">
                                      <p:cBhvr>
                                        <p:cTn dur="500" fill="hold" id="48"/>
                                        <p:tgtEl>
                                          <p:spTgt spid="32"/>
                                        </p:tgtEl>
                                        <p:attrNameLst>
                                          <p:attrName>ppt_h</p:attrName>
                                        </p:attrNameLst>
                                      </p:cBhvr>
                                      <p:tavLst>
                                        <p:tav tm="0">
                                          <p:val>
                                            <p:fltVal val="0"/>
                                          </p:val>
                                        </p:tav>
                                        <p:tav tm="100000">
                                          <p:val>
                                            <p:strVal val="#ppt_h"/>
                                          </p:val>
                                        </p:tav>
                                      </p:tavLst>
                                    </p:anim>
                                    <p:animEffect filter="fade" transition="in">
                                      <p:cBhvr>
                                        <p:cTn dur="500" id="49"/>
                                        <p:tgtEl>
                                          <p:spTgt spid="32"/>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27"/>
                                        </p:tgtEl>
                                        <p:attrNameLst>
                                          <p:attrName>style.visibility</p:attrName>
                                        </p:attrNameLst>
                                      </p:cBhvr>
                                      <p:to>
                                        <p:strVal val="visible"/>
                                      </p:to>
                                    </p:set>
                                    <p:anim calcmode="lin" valueType="num">
                                      <p:cBhvr>
                                        <p:cTn dur="500" fill="hold" id="52"/>
                                        <p:tgtEl>
                                          <p:spTgt spid="27"/>
                                        </p:tgtEl>
                                        <p:attrNameLst>
                                          <p:attrName>ppt_w</p:attrName>
                                        </p:attrNameLst>
                                      </p:cBhvr>
                                      <p:tavLst>
                                        <p:tav tm="0">
                                          <p:val>
                                            <p:fltVal val="0"/>
                                          </p:val>
                                        </p:tav>
                                        <p:tav tm="100000">
                                          <p:val>
                                            <p:strVal val="#ppt_w"/>
                                          </p:val>
                                        </p:tav>
                                      </p:tavLst>
                                    </p:anim>
                                    <p:anim calcmode="lin" valueType="num">
                                      <p:cBhvr>
                                        <p:cTn dur="500" fill="hold" id="53"/>
                                        <p:tgtEl>
                                          <p:spTgt spid="27"/>
                                        </p:tgtEl>
                                        <p:attrNameLst>
                                          <p:attrName>ppt_h</p:attrName>
                                        </p:attrNameLst>
                                      </p:cBhvr>
                                      <p:tavLst>
                                        <p:tav tm="0">
                                          <p:val>
                                            <p:fltVal val="0"/>
                                          </p:val>
                                        </p:tav>
                                        <p:tav tm="100000">
                                          <p:val>
                                            <p:strVal val="#ppt_h"/>
                                          </p:val>
                                        </p:tav>
                                      </p:tavLst>
                                    </p:anim>
                                    <p:animEffect filter="fade" transition="in">
                                      <p:cBhvr>
                                        <p:cTn dur="500" id="54"/>
                                        <p:tgtEl>
                                          <p:spTgt spid="27"/>
                                        </p:tgtEl>
                                      </p:cBhvr>
                                    </p:animEffect>
                                  </p:childTnLst>
                                </p:cTn>
                              </p:par>
                              <p:par>
                                <p:cTn fill="hold" id="55" nodeType="withEffect" presetClass="entr" presetID="53" presetSubtype="0">
                                  <p:stCondLst>
                                    <p:cond delay="0"/>
                                  </p:stCondLst>
                                  <p:childTnLst>
                                    <p:set>
                                      <p:cBhvr>
                                        <p:cTn dur="1" fill="hold" id="56">
                                          <p:stCondLst>
                                            <p:cond delay="0"/>
                                          </p:stCondLst>
                                        </p:cTn>
                                        <p:tgtEl>
                                          <p:spTgt spid="28"/>
                                        </p:tgtEl>
                                        <p:attrNameLst>
                                          <p:attrName>style.visibility</p:attrName>
                                        </p:attrNameLst>
                                      </p:cBhvr>
                                      <p:to>
                                        <p:strVal val="visible"/>
                                      </p:to>
                                    </p:set>
                                    <p:anim calcmode="lin" valueType="num">
                                      <p:cBhvr>
                                        <p:cTn dur="500" fill="hold" id="57"/>
                                        <p:tgtEl>
                                          <p:spTgt spid="28"/>
                                        </p:tgtEl>
                                        <p:attrNameLst>
                                          <p:attrName>ppt_w</p:attrName>
                                        </p:attrNameLst>
                                      </p:cBhvr>
                                      <p:tavLst>
                                        <p:tav tm="0">
                                          <p:val>
                                            <p:fltVal val="0"/>
                                          </p:val>
                                        </p:tav>
                                        <p:tav tm="100000">
                                          <p:val>
                                            <p:strVal val="#ppt_w"/>
                                          </p:val>
                                        </p:tav>
                                      </p:tavLst>
                                    </p:anim>
                                    <p:anim calcmode="lin" valueType="num">
                                      <p:cBhvr>
                                        <p:cTn dur="500" fill="hold" id="58"/>
                                        <p:tgtEl>
                                          <p:spTgt spid="28"/>
                                        </p:tgtEl>
                                        <p:attrNameLst>
                                          <p:attrName>ppt_h</p:attrName>
                                        </p:attrNameLst>
                                      </p:cBhvr>
                                      <p:tavLst>
                                        <p:tav tm="0">
                                          <p:val>
                                            <p:fltVal val="0"/>
                                          </p:val>
                                        </p:tav>
                                        <p:tav tm="100000">
                                          <p:val>
                                            <p:strVal val="#ppt_h"/>
                                          </p:val>
                                        </p:tav>
                                      </p:tavLst>
                                    </p:anim>
                                    <p:animEffect filter="fade" transition="in">
                                      <p:cBhvr>
                                        <p:cTn dur="500" id="59"/>
                                        <p:tgtEl>
                                          <p:spTgt spid="28"/>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22"/>
                                        </p:tgtEl>
                                        <p:attrNameLst>
                                          <p:attrName>style.visibility</p:attrName>
                                        </p:attrNameLst>
                                      </p:cBhvr>
                                      <p:to>
                                        <p:strVal val="visible"/>
                                      </p:to>
                                    </p:set>
                                    <p:anim calcmode="lin" valueType="num">
                                      <p:cBhvr>
                                        <p:cTn dur="500" fill="hold" id="62"/>
                                        <p:tgtEl>
                                          <p:spTgt spid="22"/>
                                        </p:tgtEl>
                                        <p:attrNameLst>
                                          <p:attrName>ppt_w</p:attrName>
                                        </p:attrNameLst>
                                      </p:cBhvr>
                                      <p:tavLst>
                                        <p:tav tm="0">
                                          <p:val>
                                            <p:fltVal val="0"/>
                                          </p:val>
                                        </p:tav>
                                        <p:tav tm="100000">
                                          <p:val>
                                            <p:strVal val="#ppt_w"/>
                                          </p:val>
                                        </p:tav>
                                      </p:tavLst>
                                    </p:anim>
                                    <p:anim calcmode="lin" valueType="num">
                                      <p:cBhvr>
                                        <p:cTn dur="500" fill="hold" id="63"/>
                                        <p:tgtEl>
                                          <p:spTgt spid="22"/>
                                        </p:tgtEl>
                                        <p:attrNameLst>
                                          <p:attrName>ppt_h</p:attrName>
                                        </p:attrNameLst>
                                      </p:cBhvr>
                                      <p:tavLst>
                                        <p:tav tm="0">
                                          <p:val>
                                            <p:fltVal val="0"/>
                                          </p:val>
                                        </p:tav>
                                        <p:tav tm="100000">
                                          <p:val>
                                            <p:strVal val="#ppt_h"/>
                                          </p:val>
                                        </p:tav>
                                      </p:tavLst>
                                    </p:anim>
                                    <p:animEffect filter="fade" transition="in">
                                      <p:cBhvr>
                                        <p:cTn dur="500" id="64"/>
                                        <p:tgtEl>
                                          <p:spTgt spid="22"/>
                                        </p:tgtEl>
                                      </p:cBhvr>
                                    </p:animEffect>
                                  </p:childTnLst>
                                </p:cTn>
                              </p:par>
                              <p:par>
                                <p:cTn fill="hold" id="65" nodeType="withEffect" presetClass="entr" presetID="53" presetSubtype="0">
                                  <p:stCondLst>
                                    <p:cond delay="0"/>
                                  </p:stCondLst>
                                  <p:childTnLst>
                                    <p:set>
                                      <p:cBhvr>
                                        <p:cTn dur="1" fill="hold" id="66">
                                          <p:stCondLst>
                                            <p:cond delay="0"/>
                                          </p:stCondLst>
                                        </p:cTn>
                                        <p:tgtEl>
                                          <p:spTgt spid="23"/>
                                        </p:tgtEl>
                                        <p:attrNameLst>
                                          <p:attrName>style.visibility</p:attrName>
                                        </p:attrNameLst>
                                      </p:cBhvr>
                                      <p:to>
                                        <p:strVal val="visible"/>
                                      </p:to>
                                    </p:set>
                                    <p:anim calcmode="lin" valueType="num">
                                      <p:cBhvr>
                                        <p:cTn dur="500" fill="hold" id="67"/>
                                        <p:tgtEl>
                                          <p:spTgt spid="23"/>
                                        </p:tgtEl>
                                        <p:attrNameLst>
                                          <p:attrName>ppt_w</p:attrName>
                                        </p:attrNameLst>
                                      </p:cBhvr>
                                      <p:tavLst>
                                        <p:tav tm="0">
                                          <p:val>
                                            <p:fltVal val="0"/>
                                          </p:val>
                                        </p:tav>
                                        <p:tav tm="100000">
                                          <p:val>
                                            <p:strVal val="#ppt_w"/>
                                          </p:val>
                                        </p:tav>
                                      </p:tavLst>
                                    </p:anim>
                                    <p:anim calcmode="lin" valueType="num">
                                      <p:cBhvr>
                                        <p:cTn dur="500" fill="hold" id="68"/>
                                        <p:tgtEl>
                                          <p:spTgt spid="23"/>
                                        </p:tgtEl>
                                        <p:attrNameLst>
                                          <p:attrName>ppt_h</p:attrName>
                                        </p:attrNameLst>
                                      </p:cBhvr>
                                      <p:tavLst>
                                        <p:tav tm="0">
                                          <p:val>
                                            <p:fltVal val="0"/>
                                          </p:val>
                                        </p:tav>
                                        <p:tav tm="100000">
                                          <p:val>
                                            <p:strVal val="#ppt_h"/>
                                          </p:val>
                                        </p:tav>
                                      </p:tavLst>
                                    </p:anim>
                                    <p:animEffect filter="fade" transition="in">
                                      <p:cBhvr>
                                        <p:cTn dur="500" id="69"/>
                                        <p:tgtEl>
                                          <p:spTgt spid="23"/>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20"/>
                                        </p:tgtEl>
                                        <p:attrNameLst>
                                          <p:attrName>style.visibility</p:attrName>
                                        </p:attrNameLst>
                                      </p:cBhvr>
                                      <p:to>
                                        <p:strVal val="visible"/>
                                      </p:to>
                                    </p:set>
                                    <p:anim calcmode="lin" valueType="num">
                                      <p:cBhvr>
                                        <p:cTn dur="500" fill="hold" id="72"/>
                                        <p:tgtEl>
                                          <p:spTgt spid="20"/>
                                        </p:tgtEl>
                                        <p:attrNameLst>
                                          <p:attrName>ppt_w</p:attrName>
                                        </p:attrNameLst>
                                      </p:cBhvr>
                                      <p:tavLst>
                                        <p:tav tm="0">
                                          <p:val>
                                            <p:fltVal val="0"/>
                                          </p:val>
                                        </p:tav>
                                        <p:tav tm="100000">
                                          <p:val>
                                            <p:strVal val="#ppt_w"/>
                                          </p:val>
                                        </p:tav>
                                      </p:tavLst>
                                    </p:anim>
                                    <p:anim calcmode="lin" valueType="num">
                                      <p:cBhvr>
                                        <p:cTn dur="500" fill="hold" id="73"/>
                                        <p:tgtEl>
                                          <p:spTgt spid="20"/>
                                        </p:tgtEl>
                                        <p:attrNameLst>
                                          <p:attrName>ppt_h</p:attrName>
                                        </p:attrNameLst>
                                      </p:cBhvr>
                                      <p:tavLst>
                                        <p:tav tm="0">
                                          <p:val>
                                            <p:fltVal val="0"/>
                                          </p:val>
                                        </p:tav>
                                        <p:tav tm="100000">
                                          <p:val>
                                            <p:strVal val="#ppt_h"/>
                                          </p:val>
                                        </p:tav>
                                      </p:tavLst>
                                    </p:anim>
                                    <p:animEffect filter="fade" transition="in">
                                      <p:cBhvr>
                                        <p:cTn dur="500" id="74"/>
                                        <p:tgtEl>
                                          <p:spTgt spid="20"/>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21"/>
                                        </p:tgtEl>
                                        <p:attrNameLst>
                                          <p:attrName>style.visibility</p:attrName>
                                        </p:attrNameLst>
                                      </p:cBhvr>
                                      <p:to>
                                        <p:strVal val="visible"/>
                                      </p:to>
                                    </p:set>
                                    <p:anim calcmode="lin" valueType="num">
                                      <p:cBhvr>
                                        <p:cTn dur="500" fill="hold" id="77"/>
                                        <p:tgtEl>
                                          <p:spTgt spid="21"/>
                                        </p:tgtEl>
                                        <p:attrNameLst>
                                          <p:attrName>ppt_w</p:attrName>
                                        </p:attrNameLst>
                                      </p:cBhvr>
                                      <p:tavLst>
                                        <p:tav tm="0">
                                          <p:val>
                                            <p:fltVal val="0"/>
                                          </p:val>
                                        </p:tav>
                                        <p:tav tm="100000">
                                          <p:val>
                                            <p:strVal val="#ppt_w"/>
                                          </p:val>
                                        </p:tav>
                                      </p:tavLst>
                                    </p:anim>
                                    <p:anim calcmode="lin" valueType="num">
                                      <p:cBhvr>
                                        <p:cTn dur="500" fill="hold" id="78"/>
                                        <p:tgtEl>
                                          <p:spTgt spid="21"/>
                                        </p:tgtEl>
                                        <p:attrNameLst>
                                          <p:attrName>ppt_h</p:attrName>
                                        </p:attrNameLst>
                                      </p:cBhvr>
                                      <p:tavLst>
                                        <p:tav tm="0">
                                          <p:val>
                                            <p:fltVal val="0"/>
                                          </p:val>
                                        </p:tav>
                                        <p:tav tm="100000">
                                          <p:val>
                                            <p:strVal val="#ppt_h"/>
                                          </p:val>
                                        </p:tav>
                                      </p:tavLst>
                                    </p:anim>
                                    <p:animEffect filter="fade" transition="in">
                                      <p:cBhvr>
                                        <p:cTn dur="500" id="79"/>
                                        <p:tgtEl>
                                          <p:spTgt spid="21"/>
                                        </p:tgtEl>
                                      </p:cBhvr>
                                    </p:animEffect>
                                  </p:childTnLst>
                                </p:cTn>
                              </p:par>
                              <p:par>
                                <p:cTn fill="hold" id="80" nodeType="withEffect" presetClass="entr" presetID="53" presetSubtype="0">
                                  <p:stCondLst>
                                    <p:cond delay="0"/>
                                  </p:stCondLst>
                                  <p:childTnLst>
                                    <p:set>
                                      <p:cBhvr>
                                        <p:cTn dur="1" fill="hold" id="81">
                                          <p:stCondLst>
                                            <p:cond delay="0"/>
                                          </p:stCondLst>
                                        </p:cTn>
                                        <p:tgtEl>
                                          <p:spTgt spid="64"/>
                                        </p:tgtEl>
                                        <p:attrNameLst>
                                          <p:attrName>style.visibility</p:attrName>
                                        </p:attrNameLst>
                                      </p:cBhvr>
                                      <p:to>
                                        <p:strVal val="visible"/>
                                      </p:to>
                                    </p:set>
                                    <p:anim calcmode="lin" valueType="num">
                                      <p:cBhvr>
                                        <p:cTn dur="500" fill="hold" id="82"/>
                                        <p:tgtEl>
                                          <p:spTgt spid="64"/>
                                        </p:tgtEl>
                                        <p:attrNameLst>
                                          <p:attrName>ppt_w</p:attrName>
                                        </p:attrNameLst>
                                      </p:cBhvr>
                                      <p:tavLst>
                                        <p:tav tm="0">
                                          <p:val>
                                            <p:fltVal val="0"/>
                                          </p:val>
                                        </p:tav>
                                        <p:tav tm="100000">
                                          <p:val>
                                            <p:strVal val="#ppt_w"/>
                                          </p:val>
                                        </p:tav>
                                      </p:tavLst>
                                    </p:anim>
                                    <p:anim calcmode="lin" valueType="num">
                                      <p:cBhvr>
                                        <p:cTn dur="500" fill="hold" id="83"/>
                                        <p:tgtEl>
                                          <p:spTgt spid="64"/>
                                        </p:tgtEl>
                                        <p:attrNameLst>
                                          <p:attrName>ppt_h</p:attrName>
                                        </p:attrNameLst>
                                      </p:cBhvr>
                                      <p:tavLst>
                                        <p:tav tm="0">
                                          <p:val>
                                            <p:fltVal val="0"/>
                                          </p:val>
                                        </p:tav>
                                        <p:tav tm="100000">
                                          <p:val>
                                            <p:strVal val="#ppt_h"/>
                                          </p:val>
                                        </p:tav>
                                      </p:tavLst>
                                    </p:anim>
                                    <p:animEffect filter="fade" transition="in">
                                      <p:cBhvr>
                                        <p:cTn dur="500" id="84"/>
                                        <p:tgtEl>
                                          <p:spTgt spid="64"/>
                                        </p:tgtEl>
                                      </p:cBhvr>
                                    </p:animEffect>
                                  </p:childTnLst>
                                </p:cTn>
                              </p:par>
                            </p:childTnLst>
                          </p:cTn>
                        </p:par>
                        <p:par>
                          <p:cTn fill="hold" id="85" nodeType="afterGroup">
                            <p:stCondLst>
                              <p:cond delay="1500"/>
                            </p:stCondLst>
                            <p:childTnLst>
                              <p:par>
                                <p:cTn fill="hold" id="86" nodeType="afterEffect" presetClass="entr" presetID="2" presetSubtype="4">
                                  <p:stCondLst>
                                    <p:cond delay="0"/>
                                  </p:stCondLst>
                                  <p:childTnLst>
                                    <p:set>
                                      <p:cBhvr>
                                        <p:cTn dur="1" fill="hold" id="87">
                                          <p:stCondLst>
                                            <p:cond delay="0"/>
                                          </p:stCondLst>
                                        </p:cTn>
                                        <p:tgtEl>
                                          <p:spTgt spid="71"/>
                                        </p:tgtEl>
                                        <p:attrNameLst>
                                          <p:attrName>style.visibility</p:attrName>
                                        </p:attrNameLst>
                                      </p:cBhvr>
                                      <p:to>
                                        <p:strVal val="visible"/>
                                      </p:to>
                                    </p:set>
                                    <p:anim calcmode="lin" valueType="num">
                                      <p:cBhvr additive="base">
                                        <p:cTn dur="500" fill="hold" id="88"/>
                                        <p:tgtEl>
                                          <p:spTgt spid="71"/>
                                        </p:tgtEl>
                                        <p:attrNameLst>
                                          <p:attrName>ppt_x</p:attrName>
                                        </p:attrNameLst>
                                      </p:cBhvr>
                                      <p:tavLst>
                                        <p:tav tm="0">
                                          <p:val>
                                            <p:strVal val="#ppt_x"/>
                                          </p:val>
                                        </p:tav>
                                        <p:tav tm="100000">
                                          <p:val>
                                            <p:strVal val="#ppt_x"/>
                                          </p:val>
                                        </p:tav>
                                      </p:tavLst>
                                    </p:anim>
                                    <p:anim calcmode="lin" valueType="num">
                                      <p:cBhvr additive="base">
                                        <p:cTn dur="500" fill="hold" id="89"/>
                                        <p:tgtEl>
                                          <p:spTgt spid="71"/>
                                        </p:tgtEl>
                                        <p:attrNameLst>
                                          <p:attrName>ppt_y</p:attrName>
                                        </p:attrNameLst>
                                      </p:cBhvr>
                                      <p:tavLst>
                                        <p:tav tm="0">
                                          <p:val>
                                            <p:strVal val="1+#ppt_h/2"/>
                                          </p:val>
                                        </p:tav>
                                        <p:tav tm="100000">
                                          <p:val>
                                            <p:strVal val="#ppt_y"/>
                                          </p:val>
                                        </p:tav>
                                      </p:tavLst>
                                    </p:anim>
                                  </p:childTnLst>
                                </p:cTn>
                              </p:par>
                              <p:par>
                                <p:cTn fill="hold" id="90" nodeType="withEffect" presetClass="entr" presetID="2" presetSubtype="4">
                                  <p:stCondLst>
                                    <p:cond delay="0"/>
                                  </p:stCondLst>
                                  <p:childTnLst>
                                    <p:set>
                                      <p:cBhvr>
                                        <p:cTn dur="1" fill="hold" id="91">
                                          <p:stCondLst>
                                            <p:cond delay="0"/>
                                          </p:stCondLst>
                                        </p:cTn>
                                        <p:tgtEl>
                                          <p:spTgt spid="74"/>
                                        </p:tgtEl>
                                        <p:attrNameLst>
                                          <p:attrName>style.visibility</p:attrName>
                                        </p:attrNameLst>
                                      </p:cBhvr>
                                      <p:to>
                                        <p:strVal val="visible"/>
                                      </p:to>
                                    </p:set>
                                    <p:anim calcmode="lin" valueType="num">
                                      <p:cBhvr additive="base">
                                        <p:cTn dur="500" fill="hold" id="92"/>
                                        <p:tgtEl>
                                          <p:spTgt spid="74"/>
                                        </p:tgtEl>
                                        <p:attrNameLst>
                                          <p:attrName>ppt_x</p:attrName>
                                        </p:attrNameLst>
                                      </p:cBhvr>
                                      <p:tavLst>
                                        <p:tav tm="0">
                                          <p:val>
                                            <p:strVal val="#ppt_x"/>
                                          </p:val>
                                        </p:tav>
                                        <p:tav tm="100000">
                                          <p:val>
                                            <p:strVal val="#ppt_x"/>
                                          </p:val>
                                        </p:tav>
                                      </p:tavLst>
                                    </p:anim>
                                    <p:anim calcmode="lin" valueType="num">
                                      <p:cBhvr additive="base">
                                        <p:cTn dur="500" fill="hold" id="93"/>
                                        <p:tgtEl>
                                          <p:spTgt spid="74"/>
                                        </p:tgtEl>
                                        <p:attrNameLst>
                                          <p:attrName>ppt_y</p:attrName>
                                        </p:attrNameLst>
                                      </p:cBhvr>
                                      <p:tavLst>
                                        <p:tav tm="0">
                                          <p:val>
                                            <p:strVal val="1+#ppt_h/2"/>
                                          </p:val>
                                        </p:tav>
                                        <p:tav tm="100000">
                                          <p:val>
                                            <p:strVal val="#ppt_y"/>
                                          </p:val>
                                        </p:tav>
                                      </p:tavLst>
                                    </p:anim>
                                  </p:childTnLst>
                                </p:cTn>
                              </p:par>
                              <p:par>
                                <p:cTn fill="hold" id="94" nodeType="withEffect" presetClass="entr" presetID="2" presetSubtype="4">
                                  <p:stCondLst>
                                    <p:cond delay="0"/>
                                  </p:stCondLst>
                                  <p:childTnLst>
                                    <p:set>
                                      <p:cBhvr>
                                        <p:cTn dur="1" fill="hold" id="95">
                                          <p:stCondLst>
                                            <p:cond delay="0"/>
                                          </p:stCondLst>
                                        </p:cTn>
                                        <p:tgtEl>
                                          <p:spTgt spid="77"/>
                                        </p:tgtEl>
                                        <p:attrNameLst>
                                          <p:attrName>style.visibility</p:attrName>
                                        </p:attrNameLst>
                                      </p:cBhvr>
                                      <p:to>
                                        <p:strVal val="visible"/>
                                      </p:to>
                                    </p:set>
                                    <p:anim calcmode="lin" valueType="num">
                                      <p:cBhvr additive="base">
                                        <p:cTn dur="500" fill="hold" id="96"/>
                                        <p:tgtEl>
                                          <p:spTgt spid="77"/>
                                        </p:tgtEl>
                                        <p:attrNameLst>
                                          <p:attrName>ppt_x</p:attrName>
                                        </p:attrNameLst>
                                      </p:cBhvr>
                                      <p:tavLst>
                                        <p:tav tm="0">
                                          <p:val>
                                            <p:strVal val="#ppt_x"/>
                                          </p:val>
                                        </p:tav>
                                        <p:tav tm="100000">
                                          <p:val>
                                            <p:strVal val="#ppt_x"/>
                                          </p:val>
                                        </p:tav>
                                      </p:tavLst>
                                    </p:anim>
                                    <p:anim calcmode="lin" valueType="num">
                                      <p:cBhvr additive="base">
                                        <p:cTn dur="500" fill="hold" id="97"/>
                                        <p:tgtEl>
                                          <p:spTgt spid="77"/>
                                        </p:tgtEl>
                                        <p:attrNameLst>
                                          <p:attrName>ppt_y</p:attrName>
                                        </p:attrNameLst>
                                      </p:cBhvr>
                                      <p:tavLst>
                                        <p:tav tm="0">
                                          <p:val>
                                            <p:strVal val="1+#ppt_h/2"/>
                                          </p:val>
                                        </p:tav>
                                        <p:tav tm="100000">
                                          <p:val>
                                            <p:strVal val="#ppt_y"/>
                                          </p:val>
                                        </p:tav>
                                      </p:tavLst>
                                    </p:anim>
                                  </p:childTnLst>
                                </p:cTn>
                              </p:par>
                              <p:par>
                                <p:cTn fill="hold" id="98" nodeType="withEffect" presetClass="entr" presetID="2" presetSubtype="1">
                                  <p:stCondLst>
                                    <p:cond delay="0"/>
                                  </p:stCondLst>
                                  <p:childTnLst>
                                    <p:set>
                                      <p:cBhvr>
                                        <p:cTn dur="1" fill="hold" id="99">
                                          <p:stCondLst>
                                            <p:cond delay="0"/>
                                          </p:stCondLst>
                                        </p:cTn>
                                        <p:tgtEl>
                                          <p:spTgt spid="61"/>
                                        </p:tgtEl>
                                        <p:attrNameLst>
                                          <p:attrName>style.visibility</p:attrName>
                                        </p:attrNameLst>
                                      </p:cBhvr>
                                      <p:to>
                                        <p:strVal val="visible"/>
                                      </p:to>
                                    </p:set>
                                    <p:anim calcmode="lin" valueType="num">
                                      <p:cBhvr additive="base">
                                        <p:cTn dur="500" fill="hold" id="100"/>
                                        <p:tgtEl>
                                          <p:spTgt spid="61"/>
                                        </p:tgtEl>
                                        <p:attrNameLst>
                                          <p:attrName>ppt_x</p:attrName>
                                        </p:attrNameLst>
                                      </p:cBhvr>
                                      <p:tavLst>
                                        <p:tav tm="0">
                                          <p:val>
                                            <p:strVal val="#ppt_x"/>
                                          </p:val>
                                        </p:tav>
                                        <p:tav tm="100000">
                                          <p:val>
                                            <p:strVal val="#ppt_x"/>
                                          </p:val>
                                        </p:tav>
                                      </p:tavLst>
                                    </p:anim>
                                    <p:anim calcmode="lin" valueType="num">
                                      <p:cBhvr additive="base">
                                        <p:cTn dur="500" fill="hold" id="101"/>
                                        <p:tgtEl>
                                          <p:spTgt spid="61"/>
                                        </p:tgtEl>
                                        <p:attrNameLst>
                                          <p:attrName>ppt_y</p:attrName>
                                        </p:attrNameLst>
                                      </p:cBhvr>
                                      <p:tavLst>
                                        <p:tav tm="0">
                                          <p:val>
                                            <p:strVal val="0-#ppt_h/2"/>
                                          </p:val>
                                        </p:tav>
                                        <p:tav tm="100000">
                                          <p:val>
                                            <p:strVal val="#ppt_y"/>
                                          </p:val>
                                        </p:tav>
                                      </p:tavLst>
                                    </p:anim>
                                  </p:childTnLst>
                                </p:cTn>
                              </p:par>
                              <p:par>
                                <p:cTn fill="hold" id="102" nodeType="withEffect" presetClass="entr" presetID="2" presetSubtype="1">
                                  <p:stCondLst>
                                    <p:cond delay="0"/>
                                  </p:stCondLst>
                                  <p:childTnLst>
                                    <p:set>
                                      <p:cBhvr>
                                        <p:cTn dur="1" fill="hold" id="103">
                                          <p:stCondLst>
                                            <p:cond delay="0"/>
                                          </p:stCondLst>
                                        </p:cTn>
                                        <p:tgtEl>
                                          <p:spTgt spid="65"/>
                                        </p:tgtEl>
                                        <p:attrNameLst>
                                          <p:attrName>style.visibility</p:attrName>
                                        </p:attrNameLst>
                                      </p:cBhvr>
                                      <p:to>
                                        <p:strVal val="visible"/>
                                      </p:to>
                                    </p:set>
                                    <p:anim calcmode="lin" valueType="num">
                                      <p:cBhvr additive="base">
                                        <p:cTn dur="500" fill="hold" id="104"/>
                                        <p:tgtEl>
                                          <p:spTgt spid="65"/>
                                        </p:tgtEl>
                                        <p:attrNameLst>
                                          <p:attrName>ppt_x</p:attrName>
                                        </p:attrNameLst>
                                      </p:cBhvr>
                                      <p:tavLst>
                                        <p:tav tm="0">
                                          <p:val>
                                            <p:strVal val="#ppt_x"/>
                                          </p:val>
                                        </p:tav>
                                        <p:tav tm="100000">
                                          <p:val>
                                            <p:strVal val="#ppt_x"/>
                                          </p:val>
                                        </p:tav>
                                      </p:tavLst>
                                    </p:anim>
                                    <p:anim calcmode="lin" valueType="num">
                                      <p:cBhvr additive="base">
                                        <p:cTn dur="500" fill="hold" id="105"/>
                                        <p:tgtEl>
                                          <p:spTgt spid="65"/>
                                        </p:tgtEl>
                                        <p:attrNameLst>
                                          <p:attrName>ppt_y</p:attrName>
                                        </p:attrNameLst>
                                      </p:cBhvr>
                                      <p:tavLst>
                                        <p:tav tm="0">
                                          <p:val>
                                            <p:strVal val="0-#ppt_h/2"/>
                                          </p:val>
                                        </p:tav>
                                        <p:tav tm="100000">
                                          <p:val>
                                            <p:strVal val="#ppt_y"/>
                                          </p:val>
                                        </p:tav>
                                      </p:tavLst>
                                    </p:anim>
                                  </p:childTnLst>
                                </p:cTn>
                              </p:par>
                              <p:par>
                                <p:cTn fill="hold" id="106" nodeType="withEffect" presetClass="entr" presetID="2" presetSubtype="1">
                                  <p:stCondLst>
                                    <p:cond delay="0"/>
                                  </p:stCondLst>
                                  <p:childTnLst>
                                    <p:set>
                                      <p:cBhvr>
                                        <p:cTn dur="1" fill="hold" id="107">
                                          <p:stCondLst>
                                            <p:cond delay="0"/>
                                          </p:stCondLst>
                                        </p:cTn>
                                        <p:tgtEl>
                                          <p:spTgt spid="68"/>
                                        </p:tgtEl>
                                        <p:attrNameLst>
                                          <p:attrName>style.visibility</p:attrName>
                                        </p:attrNameLst>
                                      </p:cBhvr>
                                      <p:to>
                                        <p:strVal val="visible"/>
                                      </p:to>
                                    </p:set>
                                    <p:anim calcmode="lin" valueType="num">
                                      <p:cBhvr additive="base">
                                        <p:cTn dur="500" fill="hold" id="108"/>
                                        <p:tgtEl>
                                          <p:spTgt spid="68"/>
                                        </p:tgtEl>
                                        <p:attrNameLst>
                                          <p:attrName>ppt_x</p:attrName>
                                        </p:attrNameLst>
                                      </p:cBhvr>
                                      <p:tavLst>
                                        <p:tav tm="0">
                                          <p:val>
                                            <p:strVal val="#ppt_x"/>
                                          </p:val>
                                        </p:tav>
                                        <p:tav tm="100000">
                                          <p:val>
                                            <p:strVal val="#ppt_x"/>
                                          </p:val>
                                        </p:tav>
                                      </p:tavLst>
                                    </p:anim>
                                    <p:anim calcmode="lin" valueType="num">
                                      <p:cBhvr additive="base">
                                        <p:cTn dur="500" fill="hold" id="109"/>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38"/>
      <p:bldP grpId="0" spid="36"/>
      <p:bldP grpId="0" spid="37"/>
      <p:bldP grpId="0" spid="31"/>
      <p:bldP grpId="0" spid="27"/>
      <p:bldP grpId="0" spid="22"/>
      <p:bldP grpId="0" spid="20"/>
      <p:bldP grpId="0" spid="2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rcRect b="1572" l="1572" r="1572" t="1572"/>
          <a:stretch>
            <a:fillRect/>
          </a:stretch>
        </p:blipFill>
        <p:spPr>
          <a:xfrm>
            <a:off x="0" y="0"/>
            <a:ext cx="12192000" cy="6858000"/>
          </a:xfrm>
          <a:prstGeom prst="rect">
            <a:avLst/>
          </a:prstGeom>
        </p:spPr>
      </p:pic>
      <p:pic>
        <p:nvPicPr>
          <p:cNvPr id="3" name="图片 2"/>
          <p:cNvPicPr>
            <a:picLocks noChangeAspect="1"/>
          </p:cNvPicPr>
          <p:nvPr/>
        </p:nvPicPr>
        <p:blipFill>
          <a:blip r:embed="rId4">
            <a:extLst>
              <a:ext uri="{28A0092B-C50C-407E-A947-70E740481C1C}">
                <a14:useLocalDpi val="0"/>
              </a:ext>
            </a:extLst>
          </a:blip>
          <a:srcRect b="40810" l="18760" r="4479"/>
          <a:stretch>
            <a:fillRect/>
          </a:stretch>
        </p:blipFill>
        <p:spPr>
          <a:xfrm rot="5400000">
            <a:off x="-378730" y="378731"/>
            <a:ext cx="6858000" cy="6100539"/>
          </a:xfrm>
          <a:prstGeom prst="rect">
            <a:avLst/>
          </a:prstGeom>
        </p:spPr>
      </p:pic>
      <p:grpSp>
        <p:nvGrpSpPr>
          <p:cNvPr id="4" name="组合 3"/>
          <p:cNvGrpSpPr/>
          <p:nvPr/>
        </p:nvGrpSpPr>
        <p:grpSpPr>
          <a:xfrm>
            <a:off x="6563635" y="1838782"/>
            <a:ext cx="4106180" cy="707886"/>
            <a:chOff x="955462" y="1771084"/>
            <a:chExt cx="4106180" cy="707886"/>
          </a:xfrm>
        </p:grpSpPr>
        <p:grpSp>
          <p:nvGrpSpPr>
            <p:cNvPr id="5" name="组合 4"/>
            <p:cNvGrpSpPr/>
            <p:nvPr/>
          </p:nvGrpSpPr>
          <p:grpSpPr>
            <a:xfrm>
              <a:off x="1742862" y="1888276"/>
              <a:ext cx="3318780" cy="536236"/>
              <a:chOff x="7192010" y="1697999"/>
              <a:chExt cx="3318780" cy="536236"/>
            </a:xfrm>
          </p:grpSpPr>
          <p:sp>
            <p:nvSpPr>
              <p:cNvPr id="7" name="文本框 6"/>
              <p:cNvSpPr txBox="1"/>
              <p:nvPr/>
            </p:nvSpPr>
            <p:spPr>
              <a:xfrm>
                <a:off x="7192010" y="1697999"/>
                <a:ext cx="2433409" cy="39624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0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8" name="文本框 7"/>
              <p:cNvSpPr txBox="1"/>
              <p:nvPr/>
            </p:nvSpPr>
            <p:spPr>
              <a:xfrm>
                <a:off x="7192010" y="1966469"/>
                <a:ext cx="3318780" cy="265176"/>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00" u="none">
                    <a:ln>
                      <a:noFill/>
                    </a:ln>
                    <a:solidFill>
                      <a:schemeClr val="accent1">
                        <a:lumMod val="60000"/>
                        <a:lumOff val="40000"/>
                      </a:schemeClr>
                    </a:solidFill>
                    <a:effectLst/>
                    <a:uLnTx/>
                    <a:uFillTx/>
                    <a:ea typeface="微软雅黑"/>
                    <a:cs typeface="+mn-cs"/>
                  </a:rPr>
                  <a:t>The user can demonstrate on projector or computer</a:t>
                </a:r>
              </a:p>
            </p:txBody>
          </p:sp>
        </p:grpSp>
        <p:sp>
          <p:nvSpPr>
            <p:cNvPr id="6" name="文本框 5"/>
            <p:cNvSpPr txBox="1"/>
            <p:nvPr/>
          </p:nvSpPr>
          <p:spPr>
            <a:xfrm>
              <a:off x="955462" y="1771084"/>
              <a:ext cx="748030" cy="7010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mtClean="0" spc="0" strike="noStrike" sz="4000" u="none">
                  <a:ln>
                    <a:noFill/>
                  </a:ln>
                  <a:solidFill>
                    <a:schemeClr val="accent1">
                      <a:lumMod val="60000"/>
                      <a:lumOff val="40000"/>
                    </a:schemeClr>
                  </a:solidFill>
                  <a:effectLst/>
                  <a:uLnTx/>
                  <a:uFillTx/>
                  <a:latin typeface="Arial"/>
                  <a:ea typeface="微软雅黑"/>
                  <a:cs typeface="+mn-cs"/>
                </a:rPr>
                <a:t>01.</a:t>
              </a:r>
            </a:p>
          </p:txBody>
        </p:sp>
      </p:grpSp>
      <p:grpSp>
        <p:nvGrpSpPr>
          <p:cNvPr id="9" name="组合 8"/>
          <p:cNvGrpSpPr/>
          <p:nvPr/>
        </p:nvGrpSpPr>
        <p:grpSpPr>
          <a:xfrm>
            <a:off x="6563635" y="2692802"/>
            <a:ext cx="4106180" cy="707886"/>
            <a:chOff x="955462" y="1771084"/>
            <a:chExt cx="4106180" cy="707886"/>
          </a:xfrm>
        </p:grpSpPr>
        <p:grpSp>
          <p:nvGrpSpPr>
            <p:cNvPr id="10" name="组合 9"/>
            <p:cNvGrpSpPr/>
            <p:nvPr/>
          </p:nvGrpSpPr>
          <p:grpSpPr>
            <a:xfrm>
              <a:off x="1742862" y="1888276"/>
              <a:ext cx="3318780" cy="536236"/>
              <a:chOff x="7192010" y="1697999"/>
              <a:chExt cx="3318780" cy="536236"/>
            </a:xfrm>
          </p:grpSpPr>
          <p:sp>
            <p:nvSpPr>
              <p:cNvPr id="12" name="文本框 11"/>
              <p:cNvSpPr txBox="1"/>
              <p:nvPr/>
            </p:nvSpPr>
            <p:spPr>
              <a:xfrm>
                <a:off x="7192010" y="1697999"/>
                <a:ext cx="2433409" cy="39624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0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13" name="文本框 12"/>
              <p:cNvSpPr txBox="1"/>
              <p:nvPr/>
            </p:nvSpPr>
            <p:spPr>
              <a:xfrm>
                <a:off x="7192010" y="1966469"/>
                <a:ext cx="3318780" cy="265176"/>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00" u="none">
                    <a:ln>
                      <a:noFill/>
                    </a:ln>
                    <a:solidFill>
                      <a:schemeClr val="accent1">
                        <a:lumMod val="60000"/>
                        <a:lumOff val="40000"/>
                      </a:schemeClr>
                    </a:solidFill>
                    <a:effectLst/>
                    <a:uLnTx/>
                    <a:uFillTx/>
                    <a:ea typeface="微软雅黑"/>
                    <a:cs typeface="+mn-cs"/>
                  </a:rPr>
                  <a:t>The user can demonstrate on projector or computer</a:t>
                </a:r>
              </a:p>
            </p:txBody>
          </p:sp>
        </p:grpSp>
        <p:sp>
          <p:nvSpPr>
            <p:cNvPr id="11" name="文本框 10"/>
            <p:cNvSpPr txBox="1"/>
            <p:nvPr/>
          </p:nvSpPr>
          <p:spPr>
            <a:xfrm>
              <a:off x="955462" y="1771084"/>
              <a:ext cx="748030" cy="7010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mtClean="0" spc="0" strike="noStrike" sz="4000" u="none">
                  <a:ln>
                    <a:noFill/>
                  </a:ln>
                  <a:solidFill>
                    <a:schemeClr val="accent1">
                      <a:lumMod val="60000"/>
                      <a:lumOff val="40000"/>
                    </a:schemeClr>
                  </a:solidFill>
                  <a:effectLst/>
                  <a:uLnTx/>
                  <a:uFillTx/>
                  <a:latin typeface="Arial"/>
                  <a:ea typeface="微软雅黑"/>
                  <a:cs typeface="+mn-cs"/>
                </a:rPr>
                <a:t>02.</a:t>
              </a:r>
            </a:p>
          </p:txBody>
        </p:sp>
      </p:grpSp>
      <p:grpSp>
        <p:nvGrpSpPr>
          <p:cNvPr id="14" name="组合 13"/>
          <p:cNvGrpSpPr/>
          <p:nvPr/>
        </p:nvGrpSpPr>
        <p:grpSpPr>
          <a:xfrm>
            <a:off x="6563635" y="3546822"/>
            <a:ext cx="4106180" cy="707886"/>
            <a:chOff x="955462" y="1771084"/>
            <a:chExt cx="4106180" cy="707886"/>
          </a:xfrm>
        </p:grpSpPr>
        <p:grpSp>
          <p:nvGrpSpPr>
            <p:cNvPr id="15" name="组合 14"/>
            <p:cNvGrpSpPr/>
            <p:nvPr/>
          </p:nvGrpSpPr>
          <p:grpSpPr>
            <a:xfrm>
              <a:off x="1742862" y="1888276"/>
              <a:ext cx="3318780" cy="536236"/>
              <a:chOff x="7192010" y="1697999"/>
              <a:chExt cx="3318780" cy="536236"/>
            </a:xfrm>
          </p:grpSpPr>
          <p:sp>
            <p:nvSpPr>
              <p:cNvPr id="17" name="文本框 16"/>
              <p:cNvSpPr txBox="1"/>
              <p:nvPr/>
            </p:nvSpPr>
            <p:spPr>
              <a:xfrm>
                <a:off x="7192010" y="1697999"/>
                <a:ext cx="2433409" cy="39624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0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18" name="文本框 17"/>
              <p:cNvSpPr txBox="1"/>
              <p:nvPr/>
            </p:nvSpPr>
            <p:spPr>
              <a:xfrm>
                <a:off x="7192010" y="1966469"/>
                <a:ext cx="3318780" cy="265176"/>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00" u="none">
                    <a:ln>
                      <a:noFill/>
                    </a:ln>
                    <a:solidFill>
                      <a:schemeClr val="accent1">
                        <a:lumMod val="60000"/>
                        <a:lumOff val="40000"/>
                      </a:schemeClr>
                    </a:solidFill>
                    <a:effectLst/>
                    <a:uLnTx/>
                    <a:uFillTx/>
                    <a:ea typeface="微软雅黑"/>
                    <a:cs typeface="+mn-cs"/>
                  </a:rPr>
                  <a:t>The user can demonstrate on projector or computer</a:t>
                </a:r>
              </a:p>
            </p:txBody>
          </p:sp>
        </p:grpSp>
        <p:sp>
          <p:nvSpPr>
            <p:cNvPr id="16" name="文本框 15"/>
            <p:cNvSpPr txBox="1"/>
            <p:nvPr/>
          </p:nvSpPr>
          <p:spPr>
            <a:xfrm>
              <a:off x="955462" y="1771084"/>
              <a:ext cx="748030" cy="7010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mtClean="0" spc="0" strike="noStrike" sz="4000" u="none">
                  <a:ln>
                    <a:noFill/>
                  </a:ln>
                  <a:solidFill>
                    <a:schemeClr val="accent1">
                      <a:lumMod val="60000"/>
                      <a:lumOff val="40000"/>
                    </a:schemeClr>
                  </a:solidFill>
                  <a:effectLst/>
                  <a:uLnTx/>
                  <a:uFillTx/>
                  <a:latin typeface="Arial"/>
                  <a:ea typeface="微软雅黑"/>
                  <a:cs typeface="+mn-cs"/>
                </a:rPr>
                <a:t>03.</a:t>
              </a:r>
            </a:p>
          </p:txBody>
        </p:sp>
      </p:grpSp>
      <p:grpSp>
        <p:nvGrpSpPr>
          <p:cNvPr id="19" name="组合 18"/>
          <p:cNvGrpSpPr/>
          <p:nvPr/>
        </p:nvGrpSpPr>
        <p:grpSpPr>
          <a:xfrm>
            <a:off x="6563635" y="4400842"/>
            <a:ext cx="4106180" cy="707886"/>
            <a:chOff x="955462" y="1771084"/>
            <a:chExt cx="4106180" cy="707886"/>
          </a:xfrm>
        </p:grpSpPr>
        <p:grpSp>
          <p:nvGrpSpPr>
            <p:cNvPr id="20" name="组合 19"/>
            <p:cNvGrpSpPr/>
            <p:nvPr/>
          </p:nvGrpSpPr>
          <p:grpSpPr>
            <a:xfrm>
              <a:off x="1742862" y="1888276"/>
              <a:ext cx="3318780" cy="536236"/>
              <a:chOff x="7192010" y="1697999"/>
              <a:chExt cx="3318780" cy="536236"/>
            </a:xfrm>
          </p:grpSpPr>
          <p:sp>
            <p:nvSpPr>
              <p:cNvPr id="22" name="文本框 21"/>
              <p:cNvSpPr txBox="1"/>
              <p:nvPr/>
            </p:nvSpPr>
            <p:spPr>
              <a:xfrm>
                <a:off x="7192010" y="1697999"/>
                <a:ext cx="2433409" cy="39624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0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23" name="文本框 22"/>
              <p:cNvSpPr txBox="1"/>
              <p:nvPr/>
            </p:nvSpPr>
            <p:spPr>
              <a:xfrm>
                <a:off x="7192010" y="1966469"/>
                <a:ext cx="3318780" cy="265176"/>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00" u="none">
                    <a:ln>
                      <a:noFill/>
                    </a:ln>
                    <a:solidFill>
                      <a:schemeClr val="accent1">
                        <a:lumMod val="60000"/>
                        <a:lumOff val="40000"/>
                      </a:schemeClr>
                    </a:solidFill>
                    <a:effectLst/>
                    <a:uLnTx/>
                    <a:uFillTx/>
                    <a:ea typeface="微软雅黑"/>
                    <a:cs typeface="+mn-cs"/>
                  </a:rPr>
                  <a:t>The user can demonstrate on projector or computer</a:t>
                </a:r>
              </a:p>
            </p:txBody>
          </p:sp>
        </p:grpSp>
        <p:sp>
          <p:nvSpPr>
            <p:cNvPr id="21" name="文本框 20"/>
            <p:cNvSpPr txBox="1"/>
            <p:nvPr/>
          </p:nvSpPr>
          <p:spPr>
            <a:xfrm>
              <a:off x="955462" y="1771084"/>
              <a:ext cx="748030" cy="7010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mtClean="0" spc="0" strike="noStrike" sz="4000" u="none">
                  <a:ln>
                    <a:noFill/>
                  </a:ln>
                  <a:solidFill>
                    <a:schemeClr val="accent1">
                      <a:lumMod val="60000"/>
                      <a:lumOff val="40000"/>
                    </a:schemeClr>
                  </a:solidFill>
                  <a:effectLst/>
                  <a:uLnTx/>
                  <a:uFillTx/>
                  <a:latin typeface="Arial"/>
                  <a:ea typeface="微软雅黑"/>
                  <a:cs typeface="+mn-cs"/>
                </a:rPr>
                <a:t>04.</a:t>
              </a:r>
            </a:p>
          </p:txBody>
        </p:sp>
      </p:grpSp>
      <p:grpSp>
        <p:nvGrpSpPr>
          <p:cNvPr id="27" name="组合 26"/>
          <p:cNvGrpSpPr/>
          <p:nvPr/>
        </p:nvGrpSpPr>
        <p:grpSpPr>
          <a:xfrm>
            <a:off x="2912323" y="2492210"/>
            <a:ext cx="1615156" cy="1873580"/>
            <a:chOff x="2912323" y="2492210"/>
            <a:chExt cx="1615156" cy="1873580"/>
          </a:xfrm>
        </p:grpSpPr>
        <p:sp>
          <p:nvSpPr>
            <p:cNvPr id="24" name="六边形 23"/>
            <p:cNvSpPr/>
            <p:nvPr/>
          </p:nvSpPr>
          <p:spPr>
            <a:xfrm rot="5400000">
              <a:off x="2783111" y="2621422"/>
              <a:ext cx="1873580" cy="1615156"/>
            </a:xfrm>
            <a:prstGeom prst="hexagon">
              <a:avLst/>
            </a:prstGeom>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3222062" y="2860795"/>
              <a:ext cx="9956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noProof="0" sz="3200">
                  <a:solidFill>
                    <a:schemeClr val="accent1">
                      <a:lumMod val="50000"/>
                    </a:schemeClr>
                  </a:solidFill>
                  <a:latin typeface="Arial"/>
                  <a:ea typeface="微软雅黑"/>
                </a:rPr>
                <a:t>目录</a:t>
              </a:r>
            </a:p>
          </p:txBody>
        </p:sp>
        <p:sp>
          <p:nvSpPr>
            <p:cNvPr id="26" name="文本框 25"/>
            <p:cNvSpPr txBox="1"/>
            <p:nvPr/>
          </p:nvSpPr>
          <p:spPr>
            <a:xfrm>
              <a:off x="3013305" y="3458984"/>
              <a:ext cx="1413192" cy="39624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lang="en-US" noProof="0" smtClean="0" sz="2000">
                  <a:solidFill>
                    <a:schemeClr val="accent1">
                      <a:lumMod val="50000"/>
                    </a:schemeClr>
                  </a:solidFill>
                  <a:latin typeface="Arial"/>
                  <a:ea typeface="微软雅黑"/>
                </a:rPr>
                <a:t>CONTENT</a:t>
              </a:r>
            </a:p>
          </p:txBody>
        </p:sp>
      </p:grpSp>
    </p:spTree>
    <p:extLst>
      <p:ext uri="{BB962C8B-B14F-4D97-AF65-F5344CB8AC3E}">
        <p14:creationId val="379848381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p:cTn dur="500" fill="hold" id="12"/>
                                        <p:tgtEl>
                                          <p:spTgt spid="27"/>
                                        </p:tgtEl>
                                        <p:attrNameLst>
                                          <p:attrName>ppt_w</p:attrName>
                                        </p:attrNameLst>
                                      </p:cBhvr>
                                      <p:tavLst>
                                        <p:tav tm="0">
                                          <p:val>
                                            <p:fltVal val="0"/>
                                          </p:val>
                                        </p:tav>
                                        <p:tav tm="100000">
                                          <p:val>
                                            <p:strVal val="#ppt_w"/>
                                          </p:val>
                                        </p:tav>
                                      </p:tavLst>
                                    </p:anim>
                                    <p:anim calcmode="lin" valueType="num">
                                      <p:cBhvr>
                                        <p:cTn dur="500" fill="hold" id="13"/>
                                        <p:tgtEl>
                                          <p:spTgt spid="27"/>
                                        </p:tgtEl>
                                        <p:attrNameLst>
                                          <p:attrName>ppt_h</p:attrName>
                                        </p:attrNameLst>
                                      </p:cBhvr>
                                      <p:tavLst>
                                        <p:tav tm="0">
                                          <p:val>
                                            <p:fltVal val="0"/>
                                          </p:val>
                                        </p:tav>
                                        <p:tav tm="100000">
                                          <p:val>
                                            <p:strVal val="#ppt_h"/>
                                          </p:val>
                                        </p:tav>
                                      </p:tavLst>
                                    </p:anim>
                                    <p:animEffect filter="fade" transition="in">
                                      <p:cBhvr>
                                        <p:cTn dur="500" id="14"/>
                                        <p:tgtEl>
                                          <p:spTgt spid="27"/>
                                        </p:tgtEl>
                                      </p:cBhvr>
                                    </p:animEffect>
                                  </p:childTnLst>
                                </p:cTn>
                              </p:par>
                            </p:childTnLst>
                          </p:cTn>
                        </p:par>
                        <p:par>
                          <p:cTn fill="hold" id="15" nodeType="afterGroup">
                            <p:stCondLst>
                              <p:cond delay="1000"/>
                            </p:stCondLst>
                            <p:childTnLst>
                              <p:par>
                                <p:cTn fill="hold" id="16" nodeType="afterEffect" presetClass="entr" presetID="12" presetSubtype="8">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id="18"/>
                                        <p:tgtEl>
                                          <p:spTgt spid="4"/>
                                        </p:tgtEl>
                                        <p:attrNameLst>
                                          <p:attrName>ppt_x</p:attrName>
                                        </p:attrNameLst>
                                      </p:cBhvr>
                                      <p:tavLst>
                                        <p:tav tm="0">
                                          <p:val>
                                            <p:strVal val="#ppt_x-#ppt_w*1.125000"/>
                                          </p:val>
                                        </p:tav>
                                        <p:tav tm="100000">
                                          <p:val>
                                            <p:strVal val="#ppt_x"/>
                                          </p:val>
                                        </p:tav>
                                      </p:tavLst>
                                    </p:anim>
                                    <p:animEffect filter="wipe(right)" transition="in">
                                      <p:cBhvr>
                                        <p:cTn dur="500" id="19"/>
                                        <p:tgtEl>
                                          <p:spTgt spid="4"/>
                                        </p:tgtEl>
                                      </p:cBhvr>
                                    </p:animEffect>
                                  </p:childTnLst>
                                </p:cTn>
                              </p:par>
                            </p:childTnLst>
                          </p:cTn>
                        </p:par>
                        <p:par>
                          <p:cTn fill="hold" id="20" nodeType="afterGroup">
                            <p:stCondLst>
                              <p:cond delay="1500"/>
                            </p:stCondLst>
                            <p:childTnLst>
                              <p:par>
                                <p:cTn fill="hold" id="21" nodeType="afterEffect" presetClass="entr" presetID="12" presetSubtype="8">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id="23"/>
                                        <p:tgtEl>
                                          <p:spTgt spid="9"/>
                                        </p:tgtEl>
                                        <p:attrNameLst>
                                          <p:attrName>ppt_x</p:attrName>
                                        </p:attrNameLst>
                                      </p:cBhvr>
                                      <p:tavLst>
                                        <p:tav tm="0">
                                          <p:val>
                                            <p:strVal val="#ppt_x-#ppt_w*1.125000"/>
                                          </p:val>
                                        </p:tav>
                                        <p:tav tm="100000">
                                          <p:val>
                                            <p:strVal val="#ppt_x"/>
                                          </p:val>
                                        </p:tav>
                                      </p:tavLst>
                                    </p:anim>
                                    <p:animEffect filter="wipe(right)" transition="in">
                                      <p:cBhvr>
                                        <p:cTn dur="500" id="24"/>
                                        <p:tgtEl>
                                          <p:spTgt spid="9"/>
                                        </p:tgtEl>
                                      </p:cBhvr>
                                    </p:animEffect>
                                  </p:childTnLst>
                                </p:cTn>
                              </p:par>
                            </p:childTnLst>
                          </p:cTn>
                        </p:par>
                        <p:par>
                          <p:cTn fill="hold" id="25" nodeType="afterGroup">
                            <p:stCondLst>
                              <p:cond delay="2000"/>
                            </p:stCondLst>
                            <p:childTnLst>
                              <p:par>
                                <p:cTn fill="hold" id="26" nodeType="afterEffect" presetClass="entr" presetID="12" presetSubtype="8">
                                  <p:stCondLst>
                                    <p:cond delay="0"/>
                                  </p:stCondLst>
                                  <p:childTnLst>
                                    <p:set>
                                      <p:cBhvr>
                                        <p:cTn dur="1" fill="hold" id="27">
                                          <p:stCondLst>
                                            <p:cond delay="0"/>
                                          </p:stCondLst>
                                        </p:cTn>
                                        <p:tgtEl>
                                          <p:spTgt spid="14"/>
                                        </p:tgtEl>
                                        <p:attrNameLst>
                                          <p:attrName>style.visibility</p:attrName>
                                        </p:attrNameLst>
                                      </p:cBhvr>
                                      <p:to>
                                        <p:strVal val="visible"/>
                                      </p:to>
                                    </p:set>
                                    <p:anim calcmode="lin" valueType="num">
                                      <p:cBhvr additive="base">
                                        <p:cTn dur="500" id="28"/>
                                        <p:tgtEl>
                                          <p:spTgt spid="14"/>
                                        </p:tgtEl>
                                        <p:attrNameLst>
                                          <p:attrName>ppt_x</p:attrName>
                                        </p:attrNameLst>
                                      </p:cBhvr>
                                      <p:tavLst>
                                        <p:tav tm="0">
                                          <p:val>
                                            <p:strVal val="#ppt_x-#ppt_w*1.125000"/>
                                          </p:val>
                                        </p:tav>
                                        <p:tav tm="100000">
                                          <p:val>
                                            <p:strVal val="#ppt_x"/>
                                          </p:val>
                                        </p:tav>
                                      </p:tavLst>
                                    </p:anim>
                                    <p:animEffect filter="wipe(right)" transition="in">
                                      <p:cBhvr>
                                        <p:cTn dur="500" id="29"/>
                                        <p:tgtEl>
                                          <p:spTgt spid="14"/>
                                        </p:tgtEl>
                                      </p:cBhvr>
                                    </p:animEffect>
                                  </p:childTnLst>
                                </p:cTn>
                              </p:par>
                            </p:childTnLst>
                          </p:cTn>
                        </p:par>
                        <p:par>
                          <p:cTn fill="hold" id="30" nodeType="afterGroup">
                            <p:stCondLst>
                              <p:cond delay="2500"/>
                            </p:stCondLst>
                            <p:childTnLst>
                              <p:par>
                                <p:cTn fill="hold" id="31" nodeType="afterEffect" presetClass="entr" presetID="12" presetSubtype="8">
                                  <p:stCondLst>
                                    <p:cond delay="0"/>
                                  </p:stCondLst>
                                  <p:childTnLst>
                                    <p:set>
                                      <p:cBhvr>
                                        <p:cTn dur="1" fill="hold" id="32">
                                          <p:stCondLst>
                                            <p:cond delay="0"/>
                                          </p:stCondLst>
                                        </p:cTn>
                                        <p:tgtEl>
                                          <p:spTgt spid="19"/>
                                        </p:tgtEl>
                                        <p:attrNameLst>
                                          <p:attrName>style.visibility</p:attrName>
                                        </p:attrNameLst>
                                      </p:cBhvr>
                                      <p:to>
                                        <p:strVal val="visible"/>
                                      </p:to>
                                    </p:set>
                                    <p:anim calcmode="lin" valueType="num">
                                      <p:cBhvr additive="base">
                                        <p:cTn dur="500" id="33"/>
                                        <p:tgtEl>
                                          <p:spTgt spid="19"/>
                                        </p:tgtEl>
                                        <p:attrNameLst>
                                          <p:attrName>ppt_x</p:attrName>
                                        </p:attrNameLst>
                                      </p:cBhvr>
                                      <p:tavLst>
                                        <p:tav tm="0">
                                          <p:val>
                                            <p:strVal val="#ppt_x-#ppt_w*1.125000"/>
                                          </p:val>
                                        </p:tav>
                                        <p:tav tm="100000">
                                          <p:val>
                                            <p:strVal val="#ppt_x"/>
                                          </p:val>
                                        </p:tav>
                                      </p:tavLst>
                                    </p:anim>
                                    <p:animEffect filter="wipe(right)" transition="in">
                                      <p:cBhvr>
                                        <p:cTn dur="500" id="34"/>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rcRect b="38762" r="29737"/>
          <a:stretch>
            <a:fillRect/>
          </a:stretch>
        </p:blipFill>
        <p:spPr>
          <a:xfrm>
            <a:off x="5524501" y="154213"/>
            <a:ext cx="6667499" cy="6703787"/>
          </a:xfrm>
          <a:prstGeom prst="rect">
            <a:avLst/>
          </a:prstGeom>
        </p:spPr>
      </p:pic>
      <p:sp>
        <p:nvSpPr>
          <p:cNvPr id="16" name="文本框 15"/>
          <p:cNvSpPr txBox="1"/>
          <p:nvPr/>
        </p:nvSpPr>
        <p:spPr>
          <a:xfrm>
            <a:off x="1638300" y="3143032"/>
            <a:ext cx="4457700" cy="64008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36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17" name="文本框 16"/>
          <p:cNvSpPr txBox="1"/>
          <p:nvPr/>
        </p:nvSpPr>
        <p:spPr>
          <a:xfrm>
            <a:off x="1423881" y="3727808"/>
            <a:ext cx="4886538" cy="456286"/>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50" u="none">
                <a:ln>
                  <a:noFill/>
                </a:ln>
                <a:solidFill>
                  <a:srgbClr val="81B8CB"/>
                </a:solidFill>
                <a:effectLst/>
                <a:uLnTx/>
                <a:uFillTx/>
                <a:latin typeface="微软雅黑"/>
                <a:ea typeface="微软雅黑"/>
                <a:cs typeface="+mn-cs"/>
              </a:rPr>
              <a:t>The user can demonstrate on a projector or computer, or print the presentation and make it into a film to be used in a wider field</a:t>
            </a:r>
          </a:p>
        </p:txBody>
      </p:sp>
      <p:pic>
        <p:nvPicPr>
          <p:cNvPr id="18" name="图片 17"/>
          <p:cNvPicPr>
            <a:picLocks noChangeAspect="1"/>
          </p:cNvPicPr>
          <p:nvPr/>
        </p:nvPicPr>
        <p:blipFill>
          <a:blip r:embed="rId4">
            <a:extLst>
              <a:ext uri="{28A0092B-C50C-407E-A947-70E740481C1C}">
                <a14:useLocalDpi val="0"/>
              </a:ext>
            </a:extLst>
          </a:blip>
          <a:stretch>
            <a:fillRect/>
          </a:stretch>
        </p:blipFill>
        <p:spPr>
          <a:xfrm>
            <a:off x="3430105" y="2130805"/>
            <a:ext cx="874091" cy="890910"/>
          </a:xfrm>
          <a:prstGeom prst="rect">
            <a:avLst/>
          </a:prstGeom>
        </p:spPr>
      </p:pic>
    </p:spTree>
    <p:extLst>
      <p:ext uri="{BB962C8B-B14F-4D97-AF65-F5344CB8AC3E}">
        <p14:creationId val="130098602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1000" fill="hold" id="7"/>
                                        <p:tgtEl>
                                          <p:spTgt spid="8"/>
                                        </p:tgtEl>
                                        <p:attrNameLst>
                                          <p:attrName>ppt_x</p:attrName>
                                        </p:attrNameLst>
                                      </p:cBhvr>
                                      <p:tavLst>
                                        <p:tav tm="0">
                                          <p:val>
                                            <p:strVal val="1+#ppt_w/2"/>
                                          </p:val>
                                        </p:tav>
                                        <p:tav tm="100000">
                                          <p:val>
                                            <p:strVal val="#ppt_x"/>
                                          </p:val>
                                        </p:tav>
                                      </p:tavLst>
                                    </p:anim>
                                    <p:anim calcmode="lin" valueType="num">
                                      <p:cBhvr additive="base">
                                        <p:cTn dur="1000" fill="hold" id="8"/>
                                        <p:tgtEl>
                                          <p:spTgt spid="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fill="hold" id="10" nodeType="afterEffect" presetClass="entr" presetID="53"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childTnLst>
                          </p:cTn>
                        </p:par>
                        <p:par>
                          <p:cTn fill="hold" id="15" nodeType="afterGroup">
                            <p:stCondLst>
                              <p:cond delay="1500"/>
                            </p:stCondLst>
                            <p:childTnLst>
                              <p:par>
                                <p:cTn fill="hold" grpId="0" id="16" nodeType="afterEffect" presetClass="entr" presetID="42"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1000" id="18"/>
                                        <p:tgtEl>
                                          <p:spTgt spid="16"/>
                                        </p:tgtEl>
                                      </p:cBhvr>
                                    </p:animEffect>
                                    <p:anim calcmode="lin" valueType="num">
                                      <p:cBhvr>
                                        <p:cTn dur="1000" fill="hold" id="19"/>
                                        <p:tgtEl>
                                          <p:spTgt spid="16"/>
                                        </p:tgtEl>
                                        <p:attrNameLst>
                                          <p:attrName>ppt_x</p:attrName>
                                        </p:attrNameLst>
                                      </p:cBhvr>
                                      <p:tavLst>
                                        <p:tav tm="0">
                                          <p:val>
                                            <p:strVal val="#ppt_x"/>
                                          </p:val>
                                        </p:tav>
                                        <p:tav tm="100000">
                                          <p:val>
                                            <p:strVal val="#ppt_x"/>
                                          </p:val>
                                        </p:tav>
                                      </p:tavLst>
                                    </p:anim>
                                    <p:anim calcmode="lin" valueType="num">
                                      <p:cBhvr>
                                        <p:cTn dur="1000" fill="hold" id="20"/>
                                        <p:tgtEl>
                                          <p:spTgt spid="16"/>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1000" id="23"/>
                                        <p:tgtEl>
                                          <p:spTgt spid="17"/>
                                        </p:tgtEl>
                                      </p:cBhvr>
                                    </p:animEffect>
                                    <p:anim calcmode="lin" valueType="num">
                                      <p:cBhvr>
                                        <p:cTn dur="1000" fill="hold" id="24"/>
                                        <p:tgtEl>
                                          <p:spTgt spid="17"/>
                                        </p:tgtEl>
                                        <p:attrNameLst>
                                          <p:attrName>ppt_x</p:attrName>
                                        </p:attrNameLst>
                                      </p:cBhvr>
                                      <p:tavLst>
                                        <p:tav tm="0">
                                          <p:val>
                                            <p:strVal val="#ppt_x"/>
                                          </p:val>
                                        </p:tav>
                                        <p:tav tm="100000">
                                          <p:val>
                                            <p:strVal val="#ppt_x"/>
                                          </p:val>
                                        </p:tav>
                                      </p:tavLst>
                                    </p:anim>
                                    <p:anim calcmode="lin" valueType="num">
                                      <p:cBhvr>
                                        <p:cTn dur="1000" fill="hold" id="25"/>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 name="组合 42"/>
          <p:cNvGrpSpPr/>
          <p:nvPr/>
        </p:nvGrpSpPr>
        <p:grpSpPr>
          <a:xfrm>
            <a:off x="1" y="0"/>
            <a:ext cx="2095501" cy="1504951"/>
            <a:chOff x="1" y="0"/>
            <a:chExt cx="2095501" cy="1504951"/>
          </a:xfrm>
        </p:grpSpPr>
        <p:pic>
          <p:nvPicPr>
            <p:cNvPr id="44" name="图片 43"/>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45" name="图片 44"/>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46" name="组合 45"/>
          <p:cNvGrpSpPr/>
          <p:nvPr/>
        </p:nvGrpSpPr>
        <p:grpSpPr>
          <a:xfrm>
            <a:off x="1934256" y="527597"/>
            <a:ext cx="6057900" cy="666561"/>
            <a:chOff x="1524000" y="464431"/>
            <a:chExt cx="6057900" cy="666561"/>
          </a:xfrm>
        </p:grpSpPr>
        <p:sp>
          <p:nvSpPr>
            <p:cNvPr id="47" name="文本框 46"/>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48" name="文本框 47"/>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grpSp>
        <p:nvGrpSpPr>
          <p:cNvPr id="81" name="组合 80"/>
          <p:cNvGrpSpPr/>
          <p:nvPr/>
        </p:nvGrpSpPr>
        <p:grpSpPr>
          <a:xfrm>
            <a:off x="4239008" y="2032000"/>
            <a:ext cx="3713984" cy="3549178"/>
            <a:chOff x="4239008" y="2032000"/>
            <a:chExt cx="3713984" cy="3549178"/>
          </a:xfrm>
        </p:grpSpPr>
        <p:sp>
          <p:nvSpPr>
            <p:cNvPr id="4" name="Oval 3"/>
            <p:cNvSpPr/>
            <p:nvPr/>
          </p:nvSpPr>
          <p:spPr>
            <a:xfrm>
              <a:off x="4426503" y="2194976"/>
              <a:ext cx="848858" cy="848858"/>
            </a:xfrm>
            <a:prstGeom prst="ellipse">
              <a:avLst/>
            </a:prstGeom>
            <a:solidFill>
              <a:schemeClr val="accent1"/>
            </a:solidFill>
            <a:ln w="7620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Oval 4"/>
            <p:cNvSpPr/>
            <p:nvPr/>
          </p:nvSpPr>
          <p:spPr>
            <a:xfrm>
              <a:off x="6907453" y="2194975"/>
              <a:ext cx="848858" cy="848858"/>
            </a:xfrm>
            <a:prstGeom prst="ellipse">
              <a:avLst/>
            </a:prstGeom>
            <a:solidFill>
              <a:schemeClr val="accent2"/>
            </a:solidFill>
            <a:ln w="7620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Oval 5"/>
            <p:cNvSpPr/>
            <p:nvPr/>
          </p:nvSpPr>
          <p:spPr>
            <a:xfrm>
              <a:off x="4426502" y="4566638"/>
              <a:ext cx="848858" cy="848858"/>
            </a:xfrm>
            <a:prstGeom prst="ellipse">
              <a:avLst/>
            </a:prstGeom>
            <a:solidFill>
              <a:schemeClr val="accent4"/>
            </a:solidFill>
            <a:ln w="7620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Oval 6"/>
            <p:cNvSpPr/>
            <p:nvPr/>
          </p:nvSpPr>
          <p:spPr>
            <a:xfrm>
              <a:off x="6907452" y="4566638"/>
              <a:ext cx="848858" cy="848858"/>
            </a:xfrm>
            <a:prstGeom prst="ellipse">
              <a:avLst/>
            </a:prstGeom>
            <a:solidFill>
              <a:schemeClr val="accent3"/>
            </a:solidFill>
            <a:ln w="7620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8" name="Straight Connector 7"/>
            <p:cNvCxnSpPr>
              <a:stCxn id="4" idx="6"/>
              <a:endCxn id="5" idx="2"/>
            </p:cNvCxnSpPr>
            <p:nvPr/>
          </p:nvCxnSpPr>
          <p:spPr>
            <a:xfrm flipV="1">
              <a:off x="5275362" y="2619405"/>
              <a:ext cx="1632092" cy="1"/>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4"/>
              <a:endCxn id="7" idx="0"/>
            </p:cNvCxnSpPr>
            <p:nvPr/>
          </p:nvCxnSpPr>
          <p:spPr>
            <a:xfrm flipH="1">
              <a:off x="7331882" y="3043834"/>
              <a:ext cx="1" cy="1522804"/>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4"/>
              <a:endCxn id="6" idx="0"/>
            </p:cNvCxnSpPr>
            <p:nvPr/>
          </p:nvCxnSpPr>
          <p:spPr>
            <a:xfrm flipH="1">
              <a:off x="4850932" y="3043834"/>
              <a:ext cx="1" cy="1522803"/>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6"/>
              <a:endCxn id="7" idx="2"/>
            </p:cNvCxnSpPr>
            <p:nvPr/>
          </p:nvCxnSpPr>
          <p:spPr>
            <a:xfrm>
              <a:off x="5275361" y="4991067"/>
              <a:ext cx="1632092"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898588" y="2426586"/>
              <a:ext cx="385636" cy="385636"/>
            </a:xfrm>
            <a:prstGeom prst="ellipse">
              <a:avLst/>
            </a:prstGeom>
            <a:solidFill>
              <a:schemeClr val="accent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b="1" lang="en-US" sz="900">
                  <a:solidFill>
                    <a:schemeClr val="accent1">
                      <a:lumMod val="50000"/>
                    </a:schemeClr>
                  </a:solidFill>
                </a:rPr>
                <a:t>1</a:t>
              </a:r>
            </a:p>
          </p:txBody>
        </p:sp>
        <p:sp>
          <p:nvSpPr>
            <p:cNvPr id="13" name="Oval 12"/>
            <p:cNvSpPr/>
            <p:nvPr/>
          </p:nvSpPr>
          <p:spPr>
            <a:xfrm>
              <a:off x="5898588" y="4798249"/>
              <a:ext cx="385636" cy="385636"/>
            </a:xfrm>
            <a:prstGeom prst="ellipse">
              <a:avLst/>
            </a:prstGeom>
            <a:solidFill>
              <a:schemeClr val="accent3"/>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b="1" lang="en-US" sz="900">
                  <a:solidFill>
                    <a:schemeClr val="accent1">
                      <a:lumMod val="50000"/>
                    </a:schemeClr>
                  </a:solidFill>
                </a:rPr>
                <a:t>3</a:t>
              </a:r>
            </a:p>
          </p:txBody>
        </p:sp>
        <p:sp>
          <p:nvSpPr>
            <p:cNvPr id="14" name="Oval 13"/>
            <p:cNvSpPr/>
            <p:nvPr/>
          </p:nvSpPr>
          <p:spPr>
            <a:xfrm>
              <a:off x="7139063" y="3612417"/>
              <a:ext cx="385636" cy="385636"/>
            </a:xfrm>
            <a:prstGeom prst="ellipse">
              <a:avLst/>
            </a:prstGeom>
            <a:solidFill>
              <a:schemeClr val="accent2"/>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b="1" lang="en-US" sz="900">
                  <a:solidFill>
                    <a:schemeClr val="accent1">
                      <a:lumMod val="50000"/>
                    </a:schemeClr>
                  </a:solidFill>
                </a:rPr>
                <a:t>2</a:t>
              </a:r>
            </a:p>
          </p:txBody>
        </p:sp>
        <p:sp>
          <p:nvSpPr>
            <p:cNvPr id="15" name="Oval 14"/>
            <p:cNvSpPr/>
            <p:nvPr/>
          </p:nvSpPr>
          <p:spPr>
            <a:xfrm>
              <a:off x="4658113" y="3612417"/>
              <a:ext cx="385636" cy="385636"/>
            </a:xfrm>
            <a:prstGeom prst="ellipse">
              <a:avLst/>
            </a:prstGeom>
            <a:solidFill>
              <a:schemeClr val="accent4"/>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b="1" lang="en-US" sz="900">
                  <a:solidFill>
                    <a:schemeClr val="accent1">
                      <a:lumMod val="50000"/>
                    </a:schemeClr>
                  </a:solidFill>
                </a:rPr>
                <a:t>4</a:t>
              </a:r>
            </a:p>
          </p:txBody>
        </p:sp>
        <p:sp>
          <p:nvSpPr>
            <p:cNvPr id="16" name="Arc 16"/>
            <p:cNvSpPr/>
            <p:nvPr/>
          </p:nvSpPr>
          <p:spPr>
            <a:xfrm>
              <a:off x="6792260" y="2074779"/>
              <a:ext cx="1079245" cy="1079245"/>
            </a:xfrm>
            <a:prstGeom prst="arc">
              <a:avLst>
                <a:gd fmla="val 16200000" name="adj1"/>
                <a:gd fmla="val 426928" name="adj2"/>
              </a:avLst>
            </a:prstGeom>
            <a:ln w="635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7" name="Oval 17"/>
            <p:cNvSpPr/>
            <p:nvPr/>
          </p:nvSpPr>
          <p:spPr>
            <a:xfrm>
              <a:off x="7688577" y="2194975"/>
              <a:ext cx="125332" cy="125331"/>
            </a:xfrm>
            <a:prstGeom prst="ellipse">
              <a:avLst/>
            </a:prstGeom>
            <a:solidFill>
              <a:schemeClr val="accent1">
                <a:lumMod val="60000"/>
                <a:lumOff val="4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Arc 18"/>
            <p:cNvSpPr/>
            <p:nvPr/>
          </p:nvSpPr>
          <p:spPr>
            <a:xfrm rot="16200000">
              <a:off x="4311307" y="2076322"/>
              <a:ext cx="1079245" cy="1079245"/>
            </a:xfrm>
            <a:prstGeom prst="arc">
              <a:avLst>
                <a:gd fmla="val 16041187" name="adj1"/>
                <a:gd fmla="val 426928" name="adj2"/>
              </a:avLst>
            </a:prstGeom>
            <a:ln w="635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9" name="Oval 19"/>
            <p:cNvSpPr/>
            <p:nvPr/>
          </p:nvSpPr>
          <p:spPr>
            <a:xfrm>
              <a:off x="4368907" y="2194975"/>
              <a:ext cx="125332" cy="125331"/>
            </a:xfrm>
            <a:prstGeom prst="ellipse">
              <a:avLst/>
            </a:prstGeom>
            <a:solidFill>
              <a:schemeClr val="accent1">
                <a:lumMod val="60000"/>
                <a:lumOff val="4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Arc 20"/>
            <p:cNvSpPr/>
            <p:nvPr/>
          </p:nvSpPr>
          <p:spPr>
            <a:xfrm flipV="1">
              <a:off x="6792260" y="4451445"/>
              <a:ext cx="1079245" cy="1079245"/>
            </a:xfrm>
            <a:prstGeom prst="arc">
              <a:avLst>
                <a:gd fmla="val 16003478" name="adj1"/>
                <a:gd fmla="val 426928" name="adj2"/>
              </a:avLst>
            </a:prstGeom>
            <a:ln w="635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1" name="Oval 21"/>
            <p:cNvSpPr/>
            <p:nvPr/>
          </p:nvSpPr>
          <p:spPr>
            <a:xfrm>
              <a:off x="7679778" y="5304378"/>
              <a:ext cx="125332" cy="125331"/>
            </a:xfrm>
            <a:prstGeom prst="ellipse">
              <a:avLst/>
            </a:prstGeom>
            <a:solidFill>
              <a:schemeClr val="accent1">
                <a:lumMod val="60000"/>
                <a:lumOff val="4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Arc 22"/>
            <p:cNvSpPr/>
            <p:nvPr/>
          </p:nvSpPr>
          <p:spPr>
            <a:xfrm flipH="1" flipV="1">
              <a:off x="4308283" y="4451444"/>
              <a:ext cx="1079245" cy="1079245"/>
            </a:xfrm>
            <a:prstGeom prst="arc">
              <a:avLst>
                <a:gd fmla="val 16003478" name="adj1"/>
                <a:gd fmla="val 206120" name="adj2"/>
              </a:avLst>
            </a:prstGeom>
            <a:ln w="635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3" name="Oval 23"/>
            <p:cNvSpPr/>
            <p:nvPr/>
          </p:nvSpPr>
          <p:spPr>
            <a:xfrm>
              <a:off x="4372876" y="5304378"/>
              <a:ext cx="125332" cy="125331"/>
            </a:xfrm>
            <a:prstGeom prst="ellipse">
              <a:avLst/>
            </a:prstGeom>
            <a:solidFill>
              <a:schemeClr val="accent1">
                <a:lumMod val="60000"/>
                <a:lumOff val="4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24" name="Straight Connector 24"/>
            <p:cNvCxnSpPr/>
            <p:nvPr/>
          </p:nvCxnSpPr>
          <p:spPr>
            <a:xfrm flipV="1">
              <a:off x="7790017" y="2086888"/>
              <a:ext cx="162975" cy="138551"/>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5"/>
            <p:cNvCxnSpPr/>
            <p:nvPr/>
          </p:nvCxnSpPr>
          <p:spPr>
            <a:xfrm flipV="1" rot="16200000">
              <a:off x="4226796" y="2044212"/>
              <a:ext cx="162975" cy="138551"/>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6"/>
            <p:cNvCxnSpPr/>
            <p:nvPr/>
          </p:nvCxnSpPr>
          <p:spPr>
            <a:xfrm rot="5400000">
              <a:off x="4226796" y="5430415"/>
              <a:ext cx="162975" cy="138551"/>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7"/>
            <p:cNvCxnSpPr/>
            <p:nvPr/>
          </p:nvCxnSpPr>
          <p:spPr>
            <a:xfrm>
              <a:off x="7790017" y="5408754"/>
              <a:ext cx="162975" cy="138551"/>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77" name="Oval 3"/>
            <p:cNvSpPr/>
            <p:nvPr/>
          </p:nvSpPr>
          <p:spPr>
            <a:xfrm>
              <a:off x="4673722" y="2426587"/>
              <a:ext cx="354420" cy="397552"/>
            </a:xfrm>
            <a:custGeom>
              <a:gdLst>
                <a:gd fmla="*/ 199932 w 300038" name="connsiteX0"/>
                <a:gd fmla="*/ 273051 h 336551" name="connsiteY0"/>
                <a:gd fmla="*/ 192088 w 300038" name="connsiteX1"/>
                <a:gd fmla="*/ 280989 h 336551" name="connsiteY1"/>
                <a:gd fmla="*/ 192088 w 300038" name="connsiteX2"/>
                <a:gd fmla="*/ 306124 h 336551" name="connsiteY2"/>
                <a:gd fmla="*/ 199932 w 300038" name="connsiteX3"/>
                <a:gd fmla="*/ 312739 h 336551" name="connsiteY3"/>
                <a:gd fmla="*/ 250919 w 300038" name="connsiteX4"/>
                <a:gd fmla="*/ 312739 h 336551" name="connsiteY4"/>
                <a:gd fmla="*/ 258763 w 300038" name="connsiteX5"/>
                <a:gd fmla="*/ 306124 h 336551" name="connsiteY5"/>
                <a:gd fmla="*/ 258763 w 300038" name="connsiteX6"/>
                <a:gd fmla="*/ 280989 h 336551" name="connsiteY6"/>
                <a:gd fmla="*/ 250919 w 300038" name="connsiteX7"/>
                <a:gd fmla="*/ 273051 h 336551" name="connsiteY7"/>
                <a:gd fmla="*/ 199932 w 300038" name="connsiteX8"/>
                <a:gd fmla="*/ 273051 h 336551" name="connsiteY8"/>
                <a:gd fmla="*/ 101328 w 300038" name="connsiteX9"/>
                <a:gd fmla="*/ 196851 h 336551" name="connsiteY9"/>
                <a:gd fmla="*/ 107908 w 300038" name="connsiteX10"/>
                <a:gd fmla="*/ 196851 h 336551" name="connsiteY10"/>
                <a:gd fmla="*/ 111856 w 300038" name="connsiteX11"/>
                <a:gd fmla="*/ 202123 h 336551" name="connsiteY11"/>
                <a:gd fmla="*/ 128964 w 300038" name="connsiteX12"/>
                <a:gd fmla="*/ 248250 h 336551" name="connsiteY12"/>
                <a:gd fmla="*/ 131595 w 300038" name="connsiteX13"/>
                <a:gd fmla="*/ 239025 h 336551" name="connsiteY13"/>
                <a:gd fmla="*/ 126332 w 300038" name="connsiteX14"/>
                <a:gd fmla="*/ 225845 h 336551" name="connsiteY14"/>
                <a:gd fmla="*/ 127648 w 300038" name="connsiteX15"/>
                <a:gd fmla="*/ 217938 h 336551" name="connsiteY15"/>
                <a:gd fmla="*/ 132911 w 300038" name="connsiteX16"/>
                <a:gd fmla="*/ 215302 h 336551" name="connsiteY16"/>
                <a:gd fmla="*/ 167126 w 300038" name="connsiteX17"/>
                <a:gd fmla="*/ 215302 h 336551" name="connsiteY17"/>
                <a:gd fmla="*/ 172390 w 300038" name="connsiteX18"/>
                <a:gd fmla="*/ 217938 h 336551" name="connsiteY18"/>
                <a:gd fmla="*/ 173706 w 300038" name="connsiteX19"/>
                <a:gd fmla="*/ 225845 h 336551" name="connsiteY19"/>
                <a:gd fmla="*/ 168442 w 300038" name="connsiteX20"/>
                <a:gd fmla="*/ 239025 h 336551" name="connsiteY20"/>
                <a:gd fmla="*/ 171074 w 300038" name="connsiteX21"/>
                <a:gd fmla="*/ 248250 h 336551" name="connsiteY21"/>
                <a:gd fmla="*/ 188182 w 300038" name="connsiteX22"/>
                <a:gd fmla="*/ 202123 h 336551" name="connsiteY22"/>
                <a:gd fmla="*/ 192130 w 300038" name="connsiteX23"/>
                <a:gd fmla="*/ 196851 h 336551" name="connsiteY23"/>
                <a:gd fmla="*/ 198710 w 300038" name="connsiteX24"/>
                <a:gd fmla="*/ 196851 h 336551" name="connsiteY24"/>
                <a:gd fmla="*/ 265823 w 300038" name="connsiteX25"/>
                <a:gd fmla="*/ 224527 h 336551" name="connsiteY25"/>
                <a:gd fmla="*/ 300038 w 300038" name="connsiteX26"/>
                <a:gd fmla="*/ 274609 h 336551" name="connsiteY26"/>
                <a:gd fmla="*/ 300038 w 300038" name="connsiteX27"/>
                <a:gd fmla="*/ 328643 h 336551" name="connsiteY27"/>
                <a:gd fmla="*/ 292142 w 300038" name="connsiteX28"/>
                <a:gd fmla="*/ 336551 h 336551" name="connsiteY28"/>
                <a:gd fmla="*/ 7896 w 300038" name="connsiteX29"/>
                <a:gd fmla="*/ 336551 h 336551" name="connsiteY29"/>
                <a:gd fmla="*/ 0 w 300038" name="connsiteX30"/>
                <a:gd fmla="*/ 328643 h 336551" name="connsiteY30"/>
                <a:gd fmla="*/ 0 w 300038" name="connsiteX31"/>
                <a:gd fmla="*/ 274609 h 336551" name="connsiteY31"/>
                <a:gd fmla="*/ 34215 w 300038" name="connsiteX32"/>
                <a:gd fmla="*/ 224527 h 336551" name="connsiteY32"/>
                <a:gd fmla="*/ 101328 w 300038" name="connsiteX33"/>
                <a:gd fmla="*/ 196851 h 336551" name="connsiteY33"/>
                <a:gd fmla="*/ 155328 w 300038" name="connsiteX34"/>
                <a:gd fmla="*/ 0 h 336551" name="connsiteY34"/>
                <a:gd fmla="*/ 201875 w 300038" name="connsiteX35"/>
                <a:gd fmla="*/ 15854 h 336551" name="connsiteY35"/>
                <a:gd fmla="*/ 223008 w 300038" name="connsiteX36"/>
                <a:gd fmla="*/ 79268 h 336551" name="connsiteY36"/>
                <a:gd fmla="*/ 224335 w 300038" name="connsiteX37"/>
                <a:gd fmla="*/ 93801 h 336551" name="connsiteY37"/>
                <a:gd fmla="*/ 229643 w 300038" name="connsiteX38"/>
                <a:gd fmla="*/ 100407 h 336551" name="connsiteY38"/>
                <a:gd fmla="*/ 232297 w 300038" name="connsiteX39"/>
                <a:gd fmla="*/ 125508 h 336551" name="connsiteY39"/>
                <a:gd fmla="*/ 208410 w 300038" name="connsiteX40"/>
                <a:gd fmla="*/ 151931 h 336551" name="connsiteY40"/>
                <a:gd fmla="*/ 185850 w 300038" name="connsiteX41"/>
                <a:gd fmla="*/ 183639 h 336551" name="connsiteY41"/>
                <a:gd fmla="*/ 172579 w 300038" name="connsiteX42"/>
                <a:gd fmla="*/ 192887 h 336551" name="connsiteY42"/>
                <a:gd fmla="*/ 150019 w 300038" name="connsiteX43"/>
                <a:gd fmla="*/ 196850 h 336551" name="connsiteY43"/>
                <a:gd fmla="*/ 127459 w 300038" name="connsiteX44"/>
                <a:gd fmla="*/ 192887 h 336551" name="connsiteY44"/>
                <a:gd fmla="*/ 114189 w 300038" name="connsiteX45"/>
                <a:gd fmla="*/ 183639 h 336551" name="connsiteY45"/>
                <a:gd fmla="*/ 91629 w 300038" name="connsiteX46"/>
                <a:gd fmla="*/ 151931 h 336551" name="connsiteY46"/>
                <a:gd fmla="*/ 67742 w 300038" name="connsiteX47"/>
                <a:gd fmla="*/ 125508 h 336551" name="connsiteY47"/>
                <a:gd fmla="*/ 70396 w 300038" name="connsiteX48"/>
                <a:gd fmla="*/ 100407 h 336551" name="connsiteY48"/>
                <a:gd fmla="*/ 75704 w 300038" name="connsiteX49"/>
                <a:gd fmla="*/ 93801 h 336551" name="connsiteY49"/>
                <a:gd fmla="*/ 77031 w 300038" name="connsiteX50"/>
                <a:gd fmla="*/ 85874 h 336551" name="connsiteY50"/>
                <a:gd fmla="*/ 74377 w 300038" name="connsiteX51"/>
                <a:gd fmla="*/ 50203 h 336551" name="connsiteY51"/>
                <a:gd fmla="*/ 103572 w 300038" name="connsiteX52"/>
                <a:gd fmla="*/ 27744 h 336551" name="connsiteY52"/>
                <a:gd fmla="*/ 119497 w 300038" name="connsiteX53"/>
                <a:gd fmla="*/ 10569 h 336551" name="connsiteY53"/>
                <a:gd fmla="*/ 155328 w 300038" name="connsiteX54"/>
                <a:gd fmla="*/ 0 h 336551"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6551" w="300038">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8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1">
                <a:lumMod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78" name="Oval 4"/>
            <p:cNvSpPr/>
            <p:nvPr/>
          </p:nvSpPr>
          <p:spPr>
            <a:xfrm>
              <a:off x="7133106" y="2442885"/>
              <a:ext cx="397552" cy="364955"/>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accent1">
                <a:lumMod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79" name="Oval 5"/>
            <p:cNvSpPr/>
            <p:nvPr/>
          </p:nvSpPr>
          <p:spPr>
            <a:xfrm>
              <a:off x="4652155" y="4798250"/>
              <a:ext cx="397552" cy="397550"/>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885" y="2018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accent1">
                <a:lumMod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80" name="Oval 6"/>
            <p:cNvSpPr/>
            <p:nvPr/>
          </p:nvSpPr>
          <p:spPr>
            <a:xfrm>
              <a:off x="7133105" y="4849576"/>
              <a:ext cx="397552" cy="294897"/>
            </a:xfrm>
            <a:custGeom>
              <a:gdLst>
                <a:gd fmla="*/ 9246 w 338138" name="connsiteX0"/>
                <a:gd fmla="*/ 217487 h 250825" name="connsiteY0"/>
                <a:gd fmla="*/ 328892 w 338138" name="connsiteX1"/>
                <a:gd fmla="*/ 217487 h 250825" name="connsiteY1"/>
                <a:gd fmla="*/ 338138 w 338138" name="connsiteX2"/>
                <a:gd fmla="*/ 226822 h 250825" name="connsiteY2"/>
                <a:gd fmla="*/ 314363 w 338138" name="connsiteX3"/>
                <a:gd fmla="*/ 250825 h 250825" name="connsiteY3"/>
                <a:gd fmla="*/ 23775 w 338138" name="connsiteX4"/>
                <a:gd fmla="*/ 250825 h 250825" name="connsiteY4"/>
                <a:gd fmla="*/ 0 w 338138" name="connsiteX5"/>
                <a:gd fmla="*/ 226822 h 250825" name="connsiteY5"/>
                <a:gd fmla="*/ 9246 w 338138" name="connsiteX6"/>
                <a:gd fmla="*/ 217487 h 250825" name="connsiteY6"/>
                <a:gd fmla="*/ 100182 w 338138" name="connsiteX7"/>
                <a:gd fmla="*/ 100012 h 250825" name="connsiteY7"/>
                <a:gd fmla="*/ 123655 w 338138" name="connsiteX8"/>
                <a:gd fmla="*/ 100012 h 250825" name="connsiteY8"/>
                <a:gd fmla="*/ 130175 w 338138" name="connsiteX9"/>
                <a:gd fmla="*/ 106705 h 250825" name="connsiteY9"/>
                <a:gd fmla="*/ 130175 w 338138" name="connsiteX10"/>
                <a:gd fmla="*/ 161583 h 250825" name="connsiteY10"/>
                <a:gd fmla="*/ 123655 w 338138" name="connsiteX11"/>
                <a:gd fmla="*/ 168275 h 250825" name="connsiteY11"/>
                <a:gd fmla="*/ 100182 w 338138" name="connsiteX12"/>
                <a:gd fmla="*/ 168275 h 250825" name="connsiteY12"/>
                <a:gd fmla="*/ 93662 w 338138" name="connsiteX13"/>
                <a:gd fmla="*/ 161583 h 250825" name="connsiteY13"/>
                <a:gd fmla="*/ 93662 w 338138" name="connsiteX14"/>
                <a:gd fmla="*/ 106705 h 250825" name="connsiteY14"/>
                <a:gd fmla="*/ 100182 w 338138" name="connsiteX15"/>
                <a:gd fmla="*/ 100012 h 250825" name="connsiteY15"/>
                <a:gd fmla="*/ 157332 w 338138" name="connsiteX16"/>
                <a:gd fmla="*/ 77787 h 250825" name="connsiteY16"/>
                <a:gd fmla="*/ 180805 w 338138" name="connsiteX17"/>
                <a:gd fmla="*/ 77787 h 250825" name="connsiteY17"/>
                <a:gd fmla="*/ 187325 w 338138" name="connsiteX18"/>
                <a:gd fmla="*/ 84441 h 250825" name="connsiteY18"/>
                <a:gd fmla="*/ 187325 w 338138" name="connsiteX19"/>
                <a:gd fmla="*/ 161622 h 250825" name="connsiteY19"/>
                <a:gd fmla="*/ 180805 w 338138" name="connsiteX20"/>
                <a:gd fmla="*/ 168275 h 250825" name="connsiteY20"/>
                <a:gd fmla="*/ 157332 w 338138" name="connsiteX21"/>
                <a:gd fmla="*/ 168275 h 250825" name="connsiteY21"/>
                <a:gd fmla="*/ 150812 w 338138" name="connsiteX22"/>
                <a:gd fmla="*/ 161622 h 250825" name="connsiteY22"/>
                <a:gd fmla="*/ 150812 w 338138" name="connsiteX23"/>
                <a:gd fmla="*/ 84441 h 250825" name="connsiteY23"/>
                <a:gd fmla="*/ 157332 w 338138" name="connsiteX24"/>
                <a:gd fmla="*/ 77787 h 250825" name="connsiteY24"/>
                <a:gd fmla="*/ 216070 w 338138" name="connsiteX25"/>
                <a:gd fmla="*/ 49212 h 250825" name="connsiteY25"/>
                <a:gd fmla="*/ 239543 w 338138" name="connsiteX26"/>
                <a:gd fmla="*/ 49212 h 250825" name="connsiteY26"/>
                <a:gd fmla="*/ 246063 w 338138" name="connsiteX27"/>
                <a:gd fmla="*/ 55827 h 250825" name="connsiteY27"/>
                <a:gd fmla="*/ 246063 w 338138" name="connsiteX28"/>
                <a:gd fmla="*/ 161661 h 250825" name="connsiteY28"/>
                <a:gd fmla="*/ 239543 w 338138" name="connsiteX29"/>
                <a:gd fmla="*/ 168275 h 250825" name="connsiteY29"/>
                <a:gd fmla="*/ 216070 w 338138" name="connsiteX30"/>
                <a:gd fmla="*/ 168275 h 250825" name="connsiteY30"/>
                <a:gd fmla="*/ 209550 w 338138" name="connsiteX31"/>
                <a:gd fmla="*/ 161661 h 250825" name="connsiteY31"/>
                <a:gd fmla="*/ 209550 w 338138" name="connsiteX32"/>
                <a:gd fmla="*/ 55827 h 250825" name="connsiteY32"/>
                <a:gd fmla="*/ 216070 w 338138" name="connsiteX33"/>
                <a:gd fmla="*/ 49212 h 250825" name="connsiteY33"/>
                <a:gd fmla="*/ 53428 w 338138" name="connsiteX34"/>
                <a:gd fmla="*/ 22225 h 250825" name="connsiteY34"/>
                <a:gd fmla="*/ 50800 w 338138" name="connsiteX35"/>
                <a:gd fmla="*/ 24858 h 250825" name="connsiteY35"/>
                <a:gd fmla="*/ 50800 w 338138" name="connsiteX36"/>
                <a:gd fmla="*/ 182834 h 250825" name="connsiteY36"/>
                <a:gd fmla="*/ 53428 w 338138" name="connsiteX37"/>
                <a:gd fmla="*/ 184150 h 250825" name="connsiteY37"/>
                <a:gd fmla="*/ 284710 w 338138" name="connsiteX38"/>
                <a:gd fmla="*/ 184150 h 250825" name="connsiteY38"/>
                <a:gd fmla="*/ 287338 w 338138" name="connsiteX39"/>
                <a:gd fmla="*/ 182834 h 250825" name="connsiteY39"/>
                <a:gd fmla="*/ 287338 w 338138" name="connsiteX40"/>
                <a:gd fmla="*/ 24858 h 250825" name="connsiteY40"/>
                <a:gd fmla="*/ 284710 w 338138" name="connsiteX41"/>
                <a:gd fmla="*/ 22225 h 250825" name="connsiteY41"/>
                <a:gd fmla="*/ 53428 w 338138" name="connsiteX42"/>
                <a:gd fmla="*/ 22225 h 250825" name="connsiteY42"/>
                <a:gd fmla="*/ 53663 w 338138" name="connsiteX43"/>
                <a:gd fmla="*/ 0 h 250825" name="connsiteY43"/>
                <a:gd fmla="*/ 286062 w 338138" name="connsiteX44"/>
                <a:gd fmla="*/ 0 h 250825" name="connsiteY44"/>
                <a:gd fmla="*/ 311150 w 338138" name="connsiteX45"/>
                <a:gd fmla="*/ 25008 h 250825" name="connsiteY45"/>
                <a:gd fmla="*/ 311150 w 338138" name="connsiteX46"/>
                <a:gd fmla="*/ 182955 h 250825" name="connsiteY46"/>
                <a:gd fmla="*/ 286062 w 338138" name="connsiteX47"/>
                <a:gd fmla="*/ 207963 h 250825" name="connsiteY47"/>
                <a:gd fmla="*/ 53663 w 338138" name="connsiteX48"/>
                <a:gd fmla="*/ 207963 h 250825" name="connsiteY48"/>
                <a:gd fmla="*/ 28575 w 338138" name="connsiteX49"/>
                <a:gd fmla="*/ 182955 h 250825" name="connsiteY49"/>
                <a:gd fmla="*/ 28575 w 338138" name="connsiteX50"/>
                <a:gd fmla="*/ 25008 h 250825" name="connsiteY50"/>
                <a:gd fmla="*/ 53663 w 338138" name="connsiteX51"/>
                <a:gd fmla="*/ 0 h 250825"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250825" w="338138">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accent1">
                <a:lumMod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grpSp>
      <p:grpSp>
        <p:nvGrpSpPr>
          <p:cNvPr id="65" name="组合 64"/>
          <p:cNvGrpSpPr/>
          <p:nvPr/>
        </p:nvGrpSpPr>
        <p:grpSpPr>
          <a:xfrm>
            <a:off x="8225554" y="1823279"/>
            <a:ext cx="2819630" cy="1220554"/>
            <a:chOff x="874713" y="3325188"/>
            <a:chExt cx="2819630" cy="1220554"/>
          </a:xfrm>
        </p:grpSpPr>
        <p:sp>
          <p:nvSpPr>
            <p:cNvPr id="66" name="矩形 65"/>
            <p:cNvSpPr/>
            <p:nvPr/>
          </p:nvSpPr>
          <p:spPr>
            <a:xfrm>
              <a:off x="874714" y="3677812"/>
              <a:ext cx="2819630"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a:t>
              </a:r>
            </a:p>
          </p:txBody>
        </p:sp>
        <p:sp>
          <p:nvSpPr>
            <p:cNvPr id="67" name="矩形 66"/>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68" name="组合 67"/>
          <p:cNvGrpSpPr/>
          <p:nvPr/>
        </p:nvGrpSpPr>
        <p:grpSpPr>
          <a:xfrm>
            <a:off x="8225554" y="4563226"/>
            <a:ext cx="2819630" cy="1220554"/>
            <a:chOff x="874713" y="3325188"/>
            <a:chExt cx="2819630" cy="1220554"/>
          </a:xfrm>
        </p:grpSpPr>
        <p:sp>
          <p:nvSpPr>
            <p:cNvPr id="69" name="矩形 68"/>
            <p:cNvSpPr/>
            <p:nvPr/>
          </p:nvSpPr>
          <p:spPr>
            <a:xfrm>
              <a:off x="874714" y="3677812"/>
              <a:ext cx="2819630"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a:t>
              </a:r>
            </a:p>
          </p:txBody>
        </p:sp>
        <p:sp>
          <p:nvSpPr>
            <p:cNvPr id="70" name="矩形 69"/>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71" name="组合 70"/>
          <p:cNvGrpSpPr/>
          <p:nvPr/>
        </p:nvGrpSpPr>
        <p:grpSpPr>
          <a:xfrm>
            <a:off x="1165360" y="1823279"/>
            <a:ext cx="2819630" cy="1220554"/>
            <a:chOff x="874713" y="3325188"/>
            <a:chExt cx="2819630" cy="1220554"/>
          </a:xfrm>
        </p:grpSpPr>
        <p:sp>
          <p:nvSpPr>
            <p:cNvPr id="72" name="矩形 71"/>
            <p:cNvSpPr/>
            <p:nvPr/>
          </p:nvSpPr>
          <p:spPr>
            <a:xfrm>
              <a:off x="874713" y="3677812"/>
              <a:ext cx="2819630"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a:t>
              </a:r>
            </a:p>
          </p:txBody>
        </p:sp>
        <p:sp>
          <p:nvSpPr>
            <p:cNvPr id="73" name="矩形 72"/>
            <p:cNvSpPr/>
            <p:nvPr/>
          </p:nvSpPr>
          <p:spPr>
            <a:xfrm>
              <a:off x="1452369"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74" name="组合 73"/>
          <p:cNvGrpSpPr/>
          <p:nvPr/>
        </p:nvGrpSpPr>
        <p:grpSpPr>
          <a:xfrm>
            <a:off x="1165360" y="4563226"/>
            <a:ext cx="2819630" cy="1220554"/>
            <a:chOff x="874713" y="3325188"/>
            <a:chExt cx="2819630" cy="1220554"/>
          </a:xfrm>
        </p:grpSpPr>
        <p:sp>
          <p:nvSpPr>
            <p:cNvPr id="75" name="矩形 74"/>
            <p:cNvSpPr/>
            <p:nvPr/>
          </p:nvSpPr>
          <p:spPr>
            <a:xfrm>
              <a:off x="874713" y="3677812"/>
              <a:ext cx="2819630"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a:t>
              </a:r>
            </a:p>
          </p:txBody>
        </p:sp>
        <p:sp>
          <p:nvSpPr>
            <p:cNvPr id="76" name="矩形 75"/>
            <p:cNvSpPr/>
            <p:nvPr/>
          </p:nvSpPr>
          <p:spPr>
            <a:xfrm>
              <a:off x="1452369"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spTree>
    <p:extLst>
      <p:ext uri="{BB962C8B-B14F-4D97-AF65-F5344CB8AC3E}">
        <p14:creationId val="146040946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43"/>
                                        </p:tgtEl>
                                        <p:attrNameLst>
                                          <p:attrName>style.visibility</p:attrName>
                                        </p:attrNameLst>
                                      </p:cBhvr>
                                      <p:to>
                                        <p:strVal val="visible"/>
                                      </p:to>
                                    </p:set>
                                    <p:anim calcmode="lin" valueType="num">
                                      <p:cBhvr additive="base">
                                        <p:cTn dur="500" fill="hold" id="7"/>
                                        <p:tgtEl>
                                          <p:spTgt spid="43"/>
                                        </p:tgtEl>
                                        <p:attrNameLst>
                                          <p:attrName>ppt_x</p:attrName>
                                        </p:attrNameLst>
                                      </p:cBhvr>
                                      <p:tavLst>
                                        <p:tav tm="0">
                                          <p:val>
                                            <p:strVal val="0-#ppt_w/2"/>
                                          </p:val>
                                        </p:tav>
                                        <p:tav tm="100000">
                                          <p:val>
                                            <p:strVal val="#ppt_x"/>
                                          </p:val>
                                        </p:tav>
                                      </p:tavLst>
                                    </p:anim>
                                    <p:anim calcmode="lin" valueType="num">
                                      <p:cBhvr additive="base">
                                        <p:cTn dur="500" fill="hold" id="8"/>
                                        <p:tgtEl>
                                          <p:spTgt spid="43"/>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500" id="12"/>
                                        <p:tgtEl>
                                          <p:spTgt spid="46"/>
                                        </p:tgtEl>
                                        <p:attrNameLst>
                                          <p:attrName>ppt_x</p:attrName>
                                        </p:attrNameLst>
                                      </p:cBhvr>
                                      <p:tavLst>
                                        <p:tav tm="0">
                                          <p:val>
                                            <p:strVal val="#ppt_x-#ppt_w*1.125000"/>
                                          </p:val>
                                        </p:tav>
                                        <p:tav tm="100000">
                                          <p:val>
                                            <p:strVal val="#ppt_x"/>
                                          </p:val>
                                        </p:tav>
                                      </p:tavLst>
                                    </p:anim>
                                    <p:animEffect filter="wipe(right)" transition="in">
                                      <p:cBhvr>
                                        <p:cTn dur="500" id="13"/>
                                        <p:tgtEl>
                                          <p:spTgt spid="46"/>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81"/>
                                        </p:tgtEl>
                                        <p:attrNameLst>
                                          <p:attrName>style.visibility</p:attrName>
                                        </p:attrNameLst>
                                      </p:cBhvr>
                                      <p:to>
                                        <p:strVal val="visible"/>
                                      </p:to>
                                    </p:set>
                                    <p:anim calcmode="lin" valueType="num">
                                      <p:cBhvr>
                                        <p:cTn dur="500" fill="hold" id="17"/>
                                        <p:tgtEl>
                                          <p:spTgt spid="81"/>
                                        </p:tgtEl>
                                        <p:attrNameLst>
                                          <p:attrName>ppt_w</p:attrName>
                                        </p:attrNameLst>
                                      </p:cBhvr>
                                      <p:tavLst>
                                        <p:tav tm="0">
                                          <p:val>
                                            <p:fltVal val="0"/>
                                          </p:val>
                                        </p:tav>
                                        <p:tav tm="100000">
                                          <p:val>
                                            <p:strVal val="#ppt_w"/>
                                          </p:val>
                                        </p:tav>
                                      </p:tavLst>
                                    </p:anim>
                                    <p:anim calcmode="lin" valueType="num">
                                      <p:cBhvr>
                                        <p:cTn dur="500" fill="hold" id="18"/>
                                        <p:tgtEl>
                                          <p:spTgt spid="81"/>
                                        </p:tgtEl>
                                        <p:attrNameLst>
                                          <p:attrName>ppt_h</p:attrName>
                                        </p:attrNameLst>
                                      </p:cBhvr>
                                      <p:tavLst>
                                        <p:tav tm="0">
                                          <p:val>
                                            <p:fltVal val="0"/>
                                          </p:val>
                                        </p:tav>
                                        <p:tav tm="100000">
                                          <p:val>
                                            <p:strVal val="#ppt_h"/>
                                          </p:val>
                                        </p:tav>
                                      </p:tavLst>
                                    </p:anim>
                                    <p:animEffect filter="fade" transition="in">
                                      <p:cBhvr>
                                        <p:cTn dur="500" id="19"/>
                                        <p:tgtEl>
                                          <p:spTgt spid="81"/>
                                        </p:tgtEl>
                                      </p:cBhvr>
                                    </p:animEffect>
                                  </p:childTnLst>
                                </p:cTn>
                              </p:par>
                            </p:childTnLst>
                          </p:cTn>
                        </p:par>
                        <p:par>
                          <p:cTn fill="hold" id="20" nodeType="afterGroup">
                            <p:stCondLst>
                              <p:cond delay="1500"/>
                            </p:stCondLst>
                            <p:childTnLst>
                              <p:par>
                                <p:cTn fill="hold" id="21" nodeType="afterEffect" presetClass="entr" presetID="2" presetSubtype="8">
                                  <p:stCondLst>
                                    <p:cond delay="0"/>
                                  </p:stCondLst>
                                  <p:childTnLst>
                                    <p:set>
                                      <p:cBhvr>
                                        <p:cTn dur="1" fill="hold" id="22">
                                          <p:stCondLst>
                                            <p:cond delay="0"/>
                                          </p:stCondLst>
                                        </p:cTn>
                                        <p:tgtEl>
                                          <p:spTgt spid="71"/>
                                        </p:tgtEl>
                                        <p:attrNameLst>
                                          <p:attrName>style.visibility</p:attrName>
                                        </p:attrNameLst>
                                      </p:cBhvr>
                                      <p:to>
                                        <p:strVal val="visible"/>
                                      </p:to>
                                    </p:set>
                                    <p:anim calcmode="lin" valueType="num">
                                      <p:cBhvr additive="base">
                                        <p:cTn dur="500" fill="hold" id="23"/>
                                        <p:tgtEl>
                                          <p:spTgt spid="71"/>
                                        </p:tgtEl>
                                        <p:attrNameLst>
                                          <p:attrName>ppt_x</p:attrName>
                                        </p:attrNameLst>
                                      </p:cBhvr>
                                      <p:tavLst>
                                        <p:tav tm="0">
                                          <p:val>
                                            <p:strVal val="0-#ppt_w/2"/>
                                          </p:val>
                                        </p:tav>
                                        <p:tav tm="100000">
                                          <p:val>
                                            <p:strVal val="#ppt_x"/>
                                          </p:val>
                                        </p:tav>
                                      </p:tavLst>
                                    </p:anim>
                                    <p:anim calcmode="lin" valueType="num">
                                      <p:cBhvr additive="base">
                                        <p:cTn dur="500" fill="hold" id="24"/>
                                        <p:tgtEl>
                                          <p:spTgt spid="71"/>
                                        </p:tgtEl>
                                        <p:attrNameLst>
                                          <p:attrName>ppt_y</p:attrName>
                                        </p:attrNameLst>
                                      </p:cBhvr>
                                      <p:tavLst>
                                        <p:tav tm="0">
                                          <p:val>
                                            <p:strVal val="#ppt_y"/>
                                          </p:val>
                                        </p:tav>
                                        <p:tav tm="100000">
                                          <p:val>
                                            <p:strVal val="#ppt_y"/>
                                          </p:val>
                                        </p:tav>
                                      </p:tavLst>
                                    </p:anim>
                                  </p:childTnLst>
                                </p:cTn>
                              </p:par>
                              <p:par>
                                <p:cTn fill="hold" id="25" nodeType="withEffect" presetClass="entr" presetID="2" presetSubtype="2">
                                  <p:stCondLst>
                                    <p:cond delay="0"/>
                                  </p:stCondLst>
                                  <p:childTnLst>
                                    <p:set>
                                      <p:cBhvr>
                                        <p:cTn dur="1" fill="hold" id="26">
                                          <p:stCondLst>
                                            <p:cond delay="0"/>
                                          </p:stCondLst>
                                        </p:cTn>
                                        <p:tgtEl>
                                          <p:spTgt spid="65"/>
                                        </p:tgtEl>
                                        <p:attrNameLst>
                                          <p:attrName>style.visibility</p:attrName>
                                        </p:attrNameLst>
                                      </p:cBhvr>
                                      <p:to>
                                        <p:strVal val="visible"/>
                                      </p:to>
                                    </p:set>
                                    <p:anim calcmode="lin" valueType="num">
                                      <p:cBhvr additive="base">
                                        <p:cTn dur="500" fill="hold" id="27"/>
                                        <p:tgtEl>
                                          <p:spTgt spid="65"/>
                                        </p:tgtEl>
                                        <p:attrNameLst>
                                          <p:attrName>ppt_x</p:attrName>
                                        </p:attrNameLst>
                                      </p:cBhvr>
                                      <p:tavLst>
                                        <p:tav tm="0">
                                          <p:val>
                                            <p:strVal val="1+#ppt_w/2"/>
                                          </p:val>
                                        </p:tav>
                                        <p:tav tm="100000">
                                          <p:val>
                                            <p:strVal val="#ppt_x"/>
                                          </p:val>
                                        </p:tav>
                                      </p:tavLst>
                                    </p:anim>
                                    <p:anim calcmode="lin" valueType="num">
                                      <p:cBhvr additive="base">
                                        <p:cTn dur="500" fill="hold" id="28"/>
                                        <p:tgtEl>
                                          <p:spTgt spid="65"/>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000"/>
                            </p:stCondLst>
                            <p:childTnLst>
                              <p:par>
                                <p:cTn fill="hold" id="30" nodeType="afterEffect" presetClass="entr" presetID="2" presetSubtype="8">
                                  <p:stCondLst>
                                    <p:cond delay="0"/>
                                  </p:stCondLst>
                                  <p:childTnLst>
                                    <p:set>
                                      <p:cBhvr>
                                        <p:cTn dur="1" fill="hold" id="31">
                                          <p:stCondLst>
                                            <p:cond delay="0"/>
                                          </p:stCondLst>
                                        </p:cTn>
                                        <p:tgtEl>
                                          <p:spTgt spid="74"/>
                                        </p:tgtEl>
                                        <p:attrNameLst>
                                          <p:attrName>style.visibility</p:attrName>
                                        </p:attrNameLst>
                                      </p:cBhvr>
                                      <p:to>
                                        <p:strVal val="visible"/>
                                      </p:to>
                                    </p:set>
                                    <p:anim calcmode="lin" valueType="num">
                                      <p:cBhvr additive="base">
                                        <p:cTn dur="500" fill="hold" id="32"/>
                                        <p:tgtEl>
                                          <p:spTgt spid="74"/>
                                        </p:tgtEl>
                                        <p:attrNameLst>
                                          <p:attrName>ppt_x</p:attrName>
                                        </p:attrNameLst>
                                      </p:cBhvr>
                                      <p:tavLst>
                                        <p:tav tm="0">
                                          <p:val>
                                            <p:strVal val="0-#ppt_w/2"/>
                                          </p:val>
                                        </p:tav>
                                        <p:tav tm="100000">
                                          <p:val>
                                            <p:strVal val="#ppt_x"/>
                                          </p:val>
                                        </p:tav>
                                      </p:tavLst>
                                    </p:anim>
                                    <p:anim calcmode="lin" valueType="num">
                                      <p:cBhvr additive="base">
                                        <p:cTn dur="500" fill="hold" id="33"/>
                                        <p:tgtEl>
                                          <p:spTgt spid="74"/>
                                        </p:tgtEl>
                                        <p:attrNameLst>
                                          <p:attrName>ppt_y</p:attrName>
                                        </p:attrNameLst>
                                      </p:cBhvr>
                                      <p:tavLst>
                                        <p:tav tm="0">
                                          <p:val>
                                            <p:strVal val="#ppt_y"/>
                                          </p:val>
                                        </p:tav>
                                        <p:tav tm="100000">
                                          <p:val>
                                            <p:strVal val="#ppt_y"/>
                                          </p:val>
                                        </p:tav>
                                      </p:tavLst>
                                    </p:anim>
                                  </p:childTnLst>
                                </p:cTn>
                              </p:par>
                              <p:par>
                                <p:cTn fill="hold" id="34" nodeType="withEffect" presetClass="entr" presetID="2" presetSubtype="2">
                                  <p:stCondLst>
                                    <p:cond delay="0"/>
                                  </p:stCondLst>
                                  <p:childTnLst>
                                    <p:set>
                                      <p:cBhvr>
                                        <p:cTn dur="1" fill="hold" id="35">
                                          <p:stCondLst>
                                            <p:cond delay="0"/>
                                          </p:stCondLst>
                                        </p:cTn>
                                        <p:tgtEl>
                                          <p:spTgt spid="68"/>
                                        </p:tgtEl>
                                        <p:attrNameLst>
                                          <p:attrName>style.visibility</p:attrName>
                                        </p:attrNameLst>
                                      </p:cBhvr>
                                      <p:to>
                                        <p:strVal val="visible"/>
                                      </p:to>
                                    </p:set>
                                    <p:anim calcmode="lin" valueType="num">
                                      <p:cBhvr additive="base">
                                        <p:cTn dur="500" fill="hold" id="36"/>
                                        <p:tgtEl>
                                          <p:spTgt spid="68"/>
                                        </p:tgtEl>
                                        <p:attrNameLst>
                                          <p:attrName>ppt_x</p:attrName>
                                        </p:attrNameLst>
                                      </p:cBhvr>
                                      <p:tavLst>
                                        <p:tav tm="0">
                                          <p:val>
                                            <p:strVal val="1+#ppt_w/2"/>
                                          </p:val>
                                        </p:tav>
                                        <p:tav tm="100000">
                                          <p:val>
                                            <p:strVal val="#ppt_x"/>
                                          </p:val>
                                        </p:tav>
                                      </p:tavLst>
                                    </p:anim>
                                    <p:anim calcmode="lin" valueType="num">
                                      <p:cBhvr additive="base">
                                        <p:cTn dur="500" fill="hold" id="37"/>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1"/>
          <p:cNvSpPr/>
          <p:nvPr/>
        </p:nvSpPr>
        <p:spPr>
          <a:xfrm>
            <a:off x="1146095" y="1857970"/>
            <a:ext cx="5787656" cy="400887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0" name="组合 9"/>
          <p:cNvGrpSpPr/>
          <p:nvPr/>
        </p:nvGrpSpPr>
        <p:grpSpPr>
          <a:xfrm>
            <a:off x="1" y="0"/>
            <a:ext cx="2095501" cy="1504951"/>
            <a:chOff x="1" y="0"/>
            <a:chExt cx="2095501" cy="1504951"/>
          </a:xfrm>
        </p:grpSpPr>
        <p:pic>
          <p:nvPicPr>
            <p:cNvPr id="11" name="图片 10"/>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12" name="图片 11"/>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13" name="组合 12"/>
          <p:cNvGrpSpPr/>
          <p:nvPr/>
        </p:nvGrpSpPr>
        <p:grpSpPr>
          <a:xfrm>
            <a:off x="1934256" y="527597"/>
            <a:ext cx="6057900" cy="666561"/>
            <a:chOff x="1524000" y="464431"/>
            <a:chExt cx="6057900" cy="666561"/>
          </a:xfrm>
        </p:grpSpPr>
        <p:sp>
          <p:nvSpPr>
            <p:cNvPr id="14" name="文本框 13"/>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15" name="文本框 14"/>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pic>
        <p:nvPicPr>
          <p:cNvPr id="20" name="图片占位符 19"/>
          <p:cNvPicPr>
            <a:picLocks noChangeAspect="1" noGrp="1"/>
          </p:cNvPicPr>
          <p:nvPr>
            <p:ph idx="10" sz="quarter" type="pic"/>
          </p:nvPr>
        </p:nvPicPr>
        <p:blipFill>
          <a:blip r:embed="rId5">
            <a:extLst>
              <a:ext uri="{28A0092B-C50C-407E-A947-70E740481C1C}">
                <a14:useLocalDpi val="0"/>
              </a:ext>
            </a:extLst>
          </a:blip>
          <a:srcRect l="1843" r="1843"/>
          <a:stretch>
            <a:fillRect/>
          </a:stretch>
        </p:blipFill>
        <p:spPr/>
      </p:pic>
      <p:grpSp>
        <p:nvGrpSpPr>
          <p:cNvPr id="17" name="组合 16"/>
          <p:cNvGrpSpPr/>
          <p:nvPr/>
        </p:nvGrpSpPr>
        <p:grpSpPr>
          <a:xfrm>
            <a:off x="7226169" y="4183611"/>
            <a:ext cx="3746631" cy="1220554"/>
            <a:chOff x="874712" y="3325188"/>
            <a:chExt cx="3746631" cy="1220554"/>
          </a:xfrm>
        </p:grpSpPr>
        <p:sp>
          <p:nvSpPr>
            <p:cNvPr id="18" name="矩形 17"/>
            <p:cNvSpPr/>
            <p:nvPr/>
          </p:nvSpPr>
          <p:spPr>
            <a:xfrm>
              <a:off x="874712" y="3677812"/>
              <a:ext cx="3746631"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19" name="矩形 18"/>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24" name="组合 23"/>
          <p:cNvGrpSpPr/>
          <p:nvPr/>
        </p:nvGrpSpPr>
        <p:grpSpPr>
          <a:xfrm>
            <a:off x="5240528" y="3131693"/>
            <a:ext cx="5805377" cy="852662"/>
            <a:chOff x="5240528" y="3131693"/>
            <a:chExt cx="5805377" cy="852662"/>
          </a:xfrm>
        </p:grpSpPr>
        <p:sp>
          <p:nvSpPr>
            <p:cNvPr id="8" name="Rectangle 7"/>
            <p:cNvSpPr/>
            <p:nvPr/>
          </p:nvSpPr>
          <p:spPr>
            <a:xfrm>
              <a:off x="5240528" y="3131693"/>
              <a:ext cx="5805377" cy="8526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矩形 21"/>
            <p:cNvSpPr/>
            <p:nvPr/>
          </p:nvSpPr>
          <p:spPr>
            <a:xfrm>
              <a:off x="5516545" y="3253325"/>
              <a:ext cx="5141722"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lumMod val="50000"/>
                    </a:schemeClr>
                  </a:solidFill>
                  <a:effectLst/>
                  <a:uLnTx/>
                  <a:uFillTx/>
                  <a:latin typeface="Arial"/>
                  <a:ea typeface="微软雅黑"/>
                  <a:cs typeface="+mn-cs"/>
                </a:rPr>
                <a:t>用户可以在投影仪或者计算机上进行演示也可以将演示文稿打印出来制作成胶片以便应用到更广泛的领域中</a:t>
              </a:r>
            </a:p>
          </p:txBody>
        </p:sp>
      </p:grpSp>
    </p:spTree>
    <p:extLst>
      <p:ext uri="{BB962C8B-B14F-4D97-AF65-F5344CB8AC3E}">
        <p14:creationId val="174838070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id="12"/>
                                        <p:tgtEl>
                                          <p:spTgt spid="13"/>
                                        </p:tgtEl>
                                        <p:attrNameLst>
                                          <p:attrName>ppt_x</p:attrName>
                                        </p:attrNameLst>
                                      </p:cBhvr>
                                      <p:tavLst>
                                        <p:tav tm="0">
                                          <p:val>
                                            <p:strVal val="#ppt_x-#ppt_w*1.125000"/>
                                          </p:val>
                                        </p:tav>
                                        <p:tav tm="100000">
                                          <p:val>
                                            <p:strVal val="#ppt_x"/>
                                          </p:val>
                                        </p:tav>
                                      </p:tavLst>
                                    </p:anim>
                                    <p:animEffect filter="wipe(right)"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31"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1000" fill="hold" id="17"/>
                                        <p:tgtEl>
                                          <p:spTgt spid="4"/>
                                        </p:tgtEl>
                                        <p:attrNameLst>
                                          <p:attrName>ppt_w</p:attrName>
                                        </p:attrNameLst>
                                      </p:cBhvr>
                                      <p:tavLst>
                                        <p:tav tm="0">
                                          <p:val>
                                            <p:fltVal val="0"/>
                                          </p:val>
                                        </p:tav>
                                        <p:tav tm="100000">
                                          <p:val>
                                            <p:strVal val="#ppt_w"/>
                                          </p:val>
                                        </p:tav>
                                      </p:tavLst>
                                    </p:anim>
                                    <p:anim calcmode="lin" valueType="num">
                                      <p:cBhvr>
                                        <p:cTn dur="1000" fill="hold" id="18"/>
                                        <p:tgtEl>
                                          <p:spTgt spid="4"/>
                                        </p:tgtEl>
                                        <p:attrNameLst>
                                          <p:attrName>ppt_h</p:attrName>
                                        </p:attrNameLst>
                                      </p:cBhvr>
                                      <p:tavLst>
                                        <p:tav tm="0">
                                          <p:val>
                                            <p:fltVal val="0"/>
                                          </p:val>
                                        </p:tav>
                                        <p:tav tm="100000">
                                          <p:val>
                                            <p:strVal val="#ppt_h"/>
                                          </p:val>
                                        </p:tav>
                                      </p:tavLst>
                                    </p:anim>
                                    <p:anim calcmode="lin" valueType="num">
                                      <p:cBhvr>
                                        <p:cTn dur="1000" fill="hold" id="19"/>
                                        <p:tgtEl>
                                          <p:spTgt spid="4"/>
                                        </p:tgtEl>
                                        <p:attrNameLst>
                                          <p:attrName>style.rotation</p:attrName>
                                        </p:attrNameLst>
                                      </p:cBhvr>
                                      <p:tavLst>
                                        <p:tav tm="0">
                                          <p:val>
                                            <p:fltVal val="90"/>
                                          </p:val>
                                        </p:tav>
                                        <p:tav tm="100000">
                                          <p:val>
                                            <p:fltVal val="0"/>
                                          </p:val>
                                        </p:tav>
                                      </p:tavLst>
                                    </p:anim>
                                    <p:animEffect filter="fade" transition="in">
                                      <p:cBhvr>
                                        <p:cTn dur="1000" id="20"/>
                                        <p:tgtEl>
                                          <p:spTgt spid="4"/>
                                        </p:tgtEl>
                                      </p:cBhvr>
                                    </p:animEffect>
                                  </p:childTnLst>
                                </p:cTn>
                              </p:par>
                              <p:par>
                                <p:cTn fill="hold" id="21" nodeType="withEffect" presetClass="entr" presetID="31" presetSubtype="0">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p:cTn dur="1000" fill="hold" id="23"/>
                                        <p:tgtEl>
                                          <p:spTgt spid="20"/>
                                        </p:tgtEl>
                                        <p:attrNameLst>
                                          <p:attrName>ppt_w</p:attrName>
                                        </p:attrNameLst>
                                      </p:cBhvr>
                                      <p:tavLst>
                                        <p:tav tm="0">
                                          <p:val>
                                            <p:fltVal val="0"/>
                                          </p:val>
                                        </p:tav>
                                        <p:tav tm="100000">
                                          <p:val>
                                            <p:strVal val="#ppt_w"/>
                                          </p:val>
                                        </p:tav>
                                      </p:tavLst>
                                    </p:anim>
                                    <p:anim calcmode="lin" valueType="num">
                                      <p:cBhvr>
                                        <p:cTn dur="1000" fill="hold" id="24"/>
                                        <p:tgtEl>
                                          <p:spTgt spid="20"/>
                                        </p:tgtEl>
                                        <p:attrNameLst>
                                          <p:attrName>ppt_h</p:attrName>
                                        </p:attrNameLst>
                                      </p:cBhvr>
                                      <p:tavLst>
                                        <p:tav tm="0">
                                          <p:val>
                                            <p:fltVal val="0"/>
                                          </p:val>
                                        </p:tav>
                                        <p:tav tm="100000">
                                          <p:val>
                                            <p:strVal val="#ppt_h"/>
                                          </p:val>
                                        </p:tav>
                                      </p:tavLst>
                                    </p:anim>
                                    <p:anim calcmode="lin" valueType="num">
                                      <p:cBhvr>
                                        <p:cTn dur="1000" fill="hold" id="25"/>
                                        <p:tgtEl>
                                          <p:spTgt spid="20"/>
                                        </p:tgtEl>
                                        <p:attrNameLst>
                                          <p:attrName>style.rotation</p:attrName>
                                        </p:attrNameLst>
                                      </p:cBhvr>
                                      <p:tavLst>
                                        <p:tav tm="0">
                                          <p:val>
                                            <p:fltVal val="90"/>
                                          </p:val>
                                        </p:tav>
                                        <p:tav tm="100000">
                                          <p:val>
                                            <p:fltVal val="0"/>
                                          </p:val>
                                        </p:tav>
                                      </p:tavLst>
                                    </p:anim>
                                    <p:animEffect filter="fade" transition="in">
                                      <p:cBhvr>
                                        <p:cTn dur="1000" id="26"/>
                                        <p:tgtEl>
                                          <p:spTgt spid="20"/>
                                        </p:tgtEl>
                                      </p:cBhvr>
                                    </p:animEffect>
                                  </p:childTnLst>
                                </p:cTn>
                              </p:par>
                            </p:childTnLst>
                          </p:cTn>
                        </p:par>
                        <p:par>
                          <p:cTn fill="hold" id="27" nodeType="afterGroup">
                            <p:stCondLst>
                              <p:cond delay="2000"/>
                            </p:stCondLst>
                            <p:childTnLst>
                              <p:par>
                                <p:cTn fill="hold" id="28" nodeType="afterEffect" presetClass="entr" presetID="2" presetSubtype="2">
                                  <p:stCondLst>
                                    <p:cond delay="0"/>
                                  </p:stCondLst>
                                  <p:childTnLst>
                                    <p:set>
                                      <p:cBhvr>
                                        <p:cTn dur="1" fill="hold" id="29">
                                          <p:stCondLst>
                                            <p:cond delay="0"/>
                                          </p:stCondLst>
                                        </p:cTn>
                                        <p:tgtEl>
                                          <p:spTgt spid="24"/>
                                        </p:tgtEl>
                                        <p:attrNameLst>
                                          <p:attrName>style.visibility</p:attrName>
                                        </p:attrNameLst>
                                      </p:cBhvr>
                                      <p:to>
                                        <p:strVal val="visible"/>
                                      </p:to>
                                    </p:set>
                                    <p:anim calcmode="lin" valueType="num">
                                      <p:cBhvr additive="base">
                                        <p:cTn dur="500" fill="hold" id="30"/>
                                        <p:tgtEl>
                                          <p:spTgt spid="24"/>
                                        </p:tgtEl>
                                        <p:attrNameLst>
                                          <p:attrName>ppt_x</p:attrName>
                                        </p:attrNameLst>
                                      </p:cBhvr>
                                      <p:tavLst>
                                        <p:tav tm="0">
                                          <p:val>
                                            <p:strVal val="1+#ppt_w/2"/>
                                          </p:val>
                                        </p:tav>
                                        <p:tav tm="100000">
                                          <p:val>
                                            <p:strVal val="#ppt_x"/>
                                          </p:val>
                                        </p:tav>
                                      </p:tavLst>
                                    </p:anim>
                                    <p:anim calcmode="lin" valueType="num">
                                      <p:cBhvr additive="base">
                                        <p:cTn dur="500" fill="hold" id="31"/>
                                        <p:tgtEl>
                                          <p:spTgt spid="24"/>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p:cTn dur="500" fill="hold" id="35"/>
                                        <p:tgtEl>
                                          <p:spTgt spid="17"/>
                                        </p:tgtEl>
                                        <p:attrNameLst>
                                          <p:attrName>ppt_w</p:attrName>
                                        </p:attrNameLst>
                                      </p:cBhvr>
                                      <p:tavLst>
                                        <p:tav tm="0">
                                          <p:val>
                                            <p:fltVal val="0"/>
                                          </p:val>
                                        </p:tav>
                                        <p:tav tm="100000">
                                          <p:val>
                                            <p:strVal val="#ppt_w"/>
                                          </p:val>
                                        </p:tav>
                                      </p:tavLst>
                                    </p:anim>
                                    <p:anim calcmode="lin" valueType="num">
                                      <p:cBhvr>
                                        <p:cTn dur="500" fill="hold" id="36"/>
                                        <p:tgtEl>
                                          <p:spTgt spid="17"/>
                                        </p:tgtEl>
                                        <p:attrNameLst>
                                          <p:attrName>ppt_h</p:attrName>
                                        </p:attrNameLst>
                                      </p:cBhvr>
                                      <p:tavLst>
                                        <p:tav tm="0">
                                          <p:val>
                                            <p:fltVal val="0"/>
                                          </p:val>
                                        </p:tav>
                                        <p:tav tm="100000">
                                          <p:val>
                                            <p:strVal val="#ppt_h"/>
                                          </p:val>
                                        </p:tav>
                                      </p:tavLst>
                                    </p:anim>
                                    <p:animEffect filter="fade" transition="in">
                                      <p:cBhvr>
                                        <p:cTn dur="500" id="3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1" y="0"/>
            <a:ext cx="2095501" cy="1504951"/>
            <a:chOff x="1" y="0"/>
            <a:chExt cx="2095501" cy="1504951"/>
          </a:xfrm>
        </p:grpSpPr>
        <p:pic>
          <p:nvPicPr>
            <p:cNvPr id="11" name="图片 10"/>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12" name="图片 11"/>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13" name="组合 12"/>
          <p:cNvGrpSpPr/>
          <p:nvPr/>
        </p:nvGrpSpPr>
        <p:grpSpPr>
          <a:xfrm>
            <a:off x="1934256" y="527597"/>
            <a:ext cx="6057900" cy="666561"/>
            <a:chOff x="1524000" y="464431"/>
            <a:chExt cx="6057900" cy="666561"/>
          </a:xfrm>
        </p:grpSpPr>
        <p:sp>
          <p:nvSpPr>
            <p:cNvPr id="14" name="文本框 13"/>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15" name="文本框 14"/>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pic>
        <p:nvPicPr>
          <p:cNvPr id="30" name="图片占位符 29"/>
          <p:cNvPicPr>
            <a:picLocks noChangeAspect="1" noGrp="1"/>
          </p:cNvPicPr>
          <p:nvPr>
            <p:ph idx="10" sz="quarter" type="pic"/>
          </p:nvPr>
        </p:nvPicPr>
        <p:blipFill>
          <a:blip r:embed="rId5">
            <a:extLst>
              <a:ext uri="{28A0092B-C50C-407E-A947-70E740481C1C}">
                <a14:useLocalDpi val="0"/>
              </a:ext>
            </a:extLst>
          </a:blip>
          <a:srcRect b="16636" t="16636"/>
          <a:stretch>
            <a:fillRect/>
          </a:stretch>
        </p:blipFill>
        <p:spPr/>
      </p:pic>
      <p:pic>
        <p:nvPicPr>
          <p:cNvPr id="31" name="图片占位符 30"/>
          <p:cNvPicPr>
            <a:picLocks noChangeAspect="1" noGrp="1"/>
          </p:cNvPicPr>
          <p:nvPr>
            <p:ph idx="11" sz="quarter" type="pic"/>
          </p:nvPr>
        </p:nvPicPr>
        <p:blipFill>
          <a:blip r:embed="rId6">
            <a:extLst>
              <a:ext uri="{28A0092B-C50C-407E-A947-70E740481C1C}">
                <a14:useLocalDpi val="0"/>
              </a:ext>
            </a:extLst>
          </a:blip>
          <a:srcRect b="13324" t="13324"/>
          <a:stretch>
            <a:fillRect/>
          </a:stretch>
        </p:blipFill>
        <p:spPr/>
      </p:pic>
      <p:pic>
        <p:nvPicPr>
          <p:cNvPr id="32" name="图片占位符 31"/>
          <p:cNvPicPr>
            <a:picLocks noChangeAspect="1" noGrp="1"/>
          </p:cNvPicPr>
          <p:nvPr>
            <p:ph idx="12" sz="quarter" type="pic"/>
          </p:nvPr>
        </p:nvPicPr>
        <p:blipFill>
          <a:blip r:embed="rId7">
            <a:extLst>
              <a:ext uri="{28A0092B-C50C-407E-A947-70E740481C1C}">
                <a14:useLocalDpi val="0"/>
              </a:ext>
            </a:extLst>
          </a:blip>
          <a:srcRect b="12500" t="12500"/>
          <a:stretch>
            <a:fillRect/>
          </a:stretch>
        </p:blipFill>
        <p:spPr/>
      </p:pic>
      <p:grpSp>
        <p:nvGrpSpPr>
          <p:cNvPr id="40" name="组合 39"/>
          <p:cNvGrpSpPr/>
          <p:nvPr/>
        </p:nvGrpSpPr>
        <p:grpSpPr>
          <a:xfrm>
            <a:off x="4351816" y="2032549"/>
            <a:ext cx="3488367" cy="1745524"/>
            <a:chOff x="4351816" y="2032549"/>
            <a:chExt cx="3488367" cy="1745524"/>
          </a:xfrm>
        </p:grpSpPr>
        <p:sp>
          <p:nvSpPr>
            <p:cNvPr id="20" name="Rectangle 6"/>
            <p:cNvSpPr/>
            <p:nvPr/>
          </p:nvSpPr>
          <p:spPr>
            <a:xfrm>
              <a:off x="4351816" y="2032549"/>
              <a:ext cx="3488367" cy="1745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lvl="0">
                <a:lnSpc>
                  <a:spcPct val="120000"/>
                </a:lnSpc>
              </a:pPr>
              <a:endParaRPr altLang="en-US" lang="zh-CN" sz="1400">
                <a:solidFill>
                  <a:schemeClr val="bg1"/>
                </a:solidFill>
              </a:endParaRPr>
            </a:p>
          </p:txBody>
        </p:sp>
        <p:grpSp>
          <p:nvGrpSpPr>
            <p:cNvPr id="27" name="组合 26"/>
            <p:cNvGrpSpPr/>
            <p:nvPr/>
          </p:nvGrpSpPr>
          <p:grpSpPr>
            <a:xfrm>
              <a:off x="4543196" y="2315330"/>
              <a:ext cx="3124430" cy="1220554"/>
              <a:chOff x="874713" y="3325188"/>
              <a:chExt cx="3124430" cy="1220554"/>
            </a:xfrm>
          </p:grpSpPr>
          <p:sp>
            <p:nvSpPr>
              <p:cNvPr id="28" name="矩形 27"/>
              <p:cNvSpPr/>
              <p:nvPr/>
            </p:nvSpPr>
            <p:spPr>
              <a:xfrm>
                <a:off x="874713" y="3677812"/>
                <a:ext cx="3124430"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lumMod val="50000"/>
                      </a:schemeClr>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29" name="矩形 28"/>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50000"/>
                      </a:schemeClr>
                    </a:solidFill>
                    <a:effectLst/>
                    <a:uLnTx/>
                    <a:uFillTx/>
                    <a:latin typeface="Arial"/>
                    <a:ea typeface="微软雅黑"/>
                    <a:cs typeface="+mn-cs"/>
                  </a:rPr>
                  <a:t>标题文字添加</a:t>
                </a:r>
              </a:p>
            </p:txBody>
          </p:sp>
        </p:grpSp>
      </p:grpSp>
      <p:grpSp>
        <p:nvGrpSpPr>
          <p:cNvPr id="39" name="组合 38"/>
          <p:cNvGrpSpPr/>
          <p:nvPr/>
        </p:nvGrpSpPr>
        <p:grpSpPr>
          <a:xfrm>
            <a:off x="878428" y="3778073"/>
            <a:ext cx="3488367" cy="1745524"/>
            <a:chOff x="878428" y="3778073"/>
            <a:chExt cx="3488367" cy="1745524"/>
          </a:xfrm>
        </p:grpSpPr>
        <p:sp>
          <p:nvSpPr>
            <p:cNvPr id="5" name="Rectangle 6"/>
            <p:cNvSpPr/>
            <p:nvPr/>
          </p:nvSpPr>
          <p:spPr>
            <a:xfrm>
              <a:off x="878428" y="3778073"/>
              <a:ext cx="3488367" cy="1745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lvl="0">
                <a:lnSpc>
                  <a:spcPct val="120000"/>
                </a:lnSpc>
              </a:pPr>
              <a:endParaRPr altLang="en-US" lang="zh-CN" sz="1400">
                <a:solidFill>
                  <a:schemeClr val="bg1"/>
                </a:solidFill>
              </a:endParaRPr>
            </a:p>
          </p:txBody>
        </p:sp>
        <p:grpSp>
          <p:nvGrpSpPr>
            <p:cNvPr id="33" name="组合 32"/>
            <p:cNvGrpSpPr/>
            <p:nvPr/>
          </p:nvGrpSpPr>
          <p:grpSpPr>
            <a:xfrm>
              <a:off x="1060396" y="4006187"/>
              <a:ext cx="3124430" cy="1220554"/>
              <a:chOff x="874713" y="3325188"/>
              <a:chExt cx="3124430" cy="1220554"/>
            </a:xfrm>
          </p:grpSpPr>
          <p:sp>
            <p:nvSpPr>
              <p:cNvPr id="34" name="矩形 33"/>
              <p:cNvSpPr/>
              <p:nvPr/>
            </p:nvSpPr>
            <p:spPr>
              <a:xfrm>
                <a:off x="874713" y="3677812"/>
                <a:ext cx="3124430"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lumMod val="50000"/>
                      </a:schemeClr>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35" name="矩形 34"/>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50000"/>
                      </a:schemeClr>
                    </a:solidFill>
                    <a:effectLst/>
                    <a:uLnTx/>
                    <a:uFillTx/>
                    <a:latin typeface="Arial"/>
                    <a:ea typeface="微软雅黑"/>
                    <a:cs typeface="+mn-cs"/>
                  </a:rPr>
                  <a:t>标题文字添加</a:t>
                </a:r>
              </a:p>
            </p:txBody>
          </p:sp>
        </p:grpSp>
      </p:grpSp>
      <p:grpSp>
        <p:nvGrpSpPr>
          <p:cNvPr id="41" name="组合 40"/>
          <p:cNvGrpSpPr/>
          <p:nvPr/>
        </p:nvGrpSpPr>
        <p:grpSpPr>
          <a:xfrm>
            <a:off x="7844161" y="3778073"/>
            <a:ext cx="3488367" cy="1745524"/>
            <a:chOff x="7844161" y="3778073"/>
            <a:chExt cx="3488367" cy="1745524"/>
          </a:xfrm>
        </p:grpSpPr>
        <p:sp>
          <p:nvSpPr>
            <p:cNvPr id="22" name="Rectangle 6"/>
            <p:cNvSpPr/>
            <p:nvPr/>
          </p:nvSpPr>
          <p:spPr>
            <a:xfrm>
              <a:off x="7844161" y="3778073"/>
              <a:ext cx="3488367" cy="1745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lvl="0">
                <a:lnSpc>
                  <a:spcPct val="120000"/>
                </a:lnSpc>
              </a:pPr>
              <a:endParaRPr altLang="en-US" lang="zh-CN" sz="1400">
                <a:solidFill>
                  <a:schemeClr val="bg1"/>
                </a:solidFill>
              </a:endParaRPr>
            </a:p>
          </p:txBody>
        </p:sp>
        <p:grpSp>
          <p:nvGrpSpPr>
            <p:cNvPr id="36" name="组合 35"/>
            <p:cNvGrpSpPr/>
            <p:nvPr/>
          </p:nvGrpSpPr>
          <p:grpSpPr>
            <a:xfrm>
              <a:off x="8026129" y="4006187"/>
              <a:ext cx="3124430" cy="1220554"/>
              <a:chOff x="874713" y="3325188"/>
              <a:chExt cx="3124430" cy="1220554"/>
            </a:xfrm>
          </p:grpSpPr>
          <p:sp>
            <p:nvSpPr>
              <p:cNvPr id="37" name="矩形 36"/>
              <p:cNvSpPr/>
              <p:nvPr/>
            </p:nvSpPr>
            <p:spPr>
              <a:xfrm>
                <a:off x="874712" y="3677812"/>
                <a:ext cx="3124430"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lumMod val="50000"/>
                      </a:schemeClr>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38" name="矩形 37"/>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50000"/>
                      </a:schemeClr>
                    </a:solidFill>
                    <a:effectLst/>
                    <a:uLnTx/>
                    <a:uFillTx/>
                    <a:latin typeface="Arial"/>
                    <a:ea typeface="微软雅黑"/>
                    <a:cs typeface="+mn-cs"/>
                  </a:rPr>
                  <a:t>标题文字添加</a:t>
                </a:r>
              </a:p>
            </p:txBody>
          </p:sp>
        </p:grpSp>
      </p:grpSp>
    </p:spTree>
    <p:extLst>
      <p:ext uri="{BB962C8B-B14F-4D97-AF65-F5344CB8AC3E}">
        <p14:creationId val="63194838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id="12"/>
                                        <p:tgtEl>
                                          <p:spTgt spid="13"/>
                                        </p:tgtEl>
                                        <p:attrNameLst>
                                          <p:attrName>ppt_x</p:attrName>
                                        </p:attrNameLst>
                                      </p:cBhvr>
                                      <p:tavLst>
                                        <p:tav tm="0">
                                          <p:val>
                                            <p:strVal val="#ppt_x-#ppt_w*1.125000"/>
                                          </p:val>
                                        </p:tav>
                                        <p:tav tm="100000">
                                          <p:val>
                                            <p:strVal val="#ppt_x"/>
                                          </p:val>
                                        </p:tav>
                                      </p:tavLst>
                                    </p:anim>
                                    <p:animEffect filter="wipe(right)" transition="in">
                                      <p:cBhvr>
                                        <p:cTn dur="500" id="13"/>
                                        <p:tgtEl>
                                          <p:spTgt spid="13"/>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30"/>
                                        </p:tgtEl>
                                        <p:attrNameLst>
                                          <p:attrName>style.visibility</p:attrName>
                                        </p:attrNameLst>
                                      </p:cBhvr>
                                      <p:to>
                                        <p:strVal val="visible"/>
                                      </p:to>
                                    </p:set>
                                    <p:anim calcmode="lin" valueType="num">
                                      <p:cBhvr>
                                        <p:cTn dur="500" fill="hold" id="17"/>
                                        <p:tgtEl>
                                          <p:spTgt spid="30"/>
                                        </p:tgtEl>
                                        <p:attrNameLst>
                                          <p:attrName>ppt_w</p:attrName>
                                        </p:attrNameLst>
                                      </p:cBhvr>
                                      <p:tavLst>
                                        <p:tav tm="0">
                                          <p:val>
                                            <p:fltVal val="0"/>
                                          </p:val>
                                        </p:tav>
                                        <p:tav tm="100000">
                                          <p:val>
                                            <p:strVal val="#ppt_w"/>
                                          </p:val>
                                        </p:tav>
                                      </p:tavLst>
                                    </p:anim>
                                    <p:anim calcmode="lin" valueType="num">
                                      <p:cBhvr>
                                        <p:cTn dur="500" fill="hold" id="18"/>
                                        <p:tgtEl>
                                          <p:spTgt spid="30"/>
                                        </p:tgtEl>
                                        <p:attrNameLst>
                                          <p:attrName>ppt_h</p:attrName>
                                        </p:attrNameLst>
                                      </p:cBhvr>
                                      <p:tavLst>
                                        <p:tav tm="0">
                                          <p:val>
                                            <p:fltVal val="0"/>
                                          </p:val>
                                        </p:tav>
                                        <p:tav tm="100000">
                                          <p:val>
                                            <p:strVal val="#ppt_h"/>
                                          </p:val>
                                        </p:tav>
                                      </p:tavLst>
                                    </p:anim>
                                    <p:animEffect filter="fade" transition="in">
                                      <p:cBhvr>
                                        <p:cTn dur="500" id="19"/>
                                        <p:tgtEl>
                                          <p:spTgt spid="30"/>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39"/>
                                        </p:tgtEl>
                                        <p:attrNameLst>
                                          <p:attrName>style.visibility</p:attrName>
                                        </p:attrNameLst>
                                      </p:cBhvr>
                                      <p:to>
                                        <p:strVal val="visible"/>
                                      </p:to>
                                    </p:set>
                                    <p:anim calcmode="lin" valueType="num">
                                      <p:cBhvr>
                                        <p:cTn dur="500" fill="hold" id="23"/>
                                        <p:tgtEl>
                                          <p:spTgt spid="39"/>
                                        </p:tgtEl>
                                        <p:attrNameLst>
                                          <p:attrName>ppt_w</p:attrName>
                                        </p:attrNameLst>
                                      </p:cBhvr>
                                      <p:tavLst>
                                        <p:tav tm="0">
                                          <p:val>
                                            <p:fltVal val="0"/>
                                          </p:val>
                                        </p:tav>
                                        <p:tav tm="100000">
                                          <p:val>
                                            <p:strVal val="#ppt_w"/>
                                          </p:val>
                                        </p:tav>
                                      </p:tavLst>
                                    </p:anim>
                                    <p:anim calcmode="lin" valueType="num">
                                      <p:cBhvr>
                                        <p:cTn dur="500" fill="hold" id="24"/>
                                        <p:tgtEl>
                                          <p:spTgt spid="39"/>
                                        </p:tgtEl>
                                        <p:attrNameLst>
                                          <p:attrName>ppt_h</p:attrName>
                                        </p:attrNameLst>
                                      </p:cBhvr>
                                      <p:tavLst>
                                        <p:tav tm="0">
                                          <p:val>
                                            <p:fltVal val="0"/>
                                          </p:val>
                                        </p:tav>
                                        <p:tav tm="100000">
                                          <p:val>
                                            <p:strVal val="#ppt_h"/>
                                          </p:val>
                                        </p:tav>
                                      </p:tavLst>
                                    </p:anim>
                                    <p:animEffect filter="fade" transition="in">
                                      <p:cBhvr>
                                        <p:cTn dur="500" id="25"/>
                                        <p:tgtEl>
                                          <p:spTgt spid="39"/>
                                        </p:tgtEl>
                                      </p:cBhvr>
                                    </p:animEffect>
                                  </p:childTnLst>
                                </p:cTn>
                              </p:par>
                            </p:childTnLst>
                          </p:cTn>
                        </p:par>
                        <p:par>
                          <p:cTn fill="hold" id="26" nodeType="afterGroup">
                            <p:stCondLst>
                              <p:cond delay="2000"/>
                            </p:stCondLst>
                            <p:childTnLst>
                              <p:par>
                                <p:cTn fill="hold" id="27" nodeType="afterEffect" presetClass="entr" presetID="53" presetSubtype="0">
                                  <p:stCondLst>
                                    <p:cond delay="0"/>
                                  </p:stCondLst>
                                  <p:childTnLst>
                                    <p:set>
                                      <p:cBhvr>
                                        <p:cTn dur="1" fill="hold" id="28">
                                          <p:stCondLst>
                                            <p:cond delay="0"/>
                                          </p:stCondLst>
                                        </p:cTn>
                                        <p:tgtEl>
                                          <p:spTgt spid="40"/>
                                        </p:tgtEl>
                                        <p:attrNameLst>
                                          <p:attrName>style.visibility</p:attrName>
                                        </p:attrNameLst>
                                      </p:cBhvr>
                                      <p:to>
                                        <p:strVal val="visible"/>
                                      </p:to>
                                    </p:set>
                                    <p:anim calcmode="lin" valueType="num">
                                      <p:cBhvr>
                                        <p:cTn dur="500" fill="hold" id="29"/>
                                        <p:tgtEl>
                                          <p:spTgt spid="40"/>
                                        </p:tgtEl>
                                        <p:attrNameLst>
                                          <p:attrName>ppt_w</p:attrName>
                                        </p:attrNameLst>
                                      </p:cBhvr>
                                      <p:tavLst>
                                        <p:tav tm="0">
                                          <p:val>
                                            <p:fltVal val="0"/>
                                          </p:val>
                                        </p:tav>
                                        <p:tav tm="100000">
                                          <p:val>
                                            <p:strVal val="#ppt_w"/>
                                          </p:val>
                                        </p:tav>
                                      </p:tavLst>
                                    </p:anim>
                                    <p:anim calcmode="lin" valueType="num">
                                      <p:cBhvr>
                                        <p:cTn dur="500" fill="hold" id="30"/>
                                        <p:tgtEl>
                                          <p:spTgt spid="40"/>
                                        </p:tgtEl>
                                        <p:attrNameLst>
                                          <p:attrName>ppt_h</p:attrName>
                                        </p:attrNameLst>
                                      </p:cBhvr>
                                      <p:tavLst>
                                        <p:tav tm="0">
                                          <p:val>
                                            <p:fltVal val="0"/>
                                          </p:val>
                                        </p:tav>
                                        <p:tav tm="100000">
                                          <p:val>
                                            <p:strVal val="#ppt_h"/>
                                          </p:val>
                                        </p:tav>
                                      </p:tavLst>
                                    </p:anim>
                                    <p:animEffect filter="fade" transition="in">
                                      <p:cBhvr>
                                        <p:cTn dur="500" id="31"/>
                                        <p:tgtEl>
                                          <p:spTgt spid="40"/>
                                        </p:tgtEl>
                                      </p:cBhvr>
                                    </p:animEffect>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31"/>
                                        </p:tgtEl>
                                        <p:attrNameLst>
                                          <p:attrName>style.visibility</p:attrName>
                                        </p:attrNameLst>
                                      </p:cBhvr>
                                      <p:to>
                                        <p:strVal val="visible"/>
                                      </p:to>
                                    </p:set>
                                    <p:anim calcmode="lin" valueType="num">
                                      <p:cBhvr>
                                        <p:cTn dur="500" fill="hold" id="35"/>
                                        <p:tgtEl>
                                          <p:spTgt spid="31"/>
                                        </p:tgtEl>
                                        <p:attrNameLst>
                                          <p:attrName>ppt_w</p:attrName>
                                        </p:attrNameLst>
                                      </p:cBhvr>
                                      <p:tavLst>
                                        <p:tav tm="0">
                                          <p:val>
                                            <p:fltVal val="0"/>
                                          </p:val>
                                        </p:tav>
                                        <p:tav tm="100000">
                                          <p:val>
                                            <p:strVal val="#ppt_w"/>
                                          </p:val>
                                        </p:tav>
                                      </p:tavLst>
                                    </p:anim>
                                    <p:anim calcmode="lin" valueType="num">
                                      <p:cBhvr>
                                        <p:cTn dur="500" fill="hold" id="36"/>
                                        <p:tgtEl>
                                          <p:spTgt spid="31"/>
                                        </p:tgtEl>
                                        <p:attrNameLst>
                                          <p:attrName>ppt_h</p:attrName>
                                        </p:attrNameLst>
                                      </p:cBhvr>
                                      <p:tavLst>
                                        <p:tav tm="0">
                                          <p:val>
                                            <p:fltVal val="0"/>
                                          </p:val>
                                        </p:tav>
                                        <p:tav tm="100000">
                                          <p:val>
                                            <p:strVal val="#ppt_h"/>
                                          </p:val>
                                        </p:tav>
                                      </p:tavLst>
                                    </p:anim>
                                    <p:animEffect filter="fade" transition="in">
                                      <p:cBhvr>
                                        <p:cTn dur="500" id="37"/>
                                        <p:tgtEl>
                                          <p:spTgt spid="31"/>
                                        </p:tgtEl>
                                      </p:cBhvr>
                                    </p:animEffect>
                                  </p:childTnLst>
                                </p:cTn>
                              </p:par>
                            </p:childTnLst>
                          </p:cTn>
                        </p:par>
                        <p:par>
                          <p:cTn fill="hold" id="38" nodeType="afterGroup">
                            <p:stCondLst>
                              <p:cond delay="3000"/>
                            </p:stCondLst>
                            <p:childTnLst>
                              <p:par>
                                <p:cTn fill="hold" id="39" nodeType="afterEffect" presetClass="entr" presetID="53" presetSubtype="0">
                                  <p:stCondLst>
                                    <p:cond delay="0"/>
                                  </p:stCondLst>
                                  <p:childTnLst>
                                    <p:set>
                                      <p:cBhvr>
                                        <p:cTn dur="1" fill="hold" id="40">
                                          <p:stCondLst>
                                            <p:cond delay="0"/>
                                          </p:stCondLst>
                                        </p:cTn>
                                        <p:tgtEl>
                                          <p:spTgt spid="32"/>
                                        </p:tgtEl>
                                        <p:attrNameLst>
                                          <p:attrName>style.visibility</p:attrName>
                                        </p:attrNameLst>
                                      </p:cBhvr>
                                      <p:to>
                                        <p:strVal val="visible"/>
                                      </p:to>
                                    </p:set>
                                    <p:anim calcmode="lin" valueType="num">
                                      <p:cBhvr>
                                        <p:cTn dur="500" fill="hold" id="41"/>
                                        <p:tgtEl>
                                          <p:spTgt spid="32"/>
                                        </p:tgtEl>
                                        <p:attrNameLst>
                                          <p:attrName>ppt_w</p:attrName>
                                        </p:attrNameLst>
                                      </p:cBhvr>
                                      <p:tavLst>
                                        <p:tav tm="0">
                                          <p:val>
                                            <p:fltVal val="0"/>
                                          </p:val>
                                        </p:tav>
                                        <p:tav tm="100000">
                                          <p:val>
                                            <p:strVal val="#ppt_w"/>
                                          </p:val>
                                        </p:tav>
                                      </p:tavLst>
                                    </p:anim>
                                    <p:anim calcmode="lin" valueType="num">
                                      <p:cBhvr>
                                        <p:cTn dur="500" fill="hold" id="42"/>
                                        <p:tgtEl>
                                          <p:spTgt spid="32"/>
                                        </p:tgtEl>
                                        <p:attrNameLst>
                                          <p:attrName>ppt_h</p:attrName>
                                        </p:attrNameLst>
                                      </p:cBhvr>
                                      <p:tavLst>
                                        <p:tav tm="0">
                                          <p:val>
                                            <p:fltVal val="0"/>
                                          </p:val>
                                        </p:tav>
                                        <p:tav tm="100000">
                                          <p:val>
                                            <p:strVal val="#ppt_h"/>
                                          </p:val>
                                        </p:tav>
                                      </p:tavLst>
                                    </p:anim>
                                    <p:animEffect filter="fade" transition="in">
                                      <p:cBhvr>
                                        <p:cTn dur="500" id="43"/>
                                        <p:tgtEl>
                                          <p:spTgt spid="32"/>
                                        </p:tgtEl>
                                      </p:cBhvr>
                                    </p:animEffect>
                                  </p:childTnLst>
                                </p:cTn>
                              </p:par>
                            </p:childTnLst>
                          </p:cTn>
                        </p:par>
                        <p:par>
                          <p:cTn fill="hold" id="44" nodeType="afterGroup">
                            <p:stCondLst>
                              <p:cond delay="3500"/>
                            </p:stCondLst>
                            <p:childTnLst>
                              <p:par>
                                <p:cTn fill="hold" id="45" nodeType="afterEffect" presetClass="entr" presetID="53" presetSubtype="0">
                                  <p:stCondLst>
                                    <p:cond delay="0"/>
                                  </p:stCondLst>
                                  <p:childTnLst>
                                    <p:set>
                                      <p:cBhvr>
                                        <p:cTn dur="1" fill="hold" id="46">
                                          <p:stCondLst>
                                            <p:cond delay="0"/>
                                          </p:stCondLst>
                                        </p:cTn>
                                        <p:tgtEl>
                                          <p:spTgt spid="41"/>
                                        </p:tgtEl>
                                        <p:attrNameLst>
                                          <p:attrName>style.visibility</p:attrName>
                                        </p:attrNameLst>
                                      </p:cBhvr>
                                      <p:to>
                                        <p:strVal val="visible"/>
                                      </p:to>
                                    </p:set>
                                    <p:anim calcmode="lin" valueType="num">
                                      <p:cBhvr>
                                        <p:cTn dur="500" fill="hold" id="47"/>
                                        <p:tgtEl>
                                          <p:spTgt spid="41"/>
                                        </p:tgtEl>
                                        <p:attrNameLst>
                                          <p:attrName>ppt_w</p:attrName>
                                        </p:attrNameLst>
                                      </p:cBhvr>
                                      <p:tavLst>
                                        <p:tav tm="0">
                                          <p:val>
                                            <p:fltVal val="0"/>
                                          </p:val>
                                        </p:tav>
                                        <p:tav tm="100000">
                                          <p:val>
                                            <p:strVal val="#ppt_w"/>
                                          </p:val>
                                        </p:tav>
                                      </p:tavLst>
                                    </p:anim>
                                    <p:anim calcmode="lin" valueType="num">
                                      <p:cBhvr>
                                        <p:cTn dur="500" fill="hold" id="48"/>
                                        <p:tgtEl>
                                          <p:spTgt spid="41"/>
                                        </p:tgtEl>
                                        <p:attrNameLst>
                                          <p:attrName>ppt_h</p:attrName>
                                        </p:attrNameLst>
                                      </p:cBhvr>
                                      <p:tavLst>
                                        <p:tav tm="0">
                                          <p:val>
                                            <p:fltVal val="0"/>
                                          </p:val>
                                        </p:tav>
                                        <p:tav tm="100000">
                                          <p:val>
                                            <p:strVal val="#ppt_h"/>
                                          </p:val>
                                        </p:tav>
                                      </p:tavLst>
                                    </p:anim>
                                    <p:animEffect filter="fade" transition="in">
                                      <p:cBhvr>
                                        <p:cTn dur="500" id="49"/>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p:cNvGrpSpPr/>
          <p:nvPr/>
        </p:nvGrpSpPr>
        <p:grpSpPr>
          <a:xfrm>
            <a:off x="977900" y="1960237"/>
            <a:ext cx="1674974" cy="1650384"/>
            <a:chOff x="977900" y="1960237"/>
            <a:chExt cx="1674974" cy="1650384"/>
          </a:xfrm>
        </p:grpSpPr>
        <p:sp>
          <p:nvSpPr>
            <p:cNvPr id="4" name="矩形 3"/>
            <p:cNvSpPr/>
            <p:nvPr/>
          </p:nvSpPr>
          <p:spPr>
            <a:xfrm>
              <a:off x="977900" y="1960237"/>
              <a:ext cx="1674974" cy="1650384"/>
            </a:xfrm>
            <a:prstGeom prst="rect">
              <a:avLst/>
            </a:prstGeom>
            <a:solidFill>
              <a:schemeClr val="accent1">
                <a:lumMod val="50000"/>
              </a:schemeClr>
            </a:solidFill>
            <a:ln w="25400">
              <a:solidFill>
                <a:srgbClr val="000000">
                  <a:alpha val="0"/>
                </a:srgbClr>
              </a:solidFill>
              <a:miter lim="400000"/>
            </a:ln>
          </p:spPr>
          <p:txBody>
            <a:bodyPr anchor="ctr"/>
            <a:lstStyle/>
            <a:p>
              <a:pPr algn="ctr"/>
              <a:endParaRPr/>
            </a:p>
          </p:txBody>
        </p:sp>
        <p:sp>
          <p:nvSpPr>
            <p:cNvPr id="5" name="任意多边形 4"/>
            <p:cNvSpPr/>
            <p:nvPr/>
          </p:nvSpPr>
          <p:spPr>
            <a:xfrm>
              <a:off x="1551734" y="2391806"/>
              <a:ext cx="611986" cy="611987"/>
            </a:xfrm>
            <a:custGeom>
              <a:cxnLst>
                <a:cxn ang="0">
                  <a:pos x="wd2" y="hd2"/>
                </a:cxn>
                <a:cxn ang="5400000">
                  <a:pos x="wd2" y="hd2"/>
                </a:cxn>
                <a:cxn ang="10800000">
                  <a:pos x="wd2" y="hd2"/>
                </a:cxn>
                <a:cxn ang="16200000">
                  <a:pos x="wd2" y="hd2"/>
                </a:cxn>
              </a:cxnLst>
              <a:rect b="b" l="0" r="r" t="0"/>
              <a:pathLst>
                <a:path extrusionOk="0" h="21600" w="21543">
                  <a:moveTo>
                    <a:pt x="16976" y="19986"/>
                  </a:moveTo>
                  <a:lnTo>
                    <a:pt x="11226" y="17681"/>
                  </a:lnTo>
                  <a:cubicBezTo>
                    <a:pt x="11089" y="17626"/>
                    <a:pt x="10947" y="17608"/>
                    <a:pt x="10806" y="17600"/>
                  </a:cubicBezTo>
                  <a:lnTo>
                    <a:pt x="19660" y="3838"/>
                  </a:lnTo>
                  <a:cubicBezTo>
                    <a:pt x="19660" y="3838"/>
                    <a:pt x="16976" y="19986"/>
                    <a:pt x="16976" y="19986"/>
                  </a:cubicBezTo>
                  <a:close/>
                  <a:moveTo>
                    <a:pt x="6859" y="16245"/>
                  </a:moveTo>
                  <a:cubicBezTo>
                    <a:pt x="6858" y="16242"/>
                    <a:pt x="6856" y="16241"/>
                    <a:pt x="6854" y="16238"/>
                  </a:cubicBezTo>
                  <a:lnTo>
                    <a:pt x="19607" y="2552"/>
                  </a:lnTo>
                  <a:lnTo>
                    <a:pt x="8735" y="19537"/>
                  </a:lnTo>
                  <a:cubicBezTo>
                    <a:pt x="8735" y="19537"/>
                    <a:pt x="6859" y="16245"/>
                    <a:pt x="6859" y="16245"/>
                  </a:cubicBezTo>
                  <a:close/>
                  <a:moveTo>
                    <a:pt x="2111" y="14025"/>
                  </a:moveTo>
                  <a:lnTo>
                    <a:pt x="17713" y="3595"/>
                  </a:lnTo>
                  <a:lnTo>
                    <a:pt x="6369" y="15770"/>
                  </a:lnTo>
                  <a:cubicBezTo>
                    <a:pt x="6309" y="15735"/>
                    <a:pt x="6256" y="15687"/>
                    <a:pt x="6191" y="15661"/>
                  </a:cubicBezTo>
                  <a:cubicBezTo>
                    <a:pt x="6191" y="15661"/>
                    <a:pt x="2111" y="14025"/>
                    <a:pt x="2111" y="14025"/>
                  </a:cubicBezTo>
                  <a:close/>
                  <a:moveTo>
                    <a:pt x="21234" y="108"/>
                  </a:moveTo>
                  <a:cubicBezTo>
                    <a:pt x="21123" y="36"/>
                    <a:pt x="20996" y="0"/>
                    <a:pt x="20869" y="0"/>
                  </a:cubicBezTo>
                  <a:cubicBezTo>
                    <a:pt x="20739" y="0"/>
                    <a:pt x="20609" y="37"/>
                    <a:pt x="20496" y="113"/>
                  </a:cubicBezTo>
                  <a:lnTo>
                    <a:pt x="299" y="13613"/>
                  </a:lnTo>
                  <a:cubicBezTo>
                    <a:pt x="91" y="13752"/>
                    <a:pt x="-23" y="13996"/>
                    <a:pt x="3" y="14245"/>
                  </a:cubicBezTo>
                  <a:cubicBezTo>
                    <a:pt x="29" y="14494"/>
                    <a:pt x="190" y="14709"/>
                    <a:pt x="423" y="14801"/>
                  </a:cubicBezTo>
                  <a:lnTo>
                    <a:pt x="5690" y="16915"/>
                  </a:lnTo>
                  <a:lnTo>
                    <a:pt x="8167" y="21260"/>
                  </a:lnTo>
                  <a:cubicBezTo>
                    <a:pt x="8285" y="21468"/>
                    <a:pt x="8505" y="21597"/>
                    <a:pt x="8744" y="21600"/>
                  </a:cubicBezTo>
                  <a:lnTo>
                    <a:pt x="8751" y="21600"/>
                  </a:lnTo>
                  <a:cubicBezTo>
                    <a:pt x="8987" y="21600"/>
                    <a:pt x="9207" y="21475"/>
                    <a:pt x="9329" y="21272"/>
                  </a:cubicBezTo>
                  <a:lnTo>
                    <a:pt x="10727" y="18934"/>
                  </a:lnTo>
                  <a:lnTo>
                    <a:pt x="17253" y="21551"/>
                  </a:lnTo>
                  <a:cubicBezTo>
                    <a:pt x="17333" y="21584"/>
                    <a:pt x="17418" y="21600"/>
                    <a:pt x="17503" y="21600"/>
                  </a:cubicBezTo>
                  <a:cubicBezTo>
                    <a:pt x="17617" y="21600"/>
                    <a:pt x="17731" y="21571"/>
                    <a:pt x="17833" y="21513"/>
                  </a:cubicBezTo>
                  <a:cubicBezTo>
                    <a:pt x="18010" y="21413"/>
                    <a:pt x="18134" y="21238"/>
                    <a:pt x="18167" y="21036"/>
                  </a:cubicBezTo>
                  <a:lnTo>
                    <a:pt x="21533" y="786"/>
                  </a:lnTo>
                  <a:cubicBezTo>
                    <a:pt x="21577" y="521"/>
                    <a:pt x="21460" y="254"/>
                    <a:pt x="21234" y="108"/>
                  </a:cubicBezTo>
                </a:path>
              </a:pathLst>
            </a:custGeom>
            <a:solidFill>
              <a:schemeClr val="accent1">
                <a:lumMod val="100000"/>
              </a:schemeClr>
            </a:solidFill>
            <a:ln w="12700">
              <a:miter lim="400000"/>
            </a:ln>
          </p:spPr>
          <p:txBody>
            <a:bodyPr anchor="ctr"/>
            <a:lstStyle/>
            <a:p>
              <a:pPr algn="ctr"/>
              <a:endParaRPr/>
            </a:p>
          </p:txBody>
        </p:sp>
      </p:grpSp>
      <p:grpSp>
        <p:nvGrpSpPr>
          <p:cNvPr id="33" name="组合 32"/>
          <p:cNvGrpSpPr/>
          <p:nvPr/>
        </p:nvGrpSpPr>
        <p:grpSpPr>
          <a:xfrm>
            <a:off x="6096000" y="3968104"/>
            <a:ext cx="1674974" cy="1650384"/>
            <a:chOff x="6096000" y="3968104"/>
            <a:chExt cx="1674974" cy="1650384"/>
          </a:xfrm>
        </p:grpSpPr>
        <p:sp>
          <p:nvSpPr>
            <p:cNvPr id="10" name="矩形 9"/>
            <p:cNvSpPr/>
            <p:nvPr/>
          </p:nvSpPr>
          <p:spPr>
            <a:xfrm>
              <a:off x="6096000" y="3968104"/>
              <a:ext cx="1674974" cy="1650384"/>
            </a:xfrm>
            <a:prstGeom prst="rect">
              <a:avLst/>
            </a:prstGeom>
            <a:solidFill>
              <a:schemeClr val="accent1">
                <a:lumMod val="50000"/>
              </a:schemeClr>
            </a:solidFill>
            <a:ln w="25400">
              <a:solidFill>
                <a:srgbClr val="000000">
                  <a:alpha val="0"/>
                </a:srgbClr>
              </a:solidFill>
              <a:miter lim="400000"/>
            </a:ln>
          </p:spPr>
          <p:txBody>
            <a:bodyPr anchor="ctr"/>
            <a:lstStyle/>
            <a:p>
              <a:pPr algn="ctr"/>
              <a:endParaRPr/>
            </a:p>
          </p:txBody>
        </p:sp>
        <p:sp>
          <p:nvSpPr>
            <p:cNvPr id="15" name="任意多边形 14"/>
            <p:cNvSpPr/>
            <p:nvPr/>
          </p:nvSpPr>
          <p:spPr>
            <a:xfrm>
              <a:off x="6679852" y="4489180"/>
              <a:ext cx="673448" cy="589267"/>
            </a:xfrm>
            <a:custGeom>
              <a:gdLst>
                <a:gd fmla="*/ 304803 w 609602" name="connsiteX0"/>
                <a:gd fmla="*/ 95250 h 533402" name="connsiteY0"/>
                <a:gd fmla="*/ 314326 w 609602" name="connsiteX1"/>
                <a:gd fmla="*/ 104775 h 533402" name="connsiteY1"/>
                <a:gd fmla="*/ 304803 w 609602" name="connsiteX2"/>
                <a:gd fmla="*/ 114300 h 533402" name="connsiteY2"/>
                <a:gd fmla="*/ 114298 w 609602" name="connsiteX3"/>
                <a:gd fmla="*/ 228601 h 533402" name="connsiteY3"/>
                <a:gd fmla="*/ 104774 w 609602" name="connsiteX4"/>
                <a:gd fmla="*/ 238126 h 533402" name="connsiteY4"/>
                <a:gd fmla="*/ 95250 w 609602" name="connsiteX5"/>
                <a:gd fmla="*/ 228601 h 533402" name="connsiteY5"/>
                <a:gd fmla="*/ 304803 w 609602" name="connsiteX6"/>
                <a:gd fmla="*/ 95250 h 533402" name="connsiteY6"/>
                <a:gd fmla="*/ 304801 w 609602" name="connsiteX7"/>
                <a:gd fmla="*/ 38104 h 533402" name="connsiteY7"/>
                <a:gd fmla="*/ 38100 w 609602" name="connsiteX8"/>
                <a:gd fmla="*/ 228598 h 533402" name="connsiteY8"/>
                <a:gd fmla="*/ 150849 w 609602" name="connsiteX9"/>
                <a:gd fmla="*/ 383753 h 533402" name="connsiteY9"/>
                <a:gd fmla="*/ 171592 w 609602" name="connsiteX10"/>
                <a:gd fmla="*/ 417684 h 533402" name="connsiteY10"/>
                <a:gd fmla="*/ 171423 w 609602" name="connsiteX11"/>
                <a:gd fmla="*/ 421190 h 533402" name="connsiteY11"/>
                <a:gd fmla="*/ 157791 w 609602" name="connsiteX12"/>
                <a:gd fmla="*/ 477049 h 533402" name="connsiteY12"/>
                <a:gd fmla="*/ 216578 w 609602" name="connsiteX13"/>
                <a:gd fmla="*/ 428673 h 533402" name="connsiteY13"/>
                <a:gd fmla="*/ 246014 w 609602" name="connsiteX14"/>
                <a:gd fmla="*/ 414745 h 533402" name="connsiteY14"/>
                <a:gd fmla="*/ 251546 w 609602" name="connsiteX15"/>
                <a:gd fmla="*/ 415165 h 533402" name="connsiteY15"/>
                <a:gd fmla="*/ 304801 w 609602" name="connsiteX16"/>
                <a:gd fmla="*/ 419091 h 533402" name="connsiteY16"/>
                <a:gd fmla="*/ 571502 w 609602" name="connsiteX17"/>
                <a:gd fmla="*/ 228598 h 533402" name="connsiteY17"/>
                <a:gd fmla="*/ 304801 w 609602" name="connsiteX18"/>
                <a:gd fmla="*/ 38104 h 533402" name="connsiteY18"/>
                <a:gd fmla="*/ 304801 w 609602" name="connsiteX19"/>
                <a:gd fmla="*/ 0 h 533402" name="connsiteY19"/>
                <a:gd fmla="*/ 609602 w 609602" name="connsiteX20"/>
                <a:gd fmla="*/ 228598 h 533402" name="connsiteY20"/>
                <a:gd fmla="*/ 304801 w 609602" name="connsiteX21"/>
                <a:gd fmla="*/ 457195 h 533402" name="connsiteY21"/>
                <a:gd fmla="*/ 246014 w 609602" name="connsiteX22"/>
                <a:gd fmla="*/ 452849 h 533402" name="connsiteY22"/>
                <a:gd fmla="*/ 117377 w 609602" name="connsiteX23"/>
                <a:gd fmla="*/ 533155 h 533402" name="connsiteY23"/>
                <a:gd fmla="*/ 112494 w 609602" name="connsiteX24"/>
                <a:gd fmla="*/ 533402 h 533402" name="connsiteY24"/>
                <a:gd fmla="*/ 95251 w 609602" name="connsiteX25"/>
                <a:gd fmla="*/ 516141 h 533402" name="connsiteY25"/>
                <a:gd fmla="*/ 96662 w 609602" name="connsiteX26"/>
                <a:gd fmla="*/ 509325 h 533402" name="connsiteY26"/>
                <a:gd fmla="*/ 96605 w 609602" name="connsiteX27"/>
                <a:gd fmla="*/ 509325 h 533402" name="connsiteY27"/>
                <a:gd fmla="*/ 133351 w 609602" name="connsiteX28"/>
                <a:gd fmla="*/ 419091 h 533402" name="connsiteY28"/>
                <a:gd fmla="*/ 133492 w 609602" name="connsiteX29"/>
                <a:gd fmla="*/ 417684 h 533402" name="connsiteY29"/>
                <a:gd fmla="*/ 0 w 609602" name="connsiteX30"/>
                <a:gd fmla="*/ 228598 h 533402" name="connsiteY30"/>
                <a:gd fmla="*/ 304801 w 609602" name="connsiteX31"/>
                <a:gd fmla="*/ 0 h 533402"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533402" w="609602">
                  <a:moveTo>
                    <a:pt x="304803" y="95250"/>
                  </a:moveTo>
                  <a:cubicBezTo>
                    <a:pt x="310056" y="95250"/>
                    <a:pt x="314326" y="99517"/>
                    <a:pt x="314326" y="104775"/>
                  </a:cubicBezTo>
                  <a:cubicBezTo>
                    <a:pt x="314326" y="110034"/>
                    <a:pt x="310056" y="114300"/>
                    <a:pt x="304803" y="114300"/>
                  </a:cubicBezTo>
                  <a:cubicBezTo>
                    <a:pt x="203318" y="114300"/>
                    <a:pt x="114298" y="167720"/>
                    <a:pt x="114298" y="228601"/>
                  </a:cubicBezTo>
                  <a:cubicBezTo>
                    <a:pt x="114298" y="233860"/>
                    <a:pt x="110028" y="238126"/>
                    <a:pt x="104774" y="238126"/>
                  </a:cubicBezTo>
                  <a:cubicBezTo>
                    <a:pt x="99520" y="238126"/>
                    <a:pt x="95250" y="233860"/>
                    <a:pt x="95250" y="228601"/>
                  </a:cubicBezTo>
                  <a:cubicBezTo>
                    <a:pt x="95250" y="156323"/>
                    <a:pt x="191208" y="95250"/>
                    <a:pt x="304803" y="95250"/>
                  </a:cubicBezTo>
                  <a:close/>
                  <a:moveTo>
                    <a:pt x="304801" y="38104"/>
                  </a:moveTo>
                  <a:cubicBezTo>
                    <a:pt x="157735" y="38104"/>
                    <a:pt x="38100" y="123547"/>
                    <a:pt x="38100" y="228598"/>
                  </a:cubicBezTo>
                  <a:cubicBezTo>
                    <a:pt x="38100" y="289692"/>
                    <a:pt x="80236" y="347699"/>
                    <a:pt x="150849" y="383753"/>
                  </a:cubicBezTo>
                  <a:cubicBezTo>
                    <a:pt x="163577" y="390248"/>
                    <a:pt x="171592" y="403385"/>
                    <a:pt x="171592" y="417684"/>
                  </a:cubicBezTo>
                  <a:cubicBezTo>
                    <a:pt x="171592" y="418745"/>
                    <a:pt x="171535" y="419980"/>
                    <a:pt x="171423" y="421190"/>
                  </a:cubicBezTo>
                  <a:cubicBezTo>
                    <a:pt x="171056" y="440896"/>
                    <a:pt x="165214" y="460010"/>
                    <a:pt x="157791" y="477049"/>
                  </a:cubicBezTo>
                  <a:cubicBezTo>
                    <a:pt x="185223" y="460726"/>
                    <a:pt x="208394" y="438625"/>
                    <a:pt x="216578" y="428673"/>
                  </a:cubicBezTo>
                  <a:cubicBezTo>
                    <a:pt x="223860" y="419783"/>
                    <a:pt x="234697" y="414745"/>
                    <a:pt x="246014" y="414745"/>
                  </a:cubicBezTo>
                  <a:cubicBezTo>
                    <a:pt x="247849" y="414745"/>
                    <a:pt x="249683" y="414868"/>
                    <a:pt x="251546" y="415165"/>
                  </a:cubicBezTo>
                  <a:cubicBezTo>
                    <a:pt x="269439" y="417782"/>
                    <a:pt x="287332" y="419091"/>
                    <a:pt x="304801" y="419091"/>
                  </a:cubicBezTo>
                  <a:cubicBezTo>
                    <a:pt x="451868" y="419091"/>
                    <a:pt x="571502" y="333648"/>
                    <a:pt x="571502" y="228598"/>
                  </a:cubicBezTo>
                  <a:cubicBezTo>
                    <a:pt x="571502" y="123547"/>
                    <a:pt x="451868" y="38104"/>
                    <a:pt x="304801" y="38104"/>
                  </a:cubicBezTo>
                  <a:close/>
                  <a:moveTo>
                    <a:pt x="304801" y="0"/>
                  </a:moveTo>
                  <a:cubicBezTo>
                    <a:pt x="473119" y="0"/>
                    <a:pt x="609602" y="102359"/>
                    <a:pt x="609602" y="228598"/>
                  </a:cubicBezTo>
                  <a:cubicBezTo>
                    <a:pt x="609602" y="354836"/>
                    <a:pt x="473119" y="457195"/>
                    <a:pt x="304801" y="457195"/>
                  </a:cubicBezTo>
                  <a:cubicBezTo>
                    <a:pt x="284651" y="457195"/>
                    <a:pt x="265036" y="455639"/>
                    <a:pt x="246014" y="452849"/>
                  </a:cubicBezTo>
                  <a:cubicBezTo>
                    <a:pt x="232975" y="468703"/>
                    <a:pt x="176898" y="523401"/>
                    <a:pt x="117377" y="533155"/>
                  </a:cubicBezTo>
                  <a:cubicBezTo>
                    <a:pt x="117433" y="532908"/>
                    <a:pt x="114301" y="533402"/>
                    <a:pt x="112494" y="533402"/>
                  </a:cubicBezTo>
                  <a:cubicBezTo>
                    <a:pt x="102955" y="533402"/>
                    <a:pt x="95251" y="525673"/>
                    <a:pt x="95251" y="516141"/>
                  </a:cubicBezTo>
                  <a:cubicBezTo>
                    <a:pt x="95251" y="513721"/>
                    <a:pt x="95759" y="511424"/>
                    <a:pt x="96662" y="509325"/>
                  </a:cubicBezTo>
                  <a:lnTo>
                    <a:pt x="96605" y="509325"/>
                  </a:lnTo>
                  <a:cubicBezTo>
                    <a:pt x="107838" y="490014"/>
                    <a:pt x="133351" y="453268"/>
                    <a:pt x="133351" y="419091"/>
                  </a:cubicBezTo>
                  <a:cubicBezTo>
                    <a:pt x="133351" y="418548"/>
                    <a:pt x="133492" y="418202"/>
                    <a:pt x="133492" y="417684"/>
                  </a:cubicBezTo>
                  <a:cubicBezTo>
                    <a:pt x="52945" y="376543"/>
                    <a:pt x="0" y="307225"/>
                    <a:pt x="0" y="228598"/>
                  </a:cubicBezTo>
                  <a:cubicBezTo>
                    <a:pt x="0" y="102359"/>
                    <a:pt x="136455" y="0"/>
                    <a:pt x="304801" y="0"/>
                  </a:cubicBezTo>
                  <a:close/>
                </a:path>
              </a:pathLst>
            </a:custGeom>
            <a:solidFill>
              <a:schemeClr val="accent2">
                <a:lumMod val="100000"/>
              </a:schemeClr>
            </a:solidFill>
            <a:ln cap="flat" w="12700">
              <a:noFill/>
              <a:miter lim="400000"/>
            </a:ln>
            <a:effectLst/>
          </p:spPr>
          <p:txBody>
            <a:bodyPr anchor="ctr"/>
            <a:lstStyle/>
            <a:p>
              <a:pPr algn="ctr"/>
              <a:endParaRPr/>
            </a:p>
          </p:txBody>
        </p:sp>
      </p:grpSp>
      <p:grpSp>
        <p:nvGrpSpPr>
          <p:cNvPr id="16" name="组合 15"/>
          <p:cNvGrpSpPr/>
          <p:nvPr/>
        </p:nvGrpSpPr>
        <p:grpSpPr>
          <a:xfrm>
            <a:off x="1" y="0"/>
            <a:ext cx="2095501" cy="1504951"/>
            <a:chOff x="1" y="0"/>
            <a:chExt cx="2095501" cy="1504951"/>
          </a:xfrm>
        </p:grpSpPr>
        <p:pic>
          <p:nvPicPr>
            <p:cNvPr id="17" name="图片 16"/>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18" name="图片 17"/>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19" name="组合 18"/>
          <p:cNvGrpSpPr/>
          <p:nvPr/>
        </p:nvGrpSpPr>
        <p:grpSpPr>
          <a:xfrm>
            <a:off x="1934256" y="527597"/>
            <a:ext cx="6057900" cy="666561"/>
            <a:chOff x="1524000" y="464431"/>
            <a:chExt cx="6057900" cy="666561"/>
          </a:xfrm>
        </p:grpSpPr>
        <p:sp>
          <p:nvSpPr>
            <p:cNvPr id="20" name="文本框 19"/>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21" name="文本框 20"/>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pic>
        <p:nvPicPr>
          <p:cNvPr id="27" name="图片占位符 26"/>
          <p:cNvPicPr>
            <a:picLocks noChangeAspect="1" noGrp="1"/>
          </p:cNvPicPr>
          <p:nvPr>
            <p:ph idx="10" sz="quarter" type="pic"/>
          </p:nvPr>
        </p:nvPicPr>
        <p:blipFill>
          <a:blip r:embed="rId5">
            <a:extLst>
              <a:ext uri="{28A0092B-C50C-407E-A947-70E740481C1C}">
                <a14:useLocalDpi val="0"/>
              </a:ext>
            </a:extLst>
          </a:blip>
          <a:srcRect b="11706" t="11706"/>
          <a:stretch>
            <a:fillRect/>
          </a:stretch>
        </p:blipFill>
        <p:spPr/>
      </p:pic>
      <p:pic>
        <p:nvPicPr>
          <p:cNvPr id="28" name="图片占位符 27"/>
          <p:cNvPicPr>
            <a:picLocks noChangeAspect="1" noGrp="1"/>
          </p:cNvPicPr>
          <p:nvPr>
            <p:ph idx="11" sz="quarter" type="pic"/>
          </p:nvPr>
        </p:nvPicPr>
        <p:blipFill>
          <a:blip r:embed="rId6">
            <a:extLst>
              <a:ext uri="{28A0092B-C50C-407E-A947-70E740481C1C}">
                <a14:useLocalDpi val="0"/>
              </a:ext>
            </a:extLst>
          </a:blip>
          <a:srcRect b="18065" t="18065"/>
          <a:stretch>
            <a:fillRect/>
          </a:stretch>
        </p:blipFill>
        <p:spPr/>
      </p:pic>
      <p:grpSp>
        <p:nvGrpSpPr>
          <p:cNvPr id="24" name="组合 23"/>
          <p:cNvGrpSpPr/>
          <p:nvPr/>
        </p:nvGrpSpPr>
        <p:grpSpPr>
          <a:xfrm>
            <a:off x="6229120" y="2304418"/>
            <a:ext cx="4725987" cy="962022"/>
            <a:chOff x="874712" y="3325188"/>
            <a:chExt cx="4725987" cy="962022"/>
          </a:xfrm>
        </p:grpSpPr>
        <p:sp>
          <p:nvSpPr>
            <p:cNvPr id="25" name="矩形 24"/>
            <p:cNvSpPr/>
            <p:nvPr/>
          </p:nvSpPr>
          <p:spPr>
            <a:xfrm>
              <a:off x="874713" y="3677812"/>
              <a:ext cx="4725987"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26" name="矩形 25"/>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29" name="组合 28"/>
          <p:cNvGrpSpPr/>
          <p:nvPr/>
        </p:nvGrpSpPr>
        <p:grpSpPr>
          <a:xfrm>
            <a:off x="1078087" y="4312285"/>
            <a:ext cx="4725987" cy="962022"/>
            <a:chOff x="874712" y="3325188"/>
            <a:chExt cx="4725987" cy="962022"/>
          </a:xfrm>
        </p:grpSpPr>
        <p:sp>
          <p:nvSpPr>
            <p:cNvPr id="30" name="矩形 29"/>
            <p:cNvSpPr/>
            <p:nvPr/>
          </p:nvSpPr>
          <p:spPr>
            <a:xfrm>
              <a:off x="874712" y="3677812"/>
              <a:ext cx="4725987"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31" name="矩形 30"/>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spTree>
    <p:extLst>
      <p:ext uri="{BB962C8B-B14F-4D97-AF65-F5344CB8AC3E}">
        <p14:creationId val="167907125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0-#ppt_w/2"/>
                                          </p:val>
                                        </p:tav>
                                        <p:tav tm="100000">
                                          <p:val>
                                            <p:strVal val="#ppt_x"/>
                                          </p:val>
                                        </p:tav>
                                      </p:tavLst>
                                    </p:anim>
                                    <p:anim calcmode="lin" valueType="num">
                                      <p:cBhvr additive="base">
                                        <p:cTn dur="500" fill="hold" id="8"/>
                                        <p:tgtEl>
                                          <p:spTgt spid="1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additive="base">
                                        <p:cTn dur="500" id="12"/>
                                        <p:tgtEl>
                                          <p:spTgt spid="19"/>
                                        </p:tgtEl>
                                        <p:attrNameLst>
                                          <p:attrName>ppt_x</p:attrName>
                                        </p:attrNameLst>
                                      </p:cBhvr>
                                      <p:tavLst>
                                        <p:tav tm="0">
                                          <p:val>
                                            <p:strVal val="#ppt_x-#ppt_w*1.125000"/>
                                          </p:val>
                                        </p:tav>
                                        <p:tav tm="100000">
                                          <p:val>
                                            <p:strVal val="#ppt_x"/>
                                          </p:val>
                                        </p:tav>
                                      </p:tavLst>
                                    </p:anim>
                                    <p:animEffect filter="wipe(right)" transition="in">
                                      <p:cBhvr>
                                        <p:cTn dur="500" id="13"/>
                                        <p:tgtEl>
                                          <p:spTgt spid="19"/>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32"/>
                                        </p:tgtEl>
                                        <p:attrNameLst>
                                          <p:attrName>style.visibility</p:attrName>
                                        </p:attrNameLst>
                                      </p:cBhvr>
                                      <p:to>
                                        <p:strVal val="visible"/>
                                      </p:to>
                                    </p:set>
                                    <p:anim calcmode="lin" valueType="num">
                                      <p:cBhvr>
                                        <p:cTn dur="500" fill="hold" id="17"/>
                                        <p:tgtEl>
                                          <p:spTgt spid="32"/>
                                        </p:tgtEl>
                                        <p:attrNameLst>
                                          <p:attrName>ppt_w</p:attrName>
                                        </p:attrNameLst>
                                      </p:cBhvr>
                                      <p:tavLst>
                                        <p:tav tm="0">
                                          <p:val>
                                            <p:fltVal val="0"/>
                                          </p:val>
                                        </p:tav>
                                        <p:tav tm="100000">
                                          <p:val>
                                            <p:strVal val="#ppt_w"/>
                                          </p:val>
                                        </p:tav>
                                      </p:tavLst>
                                    </p:anim>
                                    <p:anim calcmode="lin" valueType="num">
                                      <p:cBhvr>
                                        <p:cTn dur="500" fill="hold" id="18"/>
                                        <p:tgtEl>
                                          <p:spTgt spid="32"/>
                                        </p:tgtEl>
                                        <p:attrNameLst>
                                          <p:attrName>ppt_h</p:attrName>
                                        </p:attrNameLst>
                                      </p:cBhvr>
                                      <p:tavLst>
                                        <p:tav tm="0">
                                          <p:val>
                                            <p:fltVal val="0"/>
                                          </p:val>
                                        </p:tav>
                                        <p:tav tm="100000">
                                          <p:val>
                                            <p:strVal val="#ppt_h"/>
                                          </p:val>
                                        </p:tav>
                                      </p:tavLst>
                                    </p:anim>
                                    <p:animEffect filter="fade" transition="in">
                                      <p:cBhvr>
                                        <p:cTn dur="500" id="19"/>
                                        <p:tgtEl>
                                          <p:spTgt spid="32"/>
                                        </p:tgtEl>
                                      </p:cBhvr>
                                    </p:animEffect>
                                  </p:childTnLst>
                                </p:cTn>
                              </p:par>
                            </p:childTnLst>
                          </p:cTn>
                        </p:par>
                        <p:par>
                          <p:cTn fill="hold" id="20" nodeType="afterGroup">
                            <p:stCondLst>
                              <p:cond delay="1500"/>
                            </p:stCondLst>
                            <p:childTnLst>
                              <p:par>
                                <p:cTn fill="hold" id="21" nodeType="afterEffect" presetClass="entr" presetID="2" presetSubtype="2">
                                  <p:stCondLst>
                                    <p:cond delay="0"/>
                                  </p:stCondLst>
                                  <p:childTnLst>
                                    <p:set>
                                      <p:cBhvr>
                                        <p:cTn dur="1" fill="hold" id="22">
                                          <p:stCondLst>
                                            <p:cond delay="0"/>
                                          </p:stCondLst>
                                        </p:cTn>
                                        <p:tgtEl>
                                          <p:spTgt spid="27"/>
                                        </p:tgtEl>
                                        <p:attrNameLst>
                                          <p:attrName>style.visibility</p:attrName>
                                        </p:attrNameLst>
                                      </p:cBhvr>
                                      <p:to>
                                        <p:strVal val="visible"/>
                                      </p:to>
                                    </p:set>
                                    <p:anim calcmode="lin" valueType="num">
                                      <p:cBhvr additive="base">
                                        <p:cTn dur="500" fill="hold" id="23"/>
                                        <p:tgtEl>
                                          <p:spTgt spid="27"/>
                                        </p:tgtEl>
                                        <p:attrNameLst>
                                          <p:attrName>ppt_x</p:attrName>
                                        </p:attrNameLst>
                                      </p:cBhvr>
                                      <p:tavLst>
                                        <p:tav tm="0">
                                          <p:val>
                                            <p:strVal val="1+#ppt_w/2"/>
                                          </p:val>
                                        </p:tav>
                                        <p:tav tm="100000">
                                          <p:val>
                                            <p:strVal val="#ppt_x"/>
                                          </p:val>
                                        </p:tav>
                                      </p:tavLst>
                                    </p:anim>
                                    <p:anim calcmode="lin" valueType="num">
                                      <p:cBhvr additive="base">
                                        <p:cTn dur="500" fill="hold" id="24"/>
                                        <p:tgtEl>
                                          <p:spTgt spid="27"/>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id="26" nodeType="afterEffect" presetClass="entr" presetID="22" presetSubtype="8">
                                  <p:stCondLst>
                                    <p:cond delay="0"/>
                                  </p:stCondLst>
                                  <p:childTnLst>
                                    <p:set>
                                      <p:cBhvr>
                                        <p:cTn dur="1" fill="hold" id="27">
                                          <p:stCondLst>
                                            <p:cond delay="0"/>
                                          </p:stCondLst>
                                        </p:cTn>
                                        <p:tgtEl>
                                          <p:spTgt spid="24"/>
                                        </p:tgtEl>
                                        <p:attrNameLst>
                                          <p:attrName>style.visibility</p:attrName>
                                        </p:attrNameLst>
                                      </p:cBhvr>
                                      <p:to>
                                        <p:strVal val="visible"/>
                                      </p:to>
                                    </p:set>
                                    <p:animEffect filter="wipe(left)" transition="in">
                                      <p:cBhvr>
                                        <p:cTn dur="500" id="28"/>
                                        <p:tgtEl>
                                          <p:spTgt spid="24"/>
                                        </p:tgtEl>
                                      </p:cBhvr>
                                    </p:animEffect>
                                  </p:childTnLst>
                                </p:cTn>
                              </p:par>
                            </p:childTnLst>
                          </p:cTn>
                        </p:par>
                        <p:par>
                          <p:cTn fill="hold" id="29" nodeType="afterGroup">
                            <p:stCondLst>
                              <p:cond delay="2500"/>
                            </p:stCondLst>
                            <p:childTnLst>
                              <p:par>
                                <p:cTn fill="hold" id="30" nodeType="afterEffect" presetClass="entr" presetID="53" presetSubtype="0">
                                  <p:stCondLst>
                                    <p:cond delay="0"/>
                                  </p:stCondLst>
                                  <p:childTnLst>
                                    <p:set>
                                      <p:cBhvr>
                                        <p:cTn dur="1" fill="hold" id="31">
                                          <p:stCondLst>
                                            <p:cond delay="0"/>
                                          </p:stCondLst>
                                        </p:cTn>
                                        <p:tgtEl>
                                          <p:spTgt spid="33"/>
                                        </p:tgtEl>
                                        <p:attrNameLst>
                                          <p:attrName>style.visibility</p:attrName>
                                        </p:attrNameLst>
                                      </p:cBhvr>
                                      <p:to>
                                        <p:strVal val="visible"/>
                                      </p:to>
                                    </p:set>
                                    <p:anim calcmode="lin" valueType="num">
                                      <p:cBhvr>
                                        <p:cTn dur="500" fill="hold" id="32"/>
                                        <p:tgtEl>
                                          <p:spTgt spid="33"/>
                                        </p:tgtEl>
                                        <p:attrNameLst>
                                          <p:attrName>ppt_w</p:attrName>
                                        </p:attrNameLst>
                                      </p:cBhvr>
                                      <p:tavLst>
                                        <p:tav tm="0">
                                          <p:val>
                                            <p:fltVal val="0"/>
                                          </p:val>
                                        </p:tav>
                                        <p:tav tm="100000">
                                          <p:val>
                                            <p:strVal val="#ppt_w"/>
                                          </p:val>
                                        </p:tav>
                                      </p:tavLst>
                                    </p:anim>
                                    <p:anim calcmode="lin" valueType="num">
                                      <p:cBhvr>
                                        <p:cTn dur="500" fill="hold" id="33"/>
                                        <p:tgtEl>
                                          <p:spTgt spid="33"/>
                                        </p:tgtEl>
                                        <p:attrNameLst>
                                          <p:attrName>ppt_h</p:attrName>
                                        </p:attrNameLst>
                                      </p:cBhvr>
                                      <p:tavLst>
                                        <p:tav tm="0">
                                          <p:val>
                                            <p:fltVal val="0"/>
                                          </p:val>
                                        </p:tav>
                                        <p:tav tm="100000">
                                          <p:val>
                                            <p:strVal val="#ppt_h"/>
                                          </p:val>
                                        </p:tav>
                                      </p:tavLst>
                                    </p:anim>
                                    <p:animEffect filter="fade" transition="in">
                                      <p:cBhvr>
                                        <p:cTn dur="500" id="34"/>
                                        <p:tgtEl>
                                          <p:spTgt spid="33"/>
                                        </p:tgtEl>
                                      </p:cBhvr>
                                    </p:animEffect>
                                  </p:childTnLst>
                                </p:cTn>
                              </p:par>
                            </p:childTnLst>
                          </p:cTn>
                        </p:par>
                        <p:par>
                          <p:cTn fill="hold" id="35" nodeType="afterGroup">
                            <p:stCondLst>
                              <p:cond delay="3000"/>
                            </p:stCondLst>
                            <p:childTnLst>
                              <p:par>
                                <p:cTn fill="hold" id="36" nodeType="afterEffect" presetClass="entr" presetID="2" presetSubtype="2">
                                  <p:stCondLst>
                                    <p:cond delay="0"/>
                                  </p:stCondLst>
                                  <p:childTnLst>
                                    <p:set>
                                      <p:cBhvr>
                                        <p:cTn dur="1" fill="hold" id="37">
                                          <p:stCondLst>
                                            <p:cond delay="0"/>
                                          </p:stCondLst>
                                        </p:cTn>
                                        <p:tgtEl>
                                          <p:spTgt spid="28"/>
                                        </p:tgtEl>
                                        <p:attrNameLst>
                                          <p:attrName>style.visibility</p:attrName>
                                        </p:attrNameLst>
                                      </p:cBhvr>
                                      <p:to>
                                        <p:strVal val="visible"/>
                                      </p:to>
                                    </p:set>
                                    <p:anim calcmode="lin" valueType="num">
                                      <p:cBhvr additive="base">
                                        <p:cTn dur="500" fill="hold" id="38"/>
                                        <p:tgtEl>
                                          <p:spTgt spid="28"/>
                                        </p:tgtEl>
                                        <p:attrNameLst>
                                          <p:attrName>ppt_x</p:attrName>
                                        </p:attrNameLst>
                                      </p:cBhvr>
                                      <p:tavLst>
                                        <p:tav tm="0">
                                          <p:val>
                                            <p:strVal val="1+#ppt_w/2"/>
                                          </p:val>
                                        </p:tav>
                                        <p:tav tm="100000">
                                          <p:val>
                                            <p:strVal val="#ppt_x"/>
                                          </p:val>
                                        </p:tav>
                                      </p:tavLst>
                                    </p:anim>
                                    <p:anim calcmode="lin" valueType="num">
                                      <p:cBhvr additive="base">
                                        <p:cTn dur="500" fill="hold" id="39"/>
                                        <p:tgtEl>
                                          <p:spTgt spid="28"/>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3500"/>
                            </p:stCondLst>
                            <p:childTnLst>
                              <p:par>
                                <p:cTn fill="hold" id="41" nodeType="afterEffect" presetClass="entr" presetID="22" presetSubtype="8">
                                  <p:stCondLst>
                                    <p:cond delay="0"/>
                                  </p:stCondLst>
                                  <p:childTnLst>
                                    <p:set>
                                      <p:cBhvr>
                                        <p:cTn dur="1" fill="hold" id="42">
                                          <p:stCondLst>
                                            <p:cond delay="0"/>
                                          </p:stCondLst>
                                        </p:cTn>
                                        <p:tgtEl>
                                          <p:spTgt spid="29"/>
                                        </p:tgtEl>
                                        <p:attrNameLst>
                                          <p:attrName>style.visibility</p:attrName>
                                        </p:attrNameLst>
                                      </p:cBhvr>
                                      <p:to>
                                        <p:strVal val="visible"/>
                                      </p:to>
                                    </p:set>
                                    <p:animEffect filter="wipe(left)" transition="in">
                                      <p:cBhvr>
                                        <p:cTn dur="500" id="43"/>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4">
            <a:extLst>
              <a:ext uri="{28A0092B-C50C-407E-A947-70E740481C1C}">
                <a14:useLocalDpi val="0"/>
              </a:ext>
            </a:extLst>
          </a:blip>
          <a:srcRect b="14555" r="65001" t="39788"/>
          <a:stretch>
            <a:fillRect/>
          </a:stretch>
        </p:blipFill>
        <p:spPr>
          <a:xfrm>
            <a:off x="7631442" y="0"/>
            <a:ext cx="4560558" cy="6843252"/>
          </a:xfrm>
          <a:prstGeom prst="rect">
            <a:avLst/>
          </a:prstGeom>
        </p:spPr>
      </p:pic>
      <p:pic>
        <p:nvPicPr>
          <p:cNvPr id="10" name="图片 9"/>
          <p:cNvPicPr>
            <a:picLocks noChangeAspect="1"/>
          </p:cNvPicPr>
          <p:nvPr/>
        </p:nvPicPr>
        <p:blipFill>
          <a:blip r:embed="rId4">
            <a:extLst>
              <a:ext uri="{28A0092B-C50C-407E-A947-70E740481C1C}">
                <a14:useLocalDpi val="0"/>
              </a:ext>
            </a:extLst>
          </a:blip>
          <a:srcRect b="19053" r="61176" t="34896"/>
          <a:stretch>
            <a:fillRect/>
          </a:stretch>
        </p:blipFill>
        <p:spPr>
          <a:xfrm rot="10800000">
            <a:off x="1" y="-44247"/>
            <a:ext cx="5058931" cy="6902246"/>
          </a:xfrm>
          <a:prstGeom prst="rect">
            <a:avLst/>
          </a:prstGeom>
        </p:spPr>
      </p:pic>
      <p:sp>
        <p:nvSpPr>
          <p:cNvPr id="5" name="文本框 4"/>
          <p:cNvSpPr txBox="1"/>
          <p:nvPr/>
        </p:nvSpPr>
        <p:spPr>
          <a:xfrm>
            <a:off x="4328164" y="3282947"/>
            <a:ext cx="3535680" cy="76200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noProof="0" smtClean="0" sz="4400">
                <a:solidFill>
                  <a:srgbClr val="A0C9D8">
                    <a:lumMod val="60000"/>
                    <a:lumOff val="40000"/>
                  </a:srgbClr>
                </a:solidFill>
                <a:latin charset="-122" panose="02010609000101010101" pitchFamily="49" typeface="迷你简菱心"/>
                <a:ea charset="-122" panose="02010609000101010101" pitchFamily="49" typeface="迷你简菱心"/>
              </a:rPr>
              <a:t>感谢您的观看</a:t>
            </a:r>
          </a:p>
        </p:txBody>
      </p:sp>
      <p:sp>
        <p:nvSpPr>
          <p:cNvPr id="7" name="文本框 6"/>
          <p:cNvSpPr txBox="1"/>
          <p:nvPr/>
        </p:nvSpPr>
        <p:spPr>
          <a:xfrm>
            <a:off x="3652731" y="4041634"/>
            <a:ext cx="4886538" cy="456286"/>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50" u="none">
                <a:ln>
                  <a:noFill/>
                </a:ln>
                <a:solidFill>
                  <a:srgbClr val="81B8CB"/>
                </a:solidFill>
                <a:effectLst/>
                <a:uLnTx/>
                <a:uFillTx/>
                <a:latin typeface="Arial"/>
                <a:ea typeface="微软雅黑"/>
                <a:cs typeface="+mn-cs"/>
              </a:rPr>
              <a:t>The user can demonstrate on a projector or computer, or print the and make it into a film to be used in a wider field</a:t>
            </a:r>
          </a:p>
        </p:txBody>
      </p:sp>
    </p:spTree>
    <p:extLst>
      <p:ext uri="{BB962C8B-B14F-4D97-AF65-F5344CB8AC3E}">
        <p14:creationId val="225781292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3">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000" fill="hold" id="7"/>
                                        <p:tgtEl>
                                          <p:spTgt spid="9"/>
                                        </p:tgtEl>
                                        <p:attrNameLst>
                                          <p:attrName>ppt_x</p:attrName>
                                        </p:attrNameLst>
                                      </p:cBhvr>
                                      <p:tavLst>
                                        <p:tav tm="0">
                                          <p:val>
                                            <p:strVal val="1+#ppt_w/2"/>
                                          </p:val>
                                        </p:tav>
                                        <p:tav tm="100000">
                                          <p:val>
                                            <p:strVal val="#ppt_x"/>
                                          </p:val>
                                        </p:tav>
                                      </p:tavLst>
                                    </p:anim>
                                    <p:anim calcmode="lin" valueType="num">
                                      <p:cBhvr additive="base">
                                        <p:cTn dur="1000" fill="hold" id="8"/>
                                        <p:tgtEl>
                                          <p:spTgt spid="9"/>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2">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1000" fill="hold" id="11"/>
                                        <p:tgtEl>
                                          <p:spTgt spid="10"/>
                                        </p:tgtEl>
                                        <p:attrNameLst>
                                          <p:attrName>ppt_x</p:attrName>
                                        </p:attrNameLst>
                                      </p:cBhvr>
                                      <p:tavLst>
                                        <p:tav tm="0">
                                          <p:val>
                                            <p:strVal val="0-#ppt_w/2"/>
                                          </p:val>
                                        </p:tav>
                                        <p:tav tm="100000">
                                          <p:val>
                                            <p:strVal val="#ppt_x"/>
                                          </p:val>
                                        </p:tav>
                                      </p:tavLst>
                                    </p:anim>
                                    <p:anim calcmode="lin" valueType="num">
                                      <p:cBhvr additive="base">
                                        <p:cTn dur="1000" fill="hold" id="12"/>
                                        <p:tgtEl>
                                          <p:spTgt spid="10"/>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p:cTn dur="500" fill="hold" id="16"/>
                                        <p:tgtEl>
                                          <p:spTgt spid="5"/>
                                        </p:tgtEl>
                                        <p:attrNameLst>
                                          <p:attrName>ppt_w</p:attrName>
                                        </p:attrNameLst>
                                      </p:cBhvr>
                                      <p:tavLst>
                                        <p:tav tm="0">
                                          <p:val>
                                            <p:fltVal val="0"/>
                                          </p:val>
                                        </p:tav>
                                        <p:tav tm="100000">
                                          <p:val>
                                            <p:strVal val="#ppt_w"/>
                                          </p:val>
                                        </p:tav>
                                      </p:tavLst>
                                    </p:anim>
                                    <p:anim calcmode="lin" valueType="num">
                                      <p:cBhvr>
                                        <p:cTn dur="500" fill="hold" id="17"/>
                                        <p:tgtEl>
                                          <p:spTgt spid="5"/>
                                        </p:tgtEl>
                                        <p:attrNameLst>
                                          <p:attrName>ppt_h</p:attrName>
                                        </p:attrNameLst>
                                      </p:cBhvr>
                                      <p:tavLst>
                                        <p:tav tm="0">
                                          <p:val>
                                            <p:fltVal val="0"/>
                                          </p:val>
                                        </p:tav>
                                        <p:tav tm="100000">
                                          <p:val>
                                            <p:strVal val="#ppt_h"/>
                                          </p:val>
                                        </p:tav>
                                      </p:tavLst>
                                    </p:anim>
                                    <p:animEffect filter="fade" transition="in">
                                      <p:cBhvr>
                                        <p:cTn dur="500" id="18"/>
                                        <p:tgtEl>
                                          <p:spTgt spid="5"/>
                                        </p:tgtEl>
                                      </p:cBhvr>
                                    </p:animEffect>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7"/>
                                        </p:tgtEl>
                                        <p:attrNameLst>
                                          <p:attrName>style.visibility</p:attrName>
                                        </p:attrNameLst>
                                      </p:cBhvr>
                                      <p:to>
                                        <p:strVal val="visible"/>
                                      </p:to>
                                    </p:set>
                                    <p:animEffect filter="fade" transition="in">
                                      <p:cBhvr>
                                        <p:cTn dur="1000" id="22"/>
                                        <p:tgtEl>
                                          <p:spTgt spid="7"/>
                                        </p:tgtEl>
                                      </p:cBhvr>
                                    </p:animEffect>
                                    <p:anim calcmode="lin" valueType="num">
                                      <p:cBhvr>
                                        <p:cTn dur="1000" fill="hold" id="23"/>
                                        <p:tgtEl>
                                          <p:spTgt spid="7"/>
                                        </p:tgtEl>
                                        <p:attrNameLst>
                                          <p:attrName>ppt_x</p:attrName>
                                        </p:attrNameLst>
                                      </p:cBhvr>
                                      <p:tavLst>
                                        <p:tav tm="0">
                                          <p:val>
                                            <p:strVal val="#ppt_x"/>
                                          </p:val>
                                        </p:tav>
                                        <p:tav tm="100000">
                                          <p:val>
                                            <p:strVal val="#ppt_x"/>
                                          </p:val>
                                        </p:tav>
                                      </p:tavLst>
                                    </p:anim>
                                    <p:anim calcmode="lin" valueType="num">
                                      <p:cBhvr>
                                        <p:cTn dur="1000" fill="hold" id="24"/>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rcRect b="38762" r="29737"/>
          <a:stretch>
            <a:fillRect/>
          </a:stretch>
        </p:blipFill>
        <p:spPr>
          <a:xfrm>
            <a:off x="5524501" y="154213"/>
            <a:ext cx="6667499" cy="6703787"/>
          </a:xfrm>
          <a:prstGeom prst="rect">
            <a:avLst/>
          </a:prstGeom>
        </p:spPr>
      </p:pic>
      <p:sp>
        <p:nvSpPr>
          <p:cNvPr id="16" name="文本框 15"/>
          <p:cNvSpPr txBox="1"/>
          <p:nvPr/>
        </p:nvSpPr>
        <p:spPr>
          <a:xfrm>
            <a:off x="1638300" y="3143032"/>
            <a:ext cx="4457700" cy="64008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36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17" name="文本框 16"/>
          <p:cNvSpPr txBox="1"/>
          <p:nvPr/>
        </p:nvSpPr>
        <p:spPr>
          <a:xfrm>
            <a:off x="1423881" y="3727808"/>
            <a:ext cx="4886538" cy="456286"/>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50" u="none">
                <a:ln>
                  <a:noFill/>
                </a:ln>
                <a:solidFill>
                  <a:srgbClr val="81B8CB"/>
                </a:solidFill>
                <a:effectLst/>
                <a:uLnTx/>
                <a:uFillTx/>
                <a:latin typeface="微软雅黑"/>
                <a:ea typeface="微软雅黑"/>
                <a:cs typeface="+mn-cs"/>
              </a:rPr>
              <a:t>The user can demonstrate on a projector or computer, or print the presentation and make it into a film to be used in a wider field</a:t>
            </a:r>
          </a:p>
        </p:txBody>
      </p:sp>
      <p:pic>
        <p:nvPicPr>
          <p:cNvPr id="18" name="图片 17"/>
          <p:cNvPicPr>
            <a:picLocks noChangeAspect="1"/>
          </p:cNvPicPr>
          <p:nvPr/>
        </p:nvPicPr>
        <p:blipFill>
          <a:blip r:embed="rId4">
            <a:extLst>
              <a:ext uri="{28A0092B-C50C-407E-A947-70E740481C1C}">
                <a14:useLocalDpi val="0"/>
              </a:ext>
            </a:extLst>
          </a:blip>
          <a:stretch>
            <a:fillRect/>
          </a:stretch>
        </p:blipFill>
        <p:spPr>
          <a:xfrm>
            <a:off x="3430105" y="2130805"/>
            <a:ext cx="874091" cy="890910"/>
          </a:xfrm>
          <a:prstGeom prst="rect">
            <a:avLst/>
          </a:prstGeom>
        </p:spPr>
      </p:pic>
    </p:spTree>
    <p:extLst>
      <p:ext uri="{BB962C8B-B14F-4D97-AF65-F5344CB8AC3E}">
        <p14:creationId val="370429001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1000" fill="hold" id="7"/>
                                        <p:tgtEl>
                                          <p:spTgt spid="8"/>
                                        </p:tgtEl>
                                        <p:attrNameLst>
                                          <p:attrName>ppt_x</p:attrName>
                                        </p:attrNameLst>
                                      </p:cBhvr>
                                      <p:tavLst>
                                        <p:tav tm="0">
                                          <p:val>
                                            <p:strVal val="1+#ppt_w/2"/>
                                          </p:val>
                                        </p:tav>
                                        <p:tav tm="100000">
                                          <p:val>
                                            <p:strVal val="#ppt_x"/>
                                          </p:val>
                                        </p:tav>
                                      </p:tavLst>
                                    </p:anim>
                                    <p:anim calcmode="lin" valueType="num">
                                      <p:cBhvr additive="base">
                                        <p:cTn dur="1000" fill="hold" id="8"/>
                                        <p:tgtEl>
                                          <p:spTgt spid="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fill="hold" id="10" nodeType="afterEffect" presetClass="entr" presetID="53"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childTnLst>
                          </p:cTn>
                        </p:par>
                        <p:par>
                          <p:cTn fill="hold" id="15" nodeType="afterGroup">
                            <p:stCondLst>
                              <p:cond delay="1500"/>
                            </p:stCondLst>
                            <p:childTnLst>
                              <p:par>
                                <p:cTn fill="hold" grpId="0" id="16" nodeType="afterEffect" presetClass="entr" presetID="42"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1000" id="18"/>
                                        <p:tgtEl>
                                          <p:spTgt spid="16"/>
                                        </p:tgtEl>
                                      </p:cBhvr>
                                    </p:animEffect>
                                    <p:anim calcmode="lin" valueType="num">
                                      <p:cBhvr>
                                        <p:cTn dur="1000" fill="hold" id="19"/>
                                        <p:tgtEl>
                                          <p:spTgt spid="16"/>
                                        </p:tgtEl>
                                        <p:attrNameLst>
                                          <p:attrName>ppt_x</p:attrName>
                                        </p:attrNameLst>
                                      </p:cBhvr>
                                      <p:tavLst>
                                        <p:tav tm="0">
                                          <p:val>
                                            <p:strVal val="#ppt_x"/>
                                          </p:val>
                                        </p:tav>
                                        <p:tav tm="100000">
                                          <p:val>
                                            <p:strVal val="#ppt_x"/>
                                          </p:val>
                                        </p:tav>
                                      </p:tavLst>
                                    </p:anim>
                                    <p:anim calcmode="lin" valueType="num">
                                      <p:cBhvr>
                                        <p:cTn dur="1000" fill="hold" id="20"/>
                                        <p:tgtEl>
                                          <p:spTgt spid="16"/>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1000" id="23"/>
                                        <p:tgtEl>
                                          <p:spTgt spid="17"/>
                                        </p:tgtEl>
                                      </p:cBhvr>
                                    </p:animEffect>
                                    <p:anim calcmode="lin" valueType="num">
                                      <p:cBhvr>
                                        <p:cTn dur="1000" fill="hold" id="24"/>
                                        <p:tgtEl>
                                          <p:spTgt spid="17"/>
                                        </p:tgtEl>
                                        <p:attrNameLst>
                                          <p:attrName>ppt_x</p:attrName>
                                        </p:attrNameLst>
                                      </p:cBhvr>
                                      <p:tavLst>
                                        <p:tav tm="0">
                                          <p:val>
                                            <p:strVal val="#ppt_x"/>
                                          </p:val>
                                        </p:tav>
                                        <p:tav tm="100000">
                                          <p:val>
                                            <p:strVal val="#ppt_x"/>
                                          </p:val>
                                        </p:tav>
                                      </p:tavLst>
                                    </p:anim>
                                    <p:anim calcmode="lin" valueType="num">
                                      <p:cBhvr>
                                        <p:cTn dur="1000" fill="hold" id="25"/>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Group 45"/>
          <p:cNvGrpSpPr/>
          <p:nvPr/>
        </p:nvGrpSpPr>
        <p:grpSpPr>
          <a:xfrm>
            <a:off x="5580039" y="2698023"/>
            <a:ext cx="398440" cy="398439"/>
            <a:chExt cx="767929" cy="767929"/>
          </a:xfrm>
        </p:grpSpPr>
        <p:sp>
          <p:nvSpPr>
            <p:cNvPr id="40" name="Freeform: Shape 49"/>
            <p:cNvSpPr/>
            <p:nvPr/>
          </p:nvSpPr>
          <p:spPr>
            <a:xfrm>
              <a:off x="0" y="0"/>
              <a:ext cx="767929" cy="76792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12700">
              <a:noFill/>
              <a:miter lim="400000"/>
            </a:ln>
            <a:effectLst/>
          </p:spPr>
          <p:txBody>
            <a:bodyPr anchor="ctr"/>
            <a:lstStyle/>
            <a:p>
              <a:pPr algn="ctr"/>
              <a:endParaRPr/>
            </a:p>
          </p:txBody>
        </p:sp>
        <p:sp>
          <p:nvSpPr>
            <p:cNvPr id="41" name="Freeform: Shape 50"/>
            <p:cNvSpPr/>
            <p:nvPr/>
          </p:nvSpPr>
          <p:spPr>
            <a:xfrm>
              <a:off x="234638" y="227334"/>
              <a:ext cx="298653" cy="313261"/>
            </a:xfrm>
            <a:custGeom>
              <a:cxnLst>
                <a:cxn ang="0">
                  <a:pos x="wd2" y="hd2"/>
                </a:cxn>
                <a:cxn ang="5400000">
                  <a:pos x="wd2" y="hd2"/>
                </a:cxn>
                <a:cxn ang="10800000">
                  <a:pos x="wd2" y="hd2"/>
                </a:cxn>
                <a:cxn ang="16200000">
                  <a:pos x="wd2" y="hd2"/>
                </a:cxn>
              </a:cxnLst>
              <a:rect b="b" l="0" r="r" t="0"/>
              <a:pathLst>
                <a:path extrusionOk="0" h="21302" w="21004">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chemeClr val="accent1">
                <a:lumMod val="50000"/>
              </a:schemeClr>
            </a:solidFill>
            <a:ln cap="flat" w="12700">
              <a:noFill/>
              <a:miter lim="400000"/>
            </a:ln>
            <a:effectLst/>
          </p:spPr>
          <p:txBody>
            <a:bodyPr anchor="ctr"/>
            <a:lstStyle/>
            <a:p>
              <a:pPr algn="ctr"/>
              <a:endParaRPr/>
            </a:p>
          </p:txBody>
        </p:sp>
      </p:grpSp>
      <p:grpSp>
        <p:nvGrpSpPr>
          <p:cNvPr id="26" name="Group 39"/>
          <p:cNvGrpSpPr/>
          <p:nvPr/>
        </p:nvGrpSpPr>
        <p:grpSpPr>
          <a:xfrm>
            <a:off x="5580039" y="3692294"/>
            <a:ext cx="398440" cy="398439"/>
            <a:chExt cx="767929" cy="767929"/>
          </a:xfrm>
        </p:grpSpPr>
        <p:sp>
          <p:nvSpPr>
            <p:cNvPr id="36" name="Freeform: Shape 43"/>
            <p:cNvSpPr/>
            <p:nvPr/>
          </p:nvSpPr>
          <p:spPr>
            <a:xfrm>
              <a:off x="0" y="0"/>
              <a:ext cx="767929" cy="76792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cap="flat" w="12700">
              <a:noFill/>
              <a:miter lim="400000"/>
            </a:ln>
            <a:effectLst/>
          </p:spPr>
          <p:txBody>
            <a:bodyPr anchor="ctr"/>
            <a:lstStyle/>
            <a:p>
              <a:pPr algn="ctr"/>
              <a:endParaRPr/>
            </a:p>
          </p:txBody>
        </p:sp>
        <p:sp>
          <p:nvSpPr>
            <p:cNvPr id="37" name="Freeform: Shape 44"/>
            <p:cNvSpPr/>
            <p:nvPr/>
          </p:nvSpPr>
          <p:spPr>
            <a:xfrm>
              <a:off x="234638" y="227334"/>
              <a:ext cx="298653" cy="313261"/>
            </a:xfrm>
            <a:custGeom>
              <a:cxnLst>
                <a:cxn ang="0">
                  <a:pos x="wd2" y="hd2"/>
                </a:cxn>
                <a:cxn ang="5400000">
                  <a:pos x="wd2" y="hd2"/>
                </a:cxn>
                <a:cxn ang="10800000">
                  <a:pos x="wd2" y="hd2"/>
                </a:cxn>
                <a:cxn ang="16200000">
                  <a:pos x="wd2" y="hd2"/>
                </a:cxn>
              </a:cxnLst>
              <a:rect b="b" l="0" r="r" t="0"/>
              <a:pathLst>
                <a:path extrusionOk="0" h="21302" w="21004">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chemeClr val="accent1">
                <a:lumMod val="50000"/>
              </a:schemeClr>
            </a:solidFill>
            <a:ln cap="flat" w="12700">
              <a:noFill/>
              <a:miter lim="400000"/>
            </a:ln>
            <a:effectLst/>
          </p:spPr>
          <p:txBody>
            <a:bodyPr anchor="ctr"/>
            <a:lstStyle/>
            <a:p>
              <a:pPr algn="ctr"/>
              <a:endParaRPr/>
            </a:p>
          </p:txBody>
        </p:sp>
      </p:grpSp>
      <p:grpSp>
        <p:nvGrpSpPr>
          <p:cNvPr id="28" name="Group 33"/>
          <p:cNvGrpSpPr/>
          <p:nvPr/>
        </p:nvGrpSpPr>
        <p:grpSpPr>
          <a:xfrm>
            <a:off x="5580039" y="4686565"/>
            <a:ext cx="398440" cy="398439"/>
            <a:chExt cx="767929" cy="767929"/>
          </a:xfrm>
        </p:grpSpPr>
        <p:sp>
          <p:nvSpPr>
            <p:cNvPr id="32" name="Freeform: Shape 37"/>
            <p:cNvSpPr/>
            <p:nvPr/>
          </p:nvSpPr>
          <p:spPr>
            <a:xfrm>
              <a:off x="0" y="0"/>
              <a:ext cx="767929" cy="76792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cap="flat" w="12700">
              <a:noFill/>
              <a:miter lim="400000"/>
            </a:ln>
            <a:effectLst/>
          </p:spPr>
          <p:txBody>
            <a:bodyPr anchor="ctr"/>
            <a:lstStyle/>
            <a:p>
              <a:pPr algn="ctr"/>
              <a:endParaRPr/>
            </a:p>
          </p:txBody>
        </p:sp>
        <p:sp>
          <p:nvSpPr>
            <p:cNvPr id="33" name="Freeform: Shape 38"/>
            <p:cNvSpPr/>
            <p:nvPr/>
          </p:nvSpPr>
          <p:spPr>
            <a:xfrm>
              <a:off x="234638" y="227334"/>
              <a:ext cx="298653" cy="313261"/>
            </a:xfrm>
            <a:custGeom>
              <a:cxnLst>
                <a:cxn ang="0">
                  <a:pos x="wd2" y="hd2"/>
                </a:cxn>
                <a:cxn ang="5400000">
                  <a:pos x="wd2" y="hd2"/>
                </a:cxn>
                <a:cxn ang="10800000">
                  <a:pos x="wd2" y="hd2"/>
                </a:cxn>
                <a:cxn ang="16200000">
                  <a:pos x="wd2" y="hd2"/>
                </a:cxn>
              </a:cxnLst>
              <a:rect b="b" l="0" r="r" t="0"/>
              <a:pathLst>
                <a:path extrusionOk="0" h="21302" w="21004">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chemeClr val="accent1">
                <a:lumMod val="50000"/>
              </a:schemeClr>
            </a:solidFill>
            <a:ln cap="flat" w="12700">
              <a:noFill/>
              <a:miter lim="400000"/>
            </a:ln>
            <a:effectLst/>
          </p:spPr>
          <p:txBody>
            <a:bodyPr anchor="ctr"/>
            <a:lstStyle/>
            <a:p>
              <a:pPr algn="ctr"/>
              <a:endParaRPr/>
            </a:p>
          </p:txBody>
        </p:sp>
      </p:grpSp>
      <p:grpSp>
        <p:nvGrpSpPr>
          <p:cNvPr id="42" name="组合 41"/>
          <p:cNvGrpSpPr/>
          <p:nvPr/>
        </p:nvGrpSpPr>
        <p:grpSpPr>
          <a:xfrm>
            <a:off x="1" y="0"/>
            <a:ext cx="2095501" cy="1504951"/>
            <a:chOff x="1" y="0"/>
            <a:chExt cx="2095501" cy="1504951"/>
          </a:xfrm>
        </p:grpSpPr>
        <p:pic>
          <p:nvPicPr>
            <p:cNvPr id="43" name="图片 42"/>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44" name="图片 43"/>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45" name="组合 44"/>
          <p:cNvGrpSpPr/>
          <p:nvPr/>
        </p:nvGrpSpPr>
        <p:grpSpPr>
          <a:xfrm>
            <a:off x="1934256" y="527597"/>
            <a:ext cx="6057900" cy="666561"/>
            <a:chOff x="1524000" y="464431"/>
            <a:chExt cx="6057900" cy="666561"/>
          </a:xfrm>
        </p:grpSpPr>
        <p:sp>
          <p:nvSpPr>
            <p:cNvPr id="46" name="文本框 45"/>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47" name="文本框 46"/>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grpSp>
        <p:nvGrpSpPr>
          <p:cNvPr id="48" name="组合 47"/>
          <p:cNvGrpSpPr/>
          <p:nvPr/>
        </p:nvGrpSpPr>
        <p:grpSpPr>
          <a:xfrm>
            <a:off x="6200545" y="2393484"/>
            <a:ext cx="4725987" cy="962022"/>
            <a:chOff x="874712" y="3325188"/>
            <a:chExt cx="4725987" cy="962022"/>
          </a:xfrm>
        </p:grpSpPr>
        <p:sp>
          <p:nvSpPr>
            <p:cNvPr id="49" name="矩形 48"/>
            <p:cNvSpPr/>
            <p:nvPr/>
          </p:nvSpPr>
          <p:spPr>
            <a:xfrm>
              <a:off x="874713" y="3677812"/>
              <a:ext cx="4725987"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50" name="矩形 49"/>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51" name="组合 50"/>
          <p:cNvGrpSpPr/>
          <p:nvPr/>
        </p:nvGrpSpPr>
        <p:grpSpPr>
          <a:xfrm>
            <a:off x="1608968" y="2261522"/>
            <a:ext cx="3318632" cy="3055682"/>
            <a:chOff x="1608968" y="2261522"/>
            <a:chExt cx="3318632" cy="3055682"/>
          </a:xfrm>
        </p:grpSpPr>
        <p:sp>
          <p:nvSpPr>
            <p:cNvPr id="6" name="Freeform: Shape 1"/>
            <p:cNvSpPr/>
            <p:nvPr/>
          </p:nvSpPr>
          <p:spPr>
            <a:xfrm>
              <a:off x="3249562" y="2824693"/>
              <a:ext cx="1221810" cy="995521"/>
            </a:xfrm>
            <a:custGeom>
              <a:cxnLst>
                <a:cxn ang="0">
                  <a:pos x="wd2" y="hd2"/>
                </a:cxn>
                <a:cxn ang="5400000">
                  <a:pos x="wd2" y="hd2"/>
                </a:cxn>
                <a:cxn ang="10800000">
                  <a:pos x="wd2" y="hd2"/>
                </a:cxn>
                <a:cxn ang="16200000">
                  <a:pos x="wd2" y="hd2"/>
                </a:cxn>
              </a:cxnLst>
              <a:rect b="b" l="0" r="r" t="0"/>
              <a:pathLst>
                <a:path extrusionOk="0" h="21600" w="21600">
                  <a:moveTo>
                    <a:pt x="0" y="0"/>
                  </a:moveTo>
                  <a:cubicBezTo>
                    <a:pt x="10656" y="0"/>
                    <a:pt x="19519" y="9282"/>
                    <a:pt x="21600" y="21600"/>
                  </a:cubicBezTo>
                </a:path>
              </a:pathLst>
            </a:custGeom>
            <a:ln w="38100">
              <a:solidFill>
                <a:schemeClr val="accent1">
                  <a:lumMod val="50000"/>
                </a:schemeClr>
              </a:solidFill>
              <a:miter/>
            </a:ln>
          </p:spPr>
          <p:txBody>
            <a:bodyPr anchor="ctr"/>
            <a:lstStyle/>
            <a:p>
              <a:pPr algn="ctr"/>
              <a:endParaRPr/>
            </a:p>
          </p:txBody>
        </p:sp>
        <p:sp>
          <p:nvSpPr>
            <p:cNvPr id="7" name="Freeform: Shape 2"/>
            <p:cNvSpPr/>
            <p:nvPr/>
          </p:nvSpPr>
          <p:spPr>
            <a:xfrm>
              <a:off x="4396231" y="3755847"/>
              <a:ext cx="132320" cy="127015"/>
            </a:xfrm>
            <a:custGeom>
              <a:cxnLst>
                <a:cxn ang="0">
                  <a:pos x="wd2" y="hd2"/>
                </a:cxn>
                <a:cxn ang="5400000">
                  <a:pos x="wd2" y="hd2"/>
                </a:cxn>
                <a:cxn ang="10800000">
                  <a:pos x="wd2" y="hd2"/>
                </a:cxn>
                <a:cxn ang="16200000">
                  <a:pos x="wd2" y="hd2"/>
                </a:cxn>
              </a:cxnLst>
              <a:rect b="b" l="0" r="r" t="0"/>
              <a:pathLst>
                <a:path extrusionOk="0" h="21600" w="21600">
                  <a:moveTo>
                    <a:pt x="0" y="4378"/>
                  </a:moveTo>
                  <a:lnTo>
                    <a:pt x="14306" y="21600"/>
                  </a:lnTo>
                  <a:lnTo>
                    <a:pt x="21600" y="0"/>
                  </a:lnTo>
                  <a:lnTo>
                    <a:pt x="0" y="4378"/>
                  </a:lnTo>
                  <a:close/>
                </a:path>
              </a:pathLst>
            </a:custGeom>
            <a:solidFill>
              <a:schemeClr val="accent1">
                <a:lumMod val="50000"/>
              </a:schemeClr>
            </a:solidFill>
            <a:ln w="12700">
              <a:noFill/>
              <a:miter lim="400000"/>
            </a:ln>
          </p:spPr>
          <p:txBody>
            <a:bodyPr anchor="ctr"/>
            <a:lstStyle/>
            <a:p>
              <a:pPr algn="ctr"/>
              <a:endParaRPr/>
            </a:p>
          </p:txBody>
        </p:sp>
        <p:sp>
          <p:nvSpPr>
            <p:cNvPr id="8" name="Freeform: Shape 3"/>
            <p:cNvSpPr/>
            <p:nvPr/>
          </p:nvSpPr>
          <p:spPr>
            <a:xfrm>
              <a:off x="2351509" y="3134315"/>
              <a:ext cx="916618" cy="695201"/>
            </a:xfrm>
            <a:custGeom>
              <a:cxnLst>
                <a:cxn ang="0">
                  <a:pos x="wd2" y="hd2"/>
                </a:cxn>
                <a:cxn ang="5400000">
                  <a:pos x="wd2" y="hd2"/>
                </a:cxn>
                <a:cxn ang="10800000">
                  <a:pos x="wd2" y="hd2"/>
                </a:cxn>
                <a:cxn ang="16200000">
                  <a:pos x="wd2" y="hd2"/>
                </a:cxn>
              </a:cxnLst>
              <a:rect b="b" l="0" r="r" t="0"/>
              <a:pathLst>
                <a:path extrusionOk="0" h="21483" w="21600">
                  <a:moveTo>
                    <a:pt x="21600" y="9"/>
                  </a:moveTo>
                  <a:cubicBezTo>
                    <a:pt x="17681" y="-117"/>
                    <a:pt x="13715" y="1202"/>
                    <a:pt x="10083" y="3964"/>
                  </a:cubicBezTo>
                  <a:cubicBezTo>
                    <a:pt x="4874" y="8046"/>
                    <a:pt x="1434" y="14388"/>
                    <a:pt x="0" y="21483"/>
                  </a:cubicBezTo>
                </a:path>
              </a:pathLst>
            </a:custGeom>
            <a:ln w="38100">
              <a:solidFill>
                <a:schemeClr val="accent1">
                  <a:lumMod val="50000"/>
                </a:schemeClr>
              </a:solidFill>
              <a:miter/>
            </a:ln>
          </p:spPr>
          <p:txBody>
            <a:bodyPr anchor="ctr"/>
            <a:lstStyle/>
            <a:p>
              <a:pPr algn="ctr"/>
              <a:endParaRPr/>
            </a:p>
          </p:txBody>
        </p:sp>
        <p:sp>
          <p:nvSpPr>
            <p:cNvPr id="9" name="Freeform: Shape 4"/>
            <p:cNvSpPr/>
            <p:nvPr/>
          </p:nvSpPr>
          <p:spPr>
            <a:xfrm>
              <a:off x="2300825" y="3762454"/>
              <a:ext cx="134014" cy="127248"/>
            </a:xfrm>
            <a:custGeom>
              <a:cxnLst>
                <a:cxn ang="0">
                  <a:pos x="wd2" y="hd2"/>
                </a:cxn>
                <a:cxn ang="5400000">
                  <a:pos x="wd2" y="hd2"/>
                </a:cxn>
                <a:cxn ang="10800000">
                  <a:pos x="wd2" y="hd2"/>
                </a:cxn>
                <a:cxn ang="16200000">
                  <a:pos x="wd2" y="hd2"/>
                </a:cxn>
              </a:cxnLst>
              <a:rect b="b" l="0" r="r" t="0"/>
              <a:pathLst>
                <a:path extrusionOk="0" h="21600" w="21600">
                  <a:moveTo>
                    <a:pt x="21600" y="4086"/>
                  </a:moveTo>
                  <a:lnTo>
                    <a:pt x="7200" y="21600"/>
                  </a:lnTo>
                  <a:lnTo>
                    <a:pt x="0" y="0"/>
                  </a:lnTo>
                  <a:lnTo>
                    <a:pt x="21600" y="4086"/>
                  </a:lnTo>
                  <a:close/>
                </a:path>
              </a:pathLst>
            </a:custGeom>
            <a:solidFill>
              <a:schemeClr val="accent1">
                <a:lumMod val="50000"/>
              </a:schemeClr>
            </a:solidFill>
            <a:ln w="12700">
              <a:miter lim="400000"/>
            </a:ln>
          </p:spPr>
          <p:txBody>
            <a:bodyPr anchor="ctr"/>
            <a:lstStyle/>
            <a:p>
              <a:pPr algn="ctr"/>
              <a:endParaRPr/>
            </a:p>
          </p:txBody>
        </p:sp>
        <p:sp>
          <p:nvSpPr>
            <p:cNvPr id="10" name="Freeform: Shape 5"/>
            <p:cNvSpPr/>
            <p:nvPr/>
          </p:nvSpPr>
          <p:spPr>
            <a:xfrm>
              <a:off x="2692541" y="2261522"/>
              <a:ext cx="1158325" cy="115832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100000"/>
              </a:schemeClr>
            </a:solidFill>
            <a:ln w="12700">
              <a:miter lim="400000"/>
            </a:ln>
          </p:spPr>
          <p:txBody>
            <a:bodyPr anchor="ctr"/>
            <a:lstStyle/>
            <a:p>
              <a:pPr algn="ctr"/>
              <a:endParaRPr/>
            </a:p>
          </p:txBody>
        </p:sp>
        <p:sp>
          <p:nvSpPr>
            <p:cNvPr id="11" name="Freeform: Shape 6"/>
            <p:cNvSpPr/>
            <p:nvPr/>
          </p:nvSpPr>
          <p:spPr>
            <a:xfrm>
              <a:off x="2701424" y="5167190"/>
              <a:ext cx="149418" cy="143615"/>
            </a:xfrm>
            <a:custGeom>
              <a:cxnLst>
                <a:cxn ang="0">
                  <a:pos x="wd2" y="hd2"/>
                </a:cxn>
                <a:cxn ang="5400000">
                  <a:pos x="wd2" y="hd2"/>
                </a:cxn>
                <a:cxn ang="10800000">
                  <a:pos x="wd2" y="hd2"/>
                </a:cxn>
                <a:cxn ang="16200000">
                  <a:pos x="wd2" y="hd2"/>
                </a:cxn>
              </a:cxnLst>
              <a:rect b="b" l="0" r="r" t="0"/>
              <a:pathLst>
                <a:path extrusionOk="0" h="21600" w="21600">
                  <a:moveTo>
                    <a:pt x="0" y="4261"/>
                  </a:moveTo>
                  <a:lnTo>
                    <a:pt x="14259" y="21600"/>
                  </a:lnTo>
                  <a:lnTo>
                    <a:pt x="21600" y="0"/>
                  </a:lnTo>
                  <a:lnTo>
                    <a:pt x="0" y="4261"/>
                  </a:lnTo>
                  <a:close/>
                </a:path>
              </a:pathLst>
            </a:custGeom>
            <a:solidFill>
              <a:schemeClr val="accent1">
                <a:lumMod val="50000"/>
              </a:schemeClr>
            </a:solidFill>
            <a:ln w="12700">
              <a:miter lim="400000"/>
            </a:ln>
          </p:spPr>
          <p:txBody>
            <a:bodyPr anchor="ctr"/>
            <a:lstStyle/>
            <a:p>
              <a:pPr algn="ctr"/>
              <a:endParaRPr/>
            </a:p>
          </p:txBody>
        </p:sp>
        <p:sp>
          <p:nvSpPr>
            <p:cNvPr id="12" name="Freeform: Shape 7"/>
            <p:cNvSpPr/>
            <p:nvPr/>
          </p:nvSpPr>
          <p:spPr>
            <a:xfrm>
              <a:off x="2814161" y="4743662"/>
              <a:ext cx="1484778" cy="573542"/>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18384" y="12975"/>
                    <a:pt x="12748" y="21600"/>
                    <a:pt x="6344" y="21600"/>
                  </a:cubicBezTo>
                  <a:cubicBezTo>
                    <a:pt x="4102" y="21600"/>
                    <a:pt x="1977" y="20531"/>
                    <a:pt x="0" y="18623"/>
                  </a:cubicBezTo>
                </a:path>
              </a:pathLst>
            </a:custGeom>
            <a:ln w="38100">
              <a:solidFill>
                <a:schemeClr val="accent1">
                  <a:lumMod val="50000"/>
                </a:schemeClr>
              </a:solidFill>
              <a:miter/>
            </a:ln>
          </p:spPr>
          <p:txBody>
            <a:bodyPr anchor="ctr"/>
            <a:lstStyle/>
            <a:p>
              <a:pPr algn="ctr"/>
              <a:endParaRPr/>
            </a:p>
          </p:txBody>
        </p:sp>
        <p:sp>
          <p:nvSpPr>
            <p:cNvPr id="13" name="Freeform: Shape 8"/>
            <p:cNvSpPr/>
            <p:nvPr/>
          </p:nvSpPr>
          <p:spPr>
            <a:xfrm>
              <a:off x="3844258" y="3341884"/>
              <a:ext cx="345062" cy="1148716"/>
            </a:xfrm>
            <a:custGeom>
              <a:cxnLst>
                <a:cxn ang="0">
                  <a:pos x="wd2" y="hd2"/>
                </a:cxn>
                <a:cxn ang="5400000">
                  <a:pos x="wd2" y="hd2"/>
                </a:cxn>
                <a:cxn ang="10800000">
                  <a:pos x="wd2" y="hd2"/>
                </a:cxn>
                <a:cxn ang="16200000">
                  <a:pos x="wd2" y="hd2"/>
                </a:cxn>
              </a:cxnLst>
              <a:rect b="b" l="0" r="r" t="0"/>
              <a:pathLst>
                <a:path extrusionOk="0" h="21600" w="19442">
                  <a:moveTo>
                    <a:pt x="13714" y="21600"/>
                  </a:moveTo>
                  <a:cubicBezTo>
                    <a:pt x="21600" y="16448"/>
                    <a:pt x="21600" y="10113"/>
                    <a:pt x="12114" y="4732"/>
                  </a:cubicBezTo>
                  <a:cubicBezTo>
                    <a:pt x="8800" y="2900"/>
                    <a:pt x="4686" y="1298"/>
                    <a:pt x="0" y="0"/>
                  </a:cubicBezTo>
                </a:path>
              </a:pathLst>
            </a:custGeom>
            <a:ln w="38100">
              <a:solidFill>
                <a:schemeClr val="accent1">
                  <a:lumMod val="50000"/>
                </a:schemeClr>
              </a:solidFill>
              <a:miter/>
            </a:ln>
          </p:spPr>
          <p:txBody>
            <a:bodyPr anchor="ctr"/>
            <a:lstStyle/>
            <a:p>
              <a:pPr algn="ctr"/>
              <a:endParaRPr/>
            </a:p>
          </p:txBody>
        </p:sp>
        <p:sp>
          <p:nvSpPr>
            <p:cNvPr id="14" name="Freeform: Shape 9"/>
            <p:cNvSpPr/>
            <p:nvPr/>
          </p:nvSpPr>
          <p:spPr>
            <a:xfrm>
              <a:off x="3798677" y="3301504"/>
              <a:ext cx="132074" cy="127158"/>
            </a:xfrm>
            <a:custGeom>
              <a:cxnLst>
                <a:cxn ang="0">
                  <a:pos x="wd2" y="hd2"/>
                </a:cxn>
                <a:cxn ang="5400000">
                  <a:pos x="wd2" y="hd2"/>
                </a:cxn>
                <a:cxn ang="10800000">
                  <a:pos x="wd2" y="hd2"/>
                </a:cxn>
                <a:cxn ang="16200000">
                  <a:pos x="wd2" y="hd2"/>
                </a:cxn>
              </a:cxnLst>
              <a:rect b="b" l="0" r="r" t="0"/>
              <a:pathLst>
                <a:path extrusionOk="0" h="21600" w="21600">
                  <a:moveTo>
                    <a:pt x="0" y="0"/>
                  </a:moveTo>
                  <a:lnTo>
                    <a:pt x="21600" y="4816"/>
                  </a:lnTo>
                  <a:lnTo>
                    <a:pt x="7013" y="21600"/>
                  </a:lnTo>
                  <a:lnTo>
                    <a:pt x="0" y="0"/>
                  </a:lnTo>
                  <a:close/>
                </a:path>
              </a:pathLst>
            </a:custGeom>
            <a:solidFill>
              <a:schemeClr val="accent1">
                <a:lumMod val="50000"/>
              </a:schemeClr>
            </a:solidFill>
            <a:ln>
              <a:noFill/>
              <a:round/>
            </a:ln>
          </p:spPr>
          <p:txBody>
            <a:bodyPr anchor="ctr"/>
            <a:lstStyle/>
            <a:p>
              <a:pPr algn="ctr"/>
              <a:endParaRPr/>
            </a:p>
          </p:txBody>
        </p:sp>
        <p:sp>
          <p:nvSpPr>
            <p:cNvPr id="15" name="Freeform: Shape 10"/>
            <p:cNvSpPr/>
            <p:nvPr/>
          </p:nvSpPr>
          <p:spPr>
            <a:xfrm>
              <a:off x="3769275" y="4125775"/>
              <a:ext cx="1158325" cy="1156506"/>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100000"/>
              </a:schemeClr>
            </a:solidFill>
            <a:ln w="12700">
              <a:miter lim="400000"/>
            </a:ln>
          </p:spPr>
          <p:txBody>
            <a:bodyPr anchor="ctr"/>
            <a:lstStyle/>
            <a:p>
              <a:pPr algn="ctr"/>
              <a:endParaRPr/>
            </a:p>
          </p:txBody>
        </p:sp>
        <p:sp>
          <p:nvSpPr>
            <p:cNvPr id="16" name="Freeform: Shape 11"/>
            <p:cNvSpPr/>
            <p:nvPr/>
          </p:nvSpPr>
          <p:spPr>
            <a:xfrm>
              <a:off x="2002818" y="3196002"/>
              <a:ext cx="361120" cy="1525187"/>
            </a:xfrm>
            <a:custGeom>
              <a:cxnLst>
                <a:cxn ang="0">
                  <a:pos x="wd2" y="hd2"/>
                </a:cxn>
                <a:cxn ang="5400000">
                  <a:pos x="wd2" y="hd2"/>
                </a:cxn>
                <a:cxn ang="10800000">
                  <a:pos x="wd2" y="hd2"/>
                </a:cxn>
                <a:cxn ang="16200000">
                  <a:pos x="wd2" y="hd2"/>
                </a:cxn>
              </a:cxnLst>
              <a:rect b="b" l="0" r="r" t="0"/>
              <a:pathLst>
                <a:path extrusionOk="0" h="21600" w="21600">
                  <a:moveTo>
                    <a:pt x="11043" y="21600"/>
                  </a:moveTo>
                  <a:cubicBezTo>
                    <a:pt x="4004" y="18929"/>
                    <a:pt x="0" y="15769"/>
                    <a:pt x="0" y="12380"/>
                  </a:cubicBezTo>
                  <a:cubicBezTo>
                    <a:pt x="0" y="7554"/>
                    <a:pt x="8252" y="3188"/>
                    <a:pt x="21600" y="0"/>
                  </a:cubicBezTo>
                </a:path>
              </a:pathLst>
            </a:custGeom>
            <a:ln w="38100">
              <a:solidFill>
                <a:schemeClr val="accent1">
                  <a:lumMod val="50000"/>
                </a:schemeClr>
              </a:solidFill>
              <a:miter/>
            </a:ln>
          </p:spPr>
          <p:txBody>
            <a:bodyPr anchor="ctr"/>
            <a:lstStyle/>
            <a:p>
              <a:pPr algn="ctr"/>
              <a:endParaRPr/>
            </a:p>
          </p:txBody>
        </p:sp>
        <p:sp>
          <p:nvSpPr>
            <p:cNvPr id="17" name="Freeform: Shape 12"/>
            <p:cNvSpPr/>
            <p:nvPr/>
          </p:nvSpPr>
          <p:spPr>
            <a:xfrm>
              <a:off x="2279019" y="3157874"/>
              <a:ext cx="131238" cy="127958"/>
            </a:xfrm>
            <a:custGeom>
              <a:cxnLst>
                <a:cxn ang="0">
                  <a:pos x="wd2" y="hd2"/>
                </a:cxn>
                <a:cxn ang="5400000">
                  <a:pos x="wd2" y="hd2"/>
                </a:cxn>
                <a:cxn ang="10800000">
                  <a:pos x="wd2" y="hd2"/>
                </a:cxn>
                <a:cxn ang="16200000">
                  <a:pos x="wd2" y="hd2"/>
                </a:cxn>
              </a:cxnLst>
              <a:rect b="b" l="0" r="r" t="0"/>
              <a:pathLst>
                <a:path extrusionOk="0" h="21600" w="21600">
                  <a:moveTo>
                    <a:pt x="21600" y="0"/>
                  </a:moveTo>
                  <a:lnTo>
                    <a:pt x="0" y="4929"/>
                  </a:lnTo>
                  <a:lnTo>
                    <a:pt x="14965" y="21600"/>
                  </a:lnTo>
                  <a:lnTo>
                    <a:pt x="21600" y="0"/>
                  </a:lnTo>
                  <a:close/>
                </a:path>
              </a:pathLst>
            </a:custGeom>
            <a:solidFill>
              <a:schemeClr val="accent1">
                <a:lumMod val="50000"/>
              </a:schemeClr>
            </a:solidFill>
            <a:ln w="12700">
              <a:miter lim="400000"/>
            </a:ln>
          </p:spPr>
          <p:txBody>
            <a:bodyPr anchor="ctr"/>
            <a:lstStyle/>
            <a:p>
              <a:pPr algn="ctr"/>
              <a:endParaRPr/>
            </a:p>
          </p:txBody>
        </p:sp>
        <p:sp>
          <p:nvSpPr>
            <p:cNvPr id="18" name="Freeform: Shape 13"/>
            <p:cNvSpPr/>
            <p:nvPr/>
          </p:nvSpPr>
          <p:spPr>
            <a:xfrm>
              <a:off x="2449340" y="4542385"/>
              <a:ext cx="1107068" cy="460726"/>
            </a:xfrm>
            <a:custGeom>
              <a:cxnLst>
                <a:cxn ang="0">
                  <a:pos x="wd2" y="hd2"/>
                </a:cxn>
                <a:cxn ang="5400000">
                  <a:pos x="wd2" y="hd2"/>
                </a:cxn>
                <a:cxn ang="10800000">
                  <a:pos x="wd2" y="hd2"/>
                </a:cxn>
                <a:cxn ang="16200000">
                  <a:pos x="wd2" y="hd2"/>
                </a:cxn>
              </a:cxnLst>
              <a:rect b="b" l="0" r="r" t="0"/>
              <a:pathLst>
                <a:path extrusionOk="0" h="18027" w="21600">
                  <a:moveTo>
                    <a:pt x="0" y="0"/>
                  </a:moveTo>
                  <a:cubicBezTo>
                    <a:pt x="4470" y="15247"/>
                    <a:pt x="13609" y="21600"/>
                    <a:pt x="21600" y="16041"/>
                  </a:cubicBezTo>
                </a:path>
              </a:pathLst>
            </a:custGeom>
            <a:ln w="38100">
              <a:solidFill>
                <a:schemeClr val="accent1">
                  <a:lumMod val="50000"/>
                </a:schemeClr>
              </a:solidFill>
              <a:miter/>
            </a:ln>
          </p:spPr>
          <p:txBody>
            <a:bodyPr anchor="ctr"/>
            <a:lstStyle/>
            <a:p>
              <a:pPr algn="ctr"/>
              <a:endParaRPr/>
            </a:p>
          </p:txBody>
        </p:sp>
        <p:sp>
          <p:nvSpPr>
            <p:cNvPr id="19" name="Freeform: Shape 14"/>
            <p:cNvSpPr/>
            <p:nvPr/>
          </p:nvSpPr>
          <p:spPr>
            <a:xfrm>
              <a:off x="3510065" y="4896791"/>
              <a:ext cx="131303" cy="127924"/>
            </a:xfrm>
            <a:custGeom>
              <a:cxnLst>
                <a:cxn ang="0">
                  <a:pos x="wd2" y="hd2"/>
                </a:cxn>
                <a:cxn ang="5400000">
                  <a:pos x="wd2" y="hd2"/>
                </a:cxn>
                <a:cxn ang="10800000">
                  <a:pos x="wd2" y="hd2"/>
                </a:cxn>
                <a:cxn ang="16200000">
                  <a:pos x="wd2" y="hd2"/>
                </a:cxn>
              </a:cxnLst>
              <a:rect b="b" l="0" r="r" t="0"/>
              <a:pathLst>
                <a:path extrusionOk="0" h="21600" w="21600">
                  <a:moveTo>
                    <a:pt x="21600" y="4204"/>
                  </a:moveTo>
                  <a:lnTo>
                    <a:pt x="7341" y="21600"/>
                  </a:lnTo>
                  <a:lnTo>
                    <a:pt x="0" y="0"/>
                  </a:lnTo>
                  <a:lnTo>
                    <a:pt x="21600" y="4204"/>
                  </a:lnTo>
                  <a:close/>
                </a:path>
              </a:pathLst>
            </a:custGeom>
            <a:solidFill>
              <a:schemeClr val="accent1">
                <a:lumMod val="50000"/>
              </a:schemeClr>
            </a:solidFill>
            <a:ln w="12700">
              <a:miter lim="400000"/>
            </a:ln>
          </p:spPr>
          <p:txBody>
            <a:bodyPr anchor="ctr"/>
            <a:lstStyle/>
            <a:p>
              <a:pPr algn="ctr"/>
              <a:endParaRPr/>
            </a:p>
          </p:txBody>
        </p:sp>
        <p:sp>
          <p:nvSpPr>
            <p:cNvPr id="20" name="Freeform: Shape 15"/>
            <p:cNvSpPr/>
            <p:nvPr/>
          </p:nvSpPr>
          <p:spPr>
            <a:xfrm>
              <a:off x="1608968" y="4125775"/>
              <a:ext cx="1158325" cy="1156506"/>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100000"/>
              </a:schemeClr>
            </a:solidFill>
            <a:ln w="12700">
              <a:miter lim="400000"/>
            </a:ln>
          </p:spPr>
          <p:txBody>
            <a:bodyPr anchor="ctr"/>
            <a:lstStyle/>
            <a:p>
              <a:pPr algn="ctr"/>
              <a:endParaRPr/>
            </a:p>
          </p:txBody>
        </p:sp>
        <p:sp>
          <p:nvSpPr>
            <p:cNvPr id="21" name="Freeform: Shape 56"/>
            <p:cNvSpPr/>
            <p:nvPr/>
          </p:nvSpPr>
          <p:spPr bwMode="auto">
            <a:xfrm>
              <a:off x="4053527" y="4408431"/>
              <a:ext cx="589824" cy="591196"/>
            </a:xfrm>
            <a:custGeom>
              <a:gdLst>
                <a:gd fmla="*/ 103 w 181" name="T0"/>
                <a:gd fmla="*/ 23 h 181" name="T1"/>
                <a:gd fmla="*/ 23 w 181" name="T2"/>
                <a:gd fmla="*/ 23 h 181" name="T3"/>
                <a:gd fmla="*/ 23 w 181" name="T4"/>
                <a:gd fmla="*/ 103 h 181" name="T5"/>
                <a:gd fmla="*/ 95 w 181" name="T6"/>
                <a:gd fmla="*/ 110 h 181" name="T7"/>
                <a:gd fmla="*/ 97 w 181" name="T8"/>
                <a:gd fmla="*/ 113 h 181" name="T9"/>
                <a:gd fmla="*/ 97 w 181" name="T10"/>
                <a:gd fmla="*/ 114 h 181" name="T11"/>
                <a:gd fmla="*/ 97 w 181" name="T12"/>
                <a:gd fmla="*/ 122 h 181" name="T13"/>
                <a:gd fmla="*/ 153 w 181" name="T14"/>
                <a:gd fmla="*/ 178 h 181" name="T15"/>
                <a:gd fmla="*/ 161 w 181" name="T16"/>
                <a:gd fmla="*/ 178 h 181" name="T17"/>
                <a:gd fmla="*/ 162 w 181" name="T18"/>
                <a:gd fmla="*/ 178 h 181" name="T19"/>
                <a:gd fmla="*/ 162 w 181" name="T20"/>
                <a:gd fmla="*/ 178 h 181" name="T21"/>
                <a:gd fmla="*/ 168 w 181" name="T22"/>
                <a:gd fmla="*/ 178 h 181" name="T23"/>
                <a:gd fmla="*/ 178 w 181" name="T24"/>
                <a:gd fmla="*/ 168 h 181" name="T25"/>
                <a:gd fmla="*/ 178 w 181" name="T26"/>
                <a:gd fmla="*/ 163 h 181" name="T27"/>
                <a:gd fmla="*/ 178 w 181" name="T28"/>
                <a:gd fmla="*/ 162 h 181" name="T29"/>
                <a:gd fmla="*/ 178 w 181" name="T30"/>
                <a:gd fmla="*/ 161 h 181" name="T31"/>
                <a:gd fmla="*/ 178 w 181" name="T32"/>
                <a:gd fmla="*/ 153 h 181" name="T33"/>
                <a:gd fmla="*/ 122 w 181" name="T34"/>
                <a:gd fmla="*/ 97 h 181" name="T35"/>
                <a:gd fmla="*/ 113 w 181" name="T36"/>
                <a:gd fmla="*/ 97 h 181" name="T37"/>
                <a:gd fmla="*/ 113 w 181" name="T38"/>
                <a:gd fmla="*/ 97 h 181" name="T39"/>
                <a:gd fmla="*/ 110 w 181" name="T40"/>
                <a:gd fmla="*/ 95 h 181" name="T41"/>
                <a:gd fmla="*/ 103 w 181" name="T42"/>
                <a:gd fmla="*/ 23 h 181" name="T43"/>
                <a:gd fmla="*/ 35 w 181" name="T44"/>
                <a:gd fmla="*/ 35 h 181" name="T45"/>
                <a:gd fmla="*/ 91 w 181" name="T46"/>
                <a:gd fmla="*/ 35 h 181" name="T47"/>
                <a:gd fmla="*/ 91 w 181" name="T48"/>
                <a:gd fmla="*/ 91 h 181" name="T49"/>
                <a:gd fmla="*/ 35 w 181" name="T50"/>
                <a:gd fmla="*/ 92 h 181" name="T51"/>
                <a:gd fmla="*/ 35 w 181" name="T52"/>
                <a:gd fmla="*/ 35 h 18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81" w="181">
                  <a:moveTo>
                    <a:pt x="103" y="23"/>
                  </a:moveTo>
                  <a:cubicBezTo>
                    <a:pt x="81" y="0"/>
                    <a:pt x="45" y="0"/>
                    <a:pt x="23" y="23"/>
                  </a:cubicBezTo>
                  <a:cubicBezTo>
                    <a:pt x="0" y="45"/>
                    <a:pt x="0" y="81"/>
                    <a:pt x="23" y="103"/>
                  </a:cubicBezTo>
                  <a:cubicBezTo>
                    <a:pt x="42" y="123"/>
                    <a:pt x="72" y="125"/>
                    <a:pt x="95" y="110"/>
                  </a:cubicBezTo>
                  <a:cubicBezTo>
                    <a:pt x="97" y="113"/>
                    <a:pt x="97" y="113"/>
                    <a:pt x="97" y="113"/>
                  </a:cubicBezTo>
                  <a:cubicBezTo>
                    <a:pt x="97" y="114"/>
                    <a:pt x="97" y="114"/>
                    <a:pt x="97" y="114"/>
                  </a:cubicBezTo>
                  <a:cubicBezTo>
                    <a:pt x="94" y="116"/>
                    <a:pt x="94" y="120"/>
                    <a:pt x="97" y="122"/>
                  </a:cubicBezTo>
                  <a:cubicBezTo>
                    <a:pt x="153" y="178"/>
                    <a:pt x="153" y="178"/>
                    <a:pt x="153" y="178"/>
                  </a:cubicBezTo>
                  <a:cubicBezTo>
                    <a:pt x="155" y="181"/>
                    <a:pt x="159" y="181"/>
                    <a:pt x="161" y="178"/>
                  </a:cubicBezTo>
                  <a:cubicBezTo>
                    <a:pt x="162" y="178"/>
                    <a:pt x="162" y="178"/>
                    <a:pt x="162" y="178"/>
                  </a:cubicBezTo>
                  <a:cubicBezTo>
                    <a:pt x="162" y="178"/>
                    <a:pt x="162" y="178"/>
                    <a:pt x="162" y="178"/>
                  </a:cubicBezTo>
                  <a:cubicBezTo>
                    <a:pt x="164" y="180"/>
                    <a:pt x="166" y="180"/>
                    <a:pt x="168" y="178"/>
                  </a:cubicBezTo>
                  <a:cubicBezTo>
                    <a:pt x="178" y="168"/>
                    <a:pt x="178" y="168"/>
                    <a:pt x="178" y="168"/>
                  </a:cubicBezTo>
                  <a:cubicBezTo>
                    <a:pt x="180" y="166"/>
                    <a:pt x="180" y="164"/>
                    <a:pt x="178" y="163"/>
                  </a:cubicBezTo>
                  <a:cubicBezTo>
                    <a:pt x="178" y="162"/>
                    <a:pt x="178" y="162"/>
                    <a:pt x="178" y="162"/>
                  </a:cubicBezTo>
                  <a:cubicBezTo>
                    <a:pt x="178" y="161"/>
                    <a:pt x="178" y="161"/>
                    <a:pt x="178" y="161"/>
                  </a:cubicBezTo>
                  <a:cubicBezTo>
                    <a:pt x="181" y="159"/>
                    <a:pt x="181" y="155"/>
                    <a:pt x="178" y="153"/>
                  </a:cubicBezTo>
                  <a:cubicBezTo>
                    <a:pt x="122" y="97"/>
                    <a:pt x="122" y="97"/>
                    <a:pt x="122" y="97"/>
                  </a:cubicBezTo>
                  <a:cubicBezTo>
                    <a:pt x="120" y="94"/>
                    <a:pt x="116" y="94"/>
                    <a:pt x="113" y="97"/>
                  </a:cubicBezTo>
                  <a:cubicBezTo>
                    <a:pt x="113" y="97"/>
                    <a:pt x="113" y="97"/>
                    <a:pt x="113" y="97"/>
                  </a:cubicBezTo>
                  <a:cubicBezTo>
                    <a:pt x="110" y="95"/>
                    <a:pt x="110" y="95"/>
                    <a:pt x="110" y="95"/>
                  </a:cubicBezTo>
                  <a:cubicBezTo>
                    <a:pt x="125" y="73"/>
                    <a:pt x="123" y="42"/>
                    <a:pt x="103" y="23"/>
                  </a:cubicBezTo>
                  <a:moveTo>
                    <a:pt x="35" y="35"/>
                  </a:moveTo>
                  <a:cubicBezTo>
                    <a:pt x="50" y="19"/>
                    <a:pt x="76" y="19"/>
                    <a:pt x="91" y="35"/>
                  </a:cubicBezTo>
                  <a:cubicBezTo>
                    <a:pt x="107" y="50"/>
                    <a:pt x="107" y="76"/>
                    <a:pt x="91" y="91"/>
                  </a:cubicBezTo>
                  <a:cubicBezTo>
                    <a:pt x="76" y="107"/>
                    <a:pt x="50" y="107"/>
                    <a:pt x="35" y="92"/>
                  </a:cubicBezTo>
                  <a:cubicBezTo>
                    <a:pt x="19" y="76"/>
                    <a:pt x="19" y="50"/>
                    <a:pt x="35" y="35"/>
                  </a:cubicBezTo>
                </a:path>
              </a:pathLst>
            </a:custGeom>
            <a:solidFill>
              <a:schemeClr val="accent1">
                <a:lumMod val="50000"/>
              </a:schemeClr>
            </a:solidFill>
            <a:ln>
              <a:noFill/>
            </a:ln>
          </p:spPr>
          <p:txBody>
            <a:bodyPr anchor="ctr"/>
            <a:lstStyle/>
            <a:p>
              <a:pPr algn="ctr"/>
              <a:endParaRPr/>
            </a:p>
          </p:txBody>
        </p:sp>
        <p:sp>
          <p:nvSpPr>
            <p:cNvPr id="22" name="Freeform: Shape 57"/>
            <p:cNvSpPr/>
            <p:nvPr/>
          </p:nvSpPr>
          <p:spPr bwMode="auto">
            <a:xfrm>
              <a:off x="2984588" y="2554181"/>
              <a:ext cx="574232" cy="573010"/>
            </a:xfrm>
            <a:custGeom>
              <a:gdLst>
                <a:gd fmla="*/ 0 w 199" name="T0"/>
                <a:gd fmla="*/ 99 h 198" name="T1"/>
                <a:gd fmla="*/ 199 w 199" name="T2"/>
                <a:gd fmla="*/ 99 h 198" name="T3"/>
                <a:gd fmla="*/ 112 w 199" name="T4"/>
                <a:gd fmla="*/ 185 h 198" name="T5"/>
                <a:gd fmla="*/ 104 w 199" name="T6"/>
                <a:gd fmla="*/ 145 h 198" name="T7"/>
                <a:gd fmla="*/ 112 w 199" name="T8"/>
                <a:gd fmla="*/ 185 h 198" name="T9"/>
                <a:gd fmla="*/ 96 w 199" name="T10"/>
                <a:gd fmla="*/ 145 h 198" name="T11"/>
                <a:gd fmla="*/ 87 w 199" name="T12"/>
                <a:gd fmla="*/ 185 h 198" name="T13"/>
                <a:gd fmla="*/ 87 w 199" name="T14"/>
                <a:gd fmla="*/ 13 h 198" name="T15"/>
                <a:gd fmla="*/ 96 w 199" name="T16"/>
                <a:gd fmla="*/ 53 h 198" name="T17"/>
                <a:gd fmla="*/ 87 w 199" name="T18"/>
                <a:gd fmla="*/ 13 h 198" name="T19"/>
                <a:gd fmla="*/ 104 w 199" name="T20"/>
                <a:gd fmla="*/ 53 h 198" name="T21"/>
                <a:gd fmla="*/ 112 w 199" name="T22"/>
                <a:gd fmla="*/ 13 h 198" name="T23"/>
                <a:gd fmla="*/ 104 w 199" name="T24"/>
                <a:gd fmla="*/ 61 h 198" name="T25"/>
                <a:gd fmla="*/ 149 w 199" name="T26"/>
                <a:gd fmla="*/ 95 h 198" name="T27"/>
                <a:gd fmla="*/ 104 w 199" name="T28"/>
                <a:gd fmla="*/ 61 h 198" name="T29"/>
                <a:gd fmla="*/ 96 w 199" name="T30"/>
                <a:gd fmla="*/ 95 h 198" name="T31"/>
                <a:gd fmla="*/ 57 w 199" name="T32"/>
                <a:gd fmla="*/ 55 h 198" name="T33"/>
                <a:gd fmla="*/ 42 w 199" name="T34"/>
                <a:gd fmla="*/ 95 h 198" name="T35"/>
                <a:gd fmla="*/ 31 w 199" name="T36"/>
                <a:gd fmla="*/ 45 h 198" name="T37"/>
                <a:gd fmla="*/ 42 w 199" name="T38"/>
                <a:gd fmla="*/ 95 h 198" name="T39"/>
                <a:gd fmla="*/ 49 w 199" name="T40"/>
                <a:gd fmla="*/ 145 h 198" name="T41"/>
                <a:gd fmla="*/ 13 w 199" name="T42"/>
                <a:gd fmla="*/ 103 h 198" name="T43"/>
                <a:gd fmla="*/ 50 w 199" name="T44"/>
                <a:gd fmla="*/ 103 h 198" name="T45"/>
                <a:gd fmla="*/ 96 w 199" name="T46"/>
                <a:gd fmla="*/ 137 h 198" name="T47"/>
                <a:gd fmla="*/ 50 w 199" name="T48"/>
                <a:gd fmla="*/ 103 h 198" name="T49"/>
                <a:gd fmla="*/ 104 w 199" name="T50"/>
                <a:gd fmla="*/ 103 h 198" name="T51"/>
                <a:gd fmla="*/ 143 w 199" name="T52"/>
                <a:gd fmla="*/ 142 h 198" name="T53"/>
                <a:gd fmla="*/ 157 w 199" name="T54"/>
                <a:gd fmla="*/ 103 h 198" name="T55"/>
                <a:gd fmla="*/ 168 w 199" name="T56"/>
                <a:gd fmla="*/ 153 h 198" name="T57"/>
                <a:gd fmla="*/ 157 w 199" name="T58"/>
                <a:gd fmla="*/ 103 h 198" name="T59"/>
                <a:gd fmla="*/ 150 w 199" name="T60"/>
                <a:gd fmla="*/ 53 h 198" name="T61"/>
                <a:gd fmla="*/ 187 w 199" name="T62"/>
                <a:gd fmla="*/ 95 h 198" name="T63"/>
                <a:gd fmla="*/ 162 w 199" name="T64"/>
                <a:gd fmla="*/ 39 h 198" name="T65"/>
                <a:gd fmla="*/ 131 w 199" name="T66"/>
                <a:gd fmla="*/ 18 h 198" name="T67"/>
                <a:gd fmla="*/ 68 w 199" name="T68"/>
                <a:gd fmla="*/ 18 h 198" name="T69"/>
                <a:gd fmla="*/ 37 w 199" name="T70"/>
                <a:gd fmla="*/ 39 h 198" name="T71"/>
                <a:gd fmla="*/ 37 w 199" name="T72"/>
                <a:gd fmla="*/ 159 h 198" name="T73"/>
                <a:gd fmla="*/ 68 w 199" name="T74"/>
                <a:gd fmla="*/ 180 h 198" name="T75"/>
                <a:gd fmla="*/ 131 w 199" name="T76"/>
                <a:gd fmla="*/ 180 h 198" name="T77"/>
                <a:gd fmla="*/ 162 w 199" name="T78"/>
                <a:gd fmla="*/ 159 h 19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8" w="199">
                  <a:moveTo>
                    <a:pt x="100" y="0"/>
                  </a:moveTo>
                  <a:cubicBezTo>
                    <a:pt x="45" y="0"/>
                    <a:pt x="0" y="44"/>
                    <a:pt x="0" y="99"/>
                  </a:cubicBezTo>
                  <a:cubicBezTo>
                    <a:pt x="0" y="153"/>
                    <a:pt x="45" y="198"/>
                    <a:pt x="100" y="198"/>
                  </a:cubicBezTo>
                  <a:cubicBezTo>
                    <a:pt x="154" y="198"/>
                    <a:pt x="199" y="153"/>
                    <a:pt x="199" y="99"/>
                  </a:cubicBezTo>
                  <a:cubicBezTo>
                    <a:pt x="199" y="44"/>
                    <a:pt x="154" y="0"/>
                    <a:pt x="100" y="0"/>
                  </a:cubicBezTo>
                  <a:moveTo>
                    <a:pt x="112" y="185"/>
                  </a:moveTo>
                  <a:cubicBezTo>
                    <a:pt x="109" y="185"/>
                    <a:pt x="106" y="186"/>
                    <a:pt x="104" y="186"/>
                  </a:cubicBezTo>
                  <a:cubicBezTo>
                    <a:pt x="104" y="145"/>
                    <a:pt x="104" y="145"/>
                    <a:pt x="104" y="145"/>
                  </a:cubicBezTo>
                  <a:cubicBezTo>
                    <a:pt x="116" y="145"/>
                    <a:pt x="129" y="147"/>
                    <a:pt x="140" y="150"/>
                  </a:cubicBezTo>
                  <a:cubicBezTo>
                    <a:pt x="133" y="167"/>
                    <a:pt x="123" y="180"/>
                    <a:pt x="112" y="185"/>
                  </a:cubicBezTo>
                  <a:moveTo>
                    <a:pt x="59" y="150"/>
                  </a:moveTo>
                  <a:cubicBezTo>
                    <a:pt x="71" y="147"/>
                    <a:pt x="83" y="145"/>
                    <a:pt x="96" y="145"/>
                  </a:cubicBezTo>
                  <a:cubicBezTo>
                    <a:pt x="96" y="186"/>
                    <a:pt x="96" y="186"/>
                    <a:pt x="96" y="186"/>
                  </a:cubicBezTo>
                  <a:cubicBezTo>
                    <a:pt x="93" y="186"/>
                    <a:pt x="90" y="185"/>
                    <a:pt x="87" y="185"/>
                  </a:cubicBezTo>
                  <a:cubicBezTo>
                    <a:pt x="76" y="180"/>
                    <a:pt x="66" y="167"/>
                    <a:pt x="59" y="150"/>
                  </a:cubicBezTo>
                  <a:moveTo>
                    <a:pt x="87" y="13"/>
                  </a:moveTo>
                  <a:cubicBezTo>
                    <a:pt x="90" y="12"/>
                    <a:pt x="93" y="12"/>
                    <a:pt x="96" y="12"/>
                  </a:cubicBezTo>
                  <a:cubicBezTo>
                    <a:pt x="96" y="53"/>
                    <a:pt x="96" y="53"/>
                    <a:pt x="96" y="53"/>
                  </a:cubicBezTo>
                  <a:cubicBezTo>
                    <a:pt x="83" y="53"/>
                    <a:pt x="71" y="51"/>
                    <a:pt x="59" y="48"/>
                  </a:cubicBezTo>
                  <a:cubicBezTo>
                    <a:pt x="66" y="31"/>
                    <a:pt x="76" y="18"/>
                    <a:pt x="87" y="13"/>
                  </a:cubicBezTo>
                  <a:moveTo>
                    <a:pt x="140" y="48"/>
                  </a:moveTo>
                  <a:cubicBezTo>
                    <a:pt x="129" y="51"/>
                    <a:pt x="116" y="53"/>
                    <a:pt x="104" y="53"/>
                  </a:cubicBezTo>
                  <a:cubicBezTo>
                    <a:pt x="104" y="12"/>
                    <a:pt x="104" y="12"/>
                    <a:pt x="104" y="12"/>
                  </a:cubicBezTo>
                  <a:cubicBezTo>
                    <a:pt x="106" y="12"/>
                    <a:pt x="109" y="12"/>
                    <a:pt x="112" y="13"/>
                  </a:cubicBezTo>
                  <a:cubicBezTo>
                    <a:pt x="123" y="18"/>
                    <a:pt x="133" y="31"/>
                    <a:pt x="140" y="48"/>
                  </a:cubicBezTo>
                  <a:moveTo>
                    <a:pt x="104" y="61"/>
                  </a:moveTo>
                  <a:cubicBezTo>
                    <a:pt x="117" y="61"/>
                    <a:pt x="130" y="59"/>
                    <a:pt x="143" y="55"/>
                  </a:cubicBezTo>
                  <a:cubicBezTo>
                    <a:pt x="146" y="67"/>
                    <a:pt x="148" y="81"/>
                    <a:pt x="149" y="95"/>
                  </a:cubicBezTo>
                  <a:cubicBezTo>
                    <a:pt x="104" y="95"/>
                    <a:pt x="104" y="95"/>
                    <a:pt x="104" y="95"/>
                  </a:cubicBezTo>
                  <a:lnTo>
                    <a:pt x="104" y="61"/>
                  </a:lnTo>
                  <a:close/>
                  <a:moveTo>
                    <a:pt x="96" y="61"/>
                  </a:moveTo>
                  <a:cubicBezTo>
                    <a:pt x="96" y="95"/>
                    <a:pt x="96" y="95"/>
                    <a:pt x="96" y="95"/>
                  </a:cubicBezTo>
                  <a:cubicBezTo>
                    <a:pt x="50" y="95"/>
                    <a:pt x="50" y="95"/>
                    <a:pt x="50" y="95"/>
                  </a:cubicBezTo>
                  <a:cubicBezTo>
                    <a:pt x="51" y="81"/>
                    <a:pt x="53" y="67"/>
                    <a:pt x="57" y="55"/>
                  </a:cubicBezTo>
                  <a:cubicBezTo>
                    <a:pt x="69" y="59"/>
                    <a:pt x="82" y="61"/>
                    <a:pt x="96" y="61"/>
                  </a:cubicBezTo>
                  <a:moveTo>
                    <a:pt x="42" y="95"/>
                  </a:moveTo>
                  <a:cubicBezTo>
                    <a:pt x="13" y="95"/>
                    <a:pt x="13" y="95"/>
                    <a:pt x="13" y="95"/>
                  </a:cubicBezTo>
                  <a:cubicBezTo>
                    <a:pt x="13" y="76"/>
                    <a:pt x="20" y="59"/>
                    <a:pt x="31" y="45"/>
                  </a:cubicBezTo>
                  <a:cubicBezTo>
                    <a:pt x="37" y="48"/>
                    <a:pt x="43" y="51"/>
                    <a:pt x="49" y="53"/>
                  </a:cubicBezTo>
                  <a:cubicBezTo>
                    <a:pt x="45" y="65"/>
                    <a:pt x="43" y="80"/>
                    <a:pt x="42" y="95"/>
                  </a:cubicBezTo>
                  <a:moveTo>
                    <a:pt x="42" y="103"/>
                  </a:moveTo>
                  <a:cubicBezTo>
                    <a:pt x="43" y="118"/>
                    <a:pt x="45" y="132"/>
                    <a:pt x="49" y="145"/>
                  </a:cubicBezTo>
                  <a:cubicBezTo>
                    <a:pt x="43" y="147"/>
                    <a:pt x="37" y="150"/>
                    <a:pt x="31" y="153"/>
                  </a:cubicBezTo>
                  <a:cubicBezTo>
                    <a:pt x="20" y="139"/>
                    <a:pt x="13" y="122"/>
                    <a:pt x="13" y="103"/>
                  </a:cubicBezTo>
                  <a:lnTo>
                    <a:pt x="42" y="103"/>
                  </a:lnTo>
                  <a:close/>
                  <a:moveTo>
                    <a:pt x="50" y="103"/>
                  </a:moveTo>
                  <a:cubicBezTo>
                    <a:pt x="96" y="103"/>
                    <a:pt x="96" y="103"/>
                    <a:pt x="96" y="103"/>
                  </a:cubicBezTo>
                  <a:cubicBezTo>
                    <a:pt x="96" y="137"/>
                    <a:pt x="96" y="137"/>
                    <a:pt x="96" y="137"/>
                  </a:cubicBezTo>
                  <a:cubicBezTo>
                    <a:pt x="82" y="137"/>
                    <a:pt x="69" y="139"/>
                    <a:pt x="57" y="142"/>
                  </a:cubicBezTo>
                  <a:cubicBezTo>
                    <a:pt x="53" y="131"/>
                    <a:pt x="51" y="117"/>
                    <a:pt x="50" y="103"/>
                  </a:cubicBezTo>
                  <a:moveTo>
                    <a:pt x="104" y="137"/>
                  </a:moveTo>
                  <a:cubicBezTo>
                    <a:pt x="104" y="103"/>
                    <a:pt x="104" y="103"/>
                    <a:pt x="104" y="103"/>
                  </a:cubicBezTo>
                  <a:cubicBezTo>
                    <a:pt x="149" y="103"/>
                    <a:pt x="149" y="103"/>
                    <a:pt x="149" y="103"/>
                  </a:cubicBezTo>
                  <a:cubicBezTo>
                    <a:pt x="148" y="117"/>
                    <a:pt x="146" y="131"/>
                    <a:pt x="143" y="142"/>
                  </a:cubicBezTo>
                  <a:cubicBezTo>
                    <a:pt x="130" y="139"/>
                    <a:pt x="117" y="137"/>
                    <a:pt x="104" y="137"/>
                  </a:cubicBezTo>
                  <a:moveTo>
                    <a:pt x="157" y="103"/>
                  </a:moveTo>
                  <a:cubicBezTo>
                    <a:pt x="187" y="103"/>
                    <a:pt x="187" y="103"/>
                    <a:pt x="187" y="103"/>
                  </a:cubicBezTo>
                  <a:cubicBezTo>
                    <a:pt x="186" y="122"/>
                    <a:pt x="179" y="139"/>
                    <a:pt x="168" y="153"/>
                  </a:cubicBezTo>
                  <a:cubicBezTo>
                    <a:pt x="162" y="150"/>
                    <a:pt x="156" y="147"/>
                    <a:pt x="150" y="145"/>
                  </a:cubicBezTo>
                  <a:cubicBezTo>
                    <a:pt x="154" y="132"/>
                    <a:pt x="156" y="118"/>
                    <a:pt x="157" y="103"/>
                  </a:cubicBezTo>
                  <a:moveTo>
                    <a:pt x="157" y="95"/>
                  </a:moveTo>
                  <a:cubicBezTo>
                    <a:pt x="156" y="80"/>
                    <a:pt x="154" y="65"/>
                    <a:pt x="150" y="53"/>
                  </a:cubicBezTo>
                  <a:cubicBezTo>
                    <a:pt x="156" y="51"/>
                    <a:pt x="162" y="48"/>
                    <a:pt x="168" y="45"/>
                  </a:cubicBezTo>
                  <a:cubicBezTo>
                    <a:pt x="179" y="59"/>
                    <a:pt x="186" y="76"/>
                    <a:pt x="187" y="95"/>
                  </a:cubicBezTo>
                  <a:lnTo>
                    <a:pt x="157" y="95"/>
                  </a:lnTo>
                  <a:close/>
                  <a:moveTo>
                    <a:pt x="162" y="39"/>
                  </a:moveTo>
                  <a:cubicBezTo>
                    <a:pt x="158" y="41"/>
                    <a:pt x="153" y="43"/>
                    <a:pt x="147" y="45"/>
                  </a:cubicBezTo>
                  <a:cubicBezTo>
                    <a:pt x="143" y="34"/>
                    <a:pt x="137" y="25"/>
                    <a:pt x="131" y="18"/>
                  </a:cubicBezTo>
                  <a:cubicBezTo>
                    <a:pt x="143" y="22"/>
                    <a:pt x="154" y="29"/>
                    <a:pt x="162" y="39"/>
                  </a:cubicBezTo>
                  <a:moveTo>
                    <a:pt x="68" y="18"/>
                  </a:moveTo>
                  <a:cubicBezTo>
                    <a:pt x="62" y="25"/>
                    <a:pt x="56" y="34"/>
                    <a:pt x="52" y="45"/>
                  </a:cubicBezTo>
                  <a:cubicBezTo>
                    <a:pt x="46" y="43"/>
                    <a:pt x="41" y="41"/>
                    <a:pt x="37" y="39"/>
                  </a:cubicBezTo>
                  <a:cubicBezTo>
                    <a:pt x="46" y="29"/>
                    <a:pt x="56" y="22"/>
                    <a:pt x="68" y="18"/>
                  </a:cubicBezTo>
                  <a:moveTo>
                    <a:pt x="37" y="159"/>
                  </a:moveTo>
                  <a:cubicBezTo>
                    <a:pt x="41" y="157"/>
                    <a:pt x="46" y="154"/>
                    <a:pt x="52" y="152"/>
                  </a:cubicBezTo>
                  <a:cubicBezTo>
                    <a:pt x="56" y="163"/>
                    <a:pt x="62" y="173"/>
                    <a:pt x="68" y="180"/>
                  </a:cubicBezTo>
                  <a:cubicBezTo>
                    <a:pt x="56" y="175"/>
                    <a:pt x="46" y="168"/>
                    <a:pt x="37" y="159"/>
                  </a:cubicBezTo>
                  <a:moveTo>
                    <a:pt x="131" y="180"/>
                  </a:moveTo>
                  <a:cubicBezTo>
                    <a:pt x="137" y="173"/>
                    <a:pt x="143" y="163"/>
                    <a:pt x="147" y="152"/>
                  </a:cubicBezTo>
                  <a:cubicBezTo>
                    <a:pt x="153" y="154"/>
                    <a:pt x="158" y="157"/>
                    <a:pt x="162" y="159"/>
                  </a:cubicBezTo>
                  <a:cubicBezTo>
                    <a:pt x="154" y="168"/>
                    <a:pt x="143" y="175"/>
                    <a:pt x="131" y="180"/>
                  </a:cubicBezTo>
                </a:path>
              </a:pathLst>
            </a:custGeom>
            <a:solidFill>
              <a:schemeClr val="accent1">
                <a:lumMod val="50000"/>
              </a:schemeClr>
            </a:solidFill>
            <a:ln>
              <a:noFill/>
            </a:ln>
          </p:spPr>
          <p:txBody>
            <a:bodyPr anchor="ctr"/>
            <a:lstStyle/>
            <a:p>
              <a:pPr algn="ctr"/>
              <a:endParaRPr/>
            </a:p>
          </p:txBody>
        </p:sp>
        <p:sp>
          <p:nvSpPr>
            <p:cNvPr id="23" name="Freeform: Shape 58"/>
            <p:cNvSpPr/>
            <p:nvPr/>
          </p:nvSpPr>
          <p:spPr bwMode="auto">
            <a:xfrm>
              <a:off x="1894115" y="4424163"/>
              <a:ext cx="588032" cy="559732"/>
            </a:xfrm>
            <a:custGeom>
              <a:gdLst>
                <a:gd fmla="*/ 43 w 202" name="T0"/>
                <a:gd fmla="*/ 118 h 192" name="T1"/>
                <a:gd fmla="*/ 29 w 202" name="T2"/>
                <a:gd fmla="*/ 88 h 192" name="T3"/>
                <a:gd fmla="*/ 69 w 202" name="T4"/>
                <a:gd fmla="*/ 77 h 192" name="T5"/>
                <a:gd fmla="*/ 49 w 202" name="T6"/>
                <a:gd fmla="*/ 145 h 192" name="T7"/>
                <a:gd fmla="*/ 49 w 202" name="T8"/>
                <a:gd fmla="*/ 47 h 192" name="T9"/>
                <a:gd fmla="*/ 49 w 202" name="T10"/>
                <a:gd fmla="*/ 145 h 192" name="T11"/>
                <a:gd fmla="*/ 86 w 202" name="T12"/>
                <a:gd fmla="*/ 96 h 192" name="T13"/>
                <a:gd fmla="*/ 12 w 202" name="T14"/>
                <a:gd fmla="*/ 96 h 192" name="T15"/>
                <a:gd fmla="*/ 177 w 202" name="T16"/>
                <a:gd fmla="*/ 76 h 192" name="T17"/>
                <a:gd fmla="*/ 102 w 202" name="T18"/>
                <a:gd fmla="*/ 84 h 192" name="T19"/>
                <a:gd fmla="*/ 177 w 202" name="T20"/>
                <a:gd fmla="*/ 76 h 192" name="T21"/>
                <a:gd fmla="*/ 94 w 202" name="T22"/>
                <a:gd fmla="*/ 51 h 192" name="T23"/>
                <a:gd fmla="*/ 153 w 202" name="T24"/>
                <a:gd fmla="*/ 59 h 192" name="T25"/>
                <a:gd fmla="*/ 202 w 202" name="T26"/>
                <a:gd fmla="*/ 49 h 192" name="T27"/>
                <a:gd fmla="*/ 192 w 202" name="T28"/>
                <a:gd fmla="*/ 192 h 192" name="T29"/>
                <a:gd fmla="*/ 45 w 202" name="T30"/>
                <a:gd fmla="*/ 182 h 192" name="T31"/>
                <a:gd fmla="*/ 49 w 202" name="T32"/>
                <a:gd fmla="*/ 151 h 192" name="T33"/>
                <a:gd fmla="*/ 57 w 202" name="T34"/>
                <a:gd fmla="*/ 180 h 192" name="T35"/>
                <a:gd fmla="*/ 190 w 202" name="T36"/>
                <a:gd fmla="*/ 55 h 192" name="T37"/>
                <a:gd fmla="*/ 147 w 202" name="T38"/>
                <a:gd fmla="*/ 39 h 192" name="T39"/>
                <a:gd fmla="*/ 57 w 202" name="T40"/>
                <a:gd fmla="*/ 12 h 192" name="T41"/>
                <a:gd fmla="*/ 49 w 202" name="T42"/>
                <a:gd fmla="*/ 41 h 192" name="T43"/>
                <a:gd fmla="*/ 45 w 202" name="T44"/>
                <a:gd fmla="*/ 10 h 192" name="T45"/>
                <a:gd fmla="*/ 153 w 202" name="T46"/>
                <a:gd fmla="*/ 0 h 192" name="T47"/>
                <a:gd fmla="*/ 157 w 202" name="T48"/>
                <a:gd fmla="*/ 1 h 192" name="T49"/>
                <a:gd fmla="*/ 202 w 202" name="T50"/>
                <a:gd fmla="*/ 49 h 192" name="T51"/>
                <a:gd fmla="*/ 182 w 202" name="T52"/>
                <a:gd fmla="*/ 43 h 192" name="T53"/>
                <a:gd fmla="*/ 159 w 202" name="T54"/>
                <a:gd fmla="*/ 39 h 192" name="T55"/>
                <a:gd fmla="*/ 182 w 202" name="T56"/>
                <a:gd fmla="*/ 43 h 192" name="T57"/>
                <a:gd fmla="*/ 137 w 202" name="T58"/>
                <a:gd fmla="*/ 158 h 192" name="T59"/>
                <a:gd fmla="*/ 70 w 202" name="T60"/>
                <a:gd fmla="*/ 150 h 192" name="T61"/>
                <a:gd fmla="*/ 177 w 202" name="T62"/>
                <a:gd fmla="*/ 101 h 192" name="T63"/>
                <a:gd fmla="*/ 102 w 202" name="T64"/>
                <a:gd fmla="*/ 109 h 192" name="T65"/>
                <a:gd fmla="*/ 177 w 202" name="T66"/>
                <a:gd fmla="*/ 101 h 192" name="T67"/>
                <a:gd fmla="*/ 95 w 202" name="T68"/>
                <a:gd fmla="*/ 125 h 192" name="T69"/>
                <a:gd fmla="*/ 177 w 202" name="T70"/>
                <a:gd fmla="*/ 133 h 1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2" w="201">
                  <a:moveTo>
                    <a:pt x="78" y="87"/>
                  </a:moveTo>
                  <a:cubicBezTo>
                    <a:pt x="43" y="118"/>
                    <a:pt x="43" y="118"/>
                    <a:pt x="43" y="118"/>
                  </a:cubicBezTo>
                  <a:cubicBezTo>
                    <a:pt x="20" y="99"/>
                    <a:pt x="20" y="99"/>
                    <a:pt x="20" y="99"/>
                  </a:cubicBezTo>
                  <a:cubicBezTo>
                    <a:pt x="29" y="88"/>
                    <a:pt x="29" y="88"/>
                    <a:pt x="29" y="88"/>
                  </a:cubicBezTo>
                  <a:cubicBezTo>
                    <a:pt x="43" y="100"/>
                    <a:pt x="43" y="100"/>
                    <a:pt x="43" y="100"/>
                  </a:cubicBezTo>
                  <a:cubicBezTo>
                    <a:pt x="69" y="77"/>
                    <a:pt x="69" y="77"/>
                    <a:pt x="69" y="77"/>
                  </a:cubicBezTo>
                  <a:lnTo>
                    <a:pt x="78" y="87"/>
                  </a:lnTo>
                  <a:close/>
                  <a:moveTo>
                    <a:pt x="49" y="145"/>
                  </a:moveTo>
                  <a:cubicBezTo>
                    <a:pt x="22" y="145"/>
                    <a:pt x="0" y="123"/>
                    <a:pt x="0" y="96"/>
                  </a:cubicBezTo>
                  <a:cubicBezTo>
                    <a:pt x="0" y="69"/>
                    <a:pt x="22" y="47"/>
                    <a:pt x="49" y="47"/>
                  </a:cubicBezTo>
                  <a:cubicBezTo>
                    <a:pt x="76" y="47"/>
                    <a:pt x="98" y="69"/>
                    <a:pt x="98" y="96"/>
                  </a:cubicBezTo>
                  <a:cubicBezTo>
                    <a:pt x="98" y="123"/>
                    <a:pt x="76" y="145"/>
                    <a:pt x="49" y="145"/>
                  </a:cubicBezTo>
                  <a:moveTo>
                    <a:pt x="49" y="133"/>
                  </a:moveTo>
                  <a:cubicBezTo>
                    <a:pt x="69" y="133"/>
                    <a:pt x="86" y="116"/>
                    <a:pt x="86" y="96"/>
                  </a:cubicBezTo>
                  <a:cubicBezTo>
                    <a:pt x="86" y="76"/>
                    <a:pt x="69" y="59"/>
                    <a:pt x="49" y="59"/>
                  </a:cubicBezTo>
                  <a:cubicBezTo>
                    <a:pt x="29" y="59"/>
                    <a:pt x="12" y="76"/>
                    <a:pt x="12" y="96"/>
                  </a:cubicBezTo>
                  <a:cubicBezTo>
                    <a:pt x="12" y="116"/>
                    <a:pt x="29" y="133"/>
                    <a:pt x="49" y="133"/>
                  </a:cubicBezTo>
                  <a:moveTo>
                    <a:pt x="177" y="76"/>
                  </a:moveTo>
                  <a:cubicBezTo>
                    <a:pt x="100" y="76"/>
                    <a:pt x="100" y="76"/>
                    <a:pt x="100" y="76"/>
                  </a:cubicBezTo>
                  <a:cubicBezTo>
                    <a:pt x="101" y="79"/>
                    <a:pt x="102" y="81"/>
                    <a:pt x="102" y="84"/>
                  </a:cubicBezTo>
                  <a:cubicBezTo>
                    <a:pt x="177" y="84"/>
                    <a:pt x="177" y="84"/>
                    <a:pt x="177" y="84"/>
                  </a:cubicBezTo>
                  <a:lnTo>
                    <a:pt x="177" y="76"/>
                  </a:lnTo>
                  <a:close/>
                  <a:moveTo>
                    <a:pt x="144" y="51"/>
                  </a:moveTo>
                  <a:cubicBezTo>
                    <a:pt x="94" y="51"/>
                    <a:pt x="94" y="51"/>
                    <a:pt x="94" y="51"/>
                  </a:cubicBezTo>
                  <a:cubicBezTo>
                    <a:pt x="94" y="59"/>
                    <a:pt x="94" y="59"/>
                    <a:pt x="94" y="59"/>
                  </a:cubicBezTo>
                  <a:cubicBezTo>
                    <a:pt x="153" y="59"/>
                    <a:pt x="153" y="59"/>
                    <a:pt x="153" y="59"/>
                  </a:cubicBezTo>
                  <a:cubicBezTo>
                    <a:pt x="150" y="58"/>
                    <a:pt x="147" y="55"/>
                    <a:pt x="144" y="51"/>
                  </a:cubicBezTo>
                  <a:moveTo>
                    <a:pt x="202" y="49"/>
                  </a:moveTo>
                  <a:cubicBezTo>
                    <a:pt x="202" y="182"/>
                    <a:pt x="202" y="182"/>
                    <a:pt x="202" y="182"/>
                  </a:cubicBezTo>
                  <a:cubicBezTo>
                    <a:pt x="202" y="188"/>
                    <a:pt x="198" y="192"/>
                    <a:pt x="192" y="192"/>
                  </a:cubicBezTo>
                  <a:cubicBezTo>
                    <a:pt x="55" y="192"/>
                    <a:pt x="55" y="192"/>
                    <a:pt x="55" y="192"/>
                  </a:cubicBezTo>
                  <a:cubicBezTo>
                    <a:pt x="49" y="192"/>
                    <a:pt x="45" y="188"/>
                    <a:pt x="45" y="182"/>
                  </a:cubicBezTo>
                  <a:cubicBezTo>
                    <a:pt x="45" y="151"/>
                    <a:pt x="45" y="151"/>
                    <a:pt x="45" y="151"/>
                  </a:cubicBezTo>
                  <a:cubicBezTo>
                    <a:pt x="46" y="151"/>
                    <a:pt x="48" y="151"/>
                    <a:pt x="49" y="151"/>
                  </a:cubicBezTo>
                  <a:cubicBezTo>
                    <a:pt x="52" y="151"/>
                    <a:pt x="54" y="150"/>
                    <a:pt x="57" y="150"/>
                  </a:cubicBezTo>
                  <a:cubicBezTo>
                    <a:pt x="57" y="180"/>
                    <a:pt x="57" y="180"/>
                    <a:pt x="57" y="180"/>
                  </a:cubicBezTo>
                  <a:cubicBezTo>
                    <a:pt x="190" y="180"/>
                    <a:pt x="190" y="180"/>
                    <a:pt x="190" y="180"/>
                  </a:cubicBezTo>
                  <a:cubicBezTo>
                    <a:pt x="190" y="55"/>
                    <a:pt x="190" y="55"/>
                    <a:pt x="190" y="55"/>
                  </a:cubicBezTo>
                  <a:cubicBezTo>
                    <a:pt x="163" y="55"/>
                    <a:pt x="163" y="55"/>
                    <a:pt x="163" y="55"/>
                  </a:cubicBezTo>
                  <a:cubicBezTo>
                    <a:pt x="154" y="55"/>
                    <a:pt x="147" y="48"/>
                    <a:pt x="147" y="39"/>
                  </a:cubicBezTo>
                  <a:cubicBezTo>
                    <a:pt x="147" y="12"/>
                    <a:pt x="147" y="12"/>
                    <a:pt x="147" y="12"/>
                  </a:cubicBezTo>
                  <a:cubicBezTo>
                    <a:pt x="57" y="12"/>
                    <a:pt x="57" y="12"/>
                    <a:pt x="57" y="12"/>
                  </a:cubicBezTo>
                  <a:cubicBezTo>
                    <a:pt x="57" y="42"/>
                    <a:pt x="57" y="42"/>
                    <a:pt x="57" y="42"/>
                  </a:cubicBezTo>
                  <a:cubicBezTo>
                    <a:pt x="54" y="42"/>
                    <a:pt x="52" y="41"/>
                    <a:pt x="49" y="41"/>
                  </a:cubicBezTo>
                  <a:cubicBezTo>
                    <a:pt x="48" y="41"/>
                    <a:pt x="46" y="41"/>
                    <a:pt x="45" y="42"/>
                  </a:cubicBezTo>
                  <a:cubicBezTo>
                    <a:pt x="45" y="10"/>
                    <a:pt x="45" y="10"/>
                    <a:pt x="45" y="10"/>
                  </a:cubicBezTo>
                  <a:cubicBezTo>
                    <a:pt x="45" y="4"/>
                    <a:pt x="49" y="0"/>
                    <a:pt x="55" y="0"/>
                  </a:cubicBezTo>
                  <a:cubicBezTo>
                    <a:pt x="153" y="0"/>
                    <a:pt x="153" y="0"/>
                    <a:pt x="153" y="0"/>
                  </a:cubicBezTo>
                  <a:cubicBezTo>
                    <a:pt x="153" y="0"/>
                    <a:pt x="153" y="0"/>
                    <a:pt x="153" y="0"/>
                  </a:cubicBezTo>
                  <a:cubicBezTo>
                    <a:pt x="155" y="0"/>
                    <a:pt x="156" y="0"/>
                    <a:pt x="157" y="1"/>
                  </a:cubicBezTo>
                  <a:cubicBezTo>
                    <a:pt x="200" y="44"/>
                    <a:pt x="200" y="44"/>
                    <a:pt x="200" y="44"/>
                  </a:cubicBezTo>
                  <a:cubicBezTo>
                    <a:pt x="202" y="46"/>
                    <a:pt x="202" y="46"/>
                    <a:pt x="202" y="49"/>
                  </a:cubicBezTo>
                  <a:cubicBezTo>
                    <a:pt x="202" y="49"/>
                    <a:pt x="202" y="49"/>
                    <a:pt x="202" y="49"/>
                  </a:cubicBezTo>
                  <a:moveTo>
                    <a:pt x="182" y="43"/>
                  </a:moveTo>
                  <a:cubicBezTo>
                    <a:pt x="159" y="20"/>
                    <a:pt x="159" y="20"/>
                    <a:pt x="159" y="20"/>
                  </a:cubicBezTo>
                  <a:cubicBezTo>
                    <a:pt x="159" y="39"/>
                    <a:pt x="159" y="39"/>
                    <a:pt x="159" y="39"/>
                  </a:cubicBezTo>
                  <a:cubicBezTo>
                    <a:pt x="159" y="42"/>
                    <a:pt x="161" y="43"/>
                    <a:pt x="163" y="43"/>
                  </a:cubicBezTo>
                  <a:lnTo>
                    <a:pt x="182" y="43"/>
                  </a:lnTo>
                  <a:close/>
                  <a:moveTo>
                    <a:pt x="70" y="158"/>
                  </a:moveTo>
                  <a:cubicBezTo>
                    <a:pt x="137" y="158"/>
                    <a:pt x="137" y="158"/>
                    <a:pt x="137" y="158"/>
                  </a:cubicBezTo>
                  <a:cubicBezTo>
                    <a:pt x="137" y="150"/>
                    <a:pt x="137" y="150"/>
                    <a:pt x="137" y="150"/>
                  </a:cubicBezTo>
                  <a:cubicBezTo>
                    <a:pt x="70" y="150"/>
                    <a:pt x="70" y="150"/>
                    <a:pt x="70" y="150"/>
                  </a:cubicBezTo>
                  <a:lnTo>
                    <a:pt x="70" y="158"/>
                  </a:lnTo>
                  <a:close/>
                  <a:moveTo>
                    <a:pt x="177" y="101"/>
                  </a:moveTo>
                  <a:cubicBezTo>
                    <a:pt x="103" y="101"/>
                    <a:pt x="103" y="101"/>
                    <a:pt x="103" y="101"/>
                  </a:cubicBezTo>
                  <a:cubicBezTo>
                    <a:pt x="103" y="103"/>
                    <a:pt x="103" y="106"/>
                    <a:pt x="102" y="109"/>
                  </a:cubicBezTo>
                  <a:cubicBezTo>
                    <a:pt x="177" y="109"/>
                    <a:pt x="177" y="109"/>
                    <a:pt x="177" y="109"/>
                  </a:cubicBezTo>
                  <a:lnTo>
                    <a:pt x="177" y="101"/>
                  </a:lnTo>
                  <a:close/>
                  <a:moveTo>
                    <a:pt x="177" y="125"/>
                  </a:moveTo>
                  <a:cubicBezTo>
                    <a:pt x="95" y="125"/>
                    <a:pt x="95" y="125"/>
                    <a:pt x="95" y="125"/>
                  </a:cubicBezTo>
                  <a:cubicBezTo>
                    <a:pt x="93" y="128"/>
                    <a:pt x="91" y="131"/>
                    <a:pt x="89" y="133"/>
                  </a:cubicBezTo>
                  <a:cubicBezTo>
                    <a:pt x="177" y="133"/>
                    <a:pt x="177" y="133"/>
                    <a:pt x="177" y="133"/>
                  </a:cubicBezTo>
                  <a:lnTo>
                    <a:pt x="177" y="125"/>
                  </a:lnTo>
                  <a:close/>
                </a:path>
              </a:pathLst>
            </a:custGeom>
            <a:solidFill>
              <a:schemeClr val="accent1">
                <a:lumMod val="50000"/>
              </a:schemeClr>
            </a:solidFill>
            <a:ln>
              <a:noFill/>
            </a:ln>
          </p:spPr>
          <p:txBody>
            <a:bodyPr anchor="ctr"/>
            <a:lstStyle/>
            <a:p>
              <a:pPr algn="ctr"/>
              <a:endParaRPr/>
            </a:p>
          </p:txBody>
        </p:sp>
      </p:grpSp>
      <p:grpSp>
        <p:nvGrpSpPr>
          <p:cNvPr id="52" name="组合 51"/>
          <p:cNvGrpSpPr/>
          <p:nvPr/>
        </p:nvGrpSpPr>
        <p:grpSpPr>
          <a:xfrm>
            <a:off x="6200545" y="3386271"/>
            <a:ext cx="4725987" cy="962022"/>
            <a:chOff x="874712" y="3325188"/>
            <a:chExt cx="4725987" cy="962022"/>
          </a:xfrm>
        </p:grpSpPr>
        <p:sp>
          <p:nvSpPr>
            <p:cNvPr id="53" name="矩形 52"/>
            <p:cNvSpPr/>
            <p:nvPr/>
          </p:nvSpPr>
          <p:spPr>
            <a:xfrm>
              <a:off x="874713" y="3677812"/>
              <a:ext cx="4725987"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54" name="矩形 53"/>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55" name="组合 54"/>
          <p:cNvGrpSpPr/>
          <p:nvPr/>
        </p:nvGrpSpPr>
        <p:grpSpPr>
          <a:xfrm>
            <a:off x="6200545" y="4379059"/>
            <a:ext cx="4725987" cy="962022"/>
            <a:chOff x="874712" y="3325188"/>
            <a:chExt cx="4725987" cy="962022"/>
          </a:xfrm>
        </p:grpSpPr>
        <p:sp>
          <p:nvSpPr>
            <p:cNvPr id="56" name="矩形 55"/>
            <p:cNvSpPr/>
            <p:nvPr/>
          </p:nvSpPr>
          <p:spPr>
            <a:xfrm>
              <a:off x="874713" y="3677812"/>
              <a:ext cx="4725987"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57" name="矩形 56"/>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spTree>
    <p:extLst>
      <p:ext uri="{BB962C8B-B14F-4D97-AF65-F5344CB8AC3E}">
        <p14:creationId val="11492791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additive="base">
                                        <p:cTn dur="500" fill="hold" id="7"/>
                                        <p:tgtEl>
                                          <p:spTgt spid="42"/>
                                        </p:tgtEl>
                                        <p:attrNameLst>
                                          <p:attrName>ppt_x</p:attrName>
                                        </p:attrNameLst>
                                      </p:cBhvr>
                                      <p:tavLst>
                                        <p:tav tm="0">
                                          <p:val>
                                            <p:strVal val="0-#ppt_w/2"/>
                                          </p:val>
                                        </p:tav>
                                        <p:tav tm="100000">
                                          <p:val>
                                            <p:strVal val="#ppt_x"/>
                                          </p:val>
                                        </p:tav>
                                      </p:tavLst>
                                    </p:anim>
                                    <p:anim calcmode="lin" valueType="num">
                                      <p:cBhvr additive="base">
                                        <p:cTn dur="500" fill="hold" id="8"/>
                                        <p:tgtEl>
                                          <p:spTgt spid="4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45"/>
                                        </p:tgtEl>
                                        <p:attrNameLst>
                                          <p:attrName>style.visibility</p:attrName>
                                        </p:attrNameLst>
                                      </p:cBhvr>
                                      <p:to>
                                        <p:strVal val="visible"/>
                                      </p:to>
                                    </p:set>
                                    <p:anim calcmode="lin" valueType="num">
                                      <p:cBhvr additive="base">
                                        <p:cTn dur="500" id="12"/>
                                        <p:tgtEl>
                                          <p:spTgt spid="45"/>
                                        </p:tgtEl>
                                        <p:attrNameLst>
                                          <p:attrName>ppt_x</p:attrName>
                                        </p:attrNameLst>
                                      </p:cBhvr>
                                      <p:tavLst>
                                        <p:tav tm="0">
                                          <p:val>
                                            <p:strVal val="#ppt_x-#ppt_w*1.125000"/>
                                          </p:val>
                                        </p:tav>
                                        <p:tav tm="100000">
                                          <p:val>
                                            <p:strVal val="#ppt_x"/>
                                          </p:val>
                                        </p:tav>
                                      </p:tavLst>
                                    </p:anim>
                                    <p:animEffect filter="wipe(right)" transition="in">
                                      <p:cBhvr>
                                        <p:cTn dur="500" id="13"/>
                                        <p:tgtEl>
                                          <p:spTgt spid="45"/>
                                        </p:tgtEl>
                                      </p:cBhvr>
                                    </p:animEffect>
                                  </p:childTnLst>
                                </p:cTn>
                              </p:par>
                            </p:childTnLst>
                          </p:cTn>
                        </p:par>
                        <p:par>
                          <p:cTn fill="hold" id="14" nodeType="afterGroup">
                            <p:stCondLst>
                              <p:cond delay="1000"/>
                            </p:stCondLst>
                            <p:childTnLst>
                              <p:par>
                                <p:cTn fill="hold" id="15" nodeType="afterEffect" presetClass="entr" presetID="31" presetSubtype="0">
                                  <p:stCondLst>
                                    <p:cond delay="0"/>
                                  </p:stCondLst>
                                  <p:childTnLst>
                                    <p:set>
                                      <p:cBhvr>
                                        <p:cTn dur="1" fill="hold" id="16">
                                          <p:stCondLst>
                                            <p:cond delay="0"/>
                                          </p:stCondLst>
                                        </p:cTn>
                                        <p:tgtEl>
                                          <p:spTgt spid="51"/>
                                        </p:tgtEl>
                                        <p:attrNameLst>
                                          <p:attrName>style.visibility</p:attrName>
                                        </p:attrNameLst>
                                      </p:cBhvr>
                                      <p:to>
                                        <p:strVal val="visible"/>
                                      </p:to>
                                    </p:set>
                                    <p:anim calcmode="lin" valueType="num">
                                      <p:cBhvr>
                                        <p:cTn dur="1000" fill="hold" id="17"/>
                                        <p:tgtEl>
                                          <p:spTgt spid="51"/>
                                        </p:tgtEl>
                                        <p:attrNameLst>
                                          <p:attrName>ppt_w</p:attrName>
                                        </p:attrNameLst>
                                      </p:cBhvr>
                                      <p:tavLst>
                                        <p:tav tm="0">
                                          <p:val>
                                            <p:fltVal val="0"/>
                                          </p:val>
                                        </p:tav>
                                        <p:tav tm="100000">
                                          <p:val>
                                            <p:strVal val="#ppt_w"/>
                                          </p:val>
                                        </p:tav>
                                      </p:tavLst>
                                    </p:anim>
                                    <p:anim calcmode="lin" valueType="num">
                                      <p:cBhvr>
                                        <p:cTn dur="1000" fill="hold" id="18"/>
                                        <p:tgtEl>
                                          <p:spTgt spid="51"/>
                                        </p:tgtEl>
                                        <p:attrNameLst>
                                          <p:attrName>ppt_h</p:attrName>
                                        </p:attrNameLst>
                                      </p:cBhvr>
                                      <p:tavLst>
                                        <p:tav tm="0">
                                          <p:val>
                                            <p:fltVal val="0"/>
                                          </p:val>
                                        </p:tav>
                                        <p:tav tm="100000">
                                          <p:val>
                                            <p:strVal val="#ppt_h"/>
                                          </p:val>
                                        </p:tav>
                                      </p:tavLst>
                                    </p:anim>
                                    <p:anim calcmode="lin" valueType="num">
                                      <p:cBhvr>
                                        <p:cTn dur="1000" fill="hold" id="19"/>
                                        <p:tgtEl>
                                          <p:spTgt spid="51"/>
                                        </p:tgtEl>
                                        <p:attrNameLst>
                                          <p:attrName>style.rotation</p:attrName>
                                        </p:attrNameLst>
                                      </p:cBhvr>
                                      <p:tavLst>
                                        <p:tav tm="0">
                                          <p:val>
                                            <p:fltVal val="90"/>
                                          </p:val>
                                        </p:tav>
                                        <p:tav tm="100000">
                                          <p:val>
                                            <p:fltVal val="0"/>
                                          </p:val>
                                        </p:tav>
                                      </p:tavLst>
                                    </p:anim>
                                    <p:animEffect filter="fade" transition="in">
                                      <p:cBhvr>
                                        <p:cTn dur="1000" id="20"/>
                                        <p:tgtEl>
                                          <p:spTgt spid="51"/>
                                        </p:tgtEl>
                                      </p:cBhvr>
                                    </p:animEffect>
                                  </p:childTnLst>
                                </p:cTn>
                              </p:par>
                            </p:childTnLst>
                          </p:cTn>
                        </p:par>
                        <p:par>
                          <p:cTn fill="hold" id="21" nodeType="afterGroup">
                            <p:stCondLst>
                              <p:cond delay="2000"/>
                            </p:stCondLst>
                            <p:childTnLst>
                              <p:par>
                                <p:cTn fill="hold" id="22" nodeType="afterEffect" presetClass="entr" presetID="53" presetSubtype="0">
                                  <p:stCondLst>
                                    <p:cond delay="0"/>
                                  </p:stCondLst>
                                  <p:childTnLst>
                                    <p:set>
                                      <p:cBhvr>
                                        <p:cTn dur="1" fill="hold" id="23">
                                          <p:stCondLst>
                                            <p:cond delay="0"/>
                                          </p:stCondLst>
                                        </p:cTn>
                                        <p:tgtEl>
                                          <p:spTgt spid="24"/>
                                        </p:tgtEl>
                                        <p:attrNameLst>
                                          <p:attrName>style.visibility</p:attrName>
                                        </p:attrNameLst>
                                      </p:cBhvr>
                                      <p:to>
                                        <p:strVal val="visible"/>
                                      </p:to>
                                    </p:set>
                                    <p:anim calcmode="lin" valueType="num">
                                      <p:cBhvr>
                                        <p:cTn dur="500" fill="hold" id="24"/>
                                        <p:tgtEl>
                                          <p:spTgt spid="24"/>
                                        </p:tgtEl>
                                        <p:attrNameLst>
                                          <p:attrName>ppt_w</p:attrName>
                                        </p:attrNameLst>
                                      </p:cBhvr>
                                      <p:tavLst>
                                        <p:tav tm="0">
                                          <p:val>
                                            <p:fltVal val="0"/>
                                          </p:val>
                                        </p:tav>
                                        <p:tav tm="100000">
                                          <p:val>
                                            <p:strVal val="#ppt_w"/>
                                          </p:val>
                                        </p:tav>
                                      </p:tavLst>
                                    </p:anim>
                                    <p:anim calcmode="lin" valueType="num">
                                      <p:cBhvr>
                                        <p:cTn dur="500" fill="hold" id="25"/>
                                        <p:tgtEl>
                                          <p:spTgt spid="24"/>
                                        </p:tgtEl>
                                        <p:attrNameLst>
                                          <p:attrName>ppt_h</p:attrName>
                                        </p:attrNameLst>
                                      </p:cBhvr>
                                      <p:tavLst>
                                        <p:tav tm="0">
                                          <p:val>
                                            <p:fltVal val="0"/>
                                          </p:val>
                                        </p:tav>
                                        <p:tav tm="100000">
                                          <p:val>
                                            <p:strVal val="#ppt_h"/>
                                          </p:val>
                                        </p:tav>
                                      </p:tavLst>
                                    </p:anim>
                                    <p:animEffect filter="fade" transition="in">
                                      <p:cBhvr>
                                        <p:cTn dur="500" id="26"/>
                                        <p:tgtEl>
                                          <p:spTgt spid="24"/>
                                        </p:tgtEl>
                                      </p:cBhvr>
                                    </p:animEffect>
                                  </p:childTnLst>
                                </p:cTn>
                              </p:par>
                            </p:childTnLst>
                          </p:cTn>
                        </p:par>
                        <p:par>
                          <p:cTn fill="hold" id="27" nodeType="afterGroup">
                            <p:stCondLst>
                              <p:cond delay="2500"/>
                            </p:stCondLst>
                            <p:childTnLst>
                              <p:par>
                                <p:cTn fill="hold" id="28" nodeType="afterEffect" presetClass="entr" presetID="12" presetSubtype="8">
                                  <p:stCondLst>
                                    <p:cond delay="0"/>
                                  </p:stCondLst>
                                  <p:childTnLst>
                                    <p:set>
                                      <p:cBhvr>
                                        <p:cTn dur="1" fill="hold" id="29">
                                          <p:stCondLst>
                                            <p:cond delay="0"/>
                                          </p:stCondLst>
                                        </p:cTn>
                                        <p:tgtEl>
                                          <p:spTgt spid="48"/>
                                        </p:tgtEl>
                                        <p:attrNameLst>
                                          <p:attrName>style.visibility</p:attrName>
                                        </p:attrNameLst>
                                      </p:cBhvr>
                                      <p:to>
                                        <p:strVal val="visible"/>
                                      </p:to>
                                    </p:set>
                                    <p:anim calcmode="lin" valueType="num">
                                      <p:cBhvr additive="base">
                                        <p:cTn dur="500" id="30"/>
                                        <p:tgtEl>
                                          <p:spTgt spid="48"/>
                                        </p:tgtEl>
                                        <p:attrNameLst>
                                          <p:attrName>ppt_x</p:attrName>
                                        </p:attrNameLst>
                                      </p:cBhvr>
                                      <p:tavLst>
                                        <p:tav tm="0">
                                          <p:val>
                                            <p:strVal val="#ppt_x-#ppt_w*1.125000"/>
                                          </p:val>
                                        </p:tav>
                                        <p:tav tm="100000">
                                          <p:val>
                                            <p:strVal val="#ppt_x"/>
                                          </p:val>
                                        </p:tav>
                                      </p:tavLst>
                                    </p:anim>
                                    <p:animEffect filter="wipe(right)" transition="in">
                                      <p:cBhvr>
                                        <p:cTn dur="500" id="31"/>
                                        <p:tgtEl>
                                          <p:spTgt spid="48"/>
                                        </p:tgtEl>
                                      </p:cBhvr>
                                    </p:animEffect>
                                  </p:childTnLst>
                                </p:cTn>
                              </p:par>
                            </p:childTnLst>
                          </p:cTn>
                        </p:par>
                        <p:par>
                          <p:cTn fill="hold" id="32" nodeType="afterGroup">
                            <p:stCondLst>
                              <p:cond delay="3000"/>
                            </p:stCondLst>
                            <p:childTnLst>
                              <p:par>
                                <p:cTn fill="hold" id="33" nodeType="afterEffect" presetClass="entr" presetID="53" presetSubtype="0">
                                  <p:stCondLst>
                                    <p:cond delay="0"/>
                                  </p:stCondLst>
                                  <p:childTnLst>
                                    <p:set>
                                      <p:cBhvr>
                                        <p:cTn dur="1" fill="hold" id="34">
                                          <p:stCondLst>
                                            <p:cond delay="0"/>
                                          </p:stCondLst>
                                        </p:cTn>
                                        <p:tgtEl>
                                          <p:spTgt spid="26"/>
                                        </p:tgtEl>
                                        <p:attrNameLst>
                                          <p:attrName>style.visibility</p:attrName>
                                        </p:attrNameLst>
                                      </p:cBhvr>
                                      <p:to>
                                        <p:strVal val="visible"/>
                                      </p:to>
                                    </p:set>
                                    <p:anim calcmode="lin" valueType="num">
                                      <p:cBhvr>
                                        <p:cTn dur="500" fill="hold" id="35"/>
                                        <p:tgtEl>
                                          <p:spTgt spid="26"/>
                                        </p:tgtEl>
                                        <p:attrNameLst>
                                          <p:attrName>ppt_w</p:attrName>
                                        </p:attrNameLst>
                                      </p:cBhvr>
                                      <p:tavLst>
                                        <p:tav tm="0">
                                          <p:val>
                                            <p:fltVal val="0"/>
                                          </p:val>
                                        </p:tav>
                                        <p:tav tm="100000">
                                          <p:val>
                                            <p:strVal val="#ppt_w"/>
                                          </p:val>
                                        </p:tav>
                                      </p:tavLst>
                                    </p:anim>
                                    <p:anim calcmode="lin" valueType="num">
                                      <p:cBhvr>
                                        <p:cTn dur="500" fill="hold" id="36"/>
                                        <p:tgtEl>
                                          <p:spTgt spid="26"/>
                                        </p:tgtEl>
                                        <p:attrNameLst>
                                          <p:attrName>ppt_h</p:attrName>
                                        </p:attrNameLst>
                                      </p:cBhvr>
                                      <p:tavLst>
                                        <p:tav tm="0">
                                          <p:val>
                                            <p:fltVal val="0"/>
                                          </p:val>
                                        </p:tav>
                                        <p:tav tm="100000">
                                          <p:val>
                                            <p:strVal val="#ppt_h"/>
                                          </p:val>
                                        </p:tav>
                                      </p:tavLst>
                                    </p:anim>
                                    <p:animEffect filter="fade" transition="in">
                                      <p:cBhvr>
                                        <p:cTn dur="500" id="37"/>
                                        <p:tgtEl>
                                          <p:spTgt spid="26"/>
                                        </p:tgtEl>
                                      </p:cBhvr>
                                    </p:animEffect>
                                  </p:childTnLst>
                                </p:cTn>
                              </p:par>
                            </p:childTnLst>
                          </p:cTn>
                        </p:par>
                        <p:par>
                          <p:cTn fill="hold" id="38" nodeType="afterGroup">
                            <p:stCondLst>
                              <p:cond delay="3500"/>
                            </p:stCondLst>
                            <p:childTnLst>
                              <p:par>
                                <p:cTn fill="hold" id="39" nodeType="afterEffect" presetClass="entr" presetID="12" presetSubtype="8">
                                  <p:stCondLst>
                                    <p:cond delay="0"/>
                                  </p:stCondLst>
                                  <p:childTnLst>
                                    <p:set>
                                      <p:cBhvr>
                                        <p:cTn dur="1" fill="hold" id="40">
                                          <p:stCondLst>
                                            <p:cond delay="0"/>
                                          </p:stCondLst>
                                        </p:cTn>
                                        <p:tgtEl>
                                          <p:spTgt spid="52"/>
                                        </p:tgtEl>
                                        <p:attrNameLst>
                                          <p:attrName>style.visibility</p:attrName>
                                        </p:attrNameLst>
                                      </p:cBhvr>
                                      <p:to>
                                        <p:strVal val="visible"/>
                                      </p:to>
                                    </p:set>
                                    <p:anim calcmode="lin" valueType="num">
                                      <p:cBhvr additive="base">
                                        <p:cTn dur="500" id="41"/>
                                        <p:tgtEl>
                                          <p:spTgt spid="52"/>
                                        </p:tgtEl>
                                        <p:attrNameLst>
                                          <p:attrName>ppt_x</p:attrName>
                                        </p:attrNameLst>
                                      </p:cBhvr>
                                      <p:tavLst>
                                        <p:tav tm="0">
                                          <p:val>
                                            <p:strVal val="#ppt_x-#ppt_w*1.125000"/>
                                          </p:val>
                                        </p:tav>
                                        <p:tav tm="100000">
                                          <p:val>
                                            <p:strVal val="#ppt_x"/>
                                          </p:val>
                                        </p:tav>
                                      </p:tavLst>
                                    </p:anim>
                                    <p:animEffect filter="wipe(right)" transition="in">
                                      <p:cBhvr>
                                        <p:cTn dur="500" id="42"/>
                                        <p:tgtEl>
                                          <p:spTgt spid="52"/>
                                        </p:tgtEl>
                                      </p:cBhvr>
                                    </p:animEffect>
                                  </p:childTnLst>
                                </p:cTn>
                              </p:par>
                            </p:childTnLst>
                          </p:cTn>
                        </p:par>
                        <p:par>
                          <p:cTn fill="hold" id="43" nodeType="afterGroup">
                            <p:stCondLst>
                              <p:cond delay="4000"/>
                            </p:stCondLst>
                            <p:childTnLst>
                              <p:par>
                                <p:cTn fill="hold" id="44" nodeType="afterEffect" presetClass="entr" presetID="53" presetSubtype="0">
                                  <p:stCondLst>
                                    <p:cond delay="0"/>
                                  </p:stCondLst>
                                  <p:childTnLst>
                                    <p:set>
                                      <p:cBhvr>
                                        <p:cTn dur="1" fill="hold" id="45">
                                          <p:stCondLst>
                                            <p:cond delay="0"/>
                                          </p:stCondLst>
                                        </p:cTn>
                                        <p:tgtEl>
                                          <p:spTgt spid="28"/>
                                        </p:tgtEl>
                                        <p:attrNameLst>
                                          <p:attrName>style.visibility</p:attrName>
                                        </p:attrNameLst>
                                      </p:cBhvr>
                                      <p:to>
                                        <p:strVal val="visible"/>
                                      </p:to>
                                    </p:set>
                                    <p:anim calcmode="lin" valueType="num">
                                      <p:cBhvr>
                                        <p:cTn dur="500" fill="hold" id="46"/>
                                        <p:tgtEl>
                                          <p:spTgt spid="28"/>
                                        </p:tgtEl>
                                        <p:attrNameLst>
                                          <p:attrName>ppt_w</p:attrName>
                                        </p:attrNameLst>
                                      </p:cBhvr>
                                      <p:tavLst>
                                        <p:tav tm="0">
                                          <p:val>
                                            <p:fltVal val="0"/>
                                          </p:val>
                                        </p:tav>
                                        <p:tav tm="100000">
                                          <p:val>
                                            <p:strVal val="#ppt_w"/>
                                          </p:val>
                                        </p:tav>
                                      </p:tavLst>
                                    </p:anim>
                                    <p:anim calcmode="lin" valueType="num">
                                      <p:cBhvr>
                                        <p:cTn dur="500" fill="hold" id="47"/>
                                        <p:tgtEl>
                                          <p:spTgt spid="28"/>
                                        </p:tgtEl>
                                        <p:attrNameLst>
                                          <p:attrName>ppt_h</p:attrName>
                                        </p:attrNameLst>
                                      </p:cBhvr>
                                      <p:tavLst>
                                        <p:tav tm="0">
                                          <p:val>
                                            <p:fltVal val="0"/>
                                          </p:val>
                                        </p:tav>
                                        <p:tav tm="100000">
                                          <p:val>
                                            <p:strVal val="#ppt_h"/>
                                          </p:val>
                                        </p:tav>
                                      </p:tavLst>
                                    </p:anim>
                                    <p:animEffect filter="fade" transition="in">
                                      <p:cBhvr>
                                        <p:cTn dur="500" id="48"/>
                                        <p:tgtEl>
                                          <p:spTgt spid="28"/>
                                        </p:tgtEl>
                                      </p:cBhvr>
                                    </p:animEffect>
                                  </p:childTnLst>
                                </p:cTn>
                              </p:par>
                            </p:childTnLst>
                          </p:cTn>
                        </p:par>
                        <p:par>
                          <p:cTn fill="hold" id="49" nodeType="afterGroup">
                            <p:stCondLst>
                              <p:cond delay="4500"/>
                            </p:stCondLst>
                            <p:childTnLst>
                              <p:par>
                                <p:cTn fill="hold" id="50" nodeType="afterEffect" presetClass="entr" presetID="12" presetSubtype="8">
                                  <p:stCondLst>
                                    <p:cond delay="0"/>
                                  </p:stCondLst>
                                  <p:childTnLst>
                                    <p:set>
                                      <p:cBhvr>
                                        <p:cTn dur="1" fill="hold" id="51">
                                          <p:stCondLst>
                                            <p:cond delay="0"/>
                                          </p:stCondLst>
                                        </p:cTn>
                                        <p:tgtEl>
                                          <p:spTgt spid="55"/>
                                        </p:tgtEl>
                                        <p:attrNameLst>
                                          <p:attrName>style.visibility</p:attrName>
                                        </p:attrNameLst>
                                      </p:cBhvr>
                                      <p:to>
                                        <p:strVal val="visible"/>
                                      </p:to>
                                    </p:set>
                                    <p:anim calcmode="lin" valueType="num">
                                      <p:cBhvr additive="base">
                                        <p:cTn dur="500" id="52"/>
                                        <p:tgtEl>
                                          <p:spTgt spid="55"/>
                                        </p:tgtEl>
                                        <p:attrNameLst>
                                          <p:attrName>ppt_x</p:attrName>
                                        </p:attrNameLst>
                                      </p:cBhvr>
                                      <p:tavLst>
                                        <p:tav tm="0">
                                          <p:val>
                                            <p:strVal val="#ppt_x-#ppt_w*1.125000"/>
                                          </p:val>
                                        </p:tav>
                                        <p:tav tm="100000">
                                          <p:val>
                                            <p:strVal val="#ppt_x"/>
                                          </p:val>
                                        </p:tav>
                                      </p:tavLst>
                                    </p:anim>
                                    <p:animEffect filter="wipe(right)" transition="in">
                                      <p:cBhvr>
                                        <p:cTn dur="500" id="53"/>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8" name="组合 97"/>
          <p:cNvGrpSpPr/>
          <p:nvPr/>
        </p:nvGrpSpPr>
        <p:grpSpPr>
          <a:xfrm>
            <a:off x="2070100" y="1841731"/>
            <a:ext cx="3569158" cy="2392281"/>
            <a:chOff x="2070100" y="1841731"/>
            <a:chExt cx="3569158" cy="2392281"/>
          </a:xfrm>
        </p:grpSpPr>
        <p:grpSp>
          <p:nvGrpSpPr>
            <p:cNvPr id="4" name="Group 4"/>
            <p:cNvGrpSpPr/>
            <p:nvPr/>
          </p:nvGrpSpPr>
          <p:grpSpPr>
            <a:xfrm>
              <a:off x="2473234" y="2214033"/>
              <a:ext cx="2757625" cy="1670454"/>
              <a:chOff x="2917825" y="2231598"/>
              <a:chExt cx="3308350" cy="2004049"/>
            </a:xfrm>
            <a:solidFill>
              <a:schemeClr val="accent1">
                <a:lumMod val="75000"/>
              </a:schemeClr>
            </a:solidFill>
          </p:grpSpPr>
          <p:sp>
            <p:nvSpPr>
              <p:cNvPr id="65" name="Rectangle 5"/>
              <p:cNvSpPr/>
              <p:nvPr/>
            </p:nvSpPr>
            <p:spPr bwMode="auto">
              <a:xfrm>
                <a:off x="4533411" y="2231598"/>
                <a:ext cx="77178" cy="488792"/>
              </a:xfrm>
              <a:prstGeom prst="rect">
                <a:avLst/>
              </a:prstGeom>
              <a:grpFill/>
              <a:ln w="9525">
                <a:noFill/>
                <a:miter lim="800000"/>
              </a:ln>
            </p:spPr>
            <p:txBody>
              <a:bodyPr anchor="ctr"/>
              <a:lstStyle/>
              <a:p>
                <a:pPr algn="ctr"/>
                <a:endParaRPr/>
              </a:p>
            </p:txBody>
          </p:sp>
          <p:sp>
            <p:nvSpPr>
              <p:cNvPr id="66" name="Freeform: Shape 6"/>
              <p:cNvSpPr/>
              <p:nvPr/>
            </p:nvSpPr>
            <p:spPr bwMode="auto">
              <a:xfrm>
                <a:off x="2917825" y="4073573"/>
                <a:ext cx="493937" cy="162074"/>
              </a:xfrm>
              <a:custGeom>
                <a:cxnLst>
                  <a:cxn ang="0">
                    <a:pos x="186" y="0"/>
                  </a:cxn>
                  <a:cxn ang="0">
                    <a:pos x="192" y="29"/>
                  </a:cxn>
                  <a:cxn ang="0">
                    <a:pos x="5" y="63"/>
                  </a:cxn>
                  <a:cxn ang="0">
                    <a:pos x="0" y="33"/>
                  </a:cxn>
                  <a:cxn ang="0">
                    <a:pos x="186" y="0"/>
                  </a:cxn>
                </a:cxnLst>
                <a:rect b="b" l="0" r="r" t="0"/>
                <a:pathLst>
                  <a:path h="62" w="192">
                    <a:moveTo>
                      <a:pt x="186" y="0"/>
                    </a:moveTo>
                    <a:lnTo>
                      <a:pt x="192" y="29"/>
                    </a:lnTo>
                    <a:lnTo>
                      <a:pt x="5" y="63"/>
                    </a:lnTo>
                    <a:lnTo>
                      <a:pt x="0" y="33"/>
                    </a:lnTo>
                    <a:lnTo>
                      <a:pt x="186" y="0"/>
                    </a:lnTo>
                    <a:close/>
                  </a:path>
                </a:pathLst>
              </a:custGeom>
              <a:grpFill/>
              <a:ln w="9525">
                <a:noFill/>
                <a:round/>
              </a:ln>
            </p:spPr>
            <p:txBody>
              <a:bodyPr anchor="ctr"/>
              <a:lstStyle/>
              <a:p>
                <a:pPr algn="ctr"/>
                <a:endParaRPr/>
              </a:p>
            </p:txBody>
          </p:sp>
          <p:sp>
            <p:nvSpPr>
              <p:cNvPr id="67" name="Freeform: Shape 7"/>
              <p:cNvSpPr/>
              <p:nvPr/>
            </p:nvSpPr>
            <p:spPr bwMode="auto">
              <a:xfrm>
                <a:off x="2917825" y="3577064"/>
                <a:ext cx="493937" cy="162074"/>
              </a:xfrm>
              <a:custGeom>
                <a:cxnLst>
                  <a:cxn ang="0">
                    <a:pos x="192" y="33"/>
                  </a:cxn>
                  <a:cxn ang="0">
                    <a:pos x="186" y="63"/>
                  </a:cxn>
                  <a:cxn ang="0">
                    <a:pos x="0" y="30"/>
                  </a:cxn>
                  <a:cxn ang="0">
                    <a:pos x="5" y="0"/>
                  </a:cxn>
                  <a:cxn ang="0">
                    <a:pos x="192" y="33"/>
                  </a:cxn>
                </a:cxnLst>
                <a:rect b="b" l="0" r="r" t="0"/>
                <a:pathLst>
                  <a:path h="62" w="192">
                    <a:moveTo>
                      <a:pt x="192" y="33"/>
                    </a:moveTo>
                    <a:lnTo>
                      <a:pt x="186" y="63"/>
                    </a:lnTo>
                    <a:lnTo>
                      <a:pt x="0" y="30"/>
                    </a:lnTo>
                    <a:lnTo>
                      <a:pt x="5" y="0"/>
                    </a:lnTo>
                    <a:lnTo>
                      <a:pt x="192" y="33"/>
                    </a:lnTo>
                    <a:close/>
                  </a:path>
                </a:pathLst>
              </a:custGeom>
              <a:grpFill/>
              <a:ln w="9525">
                <a:noFill/>
                <a:round/>
              </a:ln>
            </p:spPr>
            <p:txBody>
              <a:bodyPr anchor="ctr"/>
              <a:lstStyle/>
              <a:p>
                <a:pPr algn="ctr"/>
                <a:endParaRPr/>
              </a:p>
            </p:txBody>
          </p:sp>
          <p:sp>
            <p:nvSpPr>
              <p:cNvPr id="68" name="Freeform: Shape 8"/>
              <p:cNvSpPr/>
              <p:nvPr/>
            </p:nvSpPr>
            <p:spPr bwMode="auto">
              <a:xfrm>
                <a:off x="3103051" y="3034246"/>
                <a:ext cx="463066" cy="311284"/>
              </a:xfrm>
              <a:custGeom>
                <a:cxnLst>
                  <a:cxn ang="0">
                    <a:pos x="180" y="96"/>
                  </a:cxn>
                  <a:cxn ang="0">
                    <a:pos x="164" y="121"/>
                  </a:cxn>
                  <a:cxn ang="0">
                    <a:pos x="0" y="26"/>
                  </a:cxn>
                  <a:cxn ang="0">
                    <a:pos x="14" y="0"/>
                  </a:cxn>
                  <a:cxn ang="0">
                    <a:pos x="180" y="96"/>
                  </a:cxn>
                </a:cxnLst>
                <a:rect b="b" l="0" r="r" t="0"/>
                <a:pathLst>
                  <a:path h="120" w="180">
                    <a:moveTo>
                      <a:pt x="180" y="96"/>
                    </a:moveTo>
                    <a:lnTo>
                      <a:pt x="164" y="121"/>
                    </a:lnTo>
                    <a:lnTo>
                      <a:pt x="0" y="26"/>
                    </a:lnTo>
                    <a:lnTo>
                      <a:pt x="14" y="0"/>
                    </a:lnTo>
                    <a:lnTo>
                      <a:pt x="180" y="96"/>
                    </a:lnTo>
                    <a:close/>
                  </a:path>
                </a:pathLst>
              </a:custGeom>
              <a:grpFill/>
              <a:ln w="9525">
                <a:noFill/>
                <a:round/>
              </a:ln>
            </p:spPr>
            <p:txBody>
              <a:bodyPr anchor="ctr"/>
              <a:lstStyle/>
              <a:p>
                <a:pPr algn="ctr"/>
                <a:endParaRPr/>
              </a:p>
            </p:txBody>
          </p:sp>
          <p:sp>
            <p:nvSpPr>
              <p:cNvPr id="69" name="Freeform: Shape 9"/>
              <p:cNvSpPr/>
              <p:nvPr/>
            </p:nvSpPr>
            <p:spPr bwMode="auto">
              <a:xfrm>
                <a:off x="3465786" y="2599479"/>
                <a:ext cx="373026" cy="421905"/>
              </a:xfrm>
              <a:custGeom>
                <a:cxnLst>
                  <a:cxn ang="0">
                    <a:pos x="145" y="145"/>
                  </a:cxn>
                  <a:cxn ang="0">
                    <a:pos x="122" y="164"/>
                  </a:cxn>
                  <a:cxn ang="0">
                    <a:pos x="0" y="20"/>
                  </a:cxn>
                  <a:cxn ang="0">
                    <a:pos x="23" y="0"/>
                  </a:cxn>
                  <a:cxn ang="0">
                    <a:pos x="145" y="145"/>
                  </a:cxn>
                </a:cxnLst>
                <a:rect b="b" l="0" r="r" t="0"/>
                <a:pathLst>
                  <a:path h="164" w="145">
                    <a:moveTo>
                      <a:pt x="145" y="145"/>
                    </a:moveTo>
                    <a:lnTo>
                      <a:pt x="122" y="164"/>
                    </a:lnTo>
                    <a:lnTo>
                      <a:pt x="0" y="20"/>
                    </a:lnTo>
                    <a:lnTo>
                      <a:pt x="23" y="0"/>
                    </a:lnTo>
                    <a:lnTo>
                      <a:pt x="145" y="145"/>
                    </a:lnTo>
                    <a:close/>
                  </a:path>
                </a:pathLst>
              </a:custGeom>
              <a:grpFill/>
              <a:ln w="9525">
                <a:noFill/>
                <a:round/>
              </a:ln>
            </p:spPr>
            <p:txBody>
              <a:bodyPr anchor="ctr"/>
              <a:lstStyle/>
              <a:p>
                <a:pPr algn="ctr"/>
                <a:endParaRPr/>
              </a:p>
            </p:txBody>
          </p:sp>
          <p:sp>
            <p:nvSpPr>
              <p:cNvPr id="70" name="Freeform: Shape 10"/>
              <p:cNvSpPr/>
              <p:nvPr/>
            </p:nvSpPr>
            <p:spPr bwMode="auto">
              <a:xfrm>
                <a:off x="3962296" y="2321639"/>
                <a:ext cx="239252" cy="483647"/>
              </a:xfrm>
              <a:custGeom>
                <a:cxnLst>
                  <a:cxn ang="0">
                    <a:pos x="93" y="178"/>
                  </a:cxn>
                  <a:cxn ang="0">
                    <a:pos x="65" y="188"/>
                  </a:cxn>
                  <a:cxn ang="0">
                    <a:pos x="0" y="10"/>
                  </a:cxn>
                  <a:cxn ang="0">
                    <a:pos x="29" y="0"/>
                  </a:cxn>
                  <a:cxn ang="0">
                    <a:pos x="93" y="178"/>
                  </a:cxn>
                </a:cxnLst>
                <a:rect b="b" l="0" r="r" t="0"/>
                <a:pathLst>
                  <a:path h="188" w="93">
                    <a:moveTo>
                      <a:pt x="93" y="178"/>
                    </a:moveTo>
                    <a:lnTo>
                      <a:pt x="65" y="188"/>
                    </a:lnTo>
                    <a:lnTo>
                      <a:pt x="0" y="10"/>
                    </a:lnTo>
                    <a:lnTo>
                      <a:pt x="29" y="0"/>
                    </a:lnTo>
                    <a:lnTo>
                      <a:pt x="93" y="178"/>
                    </a:lnTo>
                    <a:close/>
                  </a:path>
                </a:pathLst>
              </a:custGeom>
              <a:grpFill/>
              <a:ln w="9525">
                <a:noFill/>
                <a:round/>
              </a:ln>
            </p:spPr>
            <p:txBody>
              <a:bodyPr anchor="ctr"/>
              <a:lstStyle/>
              <a:p>
                <a:pPr algn="ctr"/>
                <a:endParaRPr/>
              </a:p>
            </p:txBody>
          </p:sp>
          <p:sp>
            <p:nvSpPr>
              <p:cNvPr id="71" name="Freeform: Shape 11"/>
              <p:cNvSpPr/>
              <p:nvPr/>
            </p:nvSpPr>
            <p:spPr bwMode="auto">
              <a:xfrm>
                <a:off x="4939880" y="2321639"/>
                <a:ext cx="239252" cy="483647"/>
              </a:xfrm>
              <a:custGeom>
                <a:cxnLst>
                  <a:cxn ang="0">
                    <a:pos x="28" y="188"/>
                  </a:cxn>
                  <a:cxn ang="0">
                    <a:pos x="0" y="178"/>
                  </a:cxn>
                  <a:cxn ang="0">
                    <a:pos x="65" y="0"/>
                  </a:cxn>
                  <a:cxn ang="0">
                    <a:pos x="93" y="10"/>
                  </a:cxn>
                  <a:cxn ang="0">
                    <a:pos x="28" y="188"/>
                  </a:cxn>
                </a:cxnLst>
                <a:rect b="b" l="0" r="r" t="0"/>
                <a:pathLst>
                  <a:path h="188" w="93">
                    <a:moveTo>
                      <a:pt x="28" y="188"/>
                    </a:moveTo>
                    <a:lnTo>
                      <a:pt x="0" y="178"/>
                    </a:lnTo>
                    <a:lnTo>
                      <a:pt x="65" y="0"/>
                    </a:lnTo>
                    <a:lnTo>
                      <a:pt x="93" y="10"/>
                    </a:lnTo>
                    <a:lnTo>
                      <a:pt x="28" y="188"/>
                    </a:lnTo>
                    <a:close/>
                  </a:path>
                </a:pathLst>
              </a:custGeom>
              <a:grpFill/>
              <a:ln w="9525">
                <a:noFill/>
                <a:round/>
              </a:ln>
            </p:spPr>
            <p:txBody>
              <a:bodyPr anchor="ctr"/>
              <a:lstStyle/>
              <a:p>
                <a:pPr algn="ctr"/>
                <a:endParaRPr/>
              </a:p>
            </p:txBody>
          </p:sp>
          <p:sp>
            <p:nvSpPr>
              <p:cNvPr id="72" name="Freeform: Shape 12"/>
              <p:cNvSpPr/>
              <p:nvPr/>
            </p:nvSpPr>
            <p:spPr bwMode="auto">
              <a:xfrm>
                <a:off x="5302615" y="2599479"/>
                <a:ext cx="373026" cy="421905"/>
              </a:xfrm>
              <a:custGeom>
                <a:cxnLst>
                  <a:cxn ang="0">
                    <a:pos x="22" y="164"/>
                  </a:cxn>
                  <a:cxn ang="0">
                    <a:pos x="0" y="145"/>
                  </a:cxn>
                  <a:cxn ang="0">
                    <a:pos x="122" y="0"/>
                  </a:cxn>
                  <a:cxn ang="0">
                    <a:pos x="145" y="20"/>
                  </a:cxn>
                  <a:cxn ang="0">
                    <a:pos x="22" y="164"/>
                  </a:cxn>
                </a:cxnLst>
                <a:rect b="b" l="0" r="r" t="0"/>
                <a:pathLst>
                  <a:path h="164" w="145">
                    <a:moveTo>
                      <a:pt x="22" y="164"/>
                    </a:moveTo>
                    <a:lnTo>
                      <a:pt x="0" y="145"/>
                    </a:lnTo>
                    <a:lnTo>
                      <a:pt x="122" y="0"/>
                    </a:lnTo>
                    <a:lnTo>
                      <a:pt x="145" y="20"/>
                    </a:lnTo>
                    <a:lnTo>
                      <a:pt x="22" y="164"/>
                    </a:lnTo>
                    <a:close/>
                  </a:path>
                </a:pathLst>
              </a:custGeom>
              <a:grpFill/>
              <a:ln w="9525">
                <a:noFill/>
                <a:round/>
              </a:ln>
            </p:spPr>
            <p:txBody>
              <a:bodyPr anchor="ctr"/>
              <a:lstStyle/>
              <a:p>
                <a:pPr algn="ctr"/>
                <a:endParaRPr/>
              </a:p>
            </p:txBody>
          </p:sp>
          <p:sp>
            <p:nvSpPr>
              <p:cNvPr id="73" name="Freeform: Shape 13"/>
              <p:cNvSpPr/>
              <p:nvPr/>
            </p:nvSpPr>
            <p:spPr bwMode="auto">
              <a:xfrm>
                <a:off x="5577882" y="3034246"/>
                <a:ext cx="460494" cy="311284"/>
              </a:xfrm>
              <a:custGeom>
                <a:cxnLst>
                  <a:cxn ang="0">
                    <a:pos x="15" y="121"/>
                  </a:cxn>
                  <a:cxn ang="0">
                    <a:pos x="0" y="96"/>
                  </a:cxn>
                  <a:cxn ang="0">
                    <a:pos x="164" y="0"/>
                  </a:cxn>
                  <a:cxn ang="0">
                    <a:pos x="179" y="26"/>
                  </a:cxn>
                  <a:cxn ang="0">
                    <a:pos x="15" y="121"/>
                  </a:cxn>
                </a:cxnLst>
                <a:rect b="b" l="0" r="r" t="0"/>
                <a:pathLst>
                  <a:path h="120" w="179">
                    <a:moveTo>
                      <a:pt x="15" y="121"/>
                    </a:moveTo>
                    <a:lnTo>
                      <a:pt x="0" y="96"/>
                    </a:lnTo>
                    <a:lnTo>
                      <a:pt x="164" y="0"/>
                    </a:lnTo>
                    <a:lnTo>
                      <a:pt x="179" y="26"/>
                    </a:lnTo>
                    <a:lnTo>
                      <a:pt x="15" y="121"/>
                    </a:lnTo>
                    <a:close/>
                  </a:path>
                </a:pathLst>
              </a:custGeom>
              <a:grpFill/>
              <a:ln w="9525">
                <a:noFill/>
                <a:round/>
              </a:ln>
            </p:spPr>
            <p:txBody>
              <a:bodyPr anchor="ctr"/>
              <a:lstStyle/>
              <a:p>
                <a:pPr algn="ctr"/>
                <a:endParaRPr/>
              </a:p>
            </p:txBody>
          </p:sp>
          <p:sp>
            <p:nvSpPr>
              <p:cNvPr id="74" name="Freeform: Shape 14"/>
              <p:cNvSpPr/>
              <p:nvPr/>
            </p:nvSpPr>
            <p:spPr bwMode="auto">
              <a:xfrm>
                <a:off x="5729664" y="3577064"/>
                <a:ext cx="496511" cy="162074"/>
              </a:xfrm>
              <a:custGeom>
                <a:cxnLst>
                  <a:cxn ang="0">
                    <a:pos x="6" y="63"/>
                  </a:cxn>
                  <a:cxn ang="0">
                    <a:pos x="0" y="33"/>
                  </a:cxn>
                  <a:cxn ang="0">
                    <a:pos x="188" y="0"/>
                  </a:cxn>
                  <a:cxn ang="0">
                    <a:pos x="193" y="30"/>
                  </a:cxn>
                  <a:cxn ang="0">
                    <a:pos x="6" y="63"/>
                  </a:cxn>
                </a:cxnLst>
                <a:rect b="b" l="0" r="r" t="0"/>
                <a:pathLst>
                  <a:path h="62" w="193">
                    <a:moveTo>
                      <a:pt x="6" y="63"/>
                    </a:moveTo>
                    <a:lnTo>
                      <a:pt x="0" y="33"/>
                    </a:lnTo>
                    <a:lnTo>
                      <a:pt x="188" y="0"/>
                    </a:lnTo>
                    <a:lnTo>
                      <a:pt x="193" y="30"/>
                    </a:lnTo>
                    <a:lnTo>
                      <a:pt x="6" y="63"/>
                    </a:lnTo>
                    <a:close/>
                  </a:path>
                </a:pathLst>
              </a:custGeom>
              <a:grpFill/>
              <a:ln w="9525">
                <a:noFill/>
                <a:round/>
              </a:ln>
            </p:spPr>
            <p:txBody>
              <a:bodyPr anchor="ctr"/>
              <a:lstStyle/>
              <a:p>
                <a:pPr algn="ctr"/>
                <a:endParaRPr/>
              </a:p>
            </p:txBody>
          </p:sp>
          <p:sp>
            <p:nvSpPr>
              <p:cNvPr id="75" name="Freeform: Shape 15"/>
              <p:cNvSpPr/>
              <p:nvPr/>
            </p:nvSpPr>
            <p:spPr bwMode="auto">
              <a:xfrm>
                <a:off x="5729664" y="4073573"/>
                <a:ext cx="496511" cy="162074"/>
              </a:xfrm>
              <a:custGeom>
                <a:cxnLst>
                  <a:cxn ang="0">
                    <a:pos x="0" y="29"/>
                  </a:cxn>
                  <a:cxn ang="0">
                    <a:pos x="6" y="0"/>
                  </a:cxn>
                  <a:cxn ang="0">
                    <a:pos x="193" y="33"/>
                  </a:cxn>
                  <a:cxn ang="0">
                    <a:pos x="188" y="63"/>
                  </a:cxn>
                  <a:cxn ang="0">
                    <a:pos x="0" y="29"/>
                  </a:cxn>
                </a:cxnLst>
                <a:rect b="b" l="0" r="r" t="0"/>
                <a:pathLst>
                  <a:path h="62" w="193">
                    <a:moveTo>
                      <a:pt x="0" y="29"/>
                    </a:moveTo>
                    <a:lnTo>
                      <a:pt x="6" y="0"/>
                    </a:lnTo>
                    <a:lnTo>
                      <a:pt x="193" y="33"/>
                    </a:lnTo>
                    <a:lnTo>
                      <a:pt x="188" y="63"/>
                    </a:lnTo>
                    <a:lnTo>
                      <a:pt x="0" y="29"/>
                    </a:lnTo>
                    <a:close/>
                  </a:path>
                </a:pathLst>
              </a:custGeom>
              <a:grpFill/>
              <a:ln w="9525">
                <a:noFill/>
                <a:round/>
              </a:ln>
            </p:spPr>
            <p:txBody>
              <a:bodyPr anchor="ctr"/>
              <a:lstStyle/>
              <a:p>
                <a:pPr algn="ctr"/>
                <a:endParaRPr/>
              </a:p>
            </p:txBody>
          </p:sp>
          <p:sp>
            <p:nvSpPr>
              <p:cNvPr id="76" name="Rectangle 16"/>
              <p:cNvSpPr/>
              <p:nvPr/>
            </p:nvSpPr>
            <p:spPr bwMode="auto">
              <a:xfrm>
                <a:off x="2930687" y="3885774"/>
                <a:ext cx="326720" cy="41161"/>
              </a:xfrm>
              <a:prstGeom prst="rect">
                <a:avLst/>
              </a:prstGeom>
              <a:grpFill/>
              <a:ln w="9525">
                <a:noFill/>
                <a:miter lim="800000"/>
              </a:ln>
            </p:spPr>
            <p:txBody>
              <a:bodyPr anchor="ctr"/>
              <a:lstStyle/>
              <a:p>
                <a:pPr algn="ctr"/>
                <a:endParaRPr/>
              </a:p>
            </p:txBody>
          </p:sp>
          <p:sp>
            <p:nvSpPr>
              <p:cNvPr id="77" name="Freeform: Shape 17"/>
              <p:cNvSpPr/>
              <p:nvPr/>
            </p:nvSpPr>
            <p:spPr bwMode="auto">
              <a:xfrm>
                <a:off x="3023300" y="3324950"/>
                <a:ext cx="321574" cy="151784"/>
              </a:xfrm>
              <a:custGeom>
                <a:cxnLst>
                  <a:cxn ang="0">
                    <a:pos x="125" y="44"/>
                  </a:cxn>
                  <a:cxn ang="0">
                    <a:pos x="119" y="59"/>
                  </a:cxn>
                  <a:cxn ang="0">
                    <a:pos x="0" y="16"/>
                  </a:cxn>
                  <a:cxn ang="0">
                    <a:pos x="5" y="0"/>
                  </a:cxn>
                  <a:cxn ang="0">
                    <a:pos x="125" y="44"/>
                  </a:cxn>
                </a:cxnLst>
                <a:rect b="b" l="0" r="r" t="0"/>
                <a:pathLst>
                  <a:path h="59" w="125">
                    <a:moveTo>
                      <a:pt x="125" y="44"/>
                    </a:moveTo>
                    <a:lnTo>
                      <a:pt x="119" y="59"/>
                    </a:lnTo>
                    <a:lnTo>
                      <a:pt x="0" y="16"/>
                    </a:lnTo>
                    <a:lnTo>
                      <a:pt x="5" y="0"/>
                    </a:lnTo>
                    <a:lnTo>
                      <a:pt x="125" y="44"/>
                    </a:lnTo>
                    <a:close/>
                  </a:path>
                </a:pathLst>
              </a:custGeom>
              <a:grpFill/>
              <a:ln w="9525">
                <a:noFill/>
                <a:round/>
              </a:ln>
            </p:spPr>
            <p:txBody>
              <a:bodyPr anchor="ctr"/>
              <a:lstStyle/>
              <a:p>
                <a:pPr algn="ctr"/>
                <a:endParaRPr/>
              </a:p>
            </p:txBody>
          </p:sp>
          <p:sp>
            <p:nvSpPr>
              <p:cNvPr id="78" name="Freeform: Shape 18"/>
              <p:cNvSpPr/>
              <p:nvPr/>
            </p:nvSpPr>
            <p:spPr bwMode="auto">
              <a:xfrm>
                <a:off x="3301140" y="2836158"/>
                <a:ext cx="277840" cy="241823"/>
              </a:xfrm>
              <a:custGeom>
                <a:cxnLst>
                  <a:cxn ang="0">
                    <a:pos x="108" y="81"/>
                  </a:cxn>
                  <a:cxn ang="0">
                    <a:pos x="97" y="94"/>
                  </a:cxn>
                  <a:cxn ang="0">
                    <a:pos x="0" y="12"/>
                  </a:cxn>
                  <a:cxn ang="0">
                    <a:pos x="11" y="0"/>
                  </a:cxn>
                  <a:cxn ang="0">
                    <a:pos x="108" y="81"/>
                  </a:cxn>
                </a:cxnLst>
                <a:rect b="b" l="0" r="r" t="0"/>
                <a:pathLst>
                  <a:path h="94" w="108">
                    <a:moveTo>
                      <a:pt x="108" y="81"/>
                    </a:moveTo>
                    <a:lnTo>
                      <a:pt x="97" y="94"/>
                    </a:lnTo>
                    <a:lnTo>
                      <a:pt x="0" y="12"/>
                    </a:lnTo>
                    <a:lnTo>
                      <a:pt x="11" y="0"/>
                    </a:lnTo>
                    <a:lnTo>
                      <a:pt x="108" y="81"/>
                    </a:lnTo>
                    <a:close/>
                  </a:path>
                </a:pathLst>
              </a:custGeom>
              <a:grpFill/>
              <a:ln w="9525">
                <a:noFill/>
                <a:round/>
              </a:ln>
            </p:spPr>
            <p:txBody>
              <a:bodyPr anchor="ctr"/>
              <a:lstStyle/>
              <a:p>
                <a:pPr algn="ctr"/>
                <a:endParaRPr/>
              </a:p>
            </p:txBody>
          </p:sp>
          <p:sp>
            <p:nvSpPr>
              <p:cNvPr id="79" name="Freeform: Shape 19"/>
              <p:cNvSpPr/>
              <p:nvPr/>
            </p:nvSpPr>
            <p:spPr bwMode="auto">
              <a:xfrm>
                <a:off x="3733335" y="2475995"/>
                <a:ext cx="198090" cy="300994"/>
              </a:xfrm>
              <a:custGeom>
                <a:cxnLst>
                  <a:cxn ang="0">
                    <a:pos x="77" y="109"/>
                  </a:cxn>
                  <a:cxn ang="0">
                    <a:pos x="63" y="117"/>
                  </a:cxn>
                  <a:cxn ang="0">
                    <a:pos x="0" y="8"/>
                  </a:cxn>
                  <a:cxn ang="0">
                    <a:pos x="14" y="0"/>
                  </a:cxn>
                  <a:cxn ang="0">
                    <a:pos x="77" y="109"/>
                  </a:cxn>
                </a:cxnLst>
                <a:rect b="b" l="0" r="r" t="0"/>
                <a:pathLst>
                  <a:path h="117" w="77">
                    <a:moveTo>
                      <a:pt x="77" y="109"/>
                    </a:moveTo>
                    <a:lnTo>
                      <a:pt x="63" y="117"/>
                    </a:lnTo>
                    <a:lnTo>
                      <a:pt x="0" y="8"/>
                    </a:lnTo>
                    <a:lnTo>
                      <a:pt x="14" y="0"/>
                    </a:lnTo>
                    <a:lnTo>
                      <a:pt x="77" y="109"/>
                    </a:lnTo>
                    <a:close/>
                  </a:path>
                </a:pathLst>
              </a:custGeom>
              <a:grpFill/>
              <a:ln w="9525">
                <a:noFill/>
                <a:round/>
              </a:ln>
            </p:spPr>
            <p:txBody>
              <a:bodyPr anchor="ctr"/>
              <a:lstStyle/>
              <a:p>
                <a:pPr algn="ctr"/>
                <a:endParaRPr/>
              </a:p>
            </p:txBody>
          </p:sp>
          <p:sp>
            <p:nvSpPr>
              <p:cNvPr id="80" name="Freeform: Shape 20"/>
              <p:cNvSpPr/>
              <p:nvPr/>
            </p:nvSpPr>
            <p:spPr bwMode="auto">
              <a:xfrm>
                <a:off x="4265862" y="2285623"/>
                <a:ext cx="97758" cy="329292"/>
              </a:xfrm>
              <a:custGeom>
                <a:cxnLst>
                  <a:cxn ang="0">
                    <a:pos x="38" y="125"/>
                  </a:cxn>
                  <a:cxn ang="0">
                    <a:pos x="22" y="128"/>
                  </a:cxn>
                  <a:cxn ang="0">
                    <a:pos x="0" y="3"/>
                  </a:cxn>
                  <a:cxn ang="0">
                    <a:pos x="16" y="0"/>
                  </a:cxn>
                  <a:cxn ang="0">
                    <a:pos x="38" y="125"/>
                  </a:cxn>
                </a:cxnLst>
                <a:rect b="b" l="0" r="r" t="0"/>
                <a:pathLst>
                  <a:path h="128" w="38">
                    <a:moveTo>
                      <a:pt x="38" y="125"/>
                    </a:moveTo>
                    <a:lnTo>
                      <a:pt x="22" y="128"/>
                    </a:lnTo>
                    <a:lnTo>
                      <a:pt x="0" y="3"/>
                    </a:lnTo>
                    <a:lnTo>
                      <a:pt x="16" y="0"/>
                    </a:lnTo>
                    <a:lnTo>
                      <a:pt x="38" y="125"/>
                    </a:lnTo>
                    <a:close/>
                  </a:path>
                </a:pathLst>
              </a:custGeom>
              <a:grpFill/>
              <a:ln w="9525">
                <a:noFill/>
                <a:round/>
              </a:ln>
            </p:spPr>
            <p:txBody>
              <a:bodyPr anchor="ctr"/>
              <a:lstStyle/>
              <a:p>
                <a:pPr algn="ctr"/>
                <a:endParaRPr/>
              </a:p>
            </p:txBody>
          </p:sp>
          <p:sp>
            <p:nvSpPr>
              <p:cNvPr id="81" name="Freeform: Shape 21"/>
              <p:cNvSpPr/>
              <p:nvPr/>
            </p:nvSpPr>
            <p:spPr bwMode="auto">
              <a:xfrm>
                <a:off x="4777806" y="2285623"/>
                <a:ext cx="97758" cy="329292"/>
              </a:xfrm>
              <a:custGeom>
                <a:cxnLst>
                  <a:cxn ang="0">
                    <a:pos x="17" y="128"/>
                  </a:cxn>
                  <a:cxn ang="0">
                    <a:pos x="0" y="125"/>
                  </a:cxn>
                  <a:cxn ang="0">
                    <a:pos x="22" y="0"/>
                  </a:cxn>
                  <a:cxn ang="0">
                    <a:pos x="38" y="3"/>
                  </a:cxn>
                  <a:cxn ang="0">
                    <a:pos x="17" y="128"/>
                  </a:cxn>
                </a:cxnLst>
                <a:rect b="b" l="0" r="r" t="0"/>
                <a:pathLst>
                  <a:path h="128" w="38">
                    <a:moveTo>
                      <a:pt x="17" y="128"/>
                    </a:moveTo>
                    <a:lnTo>
                      <a:pt x="0" y="125"/>
                    </a:lnTo>
                    <a:lnTo>
                      <a:pt x="22" y="0"/>
                    </a:lnTo>
                    <a:lnTo>
                      <a:pt x="38" y="3"/>
                    </a:lnTo>
                    <a:lnTo>
                      <a:pt x="17" y="128"/>
                    </a:lnTo>
                    <a:close/>
                  </a:path>
                </a:pathLst>
              </a:custGeom>
              <a:grpFill/>
              <a:ln w="9525">
                <a:noFill/>
                <a:round/>
              </a:ln>
            </p:spPr>
            <p:txBody>
              <a:bodyPr anchor="ctr"/>
              <a:lstStyle/>
              <a:p>
                <a:pPr algn="ctr"/>
                <a:endParaRPr/>
              </a:p>
            </p:txBody>
          </p:sp>
          <p:sp>
            <p:nvSpPr>
              <p:cNvPr id="82" name="Freeform: Shape 22"/>
              <p:cNvSpPr/>
              <p:nvPr/>
            </p:nvSpPr>
            <p:spPr bwMode="auto">
              <a:xfrm>
                <a:off x="5210001" y="2475995"/>
                <a:ext cx="198090" cy="300994"/>
              </a:xfrm>
              <a:custGeom>
                <a:cxnLst>
                  <a:cxn ang="0">
                    <a:pos x="14" y="117"/>
                  </a:cxn>
                  <a:cxn ang="0">
                    <a:pos x="0" y="109"/>
                  </a:cxn>
                  <a:cxn ang="0">
                    <a:pos x="63" y="0"/>
                  </a:cxn>
                  <a:cxn ang="0">
                    <a:pos x="77" y="8"/>
                  </a:cxn>
                  <a:cxn ang="0">
                    <a:pos x="14" y="117"/>
                  </a:cxn>
                </a:cxnLst>
                <a:rect b="b" l="0" r="r" t="0"/>
                <a:pathLst>
                  <a:path h="117" w="77">
                    <a:moveTo>
                      <a:pt x="14" y="117"/>
                    </a:moveTo>
                    <a:lnTo>
                      <a:pt x="0" y="109"/>
                    </a:lnTo>
                    <a:lnTo>
                      <a:pt x="63" y="0"/>
                    </a:lnTo>
                    <a:lnTo>
                      <a:pt x="77" y="8"/>
                    </a:lnTo>
                    <a:lnTo>
                      <a:pt x="14" y="117"/>
                    </a:lnTo>
                    <a:close/>
                  </a:path>
                </a:pathLst>
              </a:custGeom>
              <a:grpFill/>
              <a:ln w="9525">
                <a:noFill/>
                <a:round/>
              </a:ln>
            </p:spPr>
            <p:txBody>
              <a:bodyPr anchor="ctr"/>
              <a:lstStyle/>
              <a:p>
                <a:pPr algn="ctr"/>
                <a:endParaRPr/>
              </a:p>
            </p:txBody>
          </p:sp>
          <p:sp>
            <p:nvSpPr>
              <p:cNvPr id="83" name="Freeform: Shape 23"/>
              <p:cNvSpPr/>
              <p:nvPr/>
            </p:nvSpPr>
            <p:spPr bwMode="auto">
              <a:xfrm>
                <a:off x="5565019" y="2836158"/>
                <a:ext cx="275268" cy="241823"/>
              </a:xfrm>
              <a:custGeom>
                <a:cxnLst>
                  <a:cxn ang="0">
                    <a:pos x="11" y="94"/>
                  </a:cxn>
                  <a:cxn ang="0">
                    <a:pos x="0" y="81"/>
                  </a:cxn>
                  <a:cxn ang="0">
                    <a:pos x="96" y="0"/>
                  </a:cxn>
                  <a:cxn ang="0">
                    <a:pos x="107" y="12"/>
                  </a:cxn>
                  <a:cxn ang="0">
                    <a:pos x="11" y="94"/>
                  </a:cxn>
                </a:cxnLst>
                <a:rect b="b" l="0" r="r" t="0"/>
                <a:pathLst>
                  <a:path h="94" w="107">
                    <a:moveTo>
                      <a:pt x="11" y="94"/>
                    </a:moveTo>
                    <a:lnTo>
                      <a:pt x="0" y="81"/>
                    </a:lnTo>
                    <a:lnTo>
                      <a:pt x="96" y="0"/>
                    </a:lnTo>
                    <a:lnTo>
                      <a:pt x="107" y="12"/>
                    </a:lnTo>
                    <a:lnTo>
                      <a:pt x="11" y="94"/>
                    </a:lnTo>
                    <a:close/>
                  </a:path>
                </a:pathLst>
              </a:custGeom>
              <a:grpFill/>
              <a:ln w="9525">
                <a:noFill/>
                <a:round/>
              </a:ln>
            </p:spPr>
            <p:txBody>
              <a:bodyPr anchor="ctr"/>
              <a:lstStyle/>
              <a:p>
                <a:pPr algn="ctr"/>
                <a:endParaRPr/>
              </a:p>
            </p:txBody>
          </p:sp>
          <p:sp>
            <p:nvSpPr>
              <p:cNvPr id="84" name="Freeform: Shape 24"/>
              <p:cNvSpPr/>
              <p:nvPr/>
            </p:nvSpPr>
            <p:spPr bwMode="auto">
              <a:xfrm>
                <a:off x="5799125" y="3324950"/>
                <a:ext cx="319001" cy="151784"/>
              </a:xfrm>
              <a:custGeom>
                <a:cxnLst>
                  <a:cxn ang="0">
                    <a:pos x="5" y="59"/>
                  </a:cxn>
                  <a:cxn ang="0">
                    <a:pos x="0" y="44"/>
                  </a:cxn>
                  <a:cxn ang="0">
                    <a:pos x="119" y="0"/>
                  </a:cxn>
                  <a:cxn ang="0">
                    <a:pos x="124" y="16"/>
                  </a:cxn>
                  <a:cxn ang="0">
                    <a:pos x="5" y="59"/>
                  </a:cxn>
                </a:cxnLst>
                <a:rect b="b" l="0" r="r" t="0"/>
                <a:pathLst>
                  <a:path h="59" w="124">
                    <a:moveTo>
                      <a:pt x="5" y="59"/>
                    </a:moveTo>
                    <a:lnTo>
                      <a:pt x="0" y="44"/>
                    </a:lnTo>
                    <a:lnTo>
                      <a:pt x="119" y="0"/>
                    </a:lnTo>
                    <a:lnTo>
                      <a:pt x="124" y="16"/>
                    </a:lnTo>
                    <a:lnTo>
                      <a:pt x="5" y="59"/>
                    </a:lnTo>
                    <a:close/>
                  </a:path>
                </a:pathLst>
              </a:custGeom>
              <a:grpFill/>
              <a:ln w="9525">
                <a:noFill/>
                <a:round/>
              </a:ln>
            </p:spPr>
            <p:txBody>
              <a:bodyPr anchor="ctr"/>
              <a:lstStyle/>
              <a:p>
                <a:pPr algn="ctr"/>
                <a:endParaRPr/>
              </a:p>
            </p:txBody>
          </p:sp>
          <p:sp>
            <p:nvSpPr>
              <p:cNvPr id="85" name="Rectangle 25"/>
              <p:cNvSpPr/>
              <p:nvPr/>
            </p:nvSpPr>
            <p:spPr bwMode="auto">
              <a:xfrm>
                <a:off x="5886593" y="3885774"/>
                <a:ext cx="324146" cy="41161"/>
              </a:xfrm>
              <a:prstGeom prst="rect">
                <a:avLst/>
              </a:prstGeom>
              <a:grpFill/>
              <a:ln w="9525">
                <a:noFill/>
                <a:miter lim="800000"/>
              </a:ln>
            </p:spPr>
            <p:txBody>
              <a:bodyPr anchor="ctr"/>
              <a:lstStyle/>
              <a:p>
                <a:pPr algn="ctr"/>
                <a:endParaRPr/>
              </a:p>
            </p:txBody>
          </p:sp>
        </p:grpSp>
        <p:grpSp>
          <p:nvGrpSpPr>
            <p:cNvPr id="5" name="Group 26"/>
            <p:cNvGrpSpPr/>
            <p:nvPr/>
          </p:nvGrpSpPr>
          <p:grpSpPr>
            <a:xfrm>
              <a:off x="2070100" y="1841731"/>
              <a:ext cx="3569158" cy="1936226"/>
              <a:chOff x="698591" y="1317793"/>
              <a:chExt cx="3484720" cy="1890416"/>
            </a:xfrm>
          </p:grpSpPr>
          <p:sp>
            <p:nvSpPr>
              <p:cNvPr id="55" name="TextBox 27"/>
              <p:cNvSpPr txBox="1"/>
              <p:nvPr/>
            </p:nvSpPr>
            <p:spPr>
              <a:xfrm rot="517495">
                <a:off x="2533196" y="1317793"/>
                <a:ext cx="330401" cy="369967"/>
              </a:xfrm>
              <a:prstGeom prst="rect">
                <a:avLst/>
              </a:prstGeom>
              <a:noFill/>
            </p:spPr>
            <p:txBody>
              <a:bodyPr wrap="none">
                <a:normAutofit/>
              </a:bodyPr>
              <a:lstStyle/>
              <a:p>
                <a:pPr algn="ctr"/>
                <a:r>
                  <a:rPr b="1" lang="en-US" sz="1600">
                    <a:solidFill>
                      <a:schemeClr val="accent1"/>
                    </a:solidFill>
                  </a:rPr>
                  <a:t>06</a:t>
                </a:r>
              </a:p>
            </p:txBody>
          </p:sp>
          <p:sp>
            <p:nvSpPr>
              <p:cNvPr id="56" name="TextBox 28"/>
              <p:cNvSpPr txBox="1"/>
              <p:nvPr/>
            </p:nvSpPr>
            <p:spPr>
              <a:xfrm rot="21096592">
                <a:off x="1990271" y="1327318"/>
                <a:ext cx="330401" cy="369967"/>
              </a:xfrm>
              <a:prstGeom prst="rect">
                <a:avLst/>
              </a:prstGeom>
              <a:noFill/>
            </p:spPr>
            <p:txBody>
              <a:bodyPr wrap="none">
                <a:normAutofit/>
              </a:bodyPr>
              <a:lstStyle/>
              <a:p>
                <a:pPr algn="ctr"/>
                <a:r>
                  <a:rPr b="1" lang="en-US" sz="1600">
                    <a:solidFill>
                      <a:schemeClr val="accent1"/>
                    </a:solidFill>
                  </a:rPr>
                  <a:t>05</a:t>
                </a:r>
              </a:p>
            </p:txBody>
          </p:sp>
          <p:sp>
            <p:nvSpPr>
              <p:cNvPr id="57" name="TextBox 29"/>
              <p:cNvSpPr txBox="1"/>
              <p:nvPr/>
            </p:nvSpPr>
            <p:spPr>
              <a:xfrm rot="20003540">
                <a:off x="1494971" y="1489243"/>
                <a:ext cx="330401" cy="369967"/>
              </a:xfrm>
              <a:prstGeom prst="rect">
                <a:avLst/>
              </a:prstGeom>
              <a:noFill/>
            </p:spPr>
            <p:txBody>
              <a:bodyPr wrap="none">
                <a:normAutofit/>
              </a:bodyPr>
              <a:lstStyle/>
              <a:p>
                <a:pPr algn="ctr"/>
                <a:r>
                  <a:rPr b="1" lang="en-US" sz="1600">
                    <a:solidFill>
                      <a:schemeClr val="accent1"/>
                    </a:solidFill>
                  </a:rPr>
                  <a:t>04</a:t>
                </a:r>
              </a:p>
            </p:txBody>
          </p:sp>
          <p:sp>
            <p:nvSpPr>
              <p:cNvPr id="58" name="TextBox 30"/>
              <p:cNvSpPr txBox="1"/>
              <p:nvPr/>
            </p:nvSpPr>
            <p:spPr>
              <a:xfrm rot="18638160">
                <a:off x="1074063" y="1843651"/>
                <a:ext cx="330401" cy="369967"/>
              </a:xfrm>
              <a:prstGeom prst="rect">
                <a:avLst/>
              </a:prstGeom>
              <a:noFill/>
            </p:spPr>
            <p:txBody>
              <a:bodyPr wrap="none">
                <a:normAutofit/>
              </a:bodyPr>
              <a:lstStyle/>
              <a:p>
                <a:pPr algn="ctr"/>
                <a:r>
                  <a:rPr b="1" lang="en-US" sz="1600">
                    <a:solidFill>
                      <a:schemeClr val="accent1"/>
                    </a:solidFill>
                  </a:rPr>
                  <a:t>03</a:t>
                </a:r>
              </a:p>
            </p:txBody>
          </p:sp>
          <p:sp>
            <p:nvSpPr>
              <p:cNvPr id="59" name="TextBox 31"/>
              <p:cNvSpPr txBox="1"/>
              <p:nvPr/>
            </p:nvSpPr>
            <p:spPr>
              <a:xfrm flipH="1" rot="2961841">
                <a:off x="3461009" y="1843651"/>
                <a:ext cx="330401" cy="369967"/>
              </a:xfrm>
              <a:prstGeom prst="rect">
                <a:avLst/>
              </a:prstGeom>
              <a:noFill/>
            </p:spPr>
            <p:txBody>
              <a:bodyPr wrap="none">
                <a:normAutofit/>
              </a:bodyPr>
              <a:lstStyle/>
              <a:p>
                <a:pPr algn="ctr"/>
                <a:r>
                  <a:rPr b="1" lang="en-US" sz="1600">
                    <a:solidFill>
                      <a:schemeClr val="accent1"/>
                    </a:solidFill>
                  </a:rPr>
                  <a:t>08</a:t>
                </a:r>
              </a:p>
            </p:txBody>
          </p:sp>
          <p:sp>
            <p:nvSpPr>
              <p:cNvPr id="60" name="TextBox 32"/>
              <p:cNvSpPr txBox="1"/>
              <p:nvPr/>
            </p:nvSpPr>
            <p:spPr>
              <a:xfrm flipH="1" rot="1795820">
                <a:off x="3045739" y="1498769"/>
                <a:ext cx="330401" cy="369967"/>
              </a:xfrm>
              <a:prstGeom prst="rect">
                <a:avLst/>
              </a:prstGeom>
              <a:noFill/>
            </p:spPr>
            <p:txBody>
              <a:bodyPr wrap="none">
                <a:normAutofit/>
              </a:bodyPr>
              <a:lstStyle/>
              <a:p>
                <a:pPr algn="ctr"/>
                <a:r>
                  <a:rPr b="1" lang="en-US" sz="1600">
                    <a:solidFill>
                      <a:schemeClr val="accent1"/>
                    </a:solidFill>
                  </a:rPr>
                  <a:t>07</a:t>
                </a:r>
              </a:p>
            </p:txBody>
          </p:sp>
          <p:sp>
            <p:nvSpPr>
              <p:cNvPr id="61" name="TextBox 33"/>
              <p:cNvSpPr txBox="1"/>
              <p:nvPr/>
            </p:nvSpPr>
            <p:spPr>
              <a:xfrm rot="17180290">
                <a:off x="803534" y="2329389"/>
                <a:ext cx="330401" cy="369967"/>
              </a:xfrm>
              <a:prstGeom prst="rect">
                <a:avLst/>
              </a:prstGeom>
              <a:noFill/>
            </p:spPr>
            <p:txBody>
              <a:bodyPr wrap="none">
                <a:normAutofit/>
              </a:bodyPr>
              <a:lstStyle/>
              <a:p>
                <a:pPr algn="ctr"/>
                <a:r>
                  <a:rPr b="1" lang="en-US" sz="1600">
                    <a:solidFill>
                      <a:schemeClr val="accent1"/>
                    </a:solidFill>
                  </a:rPr>
                  <a:t>02</a:t>
                </a:r>
              </a:p>
            </p:txBody>
          </p:sp>
          <p:sp>
            <p:nvSpPr>
              <p:cNvPr id="62" name="TextBox 34"/>
              <p:cNvSpPr txBox="1"/>
              <p:nvPr/>
            </p:nvSpPr>
            <p:spPr>
              <a:xfrm rot="16200000">
                <a:off x="718374" y="2858025"/>
                <a:ext cx="330401" cy="369967"/>
              </a:xfrm>
              <a:prstGeom prst="rect">
                <a:avLst/>
              </a:prstGeom>
              <a:noFill/>
            </p:spPr>
            <p:txBody>
              <a:bodyPr wrap="none">
                <a:normAutofit/>
              </a:bodyPr>
              <a:lstStyle/>
              <a:p>
                <a:pPr algn="ctr"/>
                <a:r>
                  <a:rPr b="1" lang="en-US" sz="1600">
                    <a:solidFill>
                      <a:schemeClr val="accent1"/>
                    </a:solidFill>
                  </a:rPr>
                  <a:t>01</a:t>
                </a:r>
              </a:p>
            </p:txBody>
          </p:sp>
          <p:sp>
            <p:nvSpPr>
              <p:cNvPr id="63" name="TextBox 35"/>
              <p:cNvSpPr txBox="1"/>
              <p:nvPr/>
            </p:nvSpPr>
            <p:spPr>
              <a:xfrm flipH="1" rot="5400000">
                <a:off x="3833127" y="2858024"/>
                <a:ext cx="330401" cy="369967"/>
              </a:xfrm>
              <a:prstGeom prst="rect">
                <a:avLst/>
              </a:prstGeom>
              <a:noFill/>
            </p:spPr>
            <p:txBody>
              <a:bodyPr wrap="none">
                <a:normAutofit/>
              </a:bodyPr>
              <a:lstStyle/>
              <a:p>
                <a:pPr algn="ctr"/>
                <a:r>
                  <a:rPr b="1" lang="en-US" sz="1600">
                    <a:solidFill>
                      <a:schemeClr val="accent1"/>
                    </a:solidFill>
                  </a:rPr>
                  <a:t>10</a:t>
                </a:r>
              </a:p>
            </p:txBody>
          </p:sp>
          <p:sp>
            <p:nvSpPr>
              <p:cNvPr id="64" name="TextBox 36"/>
              <p:cNvSpPr txBox="1"/>
              <p:nvPr/>
            </p:nvSpPr>
            <p:spPr>
              <a:xfrm flipH="1" rot="4419710">
                <a:off x="3747323" y="2329389"/>
                <a:ext cx="330401" cy="369967"/>
              </a:xfrm>
              <a:prstGeom prst="rect">
                <a:avLst/>
              </a:prstGeom>
              <a:noFill/>
            </p:spPr>
            <p:txBody>
              <a:bodyPr wrap="none">
                <a:normAutofit/>
              </a:bodyPr>
              <a:lstStyle/>
              <a:p>
                <a:pPr algn="ctr"/>
                <a:r>
                  <a:rPr b="1" lang="en-US" sz="1600">
                    <a:solidFill>
                      <a:schemeClr val="accent1"/>
                    </a:solidFill>
                  </a:rPr>
                  <a:t>09</a:t>
                </a:r>
              </a:p>
            </p:txBody>
          </p:sp>
        </p:grpSp>
        <p:grpSp>
          <p:nvGrpSpPr>
            <p:cNvPr id="6" name="Group 37"/>
            <p:cNvGrpSpPr/>
            <p:nvPr/>
          </p:nvGrpSpPr>
          <p:grpSpPr>
            <a:xfrm>
              <a:off x="3249502" y="2681499"/>
              <a:ext cx="1202982" cy="1552513"/>
              <a:chOff x="2135841" y="2013873"/>
              <a:chExt cx="1174523" cy="1515784"/>
            </a:xfrm>
          </p:grpSpPr>
          <p:sp>
            <p:nvSpPr>
              <p:cNvPr id="52" name="Freeform: Shape 38"/>
              <p:cNvSpPr/>
              <p:nvPr/>
            </p:nvSpPr>
            <p:spPr bwMode="auto">
              <a:xfrm>
                <a:off x="2489663" y="2013873"/>
                <a:ext cx="466878" cy="406164"/>
              </a:xfrm>
              <a:custGeom>
                <a:cxnLst>
                  <a:cxn ang="0">
                    <a:pos x="0" y="194"/>
                  </a:cxn>
                  <a:cxn ang="0">
                    <a:pos x="111" y="0"/>
                  </a:cxn>
                  <a:cxn ang="0">
                    <a:pos x="223" y="194"/>
                  </a:cxn>
                  <a:cxn ang="0">
                    <a:pos x="0" y="194"/>
                  </a:cxn>
                </a:cxnLst>
                <a:rect b="b" l="0" r="r" t="0"/>
                <a:pathLst>
                  <a:path h="194" w="223">
                    <a:moveTo>
                      <a:pt x="0" y="194"/>
                    </a:moveTo>
                    <a:lnTo>
                      <a:pt x="111" y="0"/>
                    </a:lnTo>
                    <a:lnTo>
                      <a:pt x="223" y="194"/>
                    </a:lnTo>
                    <a:lnTo>
                      <a:pt x="0" y="194"/>
                    </a:lnTo>
                    <a:close/>
                  </a:path>
                </a:pathLst>
              </a:custGeom>
              <a:solidFill>
                <a:schemeClr val="accent1"/>
              </a:solidFill>
              <a:ln w="19050">
                <a:solidFill>
                  <a:schemeClr val="accent1"/>
                </a:solidFill>
                <a:round/>
              </a:ln>
            </p:spPr>
            <p:txBody>
              <a:bodyPr anchor="ctr"/>
              <a:lstStyle/>
              <a:p>
                <a:pPr algn="ctr"/>
                <a:endParaRPr/>
              </a:p>
            </p:txBody>
          </p:sp>
          <p:sp>
            <p:nvSpPr>
              <p:cNvPr id="53" name="Oval 39"/>
              <p:cNvSpPr/>
              <p:nvPr/>
            </p:nvSpPr>
            <p:spPr bwMode="auto">
              <a:xfrm>
                <a:off x="2135841" y="2357227"/>
                <a:ext cx="1174523" cy="1172430"/>
              </a:xfrm>
              <a:prstGeom prst="ellipse">
                <a:avLst/>
              </a:prstGeom>
              <a:solidFill>
                <a:schemeClr val="accent1"/>
              </a:solidFill>
              <a:ln w="9525">
                <a:noFill/>
                <a:round/>
              </a:ln>
            </p:spPr>
            <p:txBody>
              <a:bodyPr anchor="ctr"/>
              <a:lstStyle/>
              <a:p>
                <a:pPr algn="ctr"/>
                <a:endParaRPr/>
              </a:p>
            </p:txBody>
          </p:sp>
          <p:sp>
            <p:nvSpPr>
              <p:cNvPr id="54" name="Oval 40"/>
              <p:cNvSpPr/>
              <p:nvPr/>
            </p:nvSpPr>
            <p:spPr bwMode="auto">
              <a:xfrm>
                <a:off x="2284488" y="2503781"/>
                <a:ext cx="877229" cy="879322"/>
              </a:xfrm>
              <a:prstGeom prst="ellipse">
                <a:avLst/>
              </a:prstGeom>
              <a:solidFill>
                <a:schemeClr val="accent1">
                  <a:lumMod val="60000"/>
                  <a:lumOff val="40000"/>
                </a:schemeClr>
              </a:solidFill>
              <a:ln w="38100">
                <a:solidFill>
                  <a:schemeClr val="accent1">
                    <a:lumMod val="50000"/>
                  </a:schemeClr>
                </a:solidFill>
                <a:round/>
              </a:ln>
            </p:spPr>
            <p:txBody>
              <a:bodyPr anchor="ctr"/>
              <a:lstStyle/>
              <a:p>
                <a:pPr algn="ctr"/>
                <a:endParaRPr/>
              </a:p>
            </p:txBody>
          </p:sp>
        </p:grpSp>
        <p:sp>
          <p:nvSpPr>
            <p:cNvPr id="7" name="Freeform: Shape 41"/>
            <p:cNvSpPr/>
            <p:nvPr/>
          </p:nvSpPr>
          <p:spPr bwMode="auto">
            <a:xfrm>
              <a:off x="3655878" y="3453282"/>
              <a:ext cx="390230" cy="360626"/>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1">
                <a:lumMod val="50000"/>
              </a:schemeClr>
            </a:solidFill>
            <a:ln w="9525">
              <a:noFill/>
              <a:round/>
            </a:ln>
          </p:spPr>
          <p:txBody>
            <a:bodyPr anchor="ctr"/>
            <a:lstStyle/>
            <a:p>
              <a:pPr algn="ctr"/>
              <a:endParaRPr/>
            </a:p>
          </p:txBody>
        </p:sp>
      </p:grpSp>
      <p:grpSp>
        <p:nvGrpSpPr>
          <p:cNvPr id="99" name="组合 98"/>
          <p:cNvGrpSpPr/>
          <p:nvPr/>
        </p:nvGrpSpPr>
        <p:grpSpPr>
          <a:xfrm>
            <a:off x="6552742" y="1841731"/>
            <a:ext cx="3569158" cy="2392282"/>
            <a:chOff x="6552742" y="1841731"/>
            <a:chExt cx="3569158" cy="2392282"/>
          </a:xfrm>
        </p:grpSpPr>
        <p:grpSp>
          <p:nvGrpSpPr>
            <p:cNvPr id="8" name="Group 42"/>
            <p:cNvGrpSpPr/>
            <p:nvPr/>
          </p:nvGrpSpPr>
          <p:grpSpPr>
            <a:xfrm>
              <a:off x="6955876" y="2214033"/>
              <a:ext cx="2757625" cy="1670454"/>
              <a:chOff x="2917825" y="2231598"/>
              <a:chExt cx="3308350" cy="2004049"/>
            </a:xfrm>
            <a:solidFill>
              <a:schemeClr val="accent1">
                <a:lumMod val="75000"/>
              </a:schemeClr>
            </a:solidFill>
          </p:grpSpPr>
          <p:sp>
            <p:nvSpPr>
              <p:cNvPr id="31" name="Rectangle 43"/>
              <p:cNvSpPr/>
              <p:nvPr/>
            </p:nvSpPr>
            <p:spPr bwMode="auto">
              <a:xfrm>
                <a:off x="4533411" y="2231598"/>
                <a:ext cx="77178" cy="488792"/>
              </a:xfrm>
              <a:prstGeom prst="rect">
                <a:avLst/>
              </a:prstGeom>
              <a:grpFill/>
              <a:ln w="9525">
                <a:noFill/>
                <a:miter lim="800000"/>
              </a:ln>
            </p:spPr>
            <p:txBody>
              <a:bodyPr anchor="ctr"/>
              <a:lstStyle/>
              <a:p>
                <a:pPr algn="ctr"/>
                <a:endParaRPr/>
              </a:p>
            </p:txBody>
          </p:sp>
          <p:sp>
            <p:nvSpPr>
              <p:cNvPr id="32" name="Freeform: Shape 44"/>
              <p:cNvSpPr/>
              <p:nvPr/>
            </p:nvSpPr>
            <p:spPr bwMode="auto">
              <a:xfrm>
                <a:off x="2917825" y="4073573"/>
                <a:ext cx="493937" cy="162074"/>
              </a:xfrm>
              <a:custGeom>
                <a:cxnLst>
                  <a:cxn ang="0">
                    <a:pos x="186" y="0"/>
                  </a:cxn>
                  <a:cxn ang="0">
                    <a:pos x="192" y="29"/>
                  </a:cxn>
                  <a:cxn ang="0">
                    <a:pos x="5" y="63"/>
                  </a:cxn>
                  <a:cxn ang="0">
                    <a:pos x="0" y="33"/>
                  </a:cxn>
                  <a:cxn ang="0">
                    <a:pos x="186" y="0"/>
                  </a:cxn>
                </a:cxnLst>
                <a:rect b="b" l="0" r="r" t="0"/>
                <a:pathLst>
                  <a:path h="62" w="192">
                    <a:moveTo>
                      <a:pt x="186" y="0"/>
                    </a:moveTo>
                    <a:lnTo>
                      <a:pt x="192" y="29"/>
                    </a:lnTo>
                    <a:lnTo>
                      <a:pt x="5" y="63"/>
                    </a:lnTo>
                    <a:lnTo>
                      <a:pt x="0" y="33"/>
                    </a:lnTo>
                    <a:lnTo>
                      <a:pt x="186" y="0"/>
                    </a:lnTo>
                    <a:close/>
                  </a:path>
                </a:pathLst>
              </a:custGeom>
              <a:grpFill/>
              <a:ln w="9525">
                <a:noFill/>
                <a:round/>
              </a:ln>
            </p:spPr>
            <p:txBody>
              <a:bodyPr anchor="ctr"/>
              <a:lstStyle/>
              <a:p>
                <a:pPr algn="ctr"/>
                <a:endParaRPr/>
              </a:p>
            </p:txBody>
          </p:sp>
          <p:sp>
            <p:nvSpPr>
              <p:cNvPr id="33" name="Freeform: Shape 45"/>
              <p:cNvSpPr/>
              <p:nvPr/>
            </p:nvSpPr>
            <p:spPr bwMode="auto">
              <a:xfrm>
                <a:off x="2917825" y="3577064"/>
                <a:ext cx="493937" cy="162074"/>
              </a:xfrm>
              <a:custGeom>
                <a:cxnLst>
                  <a:cxn ang="0">
                    <a:pos x="192" y="33"/>
                  </a:cxn>
                  <a:cxn ang="0">
                    <a:pos x="186" y="63"/>
                  </a:cxn>
                  <a:cxn ang="0">
                    <a:pos x="0" y="30"/>
                  </a:cxn>
                  <a:cxn ang="0">
                    <a:pos x="5" y="0"/>
                  </a:cxn>
                  <a:cxn ang="0">
                    <a:pos x="192" y="33"/>
                  </a:cxn>
                </a:cxnLst>
                <a:rect b="b" l="0" r="r" t="0"/>
                <a:pathLst>
                  <a:path h="62" w="192">
                    <a:moveTo>
                      <a:pt x="192" y="33"/>
                    </a:moveTo>
                    <a:lnTo>
                      <a:pt x="186" y="63"/>
                    </a:lnTo>
                    <a:lnTo>
                      <a:pt x="0" y="30"/>
                    </a:lnTo>
                    <a:lnTo>
                      <a:pt x="5" y="0"/>
                    </a:lnTo>
                    <a:lnTo>
                      <a:pt x="192" y="33"/>
                    </a:lnTo>
                    <a:close/>
                  </a:path>
                </a:pathLst>
              </a:custGeom>
              <a:grpFill/>
              <a:ln w="9525">
                <a:noFill/>
                <a:round/>
              </a:ln>
            </p:spPr>
            <p:txBody>
              <a:bodyPr anchor="ctr"/>
              <a:lstStyle/>
              <a:p>
                <a:pPr algn="ctr"/>
                <a:endParaRPr/>
              </a:p>
            </p:txBody>
          </p:sp>
          <p:sp>
            <p:nvSpPr>
              <p:cNvPr id="34" name="Freeform: Shape 46"/>
              <p:cNvSpPr/>
              <p:nvPr/>
            </p:nvSpPr>
            <p:spPr bwMode="auto">
              <a:xfrm>
                <a:off x="3103051" y="3034246"/>
                <a:ext cx="463066" cy="311284"/>
              </a:xfrm>
              <a:custGeom>
                <a:cxnLst>
                  <a:cxn ang="0">
                    <a:pos x="180" y="96"/>
                  </a:cxn>
                  <a:cxn ang="0">
                    <a:pos x="164" y="121"/>
                  </a:cxn>
                  <a:cxn ang="0">
                    <a:pos x="0" y="26"/>
                  </a:cxn>
                  <a:cxn ang="0">
                    <a:pos x="14" y="0"/>
                  </a:cxn>
                  <a:cxn ang="0">
                    <a:pos x="180" y="96"/>
                  </a:cxn>
                </a:cxnLst>
                <a:rect b="b" l="0" r="r" t="0"/>
                <a:pathLst>
                  <a:path h="120" w="180">
                    <a:moveTo>
                      <a:pt x="180" y="96"/>
                    </a:moveTo>
                    <a:lnTo>
                      <a:pt x="164" y="121"/>
                    </a:lnTo>
                    <a:lnTo>
                      <a:pt x="0" y="26"/>
                    </a:lnTo>
                    <a:lnTo>
                      <a:pt x="14" y="0"/>
                    </a:lnTo>
                    <a:lnTo>
                      <a:pt x="180" y="96"/>
                    </a:lnTo>
                    <a:close/>
                  </a:path>
                </a:pathLst>
              </a:custGeom>
              <a:grpFill/>
              <a:ln w="9525">
                <a:noFill/>
                <a:round/>
              </a:ln>
            </p:spPr>
            <p:txBody>
              <a:bodyPr anchor="ctr"/>
              <a:lstStyle/>
              <a:p>
                <a:pPr algn="ctr"/>
                <a:endParaRPr/>
              </a:p>
            </p:txBody>
          </p:sp>
          <p:sp>
            <p:nvSpPr>
              <p:cNvPr id="35" name="Freeform: Shape 47"/>
              <p:cNvSpPr/>
              <p:nvPr/>
            </p:nvSpPr>
            <p:spPr bwMode="auto">
              <a:xfrm>
                <a:off x="3465786" y="2599479"/>
                <a:ext cx="373026" cy="421905"/>
              </a:xfrm>
              <a:custGeom>
                <a:cxnLst>
                  <a:cxn ang="0">
                    <a:pos x="145" y="145"/>
                  </a:cxn>
                  <a:cxn ang="0">
                    <a:pos x="122" y="164"/>
                  </a:cxn>
                  <a:cxn ang="0">
                    <a:pos x="0" y="20"/>
                  </a:cxn>
                  <a:cxn ang="0">
                    <a:pos x="23" y="0"/>
                  </a:cxn>
                  <a:cxn ang="0">
                    <a:pos x="145" y="145"/>
                  </a:cxn>
                </a:cxnLst>
                <a:rect b="b" l="0" r="r" t="0"/>
                <a:pathLst>
                  <a:path h="164" w="145">
                    <a:moveTo>
                      <a:pt x="145" y="145"/>
                    </a:moveTo>
                    <a:lnTo>
                      <a:pt x="122" y="164"/>
                    </a:lnTo>
                    <a:lnTo>
                      <a:pt x="0" y="20"/>
                    </a:lnTo>
                    <a:lnTo>
                      <a:pt x="23" y="0"/>
                    </a:lnTo>
                    <a:lnTo>
                      <a:pt x="145" y="145"/>
                    </a:lnTo>
                    <a:close/>
                  </a:path>
                </a:pathLst>
              </a:custGeom>
              <a:grpFill/>
              <a:ln w="9525">
                <a:noFill/>
                <a:round/>
              </a:ln>
            </p:spPr>
            <p:txBody>
              <a:bodyPr anchor="ctr"/>
              <a:lstStyle/>
              <a:p>
                <a:pPr algn="ctr"/>
                <a:endParaRPr/>
              </a:p>
            </p:txBody>
          </p:sp>
          <p:sp>
            <p:nvSpPr>
              <p:cNvPr id="36" name="Freeform: Shape 48"/>
              <p:cNvSpPr/>
              <p:nvPr/>
            </p:nvSpPr>
            <p:spPr bwMode="auto">
              <a:xfrm>
                <a:off x="3962296" y="2321639"/>
                <a:ext cx="239252" cy="483647"/>
              </a:xfrm>
              <a:custGeom>
                <a:cxnLst>
                  <a:cxn ang="0">
                    <a:pos x="93" y="178"/>
                  </a:cxn>
                  <a:cxn ang="0">
                    <a:pos x="65" y="188"/>
                  </a:cxn>
                  <a:cxn ang="0">
                    <a:pos x="0" y="10"/>
                  </a:cxn>
                  <a:cxn ang="0">
                    <a:pos x="29" y="0"/>
                  </a:cxn>
                  <a:cxn ang="0">
                    <a:pos x="93" y="178"/>
                  </a:cxn>
                </a:cxnLst>
                <a:rect b="b" l="0" r="r" t="0"/>
                <a:pathLst>
                  <a:path h="188" w="93">
                    <a:moveTo>
                      <a:pt x="93" y="178"/>
                    </a:moveTo>
                    <a:lnTo>
                      <a:pt x="65" y="188"/>
                    </a:lnTo>
                    <a:lnTo>
                      <a:pt x="0" y="10"/>
                    </a:lnTo>
                    <a:lnTo>
                      <a:pt x="29" y="0"/>
                    </a:lnTo>
                    <a:lnTo>
                      <a:pt x="93" y="178"/>
                    </a:lnTo>
                    <a:close/>
                  </a:path>
                </a:pathLst>
              </a:custGeom>
              <a:grpFill/>
              <a:ln w="9525">
                <a:noFill/>
                <a:round/>
              </a:ln>
            </p:spPr>
            <p:txBody>
              <a:bodyPr anchor="ctr"/>
              <a:lstStyle/>
              <a:p>
                <a:pPr algn="ctr"/>
                <a:endParaRPr/>
              </a:p>
            </p:txBody>
          </p:sp>
          <p:sp>
            <p:nvSpPr>
              <p:cNvPr id="37" name="Freeform: Shape 49"/>
              <p:cNvSpPr/>
              <p:nvPr/>
            </p:nvSpPr>
            <p:spPr bwMode="auto">
              <a:xfrm>
                <a:off x="4939880" y="2321639"/>
                <a:ext cx="239252" cy="483647"/>
              </a:xfrm>
              <a:custGeom>
                <a:cxnLst>
                  <a:cxn ang="0">
                    <a:pos x="28" y="188"/>
                  </a:cxn>
                  <a:cxn ang="0">
                    <a:pos x="0" y="178"/>
                  </a:cxn>
                  <a:cxn ang="0">
                    <a:pos x="65" y="0"/>
                  </a:cxn>
                  <a:cxn ang="0">
                    <a:pos x="93" y="10"/>
                  </a:cxn>
                  <a:cxn ang="0">
                    <a:pos x="28" y="188"/>
                  </a:cxn>
                </a:cxnLst>
                <a:rect b="b" l="0" r="r" t="0"/>
                <a:pathLst>
                  <a:path h="188" w="93">
                    <a:moveTo>
                      <a:pt x="28" y="188"/>
                    </a:moveTo>
                    <a:lnTo>
                      <a:pt x="0" y="178"/>
                    </a:lnTo>
                    <a:lnTo>
                      <a:pt x="65" y="0"/>
                    </a:lnTo>
                    <a:lnTo>
                      <a:pt x="93" y="10"/>
                    </a:lnTo>
                    <a:lnTo>
                      <a:pt x="28" y="188"/>
                    </a:lnTo>
                    <a:close/>
                  </a:path>
                </a:pathLst>
              </a:custGeom>
              <a:grpFill/>
              <a:ln w="9525">
                <a:noFill/>
                <a:round/>
              </a:ln>
            </p:spPr>
            <p:txBody>
              <a:bodyPr anchor="ctr"/>
              <a:lstStyle/>
              <a:p>
                <a:pPr algn="ctr"/>
                <a:endParaRPr/>
              </a:p>
            </p:txBody>
          </p:sp>
          <p:sp>
            <p:nvSpPr>
              <p:cNvPr id="38" name="Freeform: Shape 50"/>
              <p:cNvSpPr/>
              <p:nvPr/>
            </p:nvSpPr>
            <p:spPr bwMode="auto">
              <a:xfrm>
                <a:off x="5302615" y="2599479"/>
                <a:ext cx="373026" cy="421905"/>
              </a:xfrm>
              <a:custGeom>
                <a:cxnLst>
                  <a:cxn ang="0">
                    <a:pos x="22" y="164"/>
                  </a:cxn>
                  <a:cxn ang="0">
                    <a:pos x="0" y="145"/>
                  </a:cxn>
                  <a:cxn ang="0">
                    <a:pos x="122" y="0"/>
                  </a:cxn>
                  <a:cxn ang="0">
                    <a:pos x="145" y="20"/>
                  </a:cxn>
                  <a:cxn ang="0">
                    <a:pos x="22" y="164"/>
                  </a:cxn>
                </a:cxnLst>
                <a:rect b="b" l="0" r="r" t="0"/>
                <a:pathLst>
                  <a:path h="164" w="145">
                    <a:moveTo>
                      <a:pt x="22" y="164"/>
                    </a:moveTo>
                    <a:lnTo>
                      <a:pt x="0" y="145"/>
                    </a:lnTo>
                    <a:lnTo>
                      <a:pt x="122" y="0"/>
                    </a:lnTo>
                    <a:lnTo>
                      <a:pt x="145" y="20"/>
                    </a:lnTo>
                    <a:lnTo>
                      <a:pt x="22" y="164"/>
                    </a:lnTo>
                    <a:close/>
                  </a:path>
                </a:pathLst>
              </a:custGeom>
              <a:grpFill/>
              <a:ln w="9525">
                <a:noFill/>
                <a:round/>
              </a:ln>
            </p:spPr>
            <p:txBody>
              <a:bodyPr anchor="ctr"/>
              <a:lstStyle/>
              <a:p>
                <a:pPr algn="ctr"/>
                <a:endParaRPr/>
              </a:p>
            </p:txBody>
          </p:sp>
          <p:sp>
            <p:nvSpPr>
              <p:cNvPr id="39" name="Freeform: Shape 51"/>
              <p:cNvSpPr/>
              <p:nvPr/>
            </p:nvSpPr>
            <p:spPr bwMode="auto">
              <a:xfrm>
                <a:off x="5577882" y="3034246"/>
                <a:ext cx="460494" cy="311284"/>
              </a:xfrm>
              <a:custGeom>
                <a:cxnLst>
                  <a:cxn ang="0">
                    <a:pos x="15" y="121"/>
                  </a:cxn>
                  <a:cxn ang="0">
                    <a:pos x="0" y="96"/>
                  </a:cxn>
                  <a:cxn ang="0">
                    <a:pos x="164" y="0"/>
                  </a:cxn>
                  <a:cxn ang="0">
                    <a:pos x="179" y="26"/>
                  </a:cxn>
                  <a:cxn ang="0">
                    <a:pos x="15" y="121"/>
                  </a:cxn>
                </a:cxnLst>
                <a:rect b="b" l="0" r="r" t="0"/>
                <a:pathLst>
                  <a:path h="120" w="179">
                    <a:moveTo>
                      <a:pt x="15" y="121"/>
                    </a:moveTo>
                    <a:lnTo>
                      <a:pt x="0" y="96"/>
                    </a:lnTo>
                    <a:lnTo>
                      <a:pt x="164" y="0"/>
                    </a:lnTo>
                    <a:lnTo>
                      <a:pt x="179" y="26"/>
                    </a:lnTo>
                    <a:lnTo>
                      <a:pt x="15" y="121"/>
                    </a:lnTo>
                    <a:close/>
                  </a:path>
                </a:pathLst>
              </a:custGeom>
              <a:grpFill/>
              <a:ln w="9525">
                <a:noFill/>
                <a:round/>
              </a:ln>
            </p:spPr>
            <p:txBody>
              <a:bodyPr anchor="ctr"/>
              <a:lstStyle/>
              <a:p>
                <a:pPr algn="ctr"/>
                <a:endParaRPr/>
              </a:p>
            </p:txBody>
          </p:sp>
          <p:sp>
            <p:nvSpPr>
              <p:cNvPr id="40" name="Freeform: Shape 52"/>
              <p:cNvSpPr/>
              <p:nvPr/>
            </p:nvSpPr>
            <p:spPr bwMode="auto">
              <a:xfrm>
                <a:off x="5729664" y="3577064"/>
                <a:ext cx="496511" cy="162074"/>
              </a:xfrm>
              <a:custGeom>
                <a:cxnLst>
                  <a:cxn ang="0">
                    <a:pos x="6" y="63"/>
                  </a:cxn>
                  <a:cxn ang="0">
                    <a:pos x="0" y="33"/>
                  </a:cxn>
                  <a:cxn ang="0">
                    <a:pos x="188" y="0"/>
                  </a:cxn>
                  <a:cxn ang="0">
                    <a:pos x="193" y="30"/>
                  </a:cxn>
                  <a:cxn ang="0">
                    <a:pos x="6" y="63"/>
                  </a:cxn>
                </a:cxnLst>
                <a:rect b="b" l="0" r="r" t="0"/>
                <a:pathLst>
                  <a:path h="62" w="193">
                    <a:moveTo>
                      <a:pt x="6" y="63"/>
                    </a:moveTo>
                    <a:lnTo>
                      <a:pt x="0" y="33"/>
                    </a:lnTo>
                    <a:lnTo>
                      <a:pt x="188" y="0"/>
                    </a:lnTo>
                    <a:lnTo>
                      <a:pt x="193" y="30"/>
                    </a:lnTo>
                    <a:lnTo>
                      <a:pt x="6" y="63"/>
                    </a:lnTo>
                    <a:close/>
                  </a:path>
                </a:pathLst>
              </a:custGeom>
              <a:grpFill/>
              <a:ln w="9525">
                <a:noFill/>
                <a:round/>
              </a:ln>
            </p:spPr>
            <p:txBody>
              <a:bodyPr anchor="ctr"/>
              <a:lstStyle/>
              <a:p>
                <a:pPr algn="ctr"/>
                <a:endParaRPr/>
              </a:p>
            </p:txBody>
          </p:sp>
          <p:sp>
            <p:nvSpPr>
              <p:cNvPr id="41" name="Freeform: Shape 53"/>
              <p:cNvSpPr/>
              <p:nvPr/>
            </p:nvSpPr>
            <p:spPr bwMode="auto">
              <a:xfrm>
                <a:off x="5729664" y="4073573"/>
                <a:ext cx="496511" cy="162074"/>
              </a:xfrm>
              <a:custGeom>
                <a:cxnLst>
                  <a:cxn ang="0">
                    <a:pos x="0" y="29"/>
                  </a:cxn>
                  <a:cxn ang="0">
                    <a:pos x="6" y="0"/>
                  </a:cxn>
                  <a:cxn ang="0">
                    <a:pos x="193" y="33"/>
                  </a:cxn>
                  <a:cxn ang="0">
                    <a:pos x="188" y="63"/>
                  </a:cxn>
                  <a:cxn ang="0">
                    <a:pos x="0" y="29"/>
                  </a:cxn>
                </a:cxnLst>
                <a:rect b="b" l="0" r="r" t="0"/>
                <a:pathLst>
                  <a:path h="62" w="193">
                    <a:moveTo>
                      <a:pt x="0" y="29"/>
                    </a:moveTo>
                    <a:lnTo>
                      <a:pt x="6" y="0"/>
                    </a:lnTo>
                    <a:lnTo>
                      <a:pt x="193" y="33"/>
                    </a:lnTo>
                    <a:lnTo>
                      <a:pt x="188" y="63"/>
                    </a:lnTo>
                    <a:lnTo>
                      <a:pt x="0" y="29"/>
                    </a:lnTo>
                    <a:close/>
                  </a:path>
                </a:pathLst>
              </a:custGeom>
              <a:grpFill/>
              <a:ln w="9525">
                <a:noFill/>
                <a:round/>
              </a:ln>
            </p:spPr>
            <p:txBody>
              <a:bodyPr anchor="ctr"/>
              <a:lstStyle/>
              <a:p>
                <a:pPr algn="ctr"/>
                <a:endParaRPr/>
              </a:p>
            </p:txBody>
          </p:sp>
          <p:sp>
            <p:nvSpPr>
              <p:cNvPr id="42" name="Rectangle 54"/>
              <p:cNvSpPr/>
              <p:nvPr/>
            </p:nvSpPr>
            <p:spPr bwMode="auto">
              <a:xfrm>
                <a:off x="2930687" y="3885774"/>
                <a:ext cx="326720" cy="41161"/>
              </a:xfrm>
              <a:prstGeom prst="rect">
                <a:avLst/>
              </a:prstGeom>
              <a:grpFill/>
              <a:ln w="9525">
                <a:noFill/>
                <a:miter lim="800000"/>
              </a:ln>
            </p:spPr>
            <p:txBody>
              <a:bodyPr anchor="ctr"/>
              <a:lstStyle/>
              <a:p>
                <a:pPr algn="ctr"/>
                <a:endParaRPr/>
              </a:p>
            </p:txBody>
          </p:sp>
          <p:sp>
            <p:nvSpPr>
              <p:cNvPr id="43" name="Freeform: Shape 55"/>
              <p:cNvSpPr/>
              <p:nvPr/>
            </p:nvSpPr>
            <p:spPr bwMode="auto">
              <a:xfrm>
                <a:off x="3023300" y="3324950"/>
                <a:ext cx="321574" cy="151784"/>
              </a:xfrm>
              <a:custGeom>
                <a:cxnLst>
                  <a:cxn ang="0">
                    <a:pos x="125" y="44"/>
                  </a:cxn>
                  <a:cxn ang="0">
                    <a:pos x="119" y="59"/>
                  </a:cxn>
                  <a:cxn ang="0">
                    <a:pos x="0" y="16"/>
                  </a:cxn>
                  <a:cxn ang="0">
                    <a:pos x="5" y="0"/>
                  </a:cxn>
                  <a:cxn ang="0">
                    <a:pos x="125" y="44"/>
                  </a:cxn>
                </a:cxnLst>
                <a:rect b="b" l="0" r="r" t="0"/>
                <a:pathLst>
                  <a:path h="59" w="125">
                    <a:moveTo>
                      <a:pt x="125" y="44"/>
                    </a:moveTo>
                    <a:lnTo>
                      <a:pt x="119" y="59"/>
                    </a:lnTo>
                    <a:lnTo>
                      <a:pt x="0" y="16"/>
                    </a:lnTo>
                    <a:lnTo>
                      <a:pt x="5" y="0"/>
                    </a:lnTo>
                    <a:lnTo>
                      <a:pt x="125" y="44"/>
                    </a:lnTo>
                    <a:close/>
                  </a:path>
                </a:pathLst>
              </a:custGeom>
              <a:grpFill/>
              <a:ln w="9525">
                <a:noFill/>
                <a:round/>
              </a:ln>
            </p:spPr>
            <p:txBody>
              <a:bodyPr anchor="ctr"/>
              <a:lstStyle/>
              <a:p>
                <a:pPr algn="ctr"/>
                <a:endParaRPr/>
              </a:p>
            </p:txBody>
          </p:sp>
          <p:sp>
            <p:nvSpPr>
              <p:cNvPr id="44" name="Freeform: Shape 56"/>
              <p:cNvSpPr/>
              <p:nvPr/>
            </p:nvSpPr>
            <p:spPr bwMode="auto">
              <a:xfrm>
                <a:off x="3301140" y="2836158"/>
                <a:ext cx="277840" cy="241823"/>
              </a:xfrm>
              <a:custGeom>
                <a:cxnLst>
                  <a:cxn ang="0">
                    <a:pos x="108" y="81"/>
                  </a:cxn>
                  <a:cxn ang="0">
                    <a:pos x="97" y="94"/>
                  </a:cxn>
                  <a:cxn ang="0">
                    <a:pos x="0" y="12"/>
                  </a:cxn>
                  <a:cxn ang="0">
                    <a:pos x="11" y="0"/>
                  </a:cxn>
                  <a:cxn ang="0">
                    <a:pos x="108" y="81"/>
                  </a:cxn>
                </a:cxnLst>
                <a:rect b="b" l="0" r="r" t="0"/>
                <a:pathLst>
                  <a:path h="94" w="108">
                    <a:moveTo>
                      <a:pt x="108" y="81"/>
                    </a:moveTo>
                    <a:lnTo>
                      <a:pt x="97" y="94"/>
                    </a:lnTo>
                    <a:lnTo>
                      <a:pt x="0" y="12"/>
                    </a:lnTo>
                    <a:lnTo>
                      <a:pt x="11" y="0"/>
                    </a:lnTo>
                    <a:lnTo>
                      <a:pt x="108" y="81"/>
                    </a:lnTo>
                    <a:close/>
                  </a:path>
                </a:pathLst>
              </a:custGeom>
              <a:grpFill/>
              <a:ln w="9525">
                <a:noFill/>
                <a:round/>
              </a:ln>
            </p:spPr>
            <p:txBody>
              <a:bodyPr anchor="ctr"/>
              <a:lstStyle/>
              <a:p>
                <a:pPr algn="ctr"/>
                <a:endParaRPr/>
              </a:p>
            </p:txBody>
          </p:sp>
          <p:sp>
            <p:nvSpPr>
              <p:cNvPr id="45" name="Freeform: Shape 57"/>
              <p:cNvSpPr/>
              <p:nvPr/>
            </p:nvSpPr>
            <p:spPr bwMode="auto">
              <a:xfrm>
                <a:off x="3733335" y="2475995"/>
                <a:ext cx="198090" cy="300994"/>
              </a:xfrm>
              <a:custGeom>
                <a:cxnLst>
                  <a:cxn ang="0">
                    <a:pos x="77" y="109"/>
                  </a:cxn>
                  <a:cxn ang="0">
                    <a:pos x="63" y="117"/>
                  </a:cxn>
                  <a:cxn ang="0">
                    <a:pos x="0" y="8"/>
                  </a:cxn>
                  <a:cxn ang="0">
                    <a:pos x="14" y="0"/>
                  </a:cxn>
                  <a:cxn ang="0">
                    <a:pos x="77" y="109"/>
                  </a:cxn>
                </a:cxnLst>
                <a:rect b="b" l="0" r="r" t="0"/>
                <a:pathLst>
                  <a:path h="117" w="77">
                    <a:moveTo>
                      <a:pt x="77" y="109"/>
                    </a:moveTo>
                    <a:lnTo>
                      <a:pt x="63" y="117"/>
                    </a:lnTo>
                    <a:lnTo>
                      <a:pt x="0" y="8"/>
                    </a:lnTo>
                    <a:lnTo>
                      <a:pt x="14" y="0"/>
                    </a:lnTo>
                    <a:lnTo>
                      <a:pt x="77" y="109"/>
                    </a:lnTo>
                    <a:close/>
                  </a:path>
                </a:pathLst>
              </a:custGeom>
              <a:grpFill/>
              <a:ln w="9525">
                <a:noFill/>
                <a:round/>
              </a:ln>
            </p:spPr>
            <p:txBody>
              <a:bodyPr anchor="ctr"/>
              <a:lstStyle/>
              <a:p>
                <a:pPr algn="ctr"/>
                <a:endParaRPr/>
              </a:p>
            </p:txBody>
          </p:sp>
          <p:sp>
            <p:nvSpPr>
              <p:cNvPr id="46" name="Freeform: Shape 58"/>
              <p:cNvSpPr/>
              <p:nvPr/>
            </p:nvSpPr>
            <p:spPr bwMode="auto">
              <a:xfrm>
                <a:off x="4265862" y="2285623"/>
                <a:ext cx="97758" cy="329292"/>
              </a:xfrm>
              <a:custGeom>
                <a:cxnLst>
                  <a:cxn ang="0">
                    <a:pos x="38" y="125"/>
                  </a:cxn>
                  <a:cxn ang="0">
                    <a:pos x="22" y="128"/>
                  </a:cxn>
                  <a:cxn ang="0">
                    <a:pos x="0" y="3"/>
                  </a:cxn>
                  <a:cxn ang="0">
                    <a:pos x="16" y="0"/>
                  </a:cxn>
                  <a:cxn ang="0">
                    <a:pos x="38" y="125"/>
                  </a:cxn>
                </a:cxnLst>
                <a:rect b="b" l="0" r="r" t="0"/>
                <a:pathLst>
                  <a:path h="128" w="38">
                    <a:moveTo>
                      <a:pt x="38" y="125"/>
                    </a:moveTo>
                    <a:lnTo>
                      <a:pt x="22" y="128"/>
                    </a:lnTo>
                    <a:lnTo>
                      <a:pt x="0" y="3"/>
                    </a:lnTo>
                    <a:lnTo>
                      <a:pt x="16" y="0"/>
                    </a:lnTo>
                    <a:lnTo>
                      <a:pt x="38" y="125"/>
                    </a:lnTo>
                    <a:close/>
                  </a:path>
                </a:pathLst>
              </a:custGeom>
              <a:grpFill/>
              <a:ln w="9525">
                <a:noFill/>
                <a:round/>
              </a:ln>
            </p:spPr>
            <p:txBody>
              <a:bodyPr anchor="ctr"/>
              <a:lstStyle/>
              <a:p>
                <a:pPr algn="ctr"/>
                <a:endParaRPr/>
              </a:p>
            </p:txBody>
          </p:sp>
          <p:sp>
            <p:nvSpPr>
              <p:cNvPr id="47" name="Freeform: Shape 59"/>
              <p:cNvSpPr/>
              <p:nvPr/>
            </p:nvSpPr>
            <p:spPr bwMode="auto">
              <a:xfrm>
                <a:off x="4777806" y="2285623"/>
                <a:ext cx="97758" cy="329292"/>
              </a:xfrm>
              <a:custGeom>
                <a:cxnLst>
                  <a:cxn ang="0">
                    <a:pos x="17" y="128"/>
                  </a:cxn>
                  <a:cxn ang="0">
                    <a:pos x="0" y="125"/>
                  </a:cxn>
                  <a:cxn ang="0">
                    <a:pos x="22" y="0"/>
                  </a:cxn>
                  <a:cxn ang="0">
                    <a:pos x="38" y="3"/>
                  </a:cxn>
                  <a:cxn ang="0">
                    <a:pos x="17" y="128"/>
                  </a:cxn>
                </a:cxnLst>
                <a:rect b="b" l="0" r="r" t="0"/>
                <a:pathLst>
                  <a:path h="128" w="38">
                    <a:moveTo>
                      <a:pt x="17" y="128"/>
                    </a:moveTo>
                    <a:lnTo>
                      <a:pt x="0" y="125"/>
                    </a:lnTo>
                    <a:lnTo>
                      <a:pt x="22" y="0"/>
                    </a:lnTo>
                    <a:lnTo>
                      <a:pt x="38" y="3"/>
                    </a:lnTo>
                    <a:lnTo>
                      <a:pt x="17" y="128"/>
                    </a:lnTo>
                    <a:close/>
                  </a:path>
                </a:pathLst>
              </a:custGeom>
              <a:grpFill/>
              <a:ln w="9525">
                <a:noFill/>
                <a:round/>
              </a:ln>
            </p:spPr>
            <p:txBody>
              <a:bodyPr anchor="ctr"/>
              <a:lstStyle/>
              <a:p>
                <a:pPr algn="ctr"/>
                <a:endParaRPr/>
              </a:p>
            </p:txBody>
          </p:sp>
          <p:sp>
            <p:nvSpPr>
              <p:cNvPr id="48" name="Freeform: Shape 60"/>
              <p:cNvSpPr/>
              <p:nvPr/>
            </p:nvSpPr>
            <p:spPr bwMode="auto">
              <a:xfrm>
                <a:off x="5210001" y="2475995"/>
                <a:ext cx="198090" cy="300994"/>
              </a:xfrm>
              <a:custGeom>
                <a:cxnLst>
                  <a:cxn ang="0">
                    <a:pos x="14" y="117"/>
                  </a:cxn>
                  <a:cxn ang="0">
                    <a:pos x="0" y="109"/>
                  </a:cxn>
                  <a:cxn ang="0">
                    <a:pos x="63" y="0"/>
                  </a:cxn>
                  <a:cxn ang="0">
                    <a:pos x="77" y="8"/>
                  </a:cxn>
                  <a:cxn ang="0">
                    <a:pos x="14" y="117"/>
                  </a:cxn>
                </a:cxnLst>
                <a:rect b="b" l="0" r="r" t="0"/>
                <a:pathLst>
                  <a:path h="117" w="77">
                    <a:moveTo>
                      <a:pt x="14" y="117"/>
                    </a:moveTo>
                    <a:lnTo>
                      <a:pt x="0" y="109"/>
                    </a:lnTo>
                    <a:lnTo>
                      <a:pt x="63" y="0"/>
                    </a:lnTo>
                    <a:lnTo>
                      <a:pt x="77" y="8"/>
                    </a:lnTo>
                    <a:lnTo>
                      <a:pt x="14" y="117"/>
                    </a:lnTo>
                    <a:close/>
                  </a:path>
                </a:pathLst>
              </a:custGeom>
              <a:grpFill/>
              <a:ln w="9525">
                <a:noFill/>
                <a:round/>
              </a:ln>
            </p:spPr>
            <p:txBody>
              <a:bodyPr anchor="ctr"/>
              <a:lstStyle/>
              <a:p>
                <a:pPr algn="ctr"/>
                <a:endParaRPr/>
              </a:p>
            </p:txBody>
          </p:sp>
          <p:sp>
            <p:nvSpPr>
              <p:cNvPr id="49" name="Freeform: Shape 61"/>
              <p:cNvSpPr/>
              <p:nvPr/>
            </p:nvSpPr>
            <p:spPr bwMode="auto">
              <a:xfrm>
                <a:off x="5565019" y="2836158"/>
                <a:ext cx="275268" cy="241823"/>
              </a:xfrm>
              <a:custGeom>
                <a:cxnLst>
                  <a:cxn ang="0">
                    <a:pos x="11" y="94"/>
                  </a:cxn>
                  <a:cxn ang="0">
                    <a:pos x="0" y="81"/>
                  </a:cxn>
                  <a:cxn ang="0">
                    <a:pos x="96" y="0"/>
                  </a:cxn>
                  <a:cxn ang="0">
                    <a:pos x="107" y="12"/>
                  </a:cxn>
                  <a:cxn ang="0">
                    <a:pos x="11" y="94"/>
                  </a:cxn>
                </a:cxnLst>
                <a:rect b="b" l="0" r="r" t="0"/>
                <a:pathLst>
                  <a:path h="94" w="107">
                    <a:moveTo>
                      <a:pt x="11" y="94"/>
                    </a:moveTo>
                    <a:lnTo>
                      <a:pt x="0" y="81"/>
                    </a:lnTo>
                    <a:lnTo>
                      <a:pt x="96" y="0"/>
                    </a:lnTo>
                    <a:lnTo>
                      <a:pt x="107" y="12"/>
                    </a:lnTo>
                    <a:lnTo>
                      <a:pt x="11" y="94"/>
                    </a:lnTo>
                    <a:close/>
                  </a:path>
                </a:pathLst>
              </a:custGeom>
              <a:grpFill/>
              <a:ln w="9525">
                <a:noFill/>
                <a:round/>
              </a:ln>
            </p:spPr>
            <p:txBody>
              <a:bodyPr anchor="ctr"/>
              <a:lstStyle/>
              <a:p>
                <a:pPr algn="ctr"/>
                <a:endParaRPr/>
              </a:p>
            </p:txBody>
          </p:sp>
          <p:sp>
            <p:nvSpPr>
              <p:cNvPr id="50" name="Freeform: Shape 62"/>
              <p:cNvSpPr/>
              <p:nvPr/>
            </p:nvSpPr>
            <p:spPr bwMode="auto">
              <a:xfrm>
                <a:off x="5799125" y="3324950"/>
                <a:ext cx="319001" cy="151784"/>
              </a:xfrm>
              <a:custGeom>
                <a:cxnLst>
                  <a:cxn ang="0">
                    <a:pos x="5" y="59"/>
                  </a:cxn>
                  <a:cxn ang="0">
                    <a:pos x="0" y="44"/>
                  </a:cxn>
                  <a:cxn ang="0">
                    <a:pos x="119" y="0"/>
                  </a:cxn>
                  <a:cxn ang="0">
                    <a:pos x="124" y="16"/>
                  </a:cxn>
                  <a:cxn ang="0">
                    <a:pos x="5" y="59"/>
                  </a:cxn>
                </a:cxnLst>
                <a:rect b="b" l="0" r="r" t="0"/>
                <a:pathLst>
                  <a:path h="59" w="124">
                    <a:moveTo>
                      <a:pt x="5" y="59"/>
                    </a:moveTo>
                    <a:lnTo>
                      <a:pt x="0" y="44"/>
                    </a:lnTo>
                    <a:lnTo>
                      <a:pt x="119" y="0"/>
                    </a:lnTo>
                    <a:lnTo>
                      <a:pt x="124" y="16"/>
                    </a:lnTo>
                    <a:lnTo>
                      <a:pt x="5" y="59"/>
                    </a:lnTo>
                    <a:close/>
                  </a:path>
                </a:pathLst>
              </a:custGeom>
              <a:grpFill/>
              <a:ln w="9525">
                <a:noFill/>
                <a:round/>
              </a:ln>
            </p:spPr>
            <p:txBody>
              <a:bodyPr anchor="ctr"/>
              <a:lstStyle/>
              <a:p>
                <a:pPr algn="ctr"/>
                <a:endParaRPr/>
              </a:p>
            </p:txBody>
          </p:sp>
          <p:sp>
            <p:nvSpPr>
              <p:cNvPr id="51" name="Rectangle 63"/>
              <p:cNvSpPr/>
              <p:nvPr/>
            </p:nvSpPr>
            <p:spPr bwMode="auto">
              <a:xfrm>
                <a:off x="5886593" y="3885774"/>
                <a:ext cx="324146" cy="41161"/>
              </a:xfrm>
              <a:prstGeom prst="rect">
                <a:avLst/>
              </a:prstGeom>
              <a:grpFill/>
              <a:ln w="9525">
                <a:noFill/>
                <a:miter lim="800000"/>
              </a:ln>
            </p:spPr>
            <p:txBody>
              <a:bodyPr anchor="ctr"/>
              <a:lstStyle/>
              <a:p>
                <a:pPr algn="ctr"/>
                <a:endParaRPr/>
              </a:p>
            </p:txBody>
          </p:sp>
        </p:grpSp>
        <p:grpSp>
          <p:nvGrpSpPr>
            <p:cNvPr id="9" name="Group 64"/>
            <p:cNvGrpSpPr/>
            <p:nvPr/>
          </p:nvGrpSpPr>
          <p:grpSpPr>
            <a:xfrm>
              <a:off x="6552742" y="1841731"/>
              <a:ext cx="3569158" cy="1936226"/>
              <a:chOff x="698591" y="1317793"/>
              <a:chExt cx="3484720" cy="1890416"/>
            </a:xfrm>
          </p:grpSpPr>
          <p:sp>
            <p:nvSpPr>
              <p:cNvPr id="21" name="TextBox 65"/>
              <p:cNvSpPr txBox="1"/>
              <p:nvPr/>
            </p:nvSpPr>
            <p:spPr>
              <a:xfrm rot="517495">
                <a:off x="2533196" y="1317793"/>
                <a:ext cx="330401" cy="369967"/>
              </a:xfrm>
              <a:prstGeom prst="rect">
                <a:avLst/>
              </a:prstGeom>
              <a:noFill/>
            </p:spPr>
            <p:txBody>
              <a:bodyPr wrap="none">
                <a:normAutofit/>
              </a:bodyPr>
              <a:lstStyle/>
              <a:p>
                <a:pPr algn="ctr"/>
                <a:r>
                  <a:rPr b="1" lang="en-US" sz="1600">
                    <a:solidFill>
                      <a:schemeClr val="accent1"/>
                    </a:solidFill>
                  </a:rPr>
                  <a:t>06</a:t>
                </a:r>
              </a:p>
            </p:txBody>
          </p:sp>
          <p:sp>
            <p:nvSpPr>
              <p:cNvPr id="22" name="TextBox 66"/>
              <p:cNvSpPr txBox="1"/>
              <p:nvPr/>
            </p:nvSpPr>
            <p:spPr>
              <a:xfrm rot="21096592">
                <a:off x="1990271" y="1327318"/>
                <a:ext cx="330401" cy="369967"/>
              </a:xfrm>
              <a:prstGeom prst="rect">
                <a:avLst/>
              </a:prstGeom>
              <a:noFill/>
            </p:spPr>
            <p:txBody>
              <a:bodyPr wrap="none">
                <a:normAutofit/>
              </a:bodyPr>
              <a:lstStyle/>
              <a:p>
                <a:pPr algn="ctr"/>
                <a:r>
                  <a:rPr b="1" lang="en-US" sz="1600">
                    <a:solidFill>
                      <a:schemeClr val="accent1"/>
                    </a:solidFill>
                  </a:rPr>
                  <a:t>05</a:t>
                </a:r>
              </a:p>
            </p:txBody>
          </p:sp>
          <p:sp>
            <p:nvSpPr>
              <p:cNvPr id="23" name="TextBox 67"/>
              <p:cNvSpPr txBox="1"/>
              <p:nvPr/>
            </p:nvSpPr>
            <p:spPr>
              <a:xfrm rot="20003540">
                <a:off x="1494971" y="1489243"/>
                <a:ext cx="330401" cy="369967"/>
              </a:xfrm>
              <a:prstGeom prst="rect">
                <a:avLst/>
              </a:prstGeom>
              <a:noFill/>
            </p:spPr>
            <p:txBody>
              <a:bodyPr wrap="none">
                <a:normAutofit/>
              </a:bodyPr>
              <a:lstStyle/>
              <a:p>
                <a:pPr algn="ctr"/>
                <a:r>
                  <a:rPr b="1" lang="en-US" sz="1600">
                    <a:solidFill>
                      <a:schemeClr val="accent1"/>
                    </a:solidFill>
                  </a:rPr>
                  <a:t>04</a:t>
                </a:r>
              </a:p>
            </p:txBody>
          </p:sp>
          <p:sp>
            <p:nvSpPr>
              <p:cNvPr id="24" name="TextBox 68"/>
              <p:cNvSpPr txBox="1"/>
              <p:nvPr/>
            </p:nvSpPr>
            <p:spPr>
              <a:xfrm rot="18638160">
                <a:off x="1074063" y="1843651"/>
                <a:ext cx="330401" cy="369967"/>
              </a:xfrm>
              <a:prstGeom prst="rect">
                <a:avLst/>
              </a:prstGeom>
              <a:noFill/>
            </p:spPr>
            <p:txBody>
              <a:bodyPr wrap="none">
                <a:normAutofit/>
              </a:bodyPr>
              <a:lstStyle/>
              <a:p>
                <a:pPr algn="ctr"/>
                <a:r>
                  <a:rPr b="1" lang="en-US" sz="1600">
                    <a:solidFill>
                      <a:schemeClr val="accent1"/>
                    </a:solidFill>
                  </a:rPr>
                  <a:t>03</a:t>
                </a:r>
              </a:p>
            </p:txBody>
          </p:sp>
          <p:sp>
            <p:nvSpPr>
              <p:cNvPr id="25" name="TextBox 69"/>
              <p:cNvSpPr txBox="1"/>
              <p:nvPr/>
            </p:nvSpPr>
            <p:spPr>
              <a:xfrm flipH="1" rot="2961841">
                <a:off x="3461009" y="1843651"/>
                <a:ext cx="330401" cy="369967"/>
              </a:xfrm>
              <a:prstGeom prst="rect">
                <a:avLst/>
              </a:prstGeom>
              <a:noFill/>
            </p:spPr>
            <p:txBody>
              <a:bodyPr wrap="none">
                <a:normAutofit/>
              </a:bodyPr>
              <a:lstStyle/>
              <a:p>
                <a:pPr algn="ctr"/>
                <a:r>
                  <a:rPr b="1" lang="en-US" sz="1600">
                    <a:solidFill>
                      <a:schemeClr val="accent1"/>
                    </a:solidFill>
                  </a:rPr>
                  <a:t>08</a:t>
                </a:r>
              </a:p>
            </p:txBody>
          </p:sp>
          <p:sp>
            <p:nvSpPr>
              <p:cNvPr id="26" name="TextBox 70"/>
              <p:cNvSpPr txBox="1"/>
              <p:nvPr/>
            </p:nvSpPr>
            <p:spPr>
              <a:xfrm flipH="1" rot="1795820">
                <a:off x="3045739" y="1498769"/>
                <a:ext cx="330401" cy="369967"/>
              </a:xfrm>
              <a:prstGeom prst="rect">
                <a:avLst/>
              </a:prstGeom>
              <a:noFill/>
            </p:spPr>
            <p:txBody>
              <a:bodyPr wrap="none">
                <a:normAutofit/>
              </a:bodyPr>
              <a:lstStyle/>
              <a:p>
                <a:pPr algn="ctr"/>
                <a:r>
                  <a:rPr b="1" lang="en-US" sz="1600">
                    <a:solidFill>
                      <a:schemeClr val="accent1"/>
                    </a:solidFill>
                  </a:rPr>
                  <a:t>07</a:t>
                </a:r>
              </a:p>
            </p:txBody>
          </p:sp>
          <p:sp>
            <p:nvSpPr>
              <p:cNvPr id="27" name="TextBox 71"/>
              <p:cNvSpPr txBox="1"/>
              <p:nvPr/>
            </p:nvSpPr>
            <p:spPr>
              <a:xfrm rot="17180290">
                <a:off x="803534" y="2329389"/>
                <a:ext cx="330401" cy="369967"/>
              </a:xfrm>
              <a:prstGeom prst="rect">
                <a:avLst/>
              </a:prstGeom>
              <a:noFill/>
            </p:spPr>
            <p:txBody>
              <a:bodyPr wrap="none">
                <a:normAutofit/>
              </a:bodyPr>
              <a:lstStyle/>
              <a:p>
                <a:pPr algn="ctr"/>
                <a:r>
                  <a:rPr b="1" lang="en-US" sz="1600">
                    <a:solidFill>
                      <a:schemeClr val="accent1"/>
                    </a:solidFill>
                  </a:rPr>
                  <a:t>02</a:t>
                </a:r>
              </a:p>
            </p:txBody>
          </p:sp>
          <p:sp>
            <p:nvSpPr>
              <p:cNvPr id="28" name="TextBox 72"/>
              <p:cNvSpPr txBox="1"/>
              <p:nvPr/>
            </p:nvSpPr>
            <p:spPr>
              <a:xfrm rot="16200000">
                <a:off x="718374" y="2858025"/>
                <a:ext cx="330401" cy="369967"/>
              </a:xfrm>
              <a:prstGeom prst="rect">
                <a:avLst/>
              </a:prstGeom>
              <a:noFill/>
            </p:spPr>
            <p:txBody>
              <a:bodyPr wrap="none">
                <a:normAutofit/>
              </a:bodyPr>
              <a:lstStyle/>
              <a:p>
                <a:pPr algn="ctr"/>
                <a:r>
                  <a:rPr b="1" lang="en-US" sz="1600">
                    <a:solidFill>
                      <a:schemeClr val="accent1"/>
                    </a:solidFill>
                  </a:rPr>
                  <a:t>01</a:t>
                </a:r>
              </a:p>
            </p:txBody>
          </p:sp>
          <p:sp>
            <p:nvSpPr>
              <p:cNvPr id="29" name="TextBox 73"/>
              <p:cNvSpPr txBox="1"/>
              <p:nvPr/>
            </p:nvSpPr>
            <p:spPr>
              <a:xfrm flipH="1" rot="5400000">
                <a:off x="3833127" y="2858024"/>
                <a:ext cx="330401" cy="369967"/>
              </a:xfrm>
              <a:prstGeom prst="rect">
                <a:avLst/>
              </a:prstGeom>
              <a:noFill/>
            </p:spPr>
            <p:txBody>
              <a:bodyPr wrap="none">
                <a:normAutofit/>
              </a:bodyPr>
              <a:lstStyle/>
              <a:p>
                <a:pPr algn="ctr"/>
                <a:r>
                  <a:rPr b="1" lang="en-US" sz="1600">
                    <a:solidFill>
                      <a:schemeClr val="accent1"/>
                    </a:solidFill>
                  </a:rPr>
                  <a:t>10</a:t>
                </a:r>
              </a:p>
            </p:txBody>
          </p:sp>
          <p:sp>
            <p:nvSpPr>
              <p:cNvPr id="30" name="TextBox 74"/>
              <p:cNvSpPr txBox="1"/>
              <p:nvPr/>
            </p:nvSpPr>
            <p:spPr>
              <a:xfrm flipH="1" rot="4419710">
                <a:off x="3747323" y="2329389"/>
                <a:ext cx="330401" cy="369967"/>
              </a:xfrm>
              <a:prstGeom prst="rect">
                <a:avLst/>
              </a:prstGeom>
              <a:noFill/>
            </p:spPr>
            <p:txBody>
              <a:bodyPr wrap="none">
                <a:normAutofit/>
              </a:bodyPr>
              <a:lstStyle/>
              <a:p>
                <a:pPr algn="ctr"/>
                <a:r>
                  <a:rPr b="1" lang="en-US" sz="1600">
                    <a:solidFill>
                      <a:schemeClr val="accent1"/>
                    </a:solidFill>
                  </a:rPr>
                  <a:t>09</a:t>
                </a:r>
              </a:p>
            </p:txBody>
          </p:sp>
        </p:grpSp>
        <p:grpSp>
          <p:nvGrpSpPr>
            <p:cNvPr id="10" name="Group 75"/>
            <p:cNvGrpSpPr/>
            <p:nvPr/>
          </p:nvGrpSpPr>
          <p:grpSpPr>
            <a:xfrm rot="19549602">
              <a:off x="7733217" y="2681500"/>
              <a:ext cx="1202982" cy="1552513"/>
              <a:chOff x="1850091" y="2137698"/>
              <a:chExt cx="1174523" cy="1515784"/>
            </a:xfrm>
          </p:grpSpPr>
          <p:sp>
            <p:nvSpPr>
              <p:cNvPr id="18" name="Freeform: Shape 76"/>
              <p:cNvSpPr/>
              <p:nvPr/>
            </p:nvSpPr>
            <p:spPr bwMode="auto">
              <a:xfrm>
                <a:off x="2203913" y="2137698"/>
                <a:ext cx="466878" cy="406164"/>
              </a:xfrm>
              <a:custGeom>
                <a:cxnLst>
                  <a:cxn ang="0">
                    <a:pos x="0" y="194"/>
                  </a:cxn>
                  <a:cxn ang="0">
                    <a:pos x="111" y="0"/>
                  </a:cxn>
                  <a:cxn ang="0">
                    <a:pos x="223" y="194"/>
                  </a:cxn>
                  <a:cxn ang="0">
                    <a:pos x="0" y="194"/>
                  </a:cxn>
                </a:cxnLst>
                <a:rect b="b" l="0" r="r" t="0"/>
                <a:pathLst>
                  <a:path h="194" w="223">
                    <a:moveTo>
                      <a:pt x="0" y="194"/>
                    </a:moveTo>
                    <a:lnTo>
                      <a:pt x="111" y="0"/>
                    </a:lnTo>
                    <a:lnTo>
                      <a:pt x="223" y="194"/>
                    </a:lnTo>
                    <a:lnTo>
                      <a:pt x="0" y="194"/>
                    </a:lnTo>
                    <a:close/>
                  </a:path>
                </a:pathLst>
              </a:custGeom>
              <a:solidFill>
                <a:schemeClr val="accent1"/>
              </a:solidFill>
              <a:ln w="19050">
                <a:solidFill>
                  <a:schemeClr val="accent2"/>
                </a:solidFill>
                <a:round/>
              </a:ln>
            </p:spPr>
            <p:txBody>
              <a:bodyPr anchor="ctr"/>
              <a:lstStyle/>
              <a:p>
                <a:pPr algn="ctr"/>
                <a:endParaRPr/>
              </a:p>
            </p:txBody>
          </p:sp>
          <p:sp>
            <p:nvSpPr>
              <p:cNvPr id="19" name="Oval 77"/>
              <p:cNvSpPr/>
              <p:nvPr/>
            </p:nvSpPr>
            <p:spPr bwMode="auto">
              <a:xfrm>
                <a:off x="1850091" y="2481052"/>
                <a:ext cx="1174523" cy="1172430"/>
              </a:xfrm>
              <a:prstGeom prst="ellipse">
                <a:avLst/>
              </a:prstGeom>
              <a:solidFill>
                <a:schemeClr val="accent2"/>
              </a:solidFill>
              <a:ln w="9525">
                <a:noFill/>
                <a:round/>
              </a:ln>
            </p:spPr>
            <p:txBody>
              <a:bodyPr anchor="ctr"/>
              <a:lstStyle/>
              <a:p>
                <a:pPr algn="ctr"/>
                <a:endParaRPr/>
              </a:p>
            </p:txBody>
          </p:sp>
          <p:sp>
            <p:nvSpPr>
              <p:cNvPr id="20" name="Oval 78"/>
              <p:cNvSpPr/>
              <p:nvPr/>
            </p:nvSpPr>
            <p:spPr bwMode="auto">
              <a:xfrm>
                <a:off x="1998738" y="2627606"/>
                <a:ext cx="877229" cy="879322"/>
              </a:xfrm>
              <a:prstGeom prst="ellipse">
                <a:avLst/>
              </a:prstGeom>
              <a:solidFill>
                <a:schemeClr val="accent1">
                  <a:lumMod val="60000"/>
                  <a:lumOff val="40000"/>
                </a:schemeClr>
              </a:solidFill>
              <a:ln w="38100">
                <a:solidFill>
                  <a:schemeClr val="accent1">
                    <a:lumMod val="50000"/>
                  </a:schemeClr>
                </a:solidFill>
                <a:round/>
              </a:ln>
            </p:spPr>
            <p:txBody>
              <a:bodyPr anchor="ctr"/>
              <a:lstStyle/>
              <a:p>
                <a:pPr algn="ctr"/>
                <a:endParaRPr/>
              </a:p>
            </p:txBody>
          </p:sp>
        </p:grpSp>
        <p:sp>
          <p:nvSpPr>
            <p:cNvPr id="11" name="Freeform: Shape 79"/>
            <p:cNvSpPr/>
            <p:nvPr/>
          </p:nvSpPr>
          <p:spPr bwMode="auto">
            <a:xfrm>
              <a:off x="8233898" y="3428500"/>
              <a:ext cx="373861" cy="376405"/>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b="b" l="0" r="r" t="0"/>
              <a:pathLst>
                <a:path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1">
                <a:lumMod val="50000"/>
              </a:schemeClr>
            </a:solidFill>
            <a:ln w="9525">
              <a:noFill/>
              <a:round/>
            </a:ln>
          </p:spPr>
          <p:txBody>
            <a:bodyPr anchor="ctr"/>
            <a:lstStyle/>
            <a:p>
              <a:pPr algn="ctr"/>
              <a:endParaRPr/>
            </a:p>
          </p:txBody>
        </p:sp>
      </p:grpSp>
      <p:grpSp>
        <p:nvGrpSpPr>
          <p:cNvPr id="86" name="组合 85"/>
          <p:cNvGrpSpPr/>
          <p:nvPr/>
        </p:nvGrpSpPr>
        <p:grpSpPr>
          <a:xfrm>
            <a:off x="1" y="0"/>
            <a:ext cx="2095501" cy="1504951"/>
            <a:chOff x="1" y="0"/>
            <a:chExt cx="2095501" cy="1504951"/>
          </a:xfrm>
        </p:grpSpPr>
        <p:pic>
          <p:nvPicPr>
            <p:cNvPr id="87" name="图片 86"/>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88" name="图片 87"/>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89" name="组合 88"/>
          <p:cNvGrpSpPr/>
          <p:nvPr/>
        </p:nvGrpSpPr>
        <p:grpSpPr>
          <a:xfrm>
            <a:off x="1934256" y="527597"/>
            <a:ext cx="6057900" cy="666561"/>
            <a:chOff x="1524000" y="464431"/>
            <a:chExt cx="6057900" cy="666561"/>
          </a:xfrm>
        </p:grpSpPr>
        <p:sp>
          <p:nvSpPr>
            <p:cNvPr id="90" name="文本框 89"/>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91" name="文本框 90"/>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grpSp>
        <p:nvGrpSpPr>
          <p:cNvPr id="92" name="组合 91"/>
          <p:cNvGrpSpPr/>
          <p:nvPr/>
        </p:nvGrpSpPr>
        <p:grpSpPr>
          <a:xfrm>
            <a:off x="2103095" y="4349704"/>
            <a:ext cx="3433572" cy="1220554"/>
            <a:chOff x="1520920" y="3325188"/>
            <a:chExt cx="3433572" cy="1220554"/>
          </a:xfrm>
        </p:grpSpPr>
        <p:sp>
          <p:nvSpPr>
            <p:cNvPr id="93" name="矩形 92"/>
            <p:cNvSpPr/>
            <p:nvPr/>
          </p:nvSpPr>
          <p:spPr>
            <a:xfrm>
              <a:off x="1520920" y="3677812"/>
              <a:ext cx="3433572"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94" name="矩形 93"/>
            <p:cNvSpPr/>
            <p:nvPr/>
          </p:nvSpPr>
          <p:spPr>
            <a:xfrm>
              <a:off x="2116718"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95" name="组合 94"/>
          <p:cNvGrpSpPr/>
          <p:nvPr/>
        </p:nvGrpSpPr>
        <p:grpSpPr>
          <a:xfrm>
            <a:off x="6716689" y="4349704"/>
            <a:ext cx="3433572" cy="1220554"/>
            <a:chOff x="1520920" y="3325188"/>
            <a:chExt cx="3433572" cy="1220554"/>
          </a:xfrm>
        </p:grpSpPr>
        <p:sp>
          <p:nvSpPr>
            <p:cNvPr id="96" name="矩形 95"/>
            <p:cNvSpPr/>
            <p:nvPr/>
          </p:nvSpPr>
          <p:spPr>
            <a:xfrm>
              <a:off x="1520920" y="3677812"/>
              <a:ext cx="3433572"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97" name="矩形 96"/>
            <p:cNvSpPr/>
            <p:nvPr/>
          </p:nvSpPr>
          <p:spPr>
            <a:xfrm>
              <a:off x="2116718"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spTree>
    <p:extLst>
      <p:ext uri="{BB962C8B-B14F-4D97-AF65-F5344CB8AC3E}">
        <p14:creationId val="349272805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86"/>
                                        </p:tgtEl>
                                        <p:attrNameLst>
                                          <p:attrName>style.visibility</p:attrName>
                                        </p:attrNameLst>
                                      </p:cBhvr>
                                      <p:to>
                                        <p:strVal val="visible"/>
                                      </p:to>
                                    </p:set>
                                    <p:anim calcmode="lin" valueType="num">
                                      <p:cBhvr additive="base">
                                        <p:cTn dur="500" fill="hold" id="7"/>
                                        <p:tgtEl>
                                          <p:spTgt spid="86"/>
                                        </p:tgtEl>
                                        <p:attrNameLst>
                                          <p:attrName>ppt_x</p:attrName>
                                        </p:attrNameLst>
                                      </p:cBhvr>
                                      <p:tavLst>
                                        <p:tav tm="0">
                                          <p:val>
                                            <p:strVal val="0-#ppt_w/2"/>
                                          </p:val>
                                        </p:tav>
                                        <p:tav tm="100000">
                                          <p:val>
                                            <p:strVal val="#ppt_x"/>
                                          </p:val>
                                        </p:tav>
                                      </p:tavLst>
                                    </p:anim>
                                    <p:anim calcmode="lin" valueType="num">
                                      <p:cBhvr additive="base">
                                        <p:cTn dur="500" fill="hold" id="8"/>
                                        <p:tgtEl>
                                          <p:spTgt spid="8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89"/>
                                        </p:tgtEl>
                                        <p:attrNameLst>
                                          <p:attrName>style.visibility</p:attrName>
                                        </p:attrNameLst>
                                      </p:cBhvr>
                                      <p:to>
                                        <p:strVal val="visible"/>
                                      </p:to>
                                    </p:set>
                                    <p:anim calcmode="lin" valueType="num">
                                      <p:cBhvr additive="base">
                                        <p:cTn dur="500" id="12"/>
                                        <p:tgtEl>
                                          <p:spTgt spid="89"/>
                                        </p:tgtEl>
                                        <p:attrNameLst>
                                          <p:attrName>ppt_x</p:attrName>
                                        </p:attrNameLst>
                                      </p:cBhvr>
                                      <p:tavLst>
                                        <p:tav tm="0">
                                          <p:val>
                                            <p:strVal val="#ppt_x-#ppt_w*1.125000"/>
                                          </p:val>
                                        </p:tav>
                                        <p:tav tm="100000">
                                          <p:val>
                                            <p:strVal val="#ppt_x"/>
                                          </p:val>
                                        </p:tav>
                                      </p:tavLst>
                                    </p:anim>
                                    <p:animEffect filter="wipe(right)" transition="in">
                                      <p:cBhvr>
                                        <p:cTn dur="500" id="13"/>
                                        <p:tgtEl>
                                          <p:spTgt spid="89"/>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98"/>
                                        </p:tgtEl>
                                        <p:attrNameLst>
                                          <p:attrName>style.visibility</p:attrName>
                                        </p:attrNameLst>
                                      </p:cBhvr>
                                      <p:to>
                                        <p:strVal val="visible"/>
                                      </p:to>
                                    </p:set>
                                    <p:animEffect filter="fade" transition="in">
                                      <p:cBhvr>
                                        <p:cTn dur="1000" id="17"/>
                                        <p:tgtEl>
                                          <p:spTgt spid="98"/>
                                        </p:tgtEl>
                                      </p:cBhvr>
                                    </p:animEffect>
                                    <p:anim calcmode="lin" valueType="num">
                                      <p:cBhvr>
                                        <p:cTn dur="1000" fill="hold" id="18"/>
                                        <p:tgtEl>
                                          <p:spTgt spid="98"/>
                                        </p:tgtEl>
                                        <p:attrNameLst>
                                          <p:attrName>ppt_x</p:attrName>
                                        </p:attrNameLst>
                                      </p:cBhvr>
                                      <p:tavLst>
                                        <p:tav tm="0">
                                          <p:val>
                                            <p:strVal val="#ppt_x"/>
                                          </p:val>
                                        </p:tav>
                                        <p:tav tm="100000">
                                          <p:val>
                                            <p:strVal val="#ppt_x"/>
                                          </p:val>
                                        </p:tav>
                                      </p:tavLst>
                                    </p:anim>
                                    <p:anim calcmode="lin" valueType="num">
                                      <p:cBhvr>
                                        <p:cTn dur="1000" fill="hold" id="19"/>
                                        <p:tgtEl>
                                          <p:spTgt spid="98"/>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53" presetSubtype="0">
                                  <p:stCondLst>
                                    <p:cond delay="0"/>
                                  </p:stCondLst>
                                  <p:childTnLst>
                                    <p:set>
                                      <p:cBhvr>
                                        <p:cTn dur="1" fill="hold" id="22">
                                          <p:stCondLst>
                                            <p:cond delay="0"/>
                                          </p:stCondLst>
                                        </p:cTn>
                                        <p:tgtEl>
                                          <p:spTgt spid="92"/>
                                        </p:tgtEl>
                                        <p:attrNameLst>
                                          <p:attrName>style.visibility</p:attrName>
                                        </p:attrNameLst>
                                      </p:cBhvr>
                                      <p:to>
                                        <p:strVal val="visible"/>
                                      </p:to>
                                    </p:set>
                                    <p:anim calcmode="lin" valueType="num">
                                      <p:cBhvr>
                                        <p:cTn dur="500" fill="hold" id="23"/>
                                        <p:tgtEl>
                                          <p:spTgt spid="92"/>
                                        </p:tgtEl>
                                        <p:attrNameLst>
                                          <p:attrName>ppt_w</p:attrName>
                                        </p:attrNameLst>
                                      </p:cBhvr>
                                      <p:tavLst>
                                        <p:tav tm="0">
                                          <p:val>
                                            <p:fltVal val="0"/>
                                          </p:val>
                                        </p:tav>
                                        <p:tav tm="100000">
                                          <p:val>
                                            <p:strVal val="#ppt_w"/>
                                          </p:val>
                                        </p:tav>
                                      </p:tavLst>
                                    </p:anim>
                                    <p:anim calcmode="lin" valueType="num">
                                      <p:cBhvr>
                                        <p:cTn dur="500" fill="hold" id="24"/>
                                        <p:tgtEl>
                                          <p:spTgt spid="92"/>
                                        </p:tgtEl>
                                        <p:attrNameLst>
                                          <p:attrName>ppt_h</p:attrName>
                                        </p:attrNameLst>
                                      </p:cBhvr>
                                      <p:tavLst>
                                        <p:tav tm="0">
                                          <p:val>
                                            <p:fltVal val="0"/>
                                          </p:val>
                                        </p:tav>
                                        <p:tav tm="100000">
                                          <p:val>
                                            <p:strVal val="#ppt_h"/>
                                          </p:val>
                                        </p:tav>
                                      </p:tavLst>
                                    </p:anim>
                                    <p:animEffect filter="fade" transition="in">
                                      <p:cBhvr>
                                        <p:cTn dur="500" id="25"/>
                                        <p:tgtEl>
                                          <p:spTgt spid="92"/>
                                        </p:tgtEl>
                                      </p:cBhvr>
                                    </p:animEffect>
                                  </p:childTnLst>
                                </p:cTn>
                              </p:par>
                            </p:childTnLst>
                          </p:cTn>
                        </p:par>
                        <p:par>
                          <p:cTn fill="hold" id="26" nodeType="afterGroup">
                            <p:stCondLst>
                              <p:cond delay="2500"/>
                            </p:stCondLst>
                            <p:childTnLst>
                              <p:par>
                                <p:cTn fill="hold" id="27" nodeType="afterEffect" presetClass="entr" presetID="42" presetSubtype="0">
                                  <p:stCondLst>
                                    <p:cond delay="0"/>
                                  </p:stCondLst>
                                  <p:childTnLst>
                                    <p:set>
                                      <p:cBhvr>
                                        <p:cTn dur="1" fill="hold" id="28">
                                          <p:stCondLst>
                                            <p:cond delay="0"/>
                                          </p:stCondLst>
                                        </p:cTn>
                                        <p:tgtEl>
                                          <p:spTgt spid="99"/>
                                        </p:tgtEl>
                                        <p:attrNameLst>
                                          <p:attrName>style.visibility</p:attrName>
                                        </p:attrNameLst>
                                      </p:cBhvr>
                                      <p:to>
                                        <p:strVal val="visible"/>
                                      </p:to>
                                    </p:set>
                                    <p:animEffect filter="fade" transition="in">
                                      <p:cBhvr>
                                        <p:cTn dur="1000" id="29"/>
                                        <p:tgtEl>
                                          <p:spTgt spid="99"/>
                                        </p:tgtEl>
                                      </p:cBhvr>
                                    </p:animEffect>
                                    <p:anim calcmode="lin" valueType="num">
                                      <p:cBhvr>
                                        <p:cTn dur="1000" fill="hold" id="30"/>
                                        <p:tgtEl>
                                          <p:spTgt spid="99"/>
                                        </p:tgtEl>
                                        <p:attrNameLst>
                                          <p:attrName>ppt_x</p:attrName>
                                        </p:attrNameLst>
                                      </p:cBhvr>
                                      <p:tavLst>
                                        <p:tav tm="0">
                                          <p:val>
                                            <p:strVal val="#ppt_x"/>
                                          </p:val>
                                        </p:tav>
                                        <p:tav tm="100000">
                                          <p:val>
                                            <p:strVal val="#ppt_x"/>
                                          </p:val>
                                        </p:tav>
                                      </p:tavLst>
                                    </p:anim>
                                    <p:anim calcmode="lin" valueType="num">
                                      <p:cBhvr>
                                        <p:cTn dur="1000" fill="hold" id="31"/>
                                        <p:tgtEl>
                                          <p:spTgt spid="9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id="33" nodeType="afterEffect" presetClass="entr" presetID="53" presetSubtype="0">
                                  <p:stCondLst>
                                    <p:cond delay="0"/>
                                  </p:stCondLst>
                                  <p:childTnLst>
                                    <p:set>
                                      <p:cBhvr>
                                        <p:cTn dur="1" fill="hold" id="34">
                                          <p:stCondLst>
                                            <p:cond delay="0"/>
                                          </p:stCondLst>
                                        </p:cTn>
                                        <p:tgtEl>
                                          <p:spTgt spid="95"/>
                                        </p:tgtEl>
                                        <p:attrNameLst>
                                          <p:attrName>style.visibility</p:attrName>
                                        </p:attrNameLst>
                                      </p:cBhvr>
                                      <p:to>
                                        <p:strVal val="visible"/>
                                      </p:to>
                                    </p:set>
                                    <p:anim calcmode="lin" valueType="num">
                                      <p:cBhvr>
                                        <p:cTn dur="500" fill="hold" id="35"/>
                                        <p:tgtEl>
                                          <p:spTgt spid="95"/>
                                        </p:tgtEl>
                                        <p:attrNameLst>
                                          <p:attrName>ppt_w</p:attrName>
                                        </p:attrNameLst>
                                      </p:cBhvr>
                                      <p:tavLst>
                                        <p:tav tm="0">
                                          <p:val>
                                            <p:fltVal val="0"/>
                                          </p:val>
                                        </p:tav>
                                        <p:tav tm="100000">
                                          <p:val>
                                            <p:strVal val="#ppt_w"/>
                                          </p:val>
                                        </p:tav>
                                      </p:tavLst>
                                    </p:anim>
                                    <p:anim calcmode="lin" valueType="num">
                                      <p:cBhvr>
                                        <p:cTn dur="500" fill="hold" id="36"/>
                                        <p:tgtEl>
                                          <p:spTgt spid="95"/>
                                        </p:tgtEl>
                                        <p:attrNameLst>
                                          <p:attrName>ppt_h</p:attrName>
                                        </p:attrNameLst>
                                      </p:cBhvr>
                                      <p:tavLst>
                                        <p:tav tm="0">
                                          <p:val>
                                            <p:fltVal val="0"/>
                                          </p:val>
                                        </p:tav>
                                        <p:tav tm="100000">
                                          <p:val>
                                            <p:strVal val="#ppt_h"/>
                                          </p:val>
                                        </p:tav>
                                      </p:tavLst>
                                    </p:anim>
                                    <p:animEffect filter="fade" transition="in">
                                      <p:cBhvr>
                                        <p:cTn dur="500" id="37"/>
                                        <p:tgtEl>
                                          <p:spTgt spid="9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8882031e-cfd2-4dc2-89d5-002e1df527c7"/>
          <p:cNvGrpSpPr>
            <a:grpSpLocks noChangeAspect="1"/>
          </p:cNvGrpSpPr>
          <p:nvPr/>
        </p:nvGrpSpPr>
        <p:grpSpPr>
          <a:xfrm>
            <a:off x="2000798" y="1984089"/>
            <a:ext cx="8147899" cy="2566144"/>
            <a:chOff x="2000798" y="1984089"/>
            <a:chExt cx="8147899" cy="2566144"/>
          </a:xfrm>
        </p:grpSpPr>
        <p:sp>
          <p:nvSpPr>
            <p:cNvPr id="4" name="TextBox 3"/>
            <p:cNvSpPr txBox="1"/>
            <p:nvPr/>
          </p:nvSpPr>
          <p:spPr bwMode="auto">
            <a:xfrm flipH="1">
              <a:off x="2297477" y="4051635"/>
              <a:ext cx="671659" cy="498598"/>
            </a:xfrm>
            <a:prstGeom prst="rect">
              <a:avLst/>
            </a:prstGeom>
            <a:noFill/>
            <a:effectLst/>
            <a:scene3d>
              <a:camera prst="orthographicFront">
                <a:rot lat="0" lon="0" rev="0"/>
              </a:camera>
              <a:lightRig dir="t" rig="threePt"/>
            </a:scene3d>
            <a:sp3d prstMaterial="matte">
              <a:bevelT h="1270" w="1270"/>
            </a:sp3d>
          </p:spPr>
          <p:txBody>
            <a:bodyPr bIns="0" lIns="0" rIns="0" tIns="0" wrap="none">
              <a:normAutofit lnSpcReduction="10000"/>
              <a:sp3d extrusionH="57150">
                <a:bevelT h="1270" w="1270"/>
              </a:sp3d>
            </a:bodyPr>
            <a:lstStyle/>
            <a:p>
              <a:pPr>
                <a:spcBef>
                  <a:spcPct val="0"/>
                </a:spcBef>
                <a:buClr>
                  <a:prstClr val="white"/>
                </a:buClr>
                <a:tabLst>
                  <a:tab pos="177800"/>
                  <a:tab pos="803275"/>
                </a:tabLst>
                <a:defRPr/>
              </a:pPr>
              <a:r>
                <a:rPr altLang="ko-KR" lang="en-US" sz="3600">
                  <a:solidFill>
                    <a:schemeClr val="accent1"/>
                  </a:solidFill>
                  <a:latin charset="0" panose="020b0806030902050204" pitchFamily="34" typeface="Impact"/>
                </a:rPr>
                <a:t>80%</a:t>
              </a:r>
            </a:p>
          </p:txBody>
        </p:sp>
        <p:sp>
          <p:nvSpPr>
            <p:cNvPr id="5" name="TextBox 6"/>
            <p:cNvSpPr txBox="1"/>
            <p:nvPr/>
          </p:nvSpPr>
          <p:spPr bwMode="auto">
            <a:xfrm flipH="1">
              <a:off x="4516279" y="4051635"/>
              <a:ext cx="676467" cy="498598"/>
            </a:xfrm>
            <a:prstGeom prst="rect">
              <a:avLst/>
            </a:prstGeom>
            <a:noFill/>
            <a:effectLst/>
            <a:scene3d>
              <a:camera prst="orthographicFront">
                <a:rot lat="0" lon="0" rev="0"/>
              </a:camera>
              <a:lightRig dir="t" rig="threePt"/>
            </a:scene3d>
            <a:sp3d prstMaterial="matte">
              <a:bevelT h="1270" w="1270"/>
            </a:sp3d>
          </p:spPr>
          <p:txBody>
            <a:bodyPr bIns="0" lIns="0" rIns="0" tIns="0" wrap="none">
              <a:normAutofit lnSpcReduction="10000"/>
              <a:sp3d extrusionH="57150">
                <a:bevelT h="1270" w="1270"/>
              </a:sp3d>
            </a:bodyPr>
            <a:lstStyle/>
            <a:p>
              <a:pPr>
                <a:spcBef>
                  <a:spcPct val="0"/>
                </a:spcBef>
                <a:buClr>
                  <a:prstClr val="white"/>
                </a:buClr>
                <a:tabLst>
                  <a:tab pos="177800"/>
                  <a:tab pos="803275"/>
                </a:tabLst>
                <a:defRPr/>
              </a:pPr>
              <a:r>
                <a:rPr altLang="ko-KR" lang="en-US" sz="3600">
                  <a:solidFill>
                    <a:schemeClr val="accent2"/>
                  </a:solidFill>
                  <a:latin charset="0" panose="020b0806030902050204" pitchFamily="34" typeface="Impact"/>
                </a:rPr>
                <a:t>95%</a:t>
              </a:r>
            </a:p>
          </p:txBody>
        </p:sp>
        <p:sp>
          <p:nvSpPr>
            <p:cNvPr id="6" name="TextBox 9"/>
            <p:cNvSpPr txBox="1"/>
            <p:nvPr/>
          </p:nvSpPr>
          <p:spPr bwMode="auto">
            <a:xfrm flipH="1">
              <a:off x="6790462" y="4051635"/>
              <a:ext cx="674865" cy="498598"/>
            </a:xfrm>
            <a:prstGeom prst="rect">
              <a:avLst/>
            </a:prstGeom>
            <a:noFill/>
            <a:effectLst/>
            <a:scene3d>
              <a:camera prst="orthographicFront">
                <a:rot lat="0" lon="0" rev="0"/>
              </a:camera>
              <a:lightRig dir="t" rig="threePt"/>
            </a:scene3d>
            <a:sp3d prstMaterial="matte">
              <a:bevelT h="1270" w="1270"/>
            </a:sp3d>
          </p:spPr>
          <p:txBody>
            <a:bodyPr bIns="0" lIns="0" rIns="0" tIns="0" wrap="none">
              <a:normAutofit lnSpcReduction="10000"/>
              <a:sp3d extrusionH="57150">
                <a:bevelT h="1270" w="1270"/>
              </a:sp3d>
            </a:bodyPr>
            <a:lstStyle/>
            <a:p>
              <a:pPr>
                <a:spcBef>
                  <a:spcPct val="0"/>
                </a:spcBef>
                <a:buClr>
                  <a:prstClr val="white"/>
                </a:buClr>
                <a:tabLst>
                  <a:tab pos="177800"/>
                  <a:tab pos="803275"/>
                </a:tabLst>
                <a:defRPr/>
              </a:pPr>
              <a:r>
                <a:rPr altLang="ko-KR" lang="en-US" sz="3600">
                  <a:solidFill>
                    <a:schemeClr val="accent3"/>
                  </a:solidFill>
                  <a:latin charset="0" panose="020b0806030902050204" pitchFamily="34" typeface="Impact"/>
                </a:rPr>
                <a:t>90%</a:t>
              </a:r>
            </a:p>
          </p:txBody>
        </p:sp>
        <p:sp>
          <p:nvSpPr>
            <p:cNvPr id="7" name="TextBox 12"/>
            <p:cNvSpPr txBox="1"/>
            <p:nvPr/>
          </p:nvSpPr>
          <p:spPr bwMode="auto">
            <a:xfrm flipH="1">
              <a:off x="9065370" y="4051635"/>
              <a:ext cx="605935" cy="498598"/>
            </a:xfrm>
            <a:prstGeom prst="rect">
              <a:avLst/>
            </a:prstGeom>
            <a:noFill/>
            <a:effectLst/>
            <a:scene3d>
              <a:camera prst="orthographicFront">
                <a:rot lat="0" lon="0" rev="0"/>
              </a:camera>
              <a:lightRig dir="t" rig="threePt"/>
            </a:scene3d>
            <a:sp3d prstMaterial="matte">
              <a:bevelT h="1270" w="1270"/>
            </a:sp3d>
          </p:spPr>
          <p:txBody>
            <a:bodyPr bIns="0" lIns="0" rIns="0" tIns="0" wrap="none">
              <a:normAutofit lnSpcReduction="10000"/>
              <a:sp3d extrusionH="57150">
                <a:bevelT h="1270" w="1270"/>
              </a:sp3d>
            </a:bodyPr>
            <a:lstStyle/>
            <a:p>
              <a:pPr>
                <a:spcBef>
                  <a:spcPct val="0"/>
                </a:spcBef>
                <a:buClr>
                  <a:prstClr val="white"/>
                </a:buClr>
                <a:tabLst>
                  <a:tab pos="177800"/>
                  <a:tab pos="803275"/>
                </a:tabLst>
                <a:defRPr/>
              </a:pPr>
              <a:r>
                <a:rPr altLang="ko-KR" lang="en-US" sz="3600">
                  <a:solidFill>
                    <a:schemeClr val="accent4"/>
                  </a:solidFill>
                  <a:latin charset="0" panose="020b0806030902050204" pitchFamily="34" typeface="Impact"/>
                </a:rPr>
                <a:t>70%</a:t>
              </a:r>
            </a:p>
          </p:txBody>
        </p:sp>
        <p:sp>
          <p:nvSpPr>
            <p:cNvPr id="8" name="Freeform: Shape 13"/>
            <p:cNvSpPr/>
            <p:nvPr/>
          </p:nvSpPr>
          <p:spPr bwMode="auto">
            <a:xfrm>
              <a:off x="2000798" y="1988840"/>
              <a:ext cx="1975127" cy="1757773"/>
            </a:xfrm>
            <a:custGeom>
              <a:gdLst>
                <a:gd fmla="*/ 0 w 1531" name="T0"/>
                <a:gd fmla="*/ 100 h 1395" name="T1"/>
                <a:gd fmla="*/ 0 w 1531" name="T2"/>
                <a:gd fmla="*/ 1309 h 1395" name="T3"/>
                <a:gd fmla="*/ 1531 w 1531" name="T4"/>
                <a:gd fmla="*/ 1395 h 1395" name="T5"/>
                <a:gd fmla="*/ 1531 w 1531" name="T6"/>
                <a:gd fmla="*/ 0 h 1395" name="T7"/>
                <a:gd fmla="*/ 0 w 1531" name="T8"/>
                <a:gd fmla="*/ 100 h 1395" name="T9"/>
              </a:gdLst>
              <a:cxnLst>
                <a:cxn ang="0">
                  <a:pos x="T0" y="T1"/>
                </a:cxn>
                <a:cxn ang="0">
                  <a:pos x="T2" y="T3"/>
                </a:cxn>
                <a:cxn ang="0">
                  <a:pos x="T4" y="T5"/>
                </a:cxn>
                <a:cxn ang="0">
                  <a:pos x="T6" y="T7"/>
                </a:cxn>
                <a:cxn ang="0">
                  <a:pos x="T8" y="T9"/>
                </a:cxn>
              </a:cxnLst>
              <a:rect b="b" l="0" r="r" t="0"/>
              <a:pathLst>
                <a:path h="1395" w="1531">
                  <a:moveTo>
                    <a:pt x="0" y="100"/>
                  </a:moveTo>
                  <a:lnTo>
                    <a:pt x="0" y="1309"/>
                  </a:lnTo>
                  <a:lnTo>
                    <a:pt x="1531" y="1395"/>
                  </a:lnTo>
                  <a:lnTo>
                    <a:pt x="1531" y="0"/>
                  </a:lnTo>
                  <a:lnTo>
                    <a:pt x="0" y="100"/>
                  </a:lnTo>
                  <a:close/>
                </a:path>
              </a:pathLst>
            </a:custGeom>
            <a:solidFill>
              <a:schemeClr val="accent1"/>
            </a:solidFill>
            <a:ln w="38100">
              <a:solidFill>
                <a:schemeClr val="accent1">
                  <a:lumMod val="50000"/>
                </a:schemeClr>
              </a:solidFill>
            </a:ln>
            <a:effectLst/>
          </p:spPr>
          <p:txBody>
            <a:bodyPr anchor="ctr"/>
            <a:lstStyle/>
            <a:p>
              <a:pPr algn="ctr"/>
              <a:endParaRPr/>
            </a:p>
          </p:txBody>
        </p:sp>
        <p:sp>
          <p:nvSpPr>
            <p:cNvPr id="9" name="Freeform: Shape 14"/>
            <p:cNvSpPr/>
            <p:nvPr/>
          </p:nvSpPr>
          <p:spPr bwMode="auto">
            <a:xfrm>
              <a:off x="3963715" y="1988840"/>
              <a:ext cx="2138968" cy="1757773"/>
            </a:xfrm>
            <a:custGeom>
              <a:gdLst>
                <a:gd fmla="*/ 1658 w 1658" name="T0"/>
                <a:gd fmla="*/ 177 h 1395" name="T1"/>
                <a:gd fmla="*/ 1658 w 1658" name="T2"/>
                <a:gd fmla="*/ 1244 h 1395" name="T3"/>
                <a:gd fmla="*/ 0 w 1658" name="T4"/>
                <a:gd fmla="*/ 1395 h 1395" name="T5"/>
                <a:gd fmla="*/ 0 w 1658" name="T6"/>
                <a:gd fmla="*/ 0 h 1395" name="T7"/>
                <a:gd fmla="*/ 1658 w 1658" name="T8"/>
                <a:gd fmla="*/ 177 h 1395" name="T9"/>
              </a:gdLst>
              <a:cxnLst>
                <a:cxn ang="0">
                  <a:pos x="T0" y="T1"/>
                </a:cxn>
                <a:cxn ang="0">
                  <a:pos x="T2" y="T3"/>
                </a:cxn>
                <a:cxn ang="0">
                  <a:pos x="T4" y="T5"/>
                </a:cxn>
                <a:cxn ang="0">
                  <a:pos x="T6" y="T7"/>
                </a:cxn>
                <a:cxn ang="0">
                  <a:pos x="T8" y="T9"/>
                </a:cxn>
              </a:cxnLst>
              <a:rect b="b" l="0" r="r" t="0"/>
              <a:pathLst>
                <a:path h="1395" w="1658">
                  <a:moveTo>
                    <a:pt x="1658" y="177"/>
                  </a:moveTo>
                  <a:lnTo>
                    <a:pt x="1658" y="1244"/>
                  </a:lnTo>
                  <a:lnTo>
                    <a:pt x="0" y="1395"/>
                  </a:lnTo>
                  <a:lnTo>
                    <a:pt x="0" y="0"/>
                  </a:lnTo>
                  <a:lnTo>
                    <a:pt x="1658" y="177"/>
                  </a:lnTo>
                  <a:close/>
                </a:path>
              </a:pathLst>
            </a:custGeom>
            <a:solidFill>
              <a:schemeClr val="accent2"/>
            </a:solidFill>
            <a:ln w="3810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Freeform: Shape 15"/>
            <p:cNvSpPr/>
            <p:nvPr/>
          </p:nvSpPr>
          <p:spPr bwMode="auto">
            <a:xfrm>
              <a:off x="6099256" y="1990689"/>
              <a:ext cx="1807416" cy="1757773"/>
            </a:xfrm>
            <a:custGeom>
              <a:gdLst>
                <a:gd fmla="*/ 0 w 1401" name="T0"/>
                <a:gd fmla="*/ 177 h 1395" name="T1"/>
                <a:gd fmla="*/ 0 w 1401" name="T2"/>
                <a:gd fmla="*/ 1244 h 1395" name="T3"/>
                <a:gd fmla="*/ 1401 w 1401" name="T4"/>
                <a:gd fmla="*/ 1395 h 1395" name="T5"/>
                <a:gd fmla="*/ 1401 w 1401" name="T6"/>
                <a:gd fmla="*/ 0 h 1395" name="T7"/>
                <a:gd fmla="*/ 0 w 1401" name="T8"/>
                <a:gd fmla="*/ 177 h 1395" name="T9"/>
              </a:gdLst>
              <a:cxnLst>
                <a:cxn ang="0">
                  <a:pos x="T0" y="T1"/>
                </a:cxn>
                <a:cxn ang="0">
                  <a:pos x="T2" y="T3"/>
                </a:cxn>
                <a:cxn ang="0">
                  <a:pos x="T4" y="T5"/>
                </a:cxn>
                <a:cxn ang="0">
                  <a:pos x="T6" y="T7"/>
                </a:cxn>
                <a:cxn ang="0">
                  <a:pos x="T8" y="T9"/>
                </a:cxn>
              </a:cxnLst>
              <a:rect b="b" l="0" r="r" t="0"/>
              <a:pathLst>
                <a:path h="1395" w="1401">
                  <a:moveTo>
                    <a:pt x="0" y="177"/>
                  </a:moveTo>
                  <a:lnTo>
                    <a:pt x="0" y="1244"/>
                  </a:lnTo>
                  <a:lnTo>
                    <a:pt x="1401" y="1395"/>
                  </a:lnTo>
                  <a:lnTo>
                    <a:pt x="1401" y="0"/>
                  </a:lnTo>
                  <a:lnTo>
                    <a:pt x="0" y="177"/>
                  </a:lnTo>
                  <a:close/>
                </a:path>
              </a:pathLst>
            </a:custGeom>
            <a:solidFill>
              <a:schemeClr val="accent3"/>
            </a:solidFill>
            <a:ln w="3810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Freeform: Shape 16"/>
            <p:cNvSpPr/>
            <p:nvPr/>
          </p:nvSpPr>
          <p:spPr bwMode="auto">
            <a:xfrm>
              <a:off x="7896200" y="1984089"/>
              <a:ext cx="2252497" cy="1757773"/>
            </a:xfrm>
            <a:custGeom>
              <a:gdLst>
                <a:gd fmla="*/ 1746 w 1746" name="T0"/>
                <a:gd fmla="*/ 124 h 1395" name="T1"/>
                <a:gd fmla="*/ 1746 w 1746" name="T2"/>
                <a:gd fmla="*/ 1294 h 1395" name="T3"/>
                <a:gd fmla="*/ 0 w 1746" name="T4"/>
                <a:gd fmla="*/ 1395 h 1395" name="T5"/>
                <a:gd fmla="*/ 0 w 1746" name="T6"/>
                <a:gd fmla="*/ 0 h 1395" name="T7"/>
                <a:gd fmla="*/ 1746 w 1746" name="T8"/>
                <a:gd fmla="*/ 124 h 1395" name="T9"/>
              </a:gdLst>
              <a:cxnLst>
                <a:cxn ang="0">
                  <a:pos x="T0" y="T1"/>
                </a:cxn>
                <a:cxn ang="0">
                  <a:pos x="T2" y="T3"/>
                </a:cxn>
                <a:cxn ang="0">
                  <a:pos x="T4" y="T5"/>
                </a:cxn>
                <a:cxn ang="0">
                  <a:pos x="T6" y="T7"/>
                </a:cxn>
                <a:cxn ang="0">
                  <a:pos x="T8" y="T9"/>
                </a:cxn>
              </a:cxnLst>
              <a:rect b="b" l="0" r="r" t="0"/>
              <a:pathLst>
                <a:path h="1395" w="1746">
                  <a:moveTo>
                    <a:pt x="1746" y="124"/>
                  </a:moveTo>
                  <a:lnTo>
                    <a:pt x="1746" y="1294"/>
                  </a:lnTo>
                  <a:lnTo>
                    <a:pt x="0" y="1395"/>
                  </a:lnTo>
                  <a:lnTo>
                    <a:pt x="0" y="0"/>
                  </a:lnTo>
                  <a:lnTo>
                    <a:pt x="1746" y="124"/>
                  </a:lnTo>
                  <a:close/>
                </a:path>
              </a:pathLst>
            </a:custGeom>
            <a:solidFill>
              <a:schemeClr val="accent4"/>
            </a:solidFill>
            <a:ln w="3810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Freeform: Shape 71"/>
            <p:cNvSpPr/>
            <p:nvPr/>
          </p:nvSpPr>
          <p:spPr bwMode="auto">
            <a:xfrm>
              <a:off x="4785313" y="2564904"/>
              <a:ext cx="595513" cy="595513"/>
            </a:xfrm>
            <a:custGeom>
              <a:gdLst>
                <a:gd fmla="*/ 184 w 260" name="T0"/>
                <a:gd fmla="*/ 106 h 260" name="T1"/>
                <a:gd fmla="*/ 193 w 260" name="T2"/>
                <a:gd fmla="*/ 143 h 260" name="T3"/>
                <a:gd fmla="*/ 117 w 260" name="T4"/>
                <a:gd fmla="*/ 219 h 260" name="T5"/>
                <a:gd fmla="*/ 42 w 260" name="T6"/>
                <a:gd fmla="*/ 143 h 260" name="T7"/>
                <a:gd fmla="*/ 117 w 260" name="T8"/>
                <a:gd fmla="*/ 66 h 260" name="T9"/>
                <a:gd fmla="*/ 154 w 260" name="T10"/>
                <a:gd fmla="*/ 76 h 260" name="T11"/>
                <a:gd fmla="*/ 183 w 260" name="T12"/>
                <a:gd fmla="*/ 46 h 260" name="T13"/>
                <a:gd fmla="*/ 117 w 260" name="T14"/>
                <a:gd fmla="*/ 25 h 260" name="T15"/>
                <a:gd fmla="*/ 0 w 260" name="T16"/>
                <a:gd fmla="*/ 143 h 260" name="T17"/>
                <a:gd fmla="*/ 117 w 260" name="T18"/>
                <a:gd fmla="*/ 260 h 260" name="T19"/>
                <a:gd fmla="*/ 233 w 260" name="T20"/>
                <a:gd fmla="*/ 143 h 260" name="T21"/>
                <a:gd fmla="*/ 213 w 260" name="T22"/>
                <a:gd fmla="*/ 77 h 260" name="T23"/>
                <a:gd fmla="*/ 184 w 260" name="T24"/>
                <a:gd fmla="*/ 106 h 260" name="T25"/>
                <a:gd fmla="*/ 225 w 260" name="T26"/>
                <a:gd fmla="*/ 35 h 260" name="T27"/>
                <a:gd fmla="*/ 225 w 260" name="T28"/>
                <a:gd fmla="*/ 35 h 260" name="T29"/>
                <a:gd fmla="*/ 225 w 260" name="T30"/>
                <a:gd fmla="*/ 0 h 260" name="T31"/>
                <a:gd fmla="*/ 203 w 260" name="T32"/>
                <a:gd fmla="*/ 23 h 260" name="T33"/>
                <a:gd fmla="*/ 203 w 260" name="T34"/>
                <a:gd fmla="*/ 46 h 260" name="T35"/>
                <a:gd fmla="*/ 139 w 260" name="T36"/>
                <a:gd fmla="*/ 111 h 260" name="T37"/>
                <a:gd fmla="*/ 117 w 260" name="T38"/>
                <a:gd fmla="*/ 104 h 260" name="T39"/>
                <a:gd fmla="*/ 79 w 260" name="T40"/>
                <a:gd fmla="*/ 143 h 260" name="T41"/>
                <a:gd fmla="*/ 117 w 260" name="T42"/>
                <a:gd fmla="*/ 181 h 260" name="T43"/>
                <a:gd fmla="*/ 155 w 260" name="T44"/>
                <a:gd fmla="*/ 143 h 260" name="T45"/>
                <a:gd fmla="*/ 150 w 260" name="T46"/>
                <a:gd fmla="*/ 123 h 260" name="T47"/>
                <a:gd fmla="*/ 215 w 260" name="T48"/>
                <a:gd fmla="*/ 58 h 260" name="T49"/>
                <a:gd fmla="*/ 237 w 260" name="T50"/>
                <a:gd fmla="*/ 58 h 260" name="T51"/>
                <a:gd fmla="*/ 260 w 260" name="T52"/>
                <a:gd fmla="*/ 35 h 260" name="T53"/>
                <a:gd fmla="*/ 225 w 260" name="T54"/>
                <a:gd fmla="*/ 35 h 2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60" w="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accent1">
                <a:lumMod val="50000"/>
              </a:schemeClr>
            </a:solidFill>
            <a:ln>
              <a:noFill/>
            </a:ln>
            <a:extLst/>
          </p:spPr>
          <p:txBody>
            <a:bodyPr anchor="ctr"/>
            <a:lstStyle/>
            <a:p>
              <a:pPr algn="ctr"/>
              <a:endParaRPr/>
            </a:p>
          </p:txBody>
        </p:sp>
        <p:sp>
          <p:nvSpPr>
            <p:cNvPr id="13" name="Freeform: Shape 72"/>
            <p:cNvSpPr/>
            <p:nvPr/>
          </p:nvSpPr>
          <p:spPr bwMode="auto">
            <a:xfrm>
              <a:off x="2659665" y="2564904"/>
              <a:ext cx="595513" cy="595513"/>
            </a:xfrm>
            <a:custGeom>
              <a:gdLst>
                <a:gd fmla="*/ 74 w 236" name="T0"/>
                <a:gd fmla="*/ 160 h 236" name="T1"/>
                <a:gd fmla="*/ 93 w 236" name="T2"/>
                <a:gd fmla="*/ 160 h 236" name="T3"/>
                <a:gd fmla="*/ 93 w 236" name="T4"/>
                <a:gd fmla="*/ 103 h 236" name="T5"/>
                <a:gd fmla="*/ 74 w 236" name="T6"/>
                <a:gd fmla="*/ 103 h 236" name="T7"/>
                <a:gd fmla="*/ 74 w 236" name="T8"/>
                <a:gd fmla="*/ 160 h 236" name="T9"/>
                <a:gd fmla="*/ 140 w 236" name="T10"/>
                <a:gd fmla="*/ 102 h 236" name="T11"/>
                <a:gd fmla="*/ 122 w 236" name="T12"/>
                <a:gd fmla="*/ 111 h 236" name="T13"/>
                <a:gd fmla="*/ 122 w 236" name="T14"/>
                <a:gd fmla="*/ 103 h 236" name="T15"/>
                <a:gd fmla="*/ 103 w 236" name="T16"/>
                <a:gd fmla="*/ 103 h 236" name="T17"/>
                <a:gd fmla="*/ 103 w 236" name="T18"/>
                <a:gd fmla="*/ 160 h 236" name="T19"/>
                <a:gd fmla="*/ 122 w 236" name="T20"/>
                <a:gd fmla="*/ 160 h 236" name="T21"/>
                <a:gd fmla="*/ 122 w 236" name="T22"/>
                <a:gd fmla="*/ 128 h 236" name="T23"/>
                <a:gd fmla="*/ 123 w 236" name="T24"/>
                <a:gd fmla="*/ 124 h 236" name="T25"/>
                <a:gd fmla="*/ 133 w 236" name="T26"/>
                <a:gd fmla="*/ 117 h 236" name="T27"/>
                <a:gd fmla="*/ 142 w 236" name="T28"/>
                <a:gd fmla="*/ 130 h 236" name="T29"/>
                <a:gd fmla="*/ 142 w 236" name="T30"/>
                <a:gd fmla="*/ 160 h 236" name="T31"/>
                <a:gd fmla="*/ 161 w 236" name="T32"/>
                <a:gd fmla="*/ 160 h 236" name="T33"/>
                <a:gd fmla="*/ 161 w 236" name="T34"/>
                <a:gd fmla="*/ 160 h 236" name="T35"/>
                <a:gd fmla="*/ 161 w 236" name="T36"/>
                <a:gd fmla="*/ 127 h 236" name="T37"/>
                <a:gd fmla="*/ 140 w 236" name="T38"/>
                <a:gd fmla="*/ 102 h 236" name="T39"/>
                <a:gd fmla="*/ 122 w 236" name="T40"/>
                <a:gd fmla="*/ 111 h 236" name="T41"/>
                <a:gd fmla="*/ 122 w 236" name="T42"/>
                <a:gd fmla="*/ 111 h 236" name="T43"/>
                <a:gd fmla="*/ 122 w 236" name="T44"/>
                <a:gd fmla="*/ 111 h 236" name="T45"/>
                <a:gd fmla="*/ 83 w 236" name="T46"/>
                <a:gd fmla="*/ 75 h 236" name="T47"/>
                <a:gd fmla="*/ 73 w 236" name="T48"/>
                <a:gd fmla="*/ 85 h 236" name="T49"/>
                <a:gd fmla="*/ 83 w 236" name="T50"/>
                <a:gd fmla="*/ 95 h 236" name="T51"/>
                <a:gd fmla="*/ 83 w 236" name="T52"/>
                <a:gd fmla="*/ 95 h 236" name="T53"/>
                <a:gd fmla="*/ 94 w 236" name="T54"/>
                <a:gd fmla="*/ 85 h 236" name="T55"/>
                <a:gd fmla="*/ 83 w 236" name="T56"/>
                <a:gd fmla="*/ 75 h 236" name="T57"/>
                <a:gd fmla="*/ 118 w 236" name="T58"/>
                <a:gd fmla="*/ 0 h 236" name="T59"/>
                <a:gd fmla="*/ 0 w 236" name="T60"/>
                <a:gd fmla="*/ 118 h 236" name="T61"/>
                <a:gd fmla="*/ 118 w 236" name="T62"/>
                <a:gd fmla="*/ 236 h 236" name="T63"/>
                <a:gd fmla="*/ 236 w 236" name="T64"/>
                <a:gd fmla="*/ 118 h 236" name="T65"/>
                <a:gd fmla="*/ 118 w 236" name="T66"/>
                <a:gd fmla="*/ 0 h 236" name="T67"/>
                <a:gd fmla="*/ 181 w 236" name="T68"/>
                <a:gd fmla="*/ 172 h 236" name="T69"/>
                <a:gd fmla="*/ 171 w 236" name="T70"/>
                <a:gd fmla="*/ 181 h 236" name="T71"/>
                <a:gd fmla="*/ 64 w 236" name="T72"/>
                <a:gd fmla="*/ 181 h 236" name="T73"/>
                <a:gd fmla="*/ 55 w 236" name="T74"/>
                <a:gd fmla="*/ 172 h 236" name="T75"/>
                <a:gd fmla="*/ 55 w 236" name="T76"/>
                <a:gd fmla="*/ 63 h 236" name="T77"/>
                <a:gd fmla="*/ 64 w 236" name="T78"/>
                <a:gd fmla="*/ 54 h 236" name="T79"/>
                <a:gd fmla="*/ 171 w 236" name="T80"/>
                <a:gd fmla="*/ 54 h 236" name="T81"/>
                <a:gd fmla="*/ 181 w 236" name="T82"/>
                <a:gd fmla="*/ 63 h 236" name="T83"/>
                <a:gd fmla="*/ 181 w 236" name="T84"/>
                <a:gd fmla="*/ 172 h 23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6" w="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1">
                <a:lumMod val="50000"/>
              </a:schemeClr>
            </a:solidFill>
            <a:ln>
              <a:noFill/>
            </a:ln>
            <a:extLst/>
          </p:spPr>
          <p:txBody>
            <a:bodyPr anchor="ctr"/>
            <a:lstStyle/>
            <a:p>
              <a:pPr algn="ctr"/>
              <a:endParaRPr/>
            </a:p>
          </p:txBody>
        </p:sp>
        <p:sp>
          <p:nvSpPr>
            <p:cNvPr id="14" name="Freeform: Shape 73"/>
            <p:cNvSpPr/>
            <p:nvPr/>
          </p:nvSpPr>
          <p:spPr bwMode="auto">
            <a:xfrm>
              <a:off x="8752247" y="2564904"/>
              <a:ext cx="595513" cy="595513"/>
            </a:xfrm>
            <a:custGeom>
              <a:gdLst>
                <a:gd fmla="*/ 116 w 232" name="T0"/>
                <a:gd fmla="*/ 0 h 232" name="T1"/>
                <a:gd fmla="*/ 0 w 232" name="T2"/>
                <a:gd fmla="*/ 116 h 232" name="T3"/>
                <a:gd fmla="*/ 116 w 232" name="T4"/>
                <a:gd fmla="*/ 232 h 232" name="T5"/>
                <a:gd fmla="*/ 232 w 232" name="T6"/>
                <a:gd fmla="*/ 116 h 232" name="T7"/>
                <a:gd fmla="*/ 116 w 232" name="T8"/>
                <a:gd fmla="*/ 0 h 232" name="T9"/>
                <a:gd fmla="*/ 129 w 232" name="T10"/>
                <a:gd fmla="*/ 208 h 232" name="T11"/>
                <a:gd fmla="*/ 129 w 232" name="T12"/>
                <a:gd fmla="*/ 190 h 232" name="T13"/>
                <a:gd fmla="*/ 117 w 232" name="T14"/>
                <a:gd fmla="*/ 178 h 232" name="T15"/>
                <a:gd fmla="*/ 105 w 232" name="T16"/>
                <a:gd fmla="*/ 190 h 232" name="T17"/>
                <a:gd fmla="*/ 105 w 232" name="T18"/>
                <a:gd fmla="*/ 208 h 232" name="T19"/>
                <a:gd fmla="*/ 25 w 232" name="T20"/>
                <a:gd fmla="*/ 129 h 232" name="T21"/>
                <a:gd fmla="*/ 42 w 232" name="T22"/>
                <a:gd fmla="*/ 129 h 232" name="T23"/>
                <a:gd fmla="*/ 53 w 232" name="T24"/>
                <a:gd fmla="*/ 117 h 232" name="T25"/>
                <a:gd fmla="*/ 42 w 232" name="T26"/>
                <a:gd fmla="*/ 105 h 232" name="T27"/>
                <a:gd fmla="*/ 24 w 232" name="T28"/>
                <a:gd fmla="*/ 105 h 232" name="T29"/>
                <a:gd fmla="*/ 104 w 232" name="T30"/>
                <a:gd fmla="*/ 25 h 232" name="T31"/>
                <a:gd fmla="*/ 104 w 232" name="T32"/>
                <a:gd fmla="*/ 41 h 232" name="T33"/>
                <a:gd fmla="*/ 116 w 232" name="T34"/>
                <a:gd fmla="*/ 53 h 232" name="T35"/>
                <a:gd fmla="*/ 128 w 232" name="T36"/>
                <a:gd fmla="*/ 41 h 232" name="T37"/>
                <a:gd fmla="*/ 128 w 232" name="T38"/>
                <a:gd fmla="*/ 25 h 232" name="T39"/>
                <a:gd fmla="*/ 208 w 232" name="T40"/>
                <a:gd fmla="*/ 104 h 232" name="T41"/>
                <a:gd fmla="*/ 190 w 232" name="T42"/>
                <a:gd fmla="*/ 104 h 232" name="T43"/>
                <a:gd fmla="*/ 179 w 232" name="T44"/>
                <a:gd fmla="*/ 116 h 232" name="T45"/>
                <a:gd fmla="*/ 190 w 232" name="T46"/>
                <a:gd fmla="*/ 128 h 232" name="T47"/>
                <a:gd fmla="*/ 208 w 232" name="T48"/>
                <a:gd fmla="*/ 128 h 232" name="T49"/>
                <a:gd fmla="*/ 129 w 232" name="T50"/>
                <a:gd fmla="*/ 208 h 232" name="T51"/>
                <a:gd fmla="*/ 124 w 232" name="T52"/>
                <a:gd fmla="*/ 94 h 232" name="T53"/>
                <a:gd fmla="*/ 70 w 232" name="T54"/>
                <a:gd fmla="*/ 69 h 232" name="T55"/>
                <a:gd fmla="*/ 94 w 232" name="T56"/>
                <a:gd fmla="*/ 124 h 232" name="T57"/>
                <a:gd fmla="*/ 109 w 232" name="T58"/>
                <a:gd fmla="*/ 138 h 232" name="T59"/>
                <a:gd fmla="*/ 163 w 232" name="T60"/>
                <a:gd fmla="*/ 163 h 232" name="T61"/>
                <a:gd fmla="*/ 138 w 232" name="T62"/>
                <a:gd fmla="*/ 108 h 232" name="T63"/>
                <a:gd fmla="*/ 124 w 232" name="T64"/>
                <a:gd fmla="*/ 94 h 232" name="T65"/>
                <a:gd fmla="*/ 123 w 232" name="T66"/>
                <a:gd fmla="*/ 123 h 232" name="T67"/>
                <a:gd fmla="*/ 110 w 232" name="T68"/>
                <a:gd fmla="*/ 123 h 232" name="T69"/>
                <a:gd fmla="*/ 110 w 232" name="T70"/>
                <a:gd fmla="*/ 109 h 232" name="T71"/>
                <a:gd fmla="*/ 123 w 232" name="T72"/>
                <a:gd fmla="*/ 109 h 232" name="T73"/>
                <a:gd fmla="*/ 123 w 232" name="T74"/>
                <a:gd fmla="*/ 123 h 23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31" w="231">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1">
                <a:lumMod val="50000"/>
              </a:schemeClr>
            </a:solidFill>
            <a:ln>
              <a:noFill/>
            </a:ln>
            <a:extLst/>
          </p:spPr>
          <p:txBody>
            <a:bodyPr anchor="ctr"/>
            <a:lstStyle/>
            <a:p>
              <a:pPr algn="ctr"/>
              <a:endParaRPr/>
            </a:p>
          </p:txBody>
        </p:sp>
        <p:sp>
          <p:nvSpPr>
            <p:cNvPr id="15" name="Freeform: Shape 74"/>
            <p:cNvSpPr/>
            <p:nvPr/>
          </p:nvSpPr>
          <p:spPr bwMode="auto">
            <a:xfrm>
              <a:off x="6619552" y="2564904"/>
              <a:ext cx="595513" cy="595513"/>
            </a:xfrm>
            <a:custGeom>
              <a:gdLst>
                <a:gd fmla="*/ 182 w 236" name="T0"/>
                <a:gd fmla="*/ 109 h 236" name="T1"/>
                <a:gd fmla="*/ 157 w 236" name="T2"/>
                <a:gd fmla="*/ 103 h 236" name="T3"/>
                <a:gd fmla="*/ 134 w 236" name="T4"/>
                <a:gd fmla="*/ 102 h 236" name="T5"/>
                <a:gd fmla="*/ 120 w 236" name="T6"/>
                <a:gd fmla="*/ 114 h 236" name="T7"/>
                <a:gd fmla="*/ 118 w 236" name="T8"/>
                <a:gd fmla="*/ 129 h 236" name="T9"/>
                <a:gd fmla="*/ 122 w 236" name="T10"/>
                <a:gd fmla="*/ 141 h 236" name="T11"/>
                <a:gd fmla="*/ 135 w 236" name="T12"/>
                <a:gd fmla="*/ 156 h 236" name="T13"/>
                <a:gd fmla="*/ 139 w 236" name="T14"/>
                <a:gd fmla="*/ 185 h 236" name="T15"/>
                <a:gd fmla="*/ 152 w 236" name="T16"/>
                <a:gd fmla="*/ 198 h 236" name="T17"/>
                <a:gd fmla="*/ 169 w 236" name="T18"/>
                <a:gd fmla="*/ 180 h 236" name="T19"/>
                <a:gd fmla="*/ 187 w 236" name="T20"/>
                <a:gd fmla="*/ 150 h 236" name="T21"/>
                <a:gd fmla="*/ 200 w 236" name="T22"/>
                <a:gd fmla="*/ 122 h 236" name="T23"/>
                <a:gd fmla="*/ 182 w 236" name="T24"/>
                <a:gd fmla="*/ 109 h 236" name="T25"/>
                <a:gd fmla="*/ 118 w 236" name="T26"/>
                <a:gd fmla="*/ 0 h 236" name="T27"/>
                <a:gd fmla="*/ 0 w 236" name="T28"/>
                <a:gd fmla="*/ 118 h 236" name="T29"/>
                <a:gd fmla="*/ 118 w 236" name="T30"/>
                <a:gd fmla="*/ 236 h 236" name="T31"/>
                <a:gd fmla="*/ 236 w 236" name="T32"/>
                <a:gd fmla="*/ 118 h 236" name="T33"/>
                <a:gd fmla="*/ 118 w 236" name="T34"/>
                <a:gd fmla="*/ 0 h 236" name="T35"/>
                <a:gd fmla="*/ 126 w 236" name="T36"/>
                <a:gd fmla="*/ 212 h 236" name="T37"/>
                <a:gd fmla="*/ 128 w 236" name="T38"/>
                <a:gd fmla="*/ 208 h 236" name="T39"/>
                <a:gd fmla="*/ 125 w 236" name="T40"/>
                <a:gd fmla="*/ 186 h 236" name="T41"/>
                <a:gd fmla="*/ 105 w 236" name="T42"/>
                <a:gd fmla="*/ 186 h 236" name="T43"/>
                <a:gd fmla="*/ 98 w 236" name="T44"/>
                <a:gd fmla="*/ 207 h 236" name="T45"/>
                <a:gd fmla="*/ 102 w 236" name="T46"/>
                <a:gd fmla="*/ 211 h 236" name="T47"/>
                <a:gd fmla="*/ 34 w 236" name="T48"/>
                <a:gd fmla="*/ 161 h 236" name="T49"/>
                <a:gd fmla="*/ 44 w 236" name="T50"/>
                <a:gd fmla="*/ 157 h 236" name="T51"/>
                <a:gd fmla="*/ 44 w 236" name="T52"/>
                <a:gd fmla="*/ 157 h 236" name="T53"/>
                <a:gd fmla="*/ 81 w 236" name="T54"/>
                <a:gd fmla="*/ 142 h 236" name="T55"/>
                <a:gd fmla="*/ 81 w 236" name="T56"/>
                <a:gd fmla="*/ 118 h 236" name="T57"/>
                <a:gd fmla="*/ 55 w 236" name="T58"/>
                <a:gd fmla="*/ 94 h 236" name="T59"/>
                <a:gd fmla="*/ 28 w 236" name="T60"/>
                <a:gd fmla="*/ 90 h 236" name="T61"/>
                <a:gd fmla="*/ 84 w 236" name="T62"/>
                <a:gd fmla="*/ 30 h 236" name="T63"/>
                <a:gd fmla="*/ 84 w 236" name="T64"/>
                <a:gd fmla="*/ 31 h 236" name="T65"/>
                <a:gd fmla="*/ 102 w 236" name="T66"/>
                <a:gd fmla="*/ 56 h 236" name="T67"/>
                <a:gd fmla="*/ 120 w 236" name="T68"/>
                <a:gd fmla="*/ 79 h 236" name="T69"/>
                <a:gd fmla="*/ 131 w 236" name="T70"/>
                <a:gd fmla="*/ 97 h 236" name="T71"/>
                <a:gd fmla="*/ 146 w 236" name="T72"/>
                <a:gd fmla="*/ 88 h 236" name="T73"/>
                <a:gd fmla="*/ 177 w 236" name="T74"/>
                <a:gd fmla="*/ 66 h 236" name="T75"/>
                <a:gd fmla="*/ 190 w 236" name="T76"/>
                <a:gd fmla="*/ 57 h 236" name="T77"/>
                <a:gd fmla="*/ 212 w 236" name="T78"/>
                <a:gd fmla="*/ 118 h 236" name="T79"/>
                <a:gd fmla="*/ 126 w 236" name="T80"/>
                <a:gd fmla="*/ 212 h 2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6" w="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1">
                <a:lumMod val="50000"/>
              </a:schemeClr>
            </a:solidFill>
            <a:ln>
              <a:noFill/>
            </a:ln>
            <a:extLst/>
          </p:spPr>
          <p:txBody>
            <a:bodyPr anchor="ctr"/>
            <a:lstStyle/>
            <a:p>
              <a:pPr algn="ctr"/>
              <a:endParaRPr/>
            </a:p>
          </p:txBody>
        </p:sp>
      </p:grpSp>
      <p:grpSp>
        <p:nvGrpSpPr>
          <p:cNvPr id="28" name="组合 27"/>
          <p:cNvGrpSpPr/>
          <p:nvPr/>
        </p:nvGrpSpPr>
        <p:grpSpPr>
          <a:xfrm>
            <a:off x="1" y="0"/>
            <a:ext cx="2095501" cy="1504951"/>
            <a:chOff x="1" y="0"/>
            <a:chExt cx="2095501" cy="1504951"/>
          </a:xfrm>
        </p:grpSpPr>
        <p:pic>
          <p:nvPicPr>
            <p:cNvPr id="29" name="图片 28"/>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30" name="图片 29"/>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31" name="组合 30"/>
          <p:cNvGrpSpPr/>
          <p:nvPr/>
        </p:nvGrpSpPr>
        <p:grpSpPr>
          <a:xfrm>
            <a:off x="1934256" y="527597"/>
            <a:ext cx="6057900" cy="666561"/>
            <a:chOff x="1524000" y="464431"/>
            <a:chExt cx="6057900" cy="666561"/>
          </a:xfrm>
        </p:grpSpPr>
        <p:sp>
          <p:nvSpPr>
            <p:cNvPr id="32" name="文本框 31"/>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33" name="文本框 32"/>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grpSp>
        <p:nvGrpSpPr>
          <p:cNvPr id="37" name="组合 36"/>
          <p:cNvGrpSpPr/>
          <p:nvPr/>
        </p:nvGrpSpPr>
        <p:grpSpPr>
          <a:xfrm>
            <a:off x="1566702" y="4550233"/>
            <a:ext cx="2241974" cy="1198240"/>
            <a:chOff x="2116718" y="3325188"/>
            <a:chExt cx="2241974" cy="1198240"/>
          </a:xfrm>
        </p:grpSpPr>
        <p:sp>
          <p:nvSpPr>
            <p:cNvPr id="38" name="矩形 37"/>
            <p:cNvSpPr/>
            <p:nvPr/>
          </p:nvSpPr>
          <p:spPr>
            <a:xfrm>
              <a:off x="2222527" y="3677812"/>
              <a:ext cx="2030358"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a:t>
              </a:r>
            </a:p>
          </p:txBody>
        </p:sp>
        <p:sp>
          <p:nvSpPr>
            <p:cNvPr id="39" name="矩形 38"/>
            <p:cNvSpPr/>
            <p:nvPr/>
          </p:nvSpPr>
          <p:spPr>
            <a:xfrm>
              <a:off x="2116718"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mtClean="0" spc="0" strike="noStrike" sz="1800" u="none">
                  <a:ln>
                    <a:noFill/>
                  </a:ln>
                  <a:solidFill>
                    <a:schemeClr val="accent1">
                      <a:lumMod val="60000"/>
                      <a:lumOff val="40000"/>
                    </a:schemeClr>
                  </a:solidFill>
                  <a:effectLst/>
                  <a:uLnTx/>
                  <a:uFillTx/>
                  <a:latin typeface="Arial"/>
                  <a:ea typeface="微软雅黑"/>
                  <a:cs typeface="+mn-cs"/>
                </a:rPr>
                <a:t>文字添加</a:t>
              </a:r>
            </a:p>
          </p:txBody>
        </p:sp>
      </p:grpSp>
      <p:grpSp>
        <p:nvGrpSpPr>
          <p:cNvPr id="40" name="组合 39"/>
          <p:cNvGrpSpPr/>
          <p:nvPr/>
        </p:nvGrpSpPr>
        <p:grpSpPr>
          <a:xfrm>
            <a:off x="3830390" y="4550233"/>
            <a:ext cx="2241974" cy="1198240"/>
            <a:chOff x="2116718" y="3325188"/>
            <a:chExt cx="2241974" cy="1198240"/>
          </a:xfrm>
        </p:grpSpPr>
        <p:sp>
          <p:nvSpPr>
            <p:cNvPr id="41" name="矩形 40"/>
            <p:cNvSpPr/>
            <p:nvPr/>
          </p:nvSpPr>
          <p:spPr>
            <a:xfrm>
              <a:off x="2222527" y="3677812"/>
              <a:ext cx="2030358"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a:t>
              </a:r>
            </a:p>
          </p:txBody>
        </p:sp>
        <p:sp>
          <p:nvSpPr>
            <p:cNvPr id="42" name="矩形 41"/>
            <p:cNvSpPr/>
            <p:nvPr/>
          </p:nvSpPr>
          <p:spPr>
            <a:xfrm>
              <a:off x="2116718"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mtClean="0" spc="0" strike="noStrike" sz="1800" u="none">
                  <a:ln>
                    <a:noFill/>
                  </a:ln>
                  <a:solidFill>
                    <a:schemeClr val="accent1">
                      <a:lumMod val="60000"/>
                      <a:lumOff val="40000"/>
                    </a:schemeClr>
                  </a:solidFill>
                  <a:effectLst/>
                  <a:uLnTx/>
                  <a:uFillTx/>
                  <a:latin typeface="Arial"/>
                  <a:ea typeface="微软雅黑"/>
                  <a:cs typeface="+mn-cs"/>
                </a:rPr>
                <a:t>文字添加</a:t>
              </a:r>
            </a:p>
          </p:txBody>
        </p:sp>
      </p:grpSp>
      <p:grpSp>
        <p:nvGrpSpPr>
          <p:cNvPr id="43" name="组合 42"/>
          <p:cNvGrpSpPr/>
          <p:nvPr/>
        </p:nvGrpSpPr>
        <p:grpSpPr>
          <a:xfrm>
            <a:off x="6094078" y="4550233"/>
            <a:ext cx="2241974" cy="1198240"/>
            <a:chOff x="2116718" y="3325188"/>
            <a:chExt cx="2241974" cy="1198240"/>
          </a:xfrm>
        </p:grpSpPr>
        <p:sp>
          <p:nvSpPr>
            <p:cNvPr id="44" name="矩形 43"/>
            <p:cNvSpPr/>
            <p:nvPr/>
          </p:nvSpPr>
          <p:spPr>
            <a:xfrm>
              <a:off x="2222527" y="3677812"/>
              <a:ext cx="2030358"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a:t>
              </a:r>
            </a:p>
          </p:txBody>
        </p:sp>
        <p:sp>
          <p:nvSpPr>
            <p:cNvPr id="45" name="矩形 44"/>
            <p:cNvSpPr/>
            <p:nvPr/>
          </p:nvSpPr>
          <p:spPr>
            <a:xfrm>
              <a:off x="2116718"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mtClean="0" spc="0" strike="noStrike" sz="1800" u="none">
                  <a:ln>
                    <a:noFill/>
                  </a:ln>
                  <a:solidFill>
                    <a:schemeClr val="accent1">
                      <a:lumMod val="60000"/>
                      <a:lumOff val="40000"/>
                    </a:schemeClr>
                  </a:solidFill>
                  <a:effectLst/>
                  <a:uLnTx/>
                  <a:uFillTx/>
                  <a:latin typeface="Arial"/>
                  <a:ea typeface="微软雅黑"/>
                  <a:cs typeface="+mn-cs"/>
                </a:rPr>
                <a:t>文字添加</a:t>
              </a:r>
            </a:p>
          </p:txBody>
        </p:sp>
      </p:grpSp>
      <p:grpSp>
        <p:nvGrpSpPr>
          <p:cNvPr id="46" name="组合 45"/>
          <p:cNvGrpSpPr/>
          <p:nvPr/>
        </p:nvGrpSpPr>
        <p:grpSpPr>
          <a:xfrm>
            <a:off x="8357767" y="4550233"/>
            <a:ext cx="2241974" cy="1198240"/>
            <a:chOff x="2116718" y="3325188"/>
            <a:chExt cx="2241974" cy="1198240"/>
          </a:xfrm>
        </p:grpSpPr>
        <p:sp>
          <p:nvSpPr>
            <p:cNvPr id="47" name="矩形 46"/>
            <p:cNvSpPr/>
            <p:nvPr/>
          </p:nvSpPr>
          <p:spPr>
            <a:xfrm>
              <a:off x="2222527" y="3677812"/>
              <a:ext cx="2030358"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a:t>
              </a:r>
            </a:p>
          </p:txBody>
        </p:sp>
        <p:sp>
          <p:nvSpPr>
            <p:cNvPr id="48" name="矩形 47"/>
            <p:cNvSpPr/>
            <p:nvPr/>
          </p:nvSpPr>
          <p:spPr>
            <a:xfrm>
              <a:off x="2116719"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mtClean="0" spc="0" strike="noStrike" sz="1800" u="none">
                  <a:ln>
                    <a:noFill/>
                  </a:ln>
                  <a:solidFill>
                    <a:schemeClr val="accent1">
                      <a:lumMod val="60000"/>
                      <a:lumOff val="40000"/>
                    </a:schemeClr>
                  </a:solidFill>
                  <a:effectLst/>
                  <a:uLnTx/>
                  <a:uFillTx/>
                  <a:latin typeface="Arial"/>
                  <a:ea typeface="微软雅黑"/>
                  <a:cs typeface="+mn-cs"/>
                </a:rPr>
                <a:t>文字添加</a:t>
              </a:r>
            </a:p>
          </p:txBody>
        </p:sp>
      </p:grpSp>
    </p:spTree>
    <p:extLst>
      <p:ext uri="{BB962C8B-B14F-4D97-AF65-F5344CB8AC3E}">
        <p14:creationId val="396689796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0-#ppt_w/2"/>
                                          </p:val>
                                        </p:tav>
                                        <p:tav tm="100000">
                                          <p:val>
                                            <p:strVal val="#ppt_x"/>
                                          </p:val>
                                        </p:tav>
                                      </p:tavLst>
                                    </p:anim>
                                    <p:anim calcmode="lin" valueType="num">
                                      <p:cBhvr additive="base">
                                        <p:cTn dur="500" fill="hold" id="8"/>
                                        <p:tgtEl>
                                          <p:spTgt spid="28"/>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additive="base">
                                        <p:cTn dur="500" id="12"/>
                                        <p:tgtEl>
                                          <p:spTgt spid="31"/>
                                        </p:tgtEl>
                                        <p:attrNameLst>
                                          <p:attrName>ppt_x</p:attrName>
                                        </p:attrNameLst>
                                      </p:cBhvr>
                                      <p:tavLst>
                                        <p:tav tm="0">
                                          <p:val>
                                            <p:strVal val="#ppt_x-#ppt_w*1.125000"/>
                                          </p:val>
                                        </p:tav>
                                        <p:tav tm="100000">
                                          <p:val>
                                            <p:strVal val="#ppt_x"/>
                                          </p:val>
                                        </p:tav>
                                      </p:tavLst>
                                    </p:anim>
                                    <p:animEffect filter="wipe(right)" transition="in">
                                      <p:cBhvr>
                                        <p:cTn dur="500" id="13"/>
                                        <p:tgtEl>
                                          <p:spTgt spid="31"/>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53" presetSubtype="0">
                                  <p:stCondLst>
                                    <p:cond delay="0"/>
                                  </p:stCondLst>
                                  <p:childTnLst>
                                    <p:set>
                                      <p:cBhvr>
                                        <p:cTn dur="1" fill="hold" id="22">
                                          <p:stCondLst>
                                            <p:cond delay="0"/>
                                          </p:stCondLst>
                                        </p:cTn>
                                        <p:tgtEl>
                                          <p:spTgt spid="37"/>
                                        </p:tgtEl>
                                        <p:attrNameLst>
                                          <p:attrName>style.visibility</p:attrName>
                                        </p:attrNameLst>
                                      </p:cBhvr>
                                      <p:to>
                                        <p:strVal val="visible"/>
                                      </p:to>
                                    </p:set>
                                    <p:anim calcmode="lin" valueType="num">
                                      <p:cBhvr>
                                        <p:cTn dur="500" fill="hold" id="23"/>
                                        <p:tgtEl>
                                          <p:spTgt spid="37"/>
                                        </p:tgtEl>
                                        <p:attrNameLst>
                                          <p:attrName>ppt_w</p:attrName>
                                        </p:attrNameLst>
                                      </p:cBhvr>
                                      <p:tavLst>
                                        <p:tav tm="0">
                                          <p:val>
                                            <p:fltVal val="0"/>
                                          </p:val>
                                        </p:tav>
                                        <p:tav tm="100000">
                                          <p:val>
                                            <p:strVal val="#ppt_w"/>
                                          </p:val>
                                        </p:tav>
                                      </p:tavLst>
                                    </p:anim>
                                    <p:anim calcmode="lin" valueType="num">
                                      <p:cBhvr>
                                        <p:cTn dur="500" fill="hold" id="24"/>
                                        <p:tgtEl>
                                          <p:spTgt spid="37"/>
                                        </p:tgtEl>
                                        <p:attrNameLst>
                                          <p:attrName>ppt_h</p:attrName>
                                        </p:attrNameLst>
                                      </p:cBhvr>
                                      <p:tavLst>
                                        <p:tav tm="0">
                                          <p:val>
                                            <p:fltVal val="0"/>
                                          </p:val>
                                        </p:tav>
                                        <p:tav tm="100000">
                                          <p:val>
                                            <p:strVal val="#ppt_h"/>
                                          </p:val>
                                        </p:tav>
                                      </p:tavLst>
                                    </p:anim>
                                    <p:animEffect filter="fade" transition="in">
                                      <p:cBhvr>
                                        <p:cTn dur="500" id="25"/>
                                        <p:tgtEl>
                                          <p:spTgt spid="37"/>
                                        </p:tgtEl>
                                      </p:cBhvr>
                                    </p:animEffect>
                                  </p:childTnLst>
                                </p:cTn>
                              </p:par>
                            </p:childTnLst>
                          </p:cTn>
                        </p:par>
                        <p:par>
                          <p:cTn fill="hold" id="26" nodeType="afterGroup">
                            <p:stCondLst>
                              <p:cond delay="2500"/>
                            </p:stCondLst>
                            <p:childTnLst>
                              <p:par>
                                <p:cTn fill="hold" id="27" nodeType="afterEffect" presetClass="entr" presetID="53" presetSubtype="0">
                                  <p:stCondLst>
                                    <p:cond delay="0"/>
                                  </p:stCondLst>
                                  <p:childTnLst>
                                    <p:set>
                                      <p:cBhvr>
                                        <p:cTn dur="1" fill="hold" id="28">
                                          <p:stCondLst>
                                            <p:cond delay="0"/>
                                          </p:stCondLst>
                                        </p:cTn>
                                        <p:tgtEl>
                                          <p:spTgt spid="40"/>
                                        </p:tgtEl>
                                        <p:attrNameLst>
                                          <p:attrName>style.visibility</p:attrName>
                                        </p:attrNameLst>
                                      </p:cBhvr>
                                      <p:to>
                                        <p:strVal val="visible"/>
                                      </p:to>
                                    </p:set>
                                    <p:anim calcmode="lin" valueType="num">
                                      <p:cBhvr>
                                        <p:cTn dur="500" fill="hold" id="29"/>
                                        <p:tgtEl>
                                          <p:spTgt spid="40"/>
                                        </p:tgtEl>
                                        <p:attrNameLst>
                                          <p:attrName>ppt_w</p:attrName>
                                        </p:attrNameLst>
                                      </p:cBhvr>
                                      <p:tavLst>
                                        <p:tav tm="0">
                                          <p:val>
                                            <p:fltVal val="0"/>
                                          </p:val>
                                        </p:tav>
                                        <p:tav tm="100000">
                                          <p:val>
                                            <p:strVal val="#ppt_w"/>
                                          </p:val>
                                        </p:tav>
                                      </p:tavLst>
                                    </p:anim>
                                    <p:anim calcmode="lin" valueType="num">
                                      <p:cBhvr>
                                        <p:cTn dur="500" fill="hold" id="30"/>
                                        <p:tgtEl>
                                          <p:spTgt spid="40"/>
                                        </p:tgtEl>
                                        <p:attrNameLst>
                                          <p:attrName>ppt_h</p:attrName>
                                        </p:attrNameLst>
                                      </p:cBhvr>
                                      <p:tavLst>
                                        <p:tav tm="0">
                                          <p:val>
                                            <p:fltVal val="0"/>
                                          </p:val>
                                        </p:tav>
                                        <p:tav tm="100000">
                                          <p:val>
                                            <p:strVal val="#ppt_h"/>
                                          </p:val>
                                        </p:tav>
                                      </p:tavLst>
                                    </p:anim>
                                    <p:animEffect filter="fade" transition="in">
                                      <p:cBhvr>
                                        <p:cTn dur="500" id="31"/>
                                        <p:tgtEl>
                                          <p:spTgt spid="40"/>
                                        </p:tgtEl>
                                      </p:cBhvr>
                                    </p:animEffect>
                                  </p:childTnLst>
                                </p:cTn>
                              </p:par>
                            </p:childTnLst>
                          </p:cTn>
                        </p:par>
                        <p:par>
                          <p:cTn fill="hold" id="32" nodeType="afterGroup">
                            <p:stCondLst>
                              <p:cond delay="3000"/>
                            </p:stCondLst>
                            <p:childTnLst>
                              <p:par>
                                <p:cTn fill="hold" id="33" nodeType="afterEffect" presetClass="entr" presetID="53" presetSubtype="0">
                                  <p:stCondLst>
                                    <p:cond delay="0"/>
                                  </p:stCondLst>
                                  <p:childTnLst>
                                    <p:set>
                                      <p:cBhvr>
                                        <p:cTn dur="1" fill="hold" id="34">
                                          <p:stCondLst>
                                            <p:cond delay="0"/>
                                          </p:stCondLst>
                                        </p:cTn>
                                        <p:tgtEl>
                                          <p:spTgt spid="43"/>
                                        </p:tgtEl>
                                        <p:attrNameLst>
                                          <p:attrName>style.visibility</p:attrName>
                                        </p:attrNameLst>
                                      </p:cBhvr>
                                      <p:to>
                                        <p:strVal val="visible"/>
                                      </p:to>
                                    </p:set>
                                    <p:anim calcmode="lin" valueType="num">
                                      <p:cBhvr>
                                        <p:cTn dur="500" fill="hold" id="35"/>
                                        <p:tgtEl>
                                          <p:spTgt spid="43"/>
                                        </p:tgtEl>
                                        <p:attrNameLst>
                                          <p:attrName>ppt_w</p:attrName>
                                        </p:attrNameLst>
                                      </p:cBhvr>
                                      <p:tavLst>
                                        <p:tav tm="0">
                                          <p:val>
                                            <p:fltVal val="0"/>
                                          </p:val>
                                        </p:tav>
                                        <p:tav tm="100000">
                                          <p:val>
                                            <p:strVal val="#ppt_w"/>
                                          </p:val>
                                        </p:tav>
                                      </p:tavLst>
                                    </p:anim>
                                    <p:anim calcmode="lin" valueType="num">
                                      <p:cBhvr>
                                        <p:cTn dur="500" fill="hold" id="36"/>
                                        <p:tgtEl>
                                          <p:spTgt spid="43"/>
                                        </p:tgtEl>
                                        <p:attrNameLst>
                                          <p:attrName>ppt_h</p:attrName>
                                        </p:attrNameLst>
                                      </p:cBhvr>
                                      <p:tavLst>
                                        <p:tav tm="0">
                                          <p:val>
                                            <p:fltVal val="0"/>
                                          </p:val>
                                        </p:tav>
                                        <p:tav tm="100000">
                                          <p:val>
                                            <p:strVal val="#ppt_h"/>
                                          </p:val>
                                        </p:tav>
                                      </p:tavLst>
                                    </p:anim>
                                    <p:animEffect filter="fade" transition="in">
                                      <p:cBhvr>
                                        <p:cTn dur="500" id="37"/>
                                        <p:tgtEl>
                                          <p:spTgt spid="43"/>
                                        </p:tgtEl>
                                      </p:cBhvr>
                                    </p:animEffect>
                                  </p:childTnLst>
                                </p:cTn>
                              </p:par>
                            </p:childTnLst>
                          </p:cTn>
                        </p:par>
                        <p:par>
                          <p:cTn fill="hold" id="38" nodeType="afterGroup">
                            <p:stCondLst>
                              <p:cond delay="3500"/>
                            </p:stCondLst>
                            <p:childTnLst>
                              <p:par>
                                <p:cTn fill="hold" id="39" nodeType="afterEffect" presetClass="entr" presetID="53" presetSubtype="0">
                                  <p:stCondLst>
                                    <p:cond delay="0"/>
                                  </p:stCondLst>
                                  <p:childTnLst>
                                    <p:set>
                                      <p:cBhvr>
                                        <p:cTn dur="1" fill="hold" id="40">
                                          <p:stCondLst>
                                            <p:cond delay="0"/>
                                          </p:stCondLst>
                                        </p:cTn>
                                        <p:tgtEl>
                                          <p:spTgt spid="46"/>
                                        </p:tgtEl>
                                        <p:attrNameLst>
                                          <p:attrName>style.visibility</p:attrName>
                                        </p:attrNameLst>
                                      </p:cBhvr>
                                      <p:to>
                                        <p:strVal val="visible"/>
                                      </p:to>
                                    </p:set>
                                    <p:anim calcmode="lin" valueType="num">
                                      <p:cBhvr>
                                        <p:cTn dur="500" fill="hold" id="41"/>
                                        <p:tgtEl>
                                          <p:spTgt spid="46"/>
                                        </p:tgtEl>
                                        <p:attrNameLst>
                                          <p:attrName>ppt_w</p:attrName>
                                        </p:attrNameLst>
                                      </p:cBhvr>
                                      <p:tavLst>
                                        <p:tav tm="0">
                                          <p:val>
                                            <p:fltVal val="0"/>
                                          </p:val>
                                        </p:tav>
                                        <p:tav tm="100000">
                                          <p:val>
                                            <p:strVal val="#ppt_w"/>
                                          </p:val>
                                        </p:tav>
                                      </p:tavLst>
                                    </p:anim>
                                    <p:anim calcmode="lin" valueType="num">
                                      <p:cBhvr>
                                        <p:cTn dur="500" fill="hold" id="42"/>
                                        <p:tgtEl>
                                          <p:spTgt spid="46"/>
                                        </p:tgtEl>
                                        <p:attrNameLst>
                                          <p:attrName>ppt_h</p:attrName>
                                        </p:attrNameLst>
                                      </p:cBhvr>
                                      <p:tavLst>
                                        <p:tav tm="0">
                                          <p:val>
                                            <p:fltVal val="0"/>
                                          </p:val>
                                        </p:tav>
                                        <p:tav tm="100000">
                                          <p:val>
                                            <p:strVal val="#ppt_h"/>
                                          </p:val>
                                        </p:tav>
                                      </p:tavLst>
                                    </p:anim>
                                    <p:animEffect filter="fade" transition="in">
                                      <p:cBhvr>
                                        <p:cTn dur="500" id="43"/>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806669" y="3212564"/>
            <a:ext cx="1157158" cy="1153598"/>
            <a:chOff x="1762438" y="2290536"/>
            <a:chExt cx="1157158" cy="1153598"/>
          </a:xfrm>
        </p:grpSpPr>
        <p:sp>
          <p:nvSpPr>
            <p:cNvPr id="46" name="Diamond 96"/>
            <p:cNvSpPr/>
            <p:nvPr/>
          </p:nvSpPr>
          <p:spPr>
            <a:xfrm rot="2700000">
              <a:off x="1764218" y="2288756"/>
              <a:ext cx="1153598" cy="11571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Oval 97"/>
            <p:cNvSpPr/>
            <p:nvPr/>
          </p:nvSpPr>
          <p:spPr>
            <a:xfrm>
              <a:off x="1945300" y="2471619"/>
              <a:ext cx="791430" cy="791430"/>
            </a:xfrm>
            <a:prstGeom prst="ellipse">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Freeform: Shape 177"/>
            <p:cNvSpPr/>
            <p:nvPr/>
          </p:nvSpPr>
          <p:spPr bwMode="auto">
            <a:xfrm>
              <a:off x="2126993" y="2694736"/>
              <a:ext cx="428052" cy="345199"/>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lumMod val="50000"/>
              </a:schemeClr>
            </a:solidFill>
            <a:ln w="9525">
              <a:noFill/>
              <a:round/>
            </a:ln>
          </p:spPr>
          <p:txBody>
            <a:bodyPr anchor="ctr"/>
            <a:lstStyle/>
            <a:p>
              <a:pPr algn="ctr"/>
              <a:endParaRPr/>
            </a:p>
          </p:txBody>
        </p:sp>
      </p:grpSp>
      <p:grpSp>
        <p:nvGrpSpPr>
          <p:cNvPr id="55" name="组合 54"/>
          <p:cNvGrpSpPr/>
          <p:nvPr/>
        </p:nvGrpSpPr>
        <p:grpSpPr>
          <a:xfrm>
            <a:off x="3664715" y="3212564"/>
            <a:ext cx="1153598" cy="1153598"/>
            <a:chOff x="3624653" y="2290536"/>
            <a:chExt cx="1153598" cy="1153598"/>
          </a:xfrm>
        </p:grpSpPr>
        <p:sp>
          <p:nvSpPr>
            <p:cNvPr id="44" name="Diamond 100"/>
            <p:cNvSpPr/>
            <p:nvPr/>
          </p:nvSpPr>
          <p:spPr>
            <a:xfrm rot="2700000">
              <a:off x="3624653" y="2290536"/>
              <a:ext cx="1153598" cy="11535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Oval 101"/>
            <p:cNvSpPr/>
            <p:nvPr/>
          </p:nvSpPr>
          <p:spPr>
            <a:xfrm>
              <a:off x="3803609" y="2469491"/>
              <a:ext cx="795685" cy="795685"/>
            </a:xfrm>
            <a:prstGeom prst="ellipse">
              <a:avLst/>
            </a:prstGeom>
            <a:solidFill>
              <a:schemeClr val="accent2"/>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Freeform: Shape 178"/>
            <p:cNvSpPr/>
            <p:nvPr/>
          </p:nvSpPr>
          <p:spPr bwMode="auto">
            <a:xfrm>
              <a:off x="4006108" y="2685589"/>
              <a:ext cx="390689" cy="363491"/>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accent1">
                <a:lumMod val="50000"/>
              </a:schemeClr>
            </a:solidFill>
            <a:ln w="9525">
              <a:noFill/>
              <a:round/>
            </a:ln>
          </p:spPr>
          <p:txBody>
            <a:bodyPr anchor="ctr"/>
            <a:lstStyle/>
            <a:p>
              <a:pPr algn="ctr"/>
              <a:endParaRPr/>
            </a:p>
          </p:txBody>
        </p:sp>
      </p:grpSp>
      <p:grpSp>
        <p:nvGrpSpPr>
          <p:cNvPr id="56" name="组合 55"/>
          <p:cNvGrpSpPr/>
          <p:nvPr/>
        </p:nvGrpSpPr>
        <p:grpSpPr>
          <a:xfrm>
            <a:off x="5519201" y="3212564"/>
            <a:ext cx="1153598" cy="1153598"/>
            <a:chOff x="5462626" y="2290536"/>
            <a:chExt cx="1153598" cy="1153598"/>
          </a:xfrm>
        </p:grpSpPr>
        <p:sp>
          <p:nvSpPr>
            <p:cNvPr id="42" name="Diamond 106"/>
            <p:cNvSpPr/>
            <p:nvPr/>
          </p:nvSpPr>
          <p:spPr>
            <a:xfrm rot="2700000">
              <a:off x="5462626" y="2290536"/>
              <a:ext cx="1153598" cy="11535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Oval 107"/>
            <p:cNvSpPr/>
            <p:nvPr/>
          </p:nvSpPr>
          <p:spPr>
            <a:xfrm>
              <a:off x="5641582" y="2469491"/>
              <a:ext cx="795685" cy="795685"/>
            </a:xfrm>
            <a:prstGeom prst="ellipse">
              <a:avLst/>
            </a:prstGeom>
            <a:solidFill>
              <a:schemeClr val="accent3"/>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Freeform: Shape 179"/>
            <p:cNvSpPr/>
            <p:nvPr/>
          </p:nvSpPr>
          <p:spPr bwMode="auto">
            <a:xfrm>
              <a:off x="5844083" y="2674819"/>
              <a:ext cx="390689" cy="385030"/>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b="b" l="0" r="r" t="0"/>
              <a:pathLst>
                <a:path h="62"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1">
                <a:lumMod val="50000"/>
              </a:schemeClr>
            </a:solidFill>
            <a:ln w="9525">
              <a:noFill/>
              <a:round/>
            </a:ln>
          </p:spPr>
          <p:txBody>
            <a:bodyPr anchor="ctr"/>
            <a:lstStyle/>
            <a:p>
              <a:pPr algn="ctr"/>
              <a:endParaRPr/>
            </a:p>
          </p:txBody>
        </p:sp>
      </p:grpSp>
      <p:grpSp>
        <p:nvGrpSpPr>
          <p:cNvPr id="57" name="组合 56"/>
          <p:cNvGrpSpPr/>
          <p:nvPr/>
        </p:nvGrpSpPr>
        <p:grpSpPr>
          <a:xfrm>
            <a:off x="7373687" y="3212564"/>
            <a:ext cx="1153598" cy="1153598"/>
            <a:chOff x="7327911" y="2290536"/>
            <a:chExt cx="1153598" cy="1153598"/>
          </a:xfrm>
        </p:grpSpPr>
        <p:sp>
          <p:nvSpPr>
            <p:cNvPr id="40" name="Diamond 110"/>
            <p:cNvSpPr/>
            <p:nvPr/>
          </p:nvSpPr>
          <p:spPr>
            <a:xfrm rot="2700000">
              <a:off x="7327911" y="2290536"/>
              <a:ext cx="1153598" cy="115359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Oval 166"/>
            <p:cNvSpPr/>
            <p:nvPr/>
          </p:nvSpPr>
          <p:spPr>
            <a:xfrm>
              <a:off x="7506867" y="2469491"/>
              <a:ext cx="795685" cy="795685"/>
            </a:xfrm>
            <a:prstGeom prst="ellipse">
              <a:avLst/>
            </a:prstGeom>
            <a:solidFill>
              <a:schemeClr val="accent4"/>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Freeform: Shape 180"/>
            <p:cNvSpPr/>
            <p:nvPr/>
          </p:nvSpPr>
          <p:spPr bwMode="auto">
            <a:xfrm>
              <a:off x="7698362" y="2660987"/>
              <a:ext cx="412698" cy="412698"/>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b="b" l="0" r="r" t="0"/>
              <a:pathLst>
                <a:path h="55" w="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accent1">
                <a:lumMod val="50000"/>
              </a:schemeClr>
            </a:solidFill>
            <a:ln w="9525">
              <a:noFill/>
              <a:round/>
            </a:ln>
          </p:spPr>
          <p:txBody>
            <a:bodyPr anchor="ctr"/>
            <a:lstStyle/>
            <a:p>
              <a:pPr algn="ctr"/>
              <a:endParaRPr/>
            </a:p>
          </p:txBody>
        </p:sp>
      </p:grpSp>
      <p:grpSp>
        <p:nvGrpSpPr>
          <p:cNvPr id="58" name="组合 57"/>
          <p:cNvGrpSpPr/>
          <p:nvPr/>
        </p:nvGrpSpPr>
        <p:grpSpPr>
          <a:xfrm>
            <a:off x="9228174" y="3212564"/>
            <a:ext cx="1153598" cy="1153598"/>
            <a:chOff x="9183943" y="2290536"/>
            <a:chExt cx="1153598" cy="1153598"/>
          </a:xfrm>
        </p:grpSpPr>
        <p:sp>
          <p:nvSpPr>
            <p:cNvPr id="38" name="Diamond 169"/>
            <p:cNvSpPr/>
            <p:nvPr/>
          </p:nvSpPr>
          <p:spPr>
            <a:xfrm rot="2700000">
              <a:off x="9183943" y="2290536"/>
              <a:ext cx="1153598" cy="115359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Oval 170"/>
            <p:cNvSpPr/>
            <p:nvPr/>
          </p:nvSpPr>
          <p:spPr>
            <a:xfrm>
              <a:off x="9362899" y="2469492"/>
              <a:ext cx="795685" cy="795685"/>
            </a:xfrm>
            <a:prstGeom prst="ellipse">
              <a:avLst/>
            </a:prstGeom>
            <a:solidFill>
              <a:schemeClr val="accent5"/>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Freeform: Shape 181"/>
            <p:cNvSpPr/>
            <p:nvPr/>
          </p:nvSpPr>
          <p:spPr bwMode="auto">
            <a:xfrm>
              <a:off x="9562266" y="2683918"/>
              <a:ext cx="396950" cy="366837"/>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1">
                <a:lumMod val="50000"/>
              </a:schemeClr>
            </a:solidFill>
            <a:ln w="9525">
              <a:noFill/>
              <a:round/>
            </a:ln>
          </p:spPr>
          <p:txBody>
            <a:bodyPr anchor="ctr"/>
            <a:lstStyle/>
            <a:p>
              <a:pPr algn="ctr"/>
              <a:endParaRPr/>
            </a:p>
          </p:txBody>
        </p:sp>
      </p:grpSp>
      <p:grpSp>
        <p:nvGrpSpPr>
          <p:cNvPr id="48" name="组合 47"/>
          <p:cNvGrpSpPr/>
          <p:nvPr/>
        </p:nvGrpSpPr>
        <p:grpSpPr>
          <a:xfrm>
            <a:off x="1" y="0"/>
            <a:ext cx="2095501" cy="1504951"/>
            <a:chOff x="1" y="0"/>
            <a:chExt cx="2095501" cy="1504951"/>
          </a:xfrm>
        </p:grpSpPr>
        <p:pic>
          <p:nvPicPr>
            <p:cNvPr id="49" name="图片 48"/>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50" name="图片 49"/>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51" name="组合 50"/>
          <p:cNvGrpSpPr/>
          <p:nvPr/>
        </p:nvGrpSpPr>
        <p:grpSpPr>
          <a:xfrm>
            <a:off x="1934256" y="527597"/>
            <a:ext cx="6057900" cy="666561"/>
            <a:chOff x="1524000" y="464431"/>
            <a:chExt cx="6057900" cy="666561"/>
          </a:xfrm>
        </p:grpSpPr>
        <p:sp>
          <p:nvSpPr>
            <p:cNvPr id="52" name="文本框 51"/>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53" name="文本框 52"/>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grpSp>
        <p:nvGrpSpPr>
          <p:cNvPr id="59" name="组合 58"/>
          <p:cNvGrpSpPr/>
          <p:nvPr/>
        </p:nvGrpSpPr>
        <p:grpSpPr>
          <a:xfrm>
            <a:off x="1111443" y="4605080"/>
            <a:ext cx="2547606" cy="1220554"/>
            <a:chOff x="1963903" y="3325188"/>
            <a:chExt cx="2547606" cy="1220554"/>
          </a:xfrm>
        </p:grpSpPr>
        <p:sp>
          <p:nvSpPr>
            <p:cNvPr id="60" name="矩形 59"/>
            <p:cNvSpPr/>
            <p:nvPr/>
          </p:nvSpPr>
          <p:spPr>
            <a:xfrm>
              <a:off x="1963903" y="3677812"/>
              <a:ext cx="2547606"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a:t>
              </a:r>
            </a:p>
          </p:txBody>
        </p:sp>
        <p:sp>
          <p:nvSpPr>
            <p:cNvPr id="61" name="矩形 60"/>
            <p:cNvSpPr/>
            <p:nvPr/>
          </p:nvSpPr>
          <p:spPr>
            <a:xfrm>
              <a:off x="2116718"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62" name="组合 61"/>
          <p:cNvGrpSpPr/>
          <p:nvPr/>
        </p:nvGrpSpPr>
        <p:grpSpPr>
          <a:xfrm>
            <a:off x="4822197" y="4605080"/>
            <a:ext cx="2547606" cy="1220554"/>
            <a:chOff x="1963903" y="3325188"/>
            <a:chExt cx="2547606" cy="1220554"/>
          </a:xfrm>
        </p:grpSpPr>
        <p:sp>
          <p:nvSpPr>
            <p:cNvPr id="63" name="矩形 62"/>
            <p:cNvSpPr/>
            <p:nvPr/>
          </p:nvSpPr>
          <p:spPr>
            <a:xfrm>
              <a:off x="1963903" y="3677812"/>
              <a:ext cx="2547606"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a:t>
              </a:r>
            </a:p>
          </p:txBody>
        </p:sp>
        <p:sp>
          <p:nvSpPr>
            <p:cNvPr id="64" name="矩形 63"/>
            <p:cNvSpPr/>
            <p:nvPr/>
          </p:nvSpPr>
          <p:spPr>
            <a:xfrm>
              <a:off x="2116718"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65" name="组合 64"/>
          <p:cNvGrpSpPr/>
          <p:nvPr/>
        </p:nvGrpSpPr>
        <p:grpSpPr>
          <a:xfrm>
            <a:off x="8531169" y="4605080"/>
            <a:ext cx="2547606" cy="1220554"/>
            <a:chOff x="1963903" y="3325188"/>
            <a:chExt cx="2547606" cy="1220554"/>
          </a:xfrm>
        </p:grpSpPr>
        <p:sp>
          <p:nvSpPr>
            <p:cNvPr id="66" name="矩形 65"/>
            <p:cNvSpPr/>
            <p:nvPr/>
          </p:nvSpPr>
          <p:spPr>
            <a:xfrm>
              <a:off x="1963904" y="3677812"/>
              <a:ext cx="2547606"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a:t>
              </a:r>
            </a:p>
          </p:txBody>
        </p:sp>
        <p:sp>
          <p:nvSpPr>
            <p:cNvPr id="67" name="矩形 66"/>
            <p:cNvSpPr/>
            <p:nvPr/>
          </p:nvSpPr>
          <p:spPr>
            <a:xfrm>
              <a:off x="2116719"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68" name="组合 67"/>
          <p:cNvGrpSpPr/>
          <p:nvPr/>
        </p:nvGrpSpPr>
        <p:grpSpPr>
          <a:xfrm>
            <a:off x="6676682" y="1751833"/>
            <a:ext cx="2547606" cy="1220554"/>
            <a:chOff x="1963903" y="3325188"/>
            <a:chExt cx="2547606" cy="1220554"/>
          </a:xfrm>
        </p:grpSpPr>
        <p:sp>
          <p:nvSpPr>
            <p:cNvPr id="69" name="矩形 68"/>
            <p:cNvSpPr/>
            <p:nvPr/>
          </p:nvSpPr>
          <p:spPr>
            <a:xfrm>
              <a:off x="1963904" y="3677812"/>
              <a:ext cx="2547606"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a:t>
              </a:r>
            </a:p>
          </p:txBody>
        </p:sp>
        <p:sp>
          <p:nvSpPr>
            <p:cNvPr id="70" name="矩形 69"/>
            <p:cNvSpPr/>
            <p:nvPr/>
          </p:nvSpPr>
          <p:spPr>
            <a:xfrm>
              <a:off x="2116719"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71" name="组合 70"/>
          <p:cNvGrpSpPr/>
          <p:nvPr/>
        </p:nvGrpSpPr>
        <p:grpSpPr>
          <a:xfrm>
            <a:off x="2967451" y="1751833"/>
            <a:ext cx="2547606" cy="1220554"/>
            <a:chOff x="1963903" y="3325188"/>
            <a:chExt cx="2547606" cy="1220554"/>
          </a:xfrm>
        </p:grpSpPr>
        <p:sp>
          <p:nvSpPr>
            <p:cNvPr id="72" name="矩形 71"/>
            <p:cNvSpPr/>
            <p:nvPr/>
          </p:nvSpPr>
          <p:spPr>
            <a:xfrm>
              <a:off x="1963903" y="3677812"/>
              <a:ext cx="2547606"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a:t>
              </a:r>
            </a:p>
          </p:txBody>
        </p:sp>
        <p:sp>
          <p:nvSpPr>
            <p:cNvPr id="73" name="矩形 72"/>
            <p:cNvSpPr/>
            <p:nvPr/>
          </p:nvSpPr>
          <p:spPr>
            <a:xfrm>
              <a:off x="2116718"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spTree>
    <p:extLst>
      <p:ext uri="{BB962C8B-B14F-4D97-AF65-F5344CB8AC3E}">
        <p14:creationId val="90832917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additive="base">
                                        <p:cTn dur="500" fill="hold" id="7"/>
                                        <p:tgtEl>
                                          <p:spTgt spid="48"/>
                                        </p:tgtEl>
                                        <p:attrNameLst>
                                          <p:attrName>ppt_x</p:attrName>
                                        </p:attrNameLst>
                                      </p:cBhvr>
                                      <p:tavLst>
                                        <p:tav tm="0">
                                          <p:val>
                                            <p:strVal val="0-#ppt_w/2"/>
                                          </p:val>
                                        </p:tav>
                                        <p:tav tm="100000">
                                          <p:val>
                                            <p:strVal val="#ppt_x"/>
                                          </p:val>
                                        </p:tav>
                                      </p:tavLst>
                                    </p:anim>
                                    <p:anim calcmode="lin" valueType="num">
                                      <p:cBhvr additive="base">
                                        <p:cTn dur="500" fill="hold" id="8"/>
                                        <p:tgtEl>
                                          <p:spTgt spid="48"/>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51"/>
                                        </p:tgtEl>
                                        <p:attrNameLst>
                                          <p:attrName>style.visibility</p:attrName>
                                        </p:attrNameLst>
                                      </p:cBhvr>
                                      <p:to>
                                        <p:strVal val="visible"/>
                                      </p:to>
                                    </p:set>
                                    <p:anim calcmode="lin" valueType="num">
                                      <p:cBhvr additive="base">
                                        <p:cTn dur="500" id="12"/>
                                        <p:tgtEl>
                                          <p:spTgt spid="51"/>
                                        </p:tgtEl>
                                        <p:attrNameLst>
                                          <p:attrName>ppt_x</p:attrName>
                                        </p:attrNameLst>
                                      </p:cBhvr>
                                      <p:tavLst>
                                        <p:tav tm="0">
                                          <p:val>
                                            <p:strVal val="#ppt_x-#ppt_w*1.125000"/>
                                          </p:val>
                                        </p:tav>
                                        <p:tav tm="100000">
                                          <p:val>
                                            <p:strVal val="#ppt_x"/>
                                          </p:val>
                                        </p:tav>
                                      </p:tavLst>
                                    </p:anim>
                                    <p:animEffect filter="wipe(right)" transition="in">
                                      <p:cBhvr>
                                        <p:cTn dur="500" id="13"/>
                                        <p:tgtEl>
                                          <p:spTgt spid="51"/>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54"/>
                                        </p:tgtEl>
                                        <p:attrNameLst>
                                          <p:attrName>style.visibility</p:attrName>
                                        </p:attrNameLst>
                                      </p:cBhvr>
                                      <p:to>
                                        <p:strVal val="visible"/>
                                      </p:to>
                                    </p:set>
                                    <p:anim calcmode="lin" valueType="num">
                                      <p:cBhvr>
                                        <p:cTn dur="500" fill="hold" id="17"/>
                                        <p:tgtEl>
                                          <p:spTgt spid="54"/>
                                        </p:tgtEl>
                                        <p:attrNameLst>
                                          <p:attrName>ppt_w</p:attrName>
                                        </p:attrNameLst>
                                      </p:cBhvr>
                                      <p:tavLst>
                                        <p:tav tm="0">
                                          <p:val>
                                            <p:fltVal val="0"/>
                                          </p:val>
                                        </p:tav>
                                        <p:tav tm="100000">
                                          <p:val>
                                            <p:strVal val="#ppt_w"/>
                                          </p:val>
                                        </p:tav>
                                      </p:tavLst>
                                    </p:anim>
                                    <p:anim calcmode="lin" valueType="num">
                                      <p:cBhvr>
                                        <p:cTn dur="500" fill="hold" id="18"/>
                                        <p:tgtEl>
                                          <p:spTgt spid="54"/>
                                        </p:tgtEl>
                                        <p:attrNameLst>
                                          <p:attrName>ppt_h</p:attrName>
                                        </p:attrNameLst>
                                      </p:cBhvr>
                                      <p:tavLst>
                                        <p:tav tm="0">
                                          <p:val>
                                            <p:fltVal val="0"/>
                                          </p:val>
                                        </p:tav>
                                        <p:tav tm="100000">
                                          <p:val>
                                            <p:strVal val="#ppt_h"/>
                                          </p:val>
                                        </p:tav>
                                      </p:tavLst>
                                    </p:anim>
                                    <p:animEffect filter="fade" transition="in">
                                      <p:cBhvr>
                                        <p:cTn dur="500" id="19"/>
                                        <p:tgtEl>
                                          <p:spTgt spid="54"/>
                                        </p:tgtEl>
                                      </p:cBhvr>
                                    </p:animEffect>
                                  </p:childTnLst>
                                </p:cTn>
                              </p:par>
                              <p:par>
                                <p:cTn fill="hold" id="20" nodeType="withEffect" presetClass="entr" presetID="53" presetSubtype="0">
                                  <p:stCondLst>
                                    <p:cond delay="0"/>
                                  </p:stCondLst>
                                  <p:childTnLst>
                                    <p:set>
                                      <p:cBhvr>
                                        <p:cTn dur="1" fill="hold" id="21">
                                          <p:stCondLst>
                                            <p:cond delay="0"/>
                                          </p:stCondLst>
                                        </p:cTn>
                                        <p:tgtEl>
                                          <p:spTgt spid="55"/>
                                        </p:tgtEl>
                                        <p:attrNameLst>
                                          <p:attrName>style.visibility</p:attrName>
                                        </p:attrNameLst>
                                      </p:cBhvr>
                                      <p:to>
                                        <p:strVal val="visible"/>
                                      </p:to>
                                    </p:set>
                                    <p:anim calcmode="lin" valueType="num">
                                      <p:cBhvr>
                                        <p:cTn dur="500" fill="hold" id="22"/>
                                        <p:tgtEl>
                                          <p:spTgt spid="55"/>
                                        </p:tgtEl>
                                        <p:attrNameLst>
                                          <p:attrName>ppt_w</p:attrName>
                                        </p:attrNameLst>
                                      </p:cBhvr>
                                      <p:tavLst>
                                        <p:tav tm="0">
                                          <p:val>
                                            <p:fltVal val="0"/>
                                          </p:val>
                                        </p:tav>
                                        <p:tav tm="100000">
                                          <p:val>
                                            <p:strVal val="#ppt_w"/>
                                          </p:val>
                                        </p:tav>
                                      </p:tavLst>
                                    </p:anim>
                                    <p:anim calcmode="lin" valueType="num">
                                      <p:cBhvr>
                                        <p:cTn dur="500" fill="hold" id="23"/>
                                        <p:tgtEl>
                                          <p:spTgt spid="55"/>
                                        </p:tgtEl>
                                        <p:attrNameLst>
                                          <p:attrName>ppt_h</p:attrName>
                                        </p:attrNameLst>
                                      </p:cBhvr>
                                      <p:tavLst>
                                        <p:tav tm="0">
                                          <p:val>
                                            <p:fltVal val="0"/>
                                          </p:val>
                                        </p:tav>
                                        <p:tav tm="100000">
                                          <p:val>
                                            <p:strVal val="#ppt_h"/>
                                          </p:val>
                                        </p:tav>
                                      </p:tavLst>
                                    </p:anim>
                                    <p:animEffect filter="fade" transition="in">
                                      <p:cBhvr>
                                        <p:cTn dur="500" id="24"/>
                                        <p:tgtEl>
                                          <p:spTgt spid="55"/>
                                        </p:tgtEl>
                                      </p:cBhvr>
                                    </p:animEffect>
                                  </p:childTnLst>
                                </p:cTn>
                              </p:par>
                              <p:par>
                                <p:cTn fill="hold" id="25" nodeType="withEffect" presetClass="entr" presetID="53" presetSubtype="0">
                                  <p:stCondLst>
                                    <p:cond delay="0"/>
                                  </p:stCondLst>
                                  <p:childTnLst>
                                    <p:set>
                                      <p:cBhvr>
                                        <p:cTn dur="1" fill="hold" id="26">
                                          <p:stCondLst>
                                            <p:cond delay="0"/>
                                          </p:stCondLst>
                                        </p:cTn>
                                        <p:tgtEl>
                                          <p:spTgt spid="56"/>
                                        </p:tgtEl>
                                        <p:attrNameLst>
                                          <p:attrName>style.visibility</p:attrName>
                                        </p:attrNameLst>
                                      </p:cBhvr>
                                      <p:to>
                                        <p:strVal val="visible"/>
                                      </p:to>
                                    </p:set>
                                    <p:anim calcmode="lin" valueType="num">
                                      <p:cBhvr>
                                        <p:cTn dur="500" fill="hold" id="27"/>
                                        <p:tgtEl>
                                          <p:spTgt spid="56"/>
                                        </p:tgtEl>
                                        <p:attrNameLst>
                                          <p:attrName>ppt_w</p:attrName>
                                        </p:attrNameLst>
                                      </p:cBhvr>
                                      <p:tavLst>
                                        <p:tav tm="0">
                                          <p:val>
                                            <p:fltVal val="0"/>
                                          </p:val>
                                        </p:tav>
                                        <p:tav tm="100000">
                                          <p:val>
                                            <p:strVal val="#ppt_w"/>
                                          </p:val>
                                        </p:tav>
                                      </p:tavLst>
                                    </p:anim>
                                    <p:anim calcmode="lin" valueType="num">
                                      <p:cBhvr>
                                        <p:cTn dur="500" fill="hold" id="28"/>
                                        <p:tgtEl>
                                          <p:spTgt spid="56"/>
                                        </p:tgtEl>
                                        <p:attrNameLst>
                                          <p:attrName>ppt_h</p:attrName>
                                        </p:attrNameLst>
                                      </p:cBhvr>
                                      <p:tavLst>
                                        <p:tav tm="0">
                                          <p:val>
                                            <p:fltVal val="0"/>
                                          </p:val>
                                        </p:tav>
                                        <p:tav tm="100000">
                                          <p:val>
                                            <p:strVal val="#ppt_h"/>
                                          </p:val>
                                        </p:tav>
                                      </p:tavLst>
                                    </p:anim>
                                    <p:animEffect filter="fade" transition="in">
                                      <p:cBhvr>
                                        <p:cTn dur="500" id="29"/>
                                        <p:tgtEl>
                                          <p:spTgt spid="56"/>
                                        </p:tgtEl>
                                      </p:cBhvr>
                                    </p:animEffect>
                                  </p:childTnLst>
                                </p:cTn>
                              </p:par>
                              <p:par>
                                <p:cTn fill="hold" id="30" nodeType="withEffect" presetClass="entr" presetID="53" presetSubtype="0">
                                  <p:stCondLst>
                                    <p:cond delay="0"/>
                                  </p:stCondLst>
                                  <p:childTnLst>
                                    <p:set>
                                      <p:cBhvr>
                                        <p:cTn dur="1" fill="hold" id="31">
                                          <p:stCondLst>
                                            <p:cond delay="0"/>
                                          </p:stCondLst>
                                        </p:cTn>
                                        <p:tgtEl>
                                          <p:spTgt spid="57"/>
                                        </p:tgtEl>
                                        <p:attrNameLst>
                                          <p:attrName>style.visibility</p:attrName>
                                        </p:attrNameLst>
                                      </p:cBhvr>
                                      <p:to>
                                        <p:strVal val="visible"/>
                                      </p:to>
                                    </p:set>
                                    <p:anim calcmode="lin" valueType="num">
                                      <p:cBhvr>
                                        <p:cTn dur="500" fill="hold" id="32"/>
                                        <p:tgtEl>
                                          <p:spTgt spid="57"/>
                                        </p:tgtEl>
                                        <p:attrNameLst>
                                          <p:attrName>ppt_w</p:attrName>
                                        </p:attrNameLst>
                                      </p:cBhvr>
                                      <p:tavLst>
                                        <p:tav tm="0">
                                          <p:val>
                                            <p:fltVal val="0"/>
                                          </p:val>
                                        </p:tav>
                                        <p:tav tm="100000">
                                          <p:val>
                                            <p:strVal val="#ppt_w"/>
                                          </p:val>
                                        </p:tav>
                                      </p:tavLst>
                                    </p:anim>
                                    <p:anim calcmode="lin" valueType="num">
                                      <p:cBhvr>
                                        <p:cTn dur="500" fill="hold" id="33"/>
                                        <p:tgtEl>
                                          <p:spTgt spid="57"/>
                                        </p:tgtEl>
                                        <p:attrNameLst>
                                          <p:attrName>ppt_h</p:attrName>
                                        </p:attrNameLst>
                                      </p:cBhvr>
                                      <p:tavLst>
                                        <p:tav tm="0">
                                          <p:val>
                                            <p:fltVal val="0"/>
                                          </p:val>
                                        </p:tav>
                                        <p:tav tm="100000">
                                          <p:val>
                                            <p:strVal val="#ppt_h"/>
                                          </p:val>
                                        </p:tav>
                                      </p:tavLst>
                                    </p:anim>
                                    <p:animEffect filter="fade" transition="in">
                                      <p:cBhvr>
                                        <p:cTn dur="500" id="34"/>
                                        <p:tgtEl>
                                          <p:spTgt spid="57"/>
                                        </p:tgtEl>
                                      </p:cBhvr>
                                    </p:animEffect>
                                  </p:childTnLst>
                                </p:cTn>
                              </p:par>
                              <p:par>
                                <p:cTn fill="hold" id="35" nodeType="withEffect" presetClass="entr" presetID="53" presetSubtype="0">
                                  <p:stCondLst>
                                    <p:cond delay="0"/>
                                  </p:stCondLst>
                                  <p:childTnLst>
                                    <p:set>
                                      <p:cBhvr>
                                        <p:cTn dur="1" fill="hold" id="36">
                                          <p:stCondLst>
                                            <p:cond delay="0"/>
                                          </p:stCondLst>
                                        </p:cTn>
                                        <p:tgtEl>
                                          <p:spTgt spid="58"/>
                                        </p:tgtEl>
                                        <p:attrNameLst>
                                          <p:attrName>style.visibility</p:attrName>
                                        </p:attrNameLst>
                                      </p:cBhvr>
                                      <p:to>
                                        <p:strVal val="visible"/>
                                      </p:to>
                                    </p:set>
                                    <p:anim calcmode="lin" valueType="num">
                                      <p:cBhvr>
                                        <p:cTn dur="500" fill="hold" id="37"/>
                                        <p:tgtEl>
                                          <p:spTgt spid="58"/>
                                        </p:tgtEl>
                                        <p:attrNameLst>
                                          <p:attrName>ppt_w</p:attrName>
                                        </p:attrNameLst>
                                      </p:cBhvr>
                                      <p:tavLst>
                                        <p:tav tm="0">
                                          <p:val>
                                            <p:fltVal val="0"/>
                                          </p:val>
                                        </p:tav>
                                        <p:tav tm="100000">
                                          <p:val>
                                            <p:strVal val="#ppt_w"/>
                                          </p:val>
                                        </p:tav>
                                      </p:tavLst>
                                    </p:anim>
                                    <p:anim calcmode="lin" valueType="num">
                                      <p:cBhvr>
                                        <p:cTn dur="500" fill="hold" id="38"/>
                                        <p:tgtEl>
                                          <p:spTgt spid="58"/>
                                        </p:tgtEl>
                                        <p:attrNameLst>
                                          <p:attrName>ppt_h</p:attrName>
                                        </p:attrNameLst>
                                      </p:cBhvr>
                                      <p:tavLst>
                                        <p:tav tm="0">
                                          <p:val>
                                            <p:fltVal val="0"/>
                                          </p:val>
                                        </p:tav>
                                        <p:tav tm="100000">
                                          <p:val>
                                            <p:strVal val="#ppt_h"/>
                                          </p:val>
                                        </p:tav>
                                      </p:tavLst>
                                    </p:anim>
                                    <p:animEffect filter="fade" transition="in">
                                      <p:cBhvr>
                                        <p:cTn dur="500" id="39"/>
                                        <p:tgtEl>
                                          <p:spTgt spid="58"/>
                                        </p:tgtEl>
                                      </p:cBhvr>
                                    </p:animEffect>
                                  </p:childTnLst>
                                </p:cTn>
                              </p:par>
                            </p:childTnLst>
                          </p:cTn>
                        </p:par>
                        <p:par>
                          <p:cTn fill="hold" id="40" nodeType="afterGroup">
                            <p:stCondLst>
                              <p:cond delay="1500"/>
                            </p:stCondLst>
                            <p:childTnLst>
                              <p:par>
                                <p:cTn fill="hold" id="41" nodeType="afterEffect" presetClass="entr" presetID="12" presetSubtype="1">
                                  <p:stCondLst>
                                    <p:cond delay="0"/>
                                  </p:stCondLst>
                                  <p:childTnLst>
                                    <p:set>
                                      <p:cBhvr>
                                        <p:cTn dur="1" fill="hold" id="42">
                                          <p:stCondLst>
                                            <p:cond delay="0"/>
                                          </p:stCondLst>
                                        </p:cTn>
                                        <p:tgtEl>
                                          <p:spTgt spid="59"/>
                                        </p:tgtEl>
                                        <p:attrNameLst>
                                          <p:attrName>style.visibility</p:attrName>
                                        </p:attrNameLst>
                                      </p:cBhvr>
                                      <p:to>
                                        <p:strVal val="visible"/>
                                      </p:to>
                                    </p:set>
                                    <p:anim calcmode="lin" valueType="num">
                                      <p:cBhvr additive="base">
                                        <p:cTn dur="500" id="43"/>
                                        <p:tgtEl>
                                          <p:spTgt spid="59"/>
                                        </p:tgtEl>
                                        <p:attrNameLst>
                                          <p:attrName>ppt_y</p:attrName>
                                        </p:attrNameLst>
                                      </p:cBhvr>
                                      <p:tavLst>
                                        <p:tav tm="0">
                                          <p:val>
                                            <p:strVal val="#ppt_y-#ppt_h*1.125000"/>
                                          </p:val>
                                        </p:tav>
                                        <p:tav tm="100000">
                                          <p:val>
                                            <p:strVal val="#ppt_y"/>
                                          </p:val>
                                        </p:tav>
                                      </p:tavLst>
                                    </p:anim>
                                    <p:animEffect filter="wipe(down)" transition="in">
                                      <p:cBhvr>
                                        <p:cTn dur="500" id="44"/>
                                        <p:tgtEl>
                                          <p:spTgt spid="59"/>
                                        </p:tgtEl>
                                      </p:cBhvr>
                                    </p:animEffect>
                                  </p:childTnLst>
                                </p:cTn>
                              </p:par>
                            </p:childTnLst>
                          </p:cTn>
                        </p:par>
                        <p:par>
                          <p:cTn fill="hold" id="45" nodeType="afterGroup">
                            <p:stCondLst>
                              <p:cond delay="2000"/>
                            </p:stCondLst>
                            <p:childTnLst>
                              <p:par>
                                <p:cTn fill="hold" id="46" nodeType="afterEffect" presetClass="entr" presetID="12" presetSubtype="4">
                                  <p:stCondLst>
                                    <p:cond delay="0"/>
                                  </p:stCondLst>
                                  <p:childTnLst>
                                    <p:set>
                                      <p:cBhvr>
                                        <p:cTn dur="1" fill="hold" id="47">
                                          <p:stCondLst>
                                            <p:cond delay="0"/>
                                          </p:stCondLst>
                                        </p:cTn>
                                        <p:tgtEl>
                                          <p:spTgt spid="71"/>
                                        </p:tgtEl>
                                        <p:attrNameLst>
                                          <p:attrName>style.visibility</p:attrName>
                                        </p:attrNameLst>
                                      </p:cBhvr>
                                      <p:to>
                                        <p:strVal val="visible"/>
                                      </p:to>
                                    </p:set>
                                    <p:anim calcmode="lin" valueType="num">
                                      <p:cBhvr additive="base">
                                        <p:cTn dur="500" id="48"/>
                                        <p:tgtEl>
                                          <p:spTgt spid="71"/>
                                        </p:tgtEl>
                                        <p:attrNameLst>
                                          <p:attrName>ppt_y</p:attrName>
                                        </p:attrNameLst>
                                      </p:cBhvr>
                                      <p:tavLst>
                                        <p:tav tm="0">
                                          <p:val>
                                            <p:strVal val="#ppt_y+#ppt_h*1.125000"/>
                                          </p:val>
                                        </p:tav>
                                        <p:tav tm="100000">
                                          <p:val>
                                            <p:strVal val="#ppt_y"/>
                                          </p:val>
                                        </p:tav>
                                      </p:tavLst>
                                    </p:anim>
                                    <p:animEffect filter="wipe(up)" transition="in">
                                      <p:cBhvr>
                                        <p:cTn dur="500" id="49"/>
                                        <p:tgtEl>
                                          <p:spTgt spid="71"/>
                                        </p:tgtEl>
                                      </p:cBhvr>
                                    </p:animEffect>
                                  </p:childTnLst>
                                </p:cTn>
                              </p:par>
                            </p:childTnLst>
                          </p:cTn>
                        </p:par>
                        <p:par>
                          <p:cTn fill="hold" id="50" nodeType="afterGroup">
                            <p:stCondLst>
                              <p:cond delay="2500"/>
                            </p:stCondLst>
                            <p:childTnLst>
                              <p:par>
                                <p:cTn fill="hold" id="51" nodeType="afterEffect" presetClass="entr" presetID="12" presetSubtype="1">
                                  <p:stCondLst>
                                    <p:cond delay="0"/>
                                  </p:stCondLst>
                                  <p:childTnLst>
                                    <p:set>
                                      <p:cBhvr>
                                        <p:cTn dur="1" fill="hold" id="52">
                                          <p:stCondLst>
                                            <p:cond delay="0"/>
                                          </p:stCondLst>
                                        </p:cTn>
                                        <p:tgtEl>
                                          <p:spTgt spid="62"/>
                                        </p:tgtEl>
                                        <p:attrNameLst>
                                          <p:attrName>style.visibility</p:attrName>
                                        </p:attrNameLst>
                                      </p:cBhvr>
                                      <p:to>
                                        <p:strVal val="visible"/>
                                      </p:to>
                                    </p:set>
                                    <p:anim calcmode="lin" valueType="num">
                                      <p:cBhvr additive="base">
                                        <p:cTn dur="500" id="53"/>
                                        <p:tgtEl>
                                          <p:spTgt spid="62"/>
                                        </p:tgtEl>
                                        <p:attrNameLst>
                                          <p:attrName>ppt_y</p:attrName>
                                        </p:attrNameLst>
                                      </p:cBhvr>
                                      <p:tavLst>
                                        <p:tav tm="0">
                                          <p:val>
                                            <p:strVal val="#ppt_y-#ppt_h*1.125000"/>
                                          </p:val>
                                        </p:tav>
                                        <p:tav tm="100000">
                                          <p:val>
                                            <p:strVal val="#ppt_y"/>
                                          </p:val>
                                        </p:tav>
                                      </p:tavLst>
                                    </p:anim>
                                    <p:animEffect filter="wipe(down)" transition="in">
                                      <p:cBhvr>
                                        <p:cTn dur="500" id="54"/>
                                        <p:tgtEl>
                                          <p:spTgt spid="62"/>
                                        </p:tgtEl>
                                      </p:cBhvr>
                                    </p:animEffect>
                                  </p:childTnLst>
                                </p:cTn>
                              </p:par>
                            </p:childTnLst>
                          </p:cTn>
                        </p:par>
                        <p:par>
                          <p:cTn fill="hold" id="55" nodeType="afterGroup">
                            <p:stCondLst>
                              <p:cond delay="3000"/>
                            </p:stCondLst>
                            <p:childTnLst>
                              <p:par>
                                <p:cTn fill="hold" id="56" nodeType="afterEffect" presetClass="entr" presetID="12" presetSubtype="4">
                                  <p:stCondLst>
                                    <p:cond delay="0"/>
                                  </p:stCondLst>
                                  <p:childTnLst>
                                    <p:set>
                                      <p:cBhvr>
                                        <p:cTn dur="1" fill="hold" id="57">
                                          <p:stCondLst>
                                            <p:cond delay="0"/>
                                          </p:stCondLst>
                                        </p:cTn>
                                        <p:tgtEl>
                                          <p:spTgt spid="68"/>
                                        </p:tgtEl>
                                        <p:attrNameLst>
                                          <p:attrName>style.visibility</p:attrName>
                                        </p:attrNameLst>
                                      </p:cBhvr>
                                      <p:to>
                                        <p:strVal val="visible"/>
                                      </p:to>
                                    </p:set>
                                    <p:anim calcmode="lin" valueType="num">
                                      <p:cBhvr additive="base">
                                        <p:cTn dur="500" id="58"/>
                                        <p:tgtEl>
                                          <p:spTgt spid="68"/>
                                        </p:tgtEl>
                                        <p:attrNameLst>
                                          <p:attrName>ppt_y</p:attrName>
                                        </p:attrNameLst>
                                      </p:cBhvr>
                                      <p:tavLst>
                                        <p:tav tm="0">
                                          <p:val>
                                            <p:strVal val="#ppt_y+#ppt_h*1.125000"/>
                                          </p:val>
                                        </p:tav>
                                        <p:tav tm="100000">
                                          <p:val>
                                            <p:strVal val="#ppt_y"/>
                                          </p:val>
                                        </p:tav>
                                      </p:tavLst>
                                    </p:anim>
                                    <p:animEffect filter="wipe(up)" transition="in">
                                      <p:cBhvr>
                                        <p:cTn dur="500" id="59"/>
                                        <p:tgtEl>
                                          <p:spTgt spid="68"/>
                                        </p:tgtEl>
                                      </p:cBhvr>
                                    </p:animEffect>
                                  </p:childTnLst>
                                </p:cTn>
                              </p:par>
                            </p:childTnLst>
                          </p:cTn>
                        </p:par>
                        <p:par>
                          <p:cTn fill="hold" id="60" nodeType="afterGroup">
                            <p:stCondLst>
                              <p:cond delay="3500"/>
                            </p:stCondLst>
                            <p:childTnLst>
                              <p:par>
                                <p:cTn fill="hold" id="61" nodeType="afterEffect" presetClass="entr" presetID="12" presetSubtype="1">
                                  <p:stCondLst>
                                    <p:cond delay="0"/>
                                  </p:stCondLst>
                                  <p:childTnLst>
                                    <p:set>
                                      <p:cBhvr>
                                        <p:cTn dur="1" fill="hold" id="62">
                                          <p:stCondLst>
                                            <p:cond delay="0"/>
                                          </p:stCondLst>
                                        </p:cTn>
                                        <p:tgtEl>
                                          <p:spTgt spid="65"/>
                                        </p:tgtEl>
                                        <p:attrNameLst>
                                          <p:attrName>style.visibility</p:attrName>
                                        </p:attrNameLst>
                                      </p:cBhvr>
                                      <p:to>
                                        <p:strVal val="visible"/>
                                      </p:to>
                                    </p:set>
                                    <p:anim calcmode="lin" valueType="num">
                                      <p:cBhvr additive="base">
                                        <p:cTn dur="500" id="63"/>
                                        <p:tgtEl>
                                          <p:spTgt spid="65"/>
                                        </p:tgtEl>
                                        <p:attrNameLst>
                                          <p:attrName>ppt_y</p:attrName>
                                        </p:attrNameLst>
                                      </p:cBhvr>
                                      <p:tavLst>
                                        <p:tav tm="0">
                                          <p:val>
                                            <p:strVal val="#ppt_y-#ppt_h*1.125000"/>
                                          </p:val>
                                        </p:tav>
                                        <p:tav tm="100000">
                                          <p:val>
                                            <p:strVal val="#ppt_y"/>
                                          </p:val>
                                        </p:tav>
                                      </p:tavLst>
                                    </p:anim>
                                    <p:animEffect filter="wipe(down)" transition="in">
                                      <p:cBhvr>
                                        <p:cTn dur="500" id="64"/>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Freeform: Shape 82"/>
          <p:cNvSpPr/>
          <p:nvPr/>
        </p:nvSpPr>
        <p:spPr bwMode="auto">
          <a:xfrm>
            <a:off x="9012049" y="3766962"/>
            <a:ext cx="398789" cy="398789"/>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24 w 236" name="T10"/>
              <a:gd fmla="*/ 56 h 236" name="T11"/>
              <a:gd fmla="*/ 144 w 236" name="T12"/>
              <a:gd fmla="*/ 46 h 236" name="T13"/>
              <a:gd fmla="*/ 137 w 236" name="T14"/>
              <a:gd fmla="*/ 67 h 236" name="T15"/>
              <a:gd fmla="*/ 117 w 236" name="T16"/>
              <a:gd fmla="*/ 77 h 236" name="T17"/>
              <a:gd fmla="*/ 124 w 236" name="T18"/>
              <a:gd fmla="*/ 56 h 236" name="T19"/>
              <a:gd fmla="*/ 162 w 236" name="T20"/>
              <a:gd fmla="*/ 164 h 236" name="T21"/>
              <a:gd fmla="*/ 142 w 236" name="T22"/>
              <a:gd fmla="*/ 181 h 236" name="T23"/>
              <a:gd fmla="*/ 119 w 236" name="T24"/>
              <a:gd fmla="*/ 175 h 236" name="T25"/>
              <a:gd fmla="*/ 97 w 236" name="T26"/>
              <a:gd fmla="*/ 181 h 236" name="T27"/>
              <a:gd fmla="*/ 76 w 236" name="T28"/>
              <a:gd fmla="*/ 164 h 236" name="T29"/>
              <a:gd fmla="*/ 67 w 236" name="T30"/>
              <a:gd fmla="*/ 96 h 236" name="T31"/>
              <a:gd fmla="*/ 95 w 236" name="T32"/>
              <a:gd fmla="*/ 79 h 236" name="T33"/>
              <a:gd fmla="*/ 118 w 236" name="T34"/>
              <a:gd fmla="*/ 85 h 236" name="T35"/>
              <a:gd fmla="*/ 143 w 236" name="T36"/>
              <a:gd fmla="*/ 79 h 236" name="T37"/>
              <a:gd fmla="*/ 168 w 236" name="T38"/>
              <a:gd fmla="*/ 92 h 236" name="T39"/>
              <a:gd fmla="*/ 154 w 236" name="T40"/>
              <a:gd fmla="*/ 118 h 236" name="T41"/>
              <a:gd fmla="*/ 172 w 236" name="T42"/>
              <a:gd fmla="*/ 145 h 236" name="T43"/>
              <a:gd fmla="*/ 162 w 236" name="T44"/>
              <a:gd fmla="*/ 164 h 23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1"/>
          </a:solidFill>
          <a:ln>
            <a:noFill/>
          </a:ln>
          <a:extLst/>
        </p:spPr>
        <p:txBody>
          <a:bodyPr anchor="ctr"/>
          <a:lstStyle/>
          <a:p>
            <a:pPr algn="ctr"/>
            <a:endParaRPr/>
          </a:p>
        </p:txBody>
      </p:sp>
      <p:sp>
        <p:nvSpPr>
          <p:cNvPr id="13" name="Freeform: Shape 83"/>
          <p:cNvSpPr/>
          <p:nvPr/>
        </p:nvSpPr>
        <p:spPr bwMode="auto">
          <a:xfrm>
            <a:off x="6943901" y="3498268"/>
            <a:ext cx="398789" cy="398789"/>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06 w 236" name="T10"/>
              <a:gd fmla="*/ 171 h 236" name="T11"/>
              <a:gd fmla="*/ 54 w 236" name="T12"/>
              <a:gd fmla="*/ 163 h 236" name="T13"/>
              <a:gd fmla="*/ 54 w 236" name="T14"/>
              <a:gd fmla="*/ 121 h 236" name="T15"/>
              <a:gd fmla="*/ 106 w 236" name="T16"/>
              <a:gd fmla="*/ 121 h 236" name="T17"/>
              <a:gd fmla="*/ 106 w 236" name="T18"/>
              <a:gd fmla="*/ 171 h 236" name="T19"/>
              <a:gd fmla="*/ 106 w 236" name="T20"/>
              <a:gd fmla="*/ 114 h 236" name="T21"/>
              <a:gd fmla="*/ 54 w 236" name="T22"/>
              <a:gd fmla="*/ 114 h 236" name="T23"/>
              <a:gd fmla="*/ 54 w 236" name="T24"/>
              <a:gd fmla="*/ 72 h 236" name="T25"/>
              <a:gd fmla="*/ 106 w 236" name="T26"/>
              <a:gd fmla="*/ 64 h 236" name="T27"/>
              <a:gd fmla="*/ 106 w 236" name="T28"/>
              <a:gd fmla="*/ 114 h 236" name="T29"/>
              <a:gd fmla="*/ 182 w 236" name="T30"/>
              <a:gd fmla="*/ 182 h 236" name="T31"/>
              <a:gd fmla="*/ 113 w 236" name="T32"/>
              <a:gd fmla="*/ 172 h 236" name="T33"/>
              <a:gd fmla="*/ 113 w 236" name="T34"/>
              <a:gd fmla="*/ 121 h 236" name="T35"/>
              <a:gd fmla="*/ 182 w 236" name="T36"/>
              <a:gd fmla="*/ 121 h 236" name="T37"/>
              <a:gd fmla="*/ 182 w 236" name="T38"/>
              <a:gd fmla="*/ 182 h 236" name="T39"/>
              <a:gd fmla="*/ 182 w 236" name="T40"/>
              <a:gd fmla="*/ 114 h 236" name="T41"/>
              <a:gd fmla="*/ 113 w 236" name="T42"/>
              <a:gd fmla="*/ 114 h 236" name="T43"/>
              <a:gd fmla="*/ 113 w 236" name="T44"/>
              <a:gd fmla="*/ 63 h 236" name="T45"/>
              <a:gd fmla="*/ 182 w 236" name="T46"/>
              <a:gd fmla="*/ 53 h 236" name="T47"/>
              <a:gd fmla="*/ 182 w 236" name="T48"/>
              <a:gd fmla="*/ 114 h 2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1"/>
          </a:solidFill>
          <a:ln>
            <a:noFill/>
          </a:ln>
          <a:extLst/>
        </p:spPr>
        <p:txBody>
          <a:bodyPr anchor="ctr"/>
          <a:lstStyle/>
          <a:p>
            <a:pPr algn="ctr"/>
            <a:endParaRPr/>
          </a:p>
        </p:txBody>
      </p:sp>
      <p:sp>
        <p:nvSpPr>
          <p:cNvPr id="14" name="Freeform: Shape 84"/>
          <p:cNvSpPr/>
          <p:nvPr/>
        </p:nvSpPr>
        <p:spPr bwMode="auto">
          <a:xfrm>
            <a:off x="2792530" y="3498268"/>
            <a:ext cx="398789" cy="398789"/>
          </a:xfrm>
          <a:custGeom>
            <a:gdLst>
              <a:gd fmla="*/ 223 w 228" name="T0"/>
              <a:gd fmla="*/ 95 h 228" name="T1"/>
              <a:gd fmla="*/ 196 w 228" name="T2"/>
              <a:gd fmla="*/ 90 h 228" name="T3"/>
              <a:gd fmla="*/ 189 w 228" name="T4"/>
              <a:gd fmla="*/ 74 h 228" name="T5"/>
              <a:gd fmla="*/ 205 w 228" name="T6"/>
              <a:gd fmla="*/ 50 h 228" name="T7"/>
              <a:gd fmla="*/ 205 w 228" name="T8"/>
              <a:gd fmla="*/ 43 h 228" name="T9"/>
              <a:gd fmla="*/ 185 w 228" name="T10"/>
              <a:gd fmla="*/ 24 h 228" name="T11"/>
              <a:gd fmla="*/ 178 w 228" name="T12"/>
              <a:gd fmla="*/ 23 h 228" name="T13"/>
              <a:gd fmla="*/ 155 w 228" name="T14"/>
              <a:gd fmla="*/ 39 h 228" name="T15"/>
              <a:gd fmla="*/ 138 w 228" name="T16"/>
              <a:gd fmla="*/ 32 h 228" name="T17"/>
              <a:gd fmla="*/ 133 w 228" name="T18"/>
              <a:gd fmla="*/ 5 h 228" name="T19"/>
              <a:gd fmla="*/ 127 w 228" name="T20"/>
              <a:gd fmla="*/ 0 h 228" name="T21"/>
              <a:gd fmla="*/ 100 w 228" name="T22"/>
              <a:gd fmla="*/ 0 h 228" name="T23"/>
              <a:gd fmla="*/ 94 w 228" name="T24"/>
              <a:gd fmla="*/ 5 h 228" name="T25"/>
              <a:gd fmla="*/ 89 w 228" name="T26"/>
              <a:gd fmla="*/ 32 h 228" name="T27"/>
              <a:gd fmla="*/ 73 w 228" name="T28"/>
              <a:gd fmla="*/ 39 h 228" name="T29"/>
              <a:gd fmla="*/ 50 w 228" name="T30"/>
              <a:gd fmla="*/ 23 h 228" name="T31"/>
              <a:gd fmla="*/ 43 w 228" name="T32"/>
              <a:gd fmla="*/ 24 h 228" name="T33"/>
              <a:gd fmla="*/ 23 w 228" name="T34"/>
              <a:gd fmla="*/ 43 h 228" name="T35"/>
              <a:gd fmla="*/ 23 w 228" name="T36"/>
              <a:gd fmla="*/ 51 h 228" name="T37"/>
              <a:gd fmla="*/ 39 w 228" name="T38"/>
              <a:gd fmla="*/ 74 h 228" name="T39"/>
              <a:gd fmla="*/ 32 w 228" name="T40"/>
              <a:gd fmla="*/ 90 h 228" name="T41"/>
              <a:gd fmla="*/ 5 w 228" name="T42"/>
              <a:gd fmla="*/ 95 h 228" name="T43"/>
              <a:gd fmla="*/ 0 w 228" name="T44"/>
              <a:gd fmla="*/ 100 h 228" name="T45"/>
              <a:gd fmla="*/ 0 w 228" name="T46"/>
              <a:gd fmla="*/ 128 h 228" name="T47"/>
              <a:gd fmla="*/ 5 w 228" name="T48"/>
              <a:gd fmla="*/ 134 h 228" name="T49"/>
              <a:gd fmla="*/ 32 w 228" name="T50"/>
              <a:gd fmla="*/ 139 h 228" name="T51"/>
              <a:gd fmla="*/ 39 w 228" name="T52"/>
              <a:gd fmla="*/ 155 h 228" name="T53"/>
              <a:gd fmla="*/ 23 w 228" name="T54"/>
              <a:gd fmla="*/ 178 h 228" name="T55"/>
              <a:gd fmla="*/ 24 w 228" name="T56"/>
              <a:gd fmla="*/ 185 h 228" name="T57"/>
              <a:gd fmla="*/ 43 w 228" name="T58"/>
              <a:gd fmla="*/ 204 h 228" name="T59"/>
              <a:gd fmla="*/ 51 w 228" name="T60"/>
              <a:gd fmla="*/ 205 h 228" name="T61"/>
              <a:gd fmla="*/ 73 w 228" name="T62"/>
              <a:gd fmla="*/ 189 h 228" name="T63"/>
              <a:gd fmla="*/ 89 w 228" name="T64"/>
              <a:gd fmla="*/ 196 h 228" name="T65"/>
              <a:gd fmla="*/ 94 w 228" name="T66"/>
              <a:gd fmla="*/ 223 h 228" name="T67"/>
              <a:gd fmla="*/ 100 w 228" name="T68"/>
              <a:gd fmla="*/ 228 h 228" name="T69"/>
              <a:gd fmla="*/ 127 w 228" name="T70"/>
              <a:gd fmla="*/ 228 h 228" name="T71"/>
              <a:gd fmla="*/ 133 w 228" name="T72"/>
              <a:gd fmla="*/ 223 h 228" name="T73"/>
              <a:gd fmla="*/ 138 w 228" name="T74"/>
              <a:gd fmla="*/ 196 h 228" name="T75"/>
              <a:gd fmla="*/ 154 w 228" name="T76"/>
              <a:gd fmla="*/ 190 h 228" name="T77"/>
              <a:gd fmla="*/ 177 w 228" name="T78"/>
              <a:gd fmla="*/ 205 h 228" name="T79"/>
              <a:gd fmla="*/ 185 w 228" name="T80"/>
              <a:gd fmla="*/ 205 h 228" name="T81"/>
              <a:gd fmla="*/ 204 w 228" name="T82"/>
              <a:gd fmla="*/ 185 h 228" name="T83"/>
              <a:gd fmla="*/ 205 w 228" name="T84"/>
              <a:gd fmla="*/ 178 h 228" name="T85"/>
              <a:gd fmla="*/ 189 w 228" name="T86"/>
              <a:gd fmla="*/ 155 h 228" name="T87"/>
              <a:gd fmla="*/ 196 w 228" name="T88"/>
              <a:gd fmla="*/ 139 h 228" name="T89"/>
              <a:gd fmla="*/ 223 w 228" name="T90"/>
              <a:gd fmla="*/ 134 h 228" name="T91"/>
              <a:gd fmla="*/ 228 w 228" name="T92"/>
              <a:gd fmla="*/ 128 h 228" name="T93"/>
              <a:gd fmla="*/ 228 w 228" name="T94"/>
              <a:gd fmla="*/ 100 h 228" name="T95"/>
              <a:gd fmla="*/ 223 w 228" name="T96"/>
              <a:gd fmla="*/ 95 h 228" name="T97"/>
              <a:gd fmla="*/ 114 w 228" name="T98"/>
              <a:gd fmla="*/ 149 h 228" name="T99"/>
              <a:gd fmla="*/ 79 w 228" name="T100"/>
              <a:gd fmla="*/ 114 h 228" name="T101"/>
              <a:gd fmla="*/ 114 w 228" name="T102"/>
              <a:gd fmla="*/ 79 h 228" name="T103"/>
              <a:gd fmla="*/ 149 w 228" name="T104"/>
              <a:gd fmla="*/ 114 h 228" name="T105"/>
              <a:gd fmla="*/ 114 w 228" name="T106"/>
              <a:gd fmla="*/ 149 h 2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28" w="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a:extLst/>
        </p:spPr>
        <p:txBody>
          <a:bodyPr anchor="ctr"/>
          <a:lstStyle/>
          <a:p>
            <a:pPr algn="ctr"/>
            <a:endParaRPr/>
          </a:p>
        </p:txBody>
      </p:sp>
      <p:sp>
        <p:nvSpPr>
          <p:cNvPr id="15" name="Freeform: Shape 85"/>
          <p:cNvSpPr/>
          <p:nvPr/>
        </p:nvSpPr>
        <p:spPr bwMode="auto">
          <a:xfrm>
            <a:off x="4865798" y="3766962"/>
            <a:ext cx="398789" cy="398789"/>
          </a:xfrm>
          <a:custGeom>
            <a:gdLst>
              <a:gd fmla="*/ 130 w 236" name="T0"/>
              <a:gd fmla="*/ 1 h 236" name="T1"/>
              <a:gd fmla="*/ 118 w 236" name="T2"/>
              <a:gd fmla="*/ 0 h 236" name="T3"/>
              <a:gd fmla="*/ 30 w 236" name="T4"/>
              <a:gd fmla="*/ 40 h 236" name="T5"/>
              <a:gd fmla="*/ 68 w 236" name="T6"/>
              <a:gd fmla="*/ 105 h 236" name="T7"/>
              <a:gd fmla="*/ 130 w 236" name="T8"/>
              <a:gd fmla="*/ 1 h 236" name="T9"/>
              <a:gd fmla="*/ 20 w 236" name="T10"/>
              <a:gd fmla="*/ 52 h 236" name="T11"/>
              <a:gd fmla="*/ 0 w 236" name="T12"/>
              <a:gd fmla="*/ 118 h 236" name="T13"/>
              <a:gd fmla="*/ 5 w 236" name="T14"/>
              <a:gd fmla="*/ 153 h 236" name="T15"/>
              <a:gd fmla="*/ 81 w 236" name="T16"/>
              <a:gd fmla="*/ 153 h 236" name="T17"/>
              <a:gd fmla="*/ 20 w 236" name="T18"/>
              <a:gd fmla="*/ 52 h 236" name="T19"/>
              <a:gd fmla="*/ 225 w 236" name="T20"/>
              <a:gd fmla="*/ 68 h 236" name="T21"/>
              <a:gd fmla="*/ 145 w 236" name="T22"/>
              <a:gd fmla="*/ 3 h 236" name="T23"/>
              <a:gd fmla="*/ 106 w 236" name="T24"/>
              <a:gd fmla="*/ 68 h 236" name="T25"/>
              <a:gd fmla="*/ 225 w 236" name="T26"/>
              <a:gd fmla="*/ 68 h 236" name="T27"/>
              <a:gd fmla="*/ 130 w 236" name="T28"/>
              <a:gd fmla="*/ 167 h 236" name="T29"/>
              <a:gd fmla="*/ 11 w 236" name="T30"/>
              <a:gd fmla="*/ 167 h 236" name="T31"/>
              <a:gd fmla="*/ 96 w 236" name="T32"/>
              <a:gd fmla="*/ 234 h 236" name="T33"/>
              <a:gd fmla="*/ 93 w 236" name="T34"/>
              <a:gd fmla="*/ 232 h 236" name="T35"/>
              <a:gd fmla="*/ 130 w 236" name="T36"/>
              <a:gd fmla="*/ 167 h 236" name="T37"/>
              <a:gd fmla="*/ 230 w 236" name="T38"/>
              <a:gd fmla="*/ 82 h 236" name="T39"/>
              <a:gd fmla="*/ 155 w 236" name="T40"/>
              <a:gd fmla="*/ 82 h 236" name="T41"/>
              <a:gd fmla="*/ 215 w 236" name="T42"/>
              <a:gd fmla="*/ 186 h 236" name="T43"/>
              <a:gd fmla="*/ 236 w 236" name="T44"/>
              <a:gd fmla="*/ 118 h 236" name="T45"/>
              <a:gd fmla="*/ 230 w 236" name="T46"/>
              <a:gd fmla="*/ 82 h 236" name="T47"/>
              <a:gd fmla="*/ 108 w 236" name="T48"/>
              <a:gd fmla="*/ 236 h 236" name="T49"/>
              <a:gd fmla="*/ 118 w 236" name="T50"/>
              <a:gd fmla="*/ 236 h 236" name="T51"/>
              <a:gd fmla="*/ 205 w 236" name="T52"/>
              <a:gd fmla="*/ 198 h 236" name="T53"/>
              <a:gd fmla="*/ 167 w 236" name="T54"/>
              <a:gd fmla="*/ 132 h 236" name="T55"/>
              <a:gd fmla="*/ 108 w 236" name="T56"/>
              <a:gd fmla="*/ 236 h 2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6" w="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1"/>
          </a:solidFill>
          <a:ln>
            <a:noFill/>
          </a:ln>
          <a:extLst/>
        </p:spPr>
        <p:txBody>
          <a:bodyPr anchor="ctr"/>
          <a:lstStyle/>
          <a:p>
            <a:pPr algn="ctr"/>
            <a:endParaRPr/>
          </a:p>
        </p:txBody>
      </p:sp>
      <p:grpSp>
        <p:nvGrpSpPr>
          <p:cNvPr id="40" name="组合 39"/>
          <p:cNvGrpSpPr/>
          <p:nvPr/>
        </p:nvGrpSpPr>
        <p:grpSpPr>
          <a:xfrm>
            <a:off x="1" y="0"/>
            <a:ext cx="2095501" cy="1504951"/>
            <a:chOff x="1" y="0"/>
            <a:chExt cx="2095501" cy="1504951"/>
          </a:xfrm>
        </p:grpSpPr>
        <p:pic>
          <p:nvPicPr>
            <p:cNvPr id="41" name="图片 40"/>
            <p:cNvPicPr>
              <a:picLocks noChangeAspect="1"/>
            </p:cNvPicPr>
            <p:nvPr/>
          </p:nvPicPr>
          <p:blipFill>
            <a:blip r:embed="rId3">
              <a:extLst>
                <a:ext uri="{28A0092B-C50C-407E-A947-70E740481C1C}">
                  <a14:useLocalDpi val="0"/>
                </a:ext>
              </a:extLst>
            </a:blip>
            <a:srcRect b="74961" l="30311" r="41887" t="7731"/>
            <a:stretch>
              <a:fillRect/>
            </a:stretch>
          </p:blipFill>
          <p:spPr>
            <a:xfrm rot="10800000">
              <a:off x="1" y="0"/>
              <a:ext cx="2095501" cy="1504951"/>
            </a:xfrm>
            <a:prstGeom prst="rect">
              <a:avLst/>
            </a:prstGeom>
          </p:spPr>
        </p:pic>
        <p:pic>
          <p:nvPicPr>
            <p:cNvPr id="42" name="图片 41"/>
            <p:cNvPicPr>
              <a:picLocks noChangeAspect="1"/>
            </p:cNvPicPr>
            <p:nvPr/>
          </p:nvPicPr>
          <p:blipFill>
            <a:blip r:embed="rId4">
              <a:extLst>
                <a:ext uri="{28A0092B-C50C-407E-A947-70E740481C1C}">
                  <a14:useLocalDpi val="0"/>
                </a:ext>
              </a:extLst>
            </a:blip>
            <a:stretch>
              <a:fillRect/>
            </a:stretch>
          </p:blipFill>
          <p:spPr>
            <a:xfrm>
              <a:off x="925875" y="362989"/>
              <a:ext cx="874091" cy="890910"/>
            </a:xfrm>
            <a:prstGeom prst="rect">
              <a:avLst/>
            </a:prstGeom>
          </p:spPr>
        </p:pic>
      </p:grpSp>
      <p:grpSp>
        <p:nvGrpSpPr>
          <p:cNvPr id="43" name="组合 42"/>
          <p:cNvGrpSpPr/>
          <p:nvPr/>
        </p:nvGrpSpPr>
        <p:grpSpPr>
          <a:xfrm>
            <a:off x="1934256" y="527597"/>
            <a:ext cx="6057900" cy="666561"/>
            <a:chOff x="1524000" y="464431"/>
            <a:chExt cx="6057900" cy="666561"/>
          </a:xfrm>
        </p:grpSpPr>
        <p:sp>
          <p:nvSpPr>
            <p:cNvPr id="44" name="文本框 43"/>
            <p:cNvSpPr txBox="1"/>
            <p:nvPr/>
          </p:nvSpPr>
          <p:spPr>
            <a:xfrm>
              <a:off x="1524000" y="464431"/>
              <a:ext cx="44577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45" name="文本框 44"/>
            <p:cNvSpPr txBox="1"/>
            <p:nvPr/>
          </p:nvSpPr>
          <p:spPr>
            <a:xfrm>
              <a:off x="1524000" y="828152"/>
              <a:ext cx="6057900" cy="299923"/>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srgbClr val="81B8CB"/>
                  </a:solidFill>
                  <a:effectLst/>
                  <a:uLnTx/>
                  <a:uFillTx/>
                  <a:ea typeface="微软雅黑"/>
                  <a:cs typeface="+mn-cs"/>
                </a:rPr>
                <a:t>The user can demonstrate on a projector or computer</a:t>
              </a:r>
            </a:p>
          </p:txBody>
        </p:sp>
      </p:grpSp>
      <p:sp>
        <p:nvSpPr>
          <p:cNvPr id="53" name="任意多边形 52"/>
          <p:cNvSpPr/>
          <p:nvPr/>
        </p:nvSpPr>
        <p:spPr>
          <a:xfrm flipH="1" flipV="1" rot="10800000">
            <a:off x="1962800" y="3316806"/>
            <a:ext cx="8272382" cy="1047373"/>
          </a:xfrm>
          <a:custGeom>
            <a:gdLst>
              <a:gd fmla="*/ 3103673 w 8272382" name="connsiteX0"/>
              <a:gd fmla="*/ 0 h 1047373" name="connsiteY0"/>
              <a:gd fmla="*/ 3103872 w 8272382" name="connsiteX1"/>
              <a:gd fmla="*/ 10 h 1047373" name="connsiteY1"/>
              <a:gd fmla="*/ 3104069 w 8272382" name="connsiteX2"/>
              <a:gd fmla="*/ 0 h 1047373" name="connsiteY2"/>
              <a:gd fmla="*/ 3654779 w 8272382" name="connsiteX3"/>
              <a:gd fmla="*/ 292811 h 1047373" name="connsiteY3"/>
              <a:gd fmla="*/ 3704193 w 8272382" name="connsiteX4"/>
              <a:gd fmla="*/ 383850 h 1047373" name="connsiteY4"/>
              <a:gd fmla="*/ 4133200 w 8272382" name="connsiteX5"/>
              <a:gd fmla="*/ 383850 h 1047373" name="connsiteY5"/>
              <a:gd fmla="*/ 4133200 w 8272382" name="connsiteX6"/>
              <a:gd fmla="*/ 383239 h 1047373" name="connsiteY6"/>
              <a:gd fmla="*/ 4504180 w 8272382" name="connsiteX7"/>
              <a:gd fmla="*/ 383239 h 1047373" name="connsiteY7"/>
              <a:gd fmla="*/ 4677615 w 8272382" name="connsiteX8"/>
              <a:gd fmla="*/ 383239 h 1047373" name="connsiteY8"/>
              <a:gd fmla="*/ 4783302 w 8272382" name="connsiteX9"/>
              <a:gd fmla="*/ 383239 h 1047373" name="connsiteY9"/>
              <a:gd fmla="*/ 5090720 w 8272382" name="connsiteX10"/>
              <a:gd fmla="*/ 760429 h 1047373" name="connsiteY10"/>
              <a:gd fmla="*/ 5167554 w 8272382" name="connsiteX11"/>
              <a:gd fmla="*/ 768174 h 1047373" name="connsiteY11"/>
              <a:gd fmla="*/ 5246303 w 8272382" name="connsiteX12"/>
              <a:gd fmla="*/ 760429 h 1047373" name="connsiteY12"/>
              <a:gd fmla="*/ 5553721 w 8272382" name="connsiteX13"/>
              <a:gd fmla="*/ 383239 h 1047373" name="connsiteY13"/>
              <a:gd fmla="*/ 5659408 w 8272382" name="connsiteX14"/>
              <a:gd fmla="*/ 383239 h 1047373" name="connsiteY14"/>
              <a:gd fmla="*/ 5832843 w 8272382" name="connsiteX15"/>
              <a:gd fmla="*/ 383239 h 1047373" name="connsiteY15"/>
              <a:gd fmla="*/ 6203823 w 8272382" name="connsiteX16"/>
              <a:gd fmla="*/ 383239 h 1047373" name="connsiteY16"/>
              <a:gd fmla="*/ 6203823 w 8272382" name="connsiteX17"/>
              <a:gd fmla="*/ 383850 h 1047373" name="connsiteY17"/>
              <a:gd fmla="*/ 6636748 w 8272382" name="connsiteX18"/>
              <a:gd fmla="*/ 383850 h 1047373" name="connsiteY18"/>
              <a:gd fmla="*/ 6686162 w 8272382" name="connsiteX19"/>
              <a:gd fmla="*/ 292811 h 1047373" name="connsiteY19"/>
              <a:gd fmla="*/ 7236873 w 8272382" name="connsiteX20"/>
              <a:gd fmla="*/ 0 h 1047373" name="connsiteY20"/>
              <a:gd fmla="*/ 7237072 w 8272382" name="connsiteX21"/>
              <a:gd fmla="*/ 10 h 1047373" name="connsiteY21"/>
              <a:gd fmla="*/ 7237269 w 8272382" name="connsiteX22"/>
              <a:gd fmla="*/ 0 h 1047373" name="connsiteY22"/>
              <a:gd fmla="*/ 7787979 w 8272382" name="connsiteX23"/>
              <a:gd fmla="*/ 292811 h 1047373" name="connsiteY23"/>
              <a:gd fmla="*/ 7837393 w 8272382" name="connsiteX24"/>
              <a:gd fmla="*/ 383850 h 1047373" name="connsiteY24"/>
              <a:gd fmla="*/ 8272382 w 8272382" name="connsiteX25"/>
              <a:gd fmla="*/ 383850 h 1047373" name="connsiteY25"/>
              <a:gd fmla="*/ 8272382 w 8272382" name="connsiteX26"/>
              <a:gd fmla="*/ 664134 h 1047373" name="connsiteY26"/>
              <a:gd fmla="*/ 7901402 w 8272382" name="connsiteX27"/>
              <a:gd fmla="*/ 664134 h 1047373" name="connsiteY27"/>
              <a:gd fmla="*/ 7727967 w 8272382" name="connsiteX28"/>
              <a:gd fmla="*/ 664134 h 1047373" name="connsiteY28"/>
              <a:gd fmla="*/ 7622280 w 8272382" name="connsiteX29"/>
              <a:gd fmla="*/ 664134 h 1047373" name="connsiteY29"/>
              <a:gd fmla="*/ 7314862 w 8272382" name="connsiteX30"/>
              <a:gd fmla="*/ 286944 h 1047373" name="connsiteY30"/>
              <a:gd fmla="*/ 7236113 w 8272382" name="connsiteX31"/>
              <a:gd fmla="*/ 279199 h 1047373" name="connsiteY31"/>
              <a:gd fmla="*/ 7159279 w 8272382" name="connsiteX32"/>
              <a:gd fmla="*/ 286944 h 1047373" name="connsiteY32"/>
              <a:gd fmla="*/ 6851861 w 8272382" name="connsiteX33"/>
              <a:gd fmla="*/ 664134 h 1047373" name="connsiteY33"/>
              <a:gd fmla="*/ 6746174 w 8272382" name="connsiteX34"/>
              <a:gd fmla="*/ 664134 h 1047373" name="connsiteY34"/>
              <a:gd fmla="*/ 6572739 w 8272382" name="connsiteX35"/>
              <a:gd fmla="*/ 664134 h 1047373" name="connsiteY35"/>
              <a:gd fmla="*/ 6201859 w 8272382" name="connsiteX36"/>
              <a:gd fmla="*/ 664134 h 1047373" name="connsiteY36"/>
              <a:gd fmla="*/ 6201859 w 8272382" name="connsiteX37"/>
              <a:gd fmla="*/ 663523 h 1047373" name="connsiteY37"/>
              <a:gd fmla="*/ 5768834 w 8272382" name="connsiteX38"/>
              <a:gd fmla="*/ 663523 h 1047373" name="connsiteY38"/>
              <a:gd fmla="*/ 5719420 w 8272382" name="connsiteX39"/>
              <a:gd fmla="*/ 754562 h 1047373" name="connsiteY39"/>
              <a:gd fmla="*/ 5168710 w 8272382" name="connsiteX40"/>
              <a:gd fmla="*/ 1047373 h 1047373" name="connsiteY40"/>
              <a:gd fmla="*/ 5168513 w 8272382" name="connsiteX41"/>
              <a:gd fmla="*/ 1047363 h 1047373" name="connsiteY41"/>
              <a:gd fmla="*/ 5168314 w 8272382" name="connsiteX42"/>
              <a:gd fmla="*/ 1047373 h 1047373" name="connsiteY42"/>
              <a:gd fmla="*/ 4617603 w 8272382" name="connsiteX43"/>
              <a:gd fmla="*/ 754562 h 1047373" name="connsiteY43"/>
              <a:gd fmla="*/ 4568189 w 8272382" name="connsiteX44"/>
              <a:gd fmla="*/ 663523 h 1047373" name="connsiteY44"/>
              <a:gd fmla="*/ 4139182 w 8272382" name="connsiteX45"/>
              <a:gd fmla="*/ 663523 h 1047373" name="connsiteY45"/>
              <a:gd fmla="*/ 4139182 w 8272382" name="connsiteX46"/>
              <a:gd fmla="*/ 664134 h 1047373" name="connsiteY46"/>
              <a:gd fmla="*/ 3768202 w 8272382" name="connsiteX47"/>
              <a:gd fmla="*/ 664134 h 1047373" name="connsiteY47"/>
              <a:gd fmla="*/ 3594767 w 8272382" name="connsiteX48"/>
              <a:gd fmla="*/ 664134 h 1047373" name="connsiteY48"/>
              <a:gd fmla="*/ 3489080 w 8272382" name="connsiteX49"/>
              <a:gd fmla="*/ 664134 h 1047373" name="connsiteY49"/>
              <a:gd fmla="*/ 3181662 w 8272382" name="connsiteX50"/>
              <a:gd fmla="*/ 286944 h 1047373" name="connsiteY50"/>
              <a:gd fmla="*/ 3102913 w 8272382" name="connsiteX51"/>
              <a:gd fmla="*/ 279199 h 1047373" name="connsiteY51"/>
              <a:gd fmla="*/ 3026079 w 8272382" name="connsiteX52"/>
              <a:gd fmla="*/ 286944 h 1047373" name="connsiteY52"/>
              <a:gd fmla="*/ 2718661 w 8272382" name="connsiteX53"/>
              <a:gd fmla="*/ 664134 h 1047373" name="connsiteY53"/>
              <a:gd fmla="*/ 2612974 w 8272382" name="connsiteX54"/>
              <a:gd fmla="*/ 664134 h 1047373" name="connsiteY54"/>
              <a:gd fmla="*/ 2439539 w 8272382" name="connsiteX55"/>
              <a:gd fmla="*/ 664134 h 1047373" name="connsiteY55"/>
              <a:gd fmla="*/ 2068559 w 8272382" name="connsiteX56"/>
              <a:gd fmla="*/ 664134 h 1047373" name="connsiteY56"/>
              <a:gd fmla="*/ 2068559 w 8272382" name="connsiteX57"/>
              <a:gd fmla="*/ 663523 h 1047373" name="connsiteY57"/>
              <a:gd fmla="*/ 1635634 w 8272382" name="connsiteX58"/>
              <a:gd fmla="*/ 663523 h 1047373" name="connsiteY58"/>
              <a:gd fmla="*/ 1586220 w 8272382" name="connsiteX59"/>
              <a:gd fmla="*/ 754562 h 1047373" name="connsiteY59"/>
              <a:gd fmla="*/ 1035510 w 8272382" name="connsiteX60"/>
              <a:gd fmla="*/ 1047373 h 1047373" name="connsiteY60"/>
              <a:gd fmla="*/ 1035313 w 8272382" name="connsiteX61"/>
              <a:gd fmla="*/ 1047363 h 1047373" name="connsiteY61"/>
              <a:gd fmla="*/ 1035114 w 8272382" name="connsiteX62"/>
              <a:gd fmla="*/ 1047373 h 1047373" name="connsiteY62"/>
              <a:gd fmla="*/ 484403 w 8272382" name="connsiteX63"/>
              <a:gd fmla="*/ 754562 h 1047373" name="connsiteY63"/>
              <a:gd fmla="*/ 434989 w 8272382" name="connsiteX64"/>
              <a:gd fmla="*/ 663523 h 1047373" name="connsiteY64"/>
              <a:gd fmla="*/ 0 w 8272382" name="connsiteX65"/>
              <a:gd fmla="*/ 663523 h 1047373" name="connsiteY65"/>
              <a:gd fmla="*/ 0 w 8272382" name="connsiteX66"/>
              <a:gd fmla="*/ 383239 h 1047373" name="connsiteY66"/>
              <a:gd fmla="*/ 370980 w 8272382" name="connsiteX67"/>
              <a:gd fmla="*/ 383239 h 1047373" name="connsiteY67"/>
              <a:gd fmla="*/ 544415 w 8272382" name="connsiteX68"/>
              <a:gd fmla="*/ 383239 h 1047373" name="connsiteY68"/>
              <a:gd fmla="*/ 650102 w 8272382" name="connsiteX69"/>
              <a:gd fmla="*/ 383239 h 1047373" name="connsiteY69"/>
              <a:gd fmla="*/ 957520 w 8272382" name="connsiteX70"/>
              <a:gd fmla="*/ 760429 h 1047373" name="connsiteY70"/>
              <a:gd fmla="*/ 1034354 w 8272382" name="connsiteX71"/>
              <a:gd fmla="*/ 768174 h 1047373" name="connsiteY71"/>
              <a:gd fmla="*/ 1113103 w 8272382" name="connsiteX72"/>
              <a:gd fmla="*/ 760429 h 1047373" name="connsiteY72"/>
              <a:gd fmla="*/ 1420521 w 8272382" name="connsiteX73"/>
              <a:gd fmla="*/ 383239 h 1047373" name="connsiteY73"/>
              <a:gd fmla="*/ 1526208 w 8272382" name="connsiteX74"/>
              <a:gd fmla="*/ 383239 h 1047373" name="connsiteY74"/>
              <a:gd fmla="*/ 1699643 w 8272382" name="connsiteX75"/>
              <a:gd fmla="*/ 383239 h 1047373" name="connsiteY75"/>
              <a:gd fmla="*/ 2070623 w 8272382" name="connsiteX76"/>
              <a:gd fmla="*/ 383239 h 1047373" name="connsiteY76"/>
              <a:gd fmla="*/ 2070623 w 8272382" name="connsiteX77"/>
              <a:gd fmla="*/ 383850 h 1047373" name="connsiteY77"/>
              <a:gd fmla="*/ 2503548 w 8272382" name="connsiteX78"/>
              <a:gd fmla="*/ 383850 h 1047373" name="connsiteY78"/>
              <a:gd fmla="*/ 2552962 w 8272382" name="connsiteX79"/>
              <a:gd fmla="*/ 292811 h 1047373" name="connsiteY79"/>
              <a:gd fmla="*/ 3103673 w 8272382" name="connsiteX80"/>
              <a:gd fmla="*/ 0 h 1047373" name="connsiteY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b="b" l="l" r="r" t="t"/>
            <a:pathLst>
              <a:path h="1047373" w="8272382">
                <a:moveTo>
                  <a:pt x="3103673" y="0"/>
                </a:moveTo>
                <a:lnTo>
                  <a:pt x="3103872" y="10"/>
                </a:lnTo>
                <a:lnTo>
                  <a:pt x="3104069" y="0"/>
                </a:lnTo>
                <a:cubicBezTo>
                  <a:pt x="3333313" y="0"/>
                  <a:pt x="3535429" y="116150"/>
                  <a:pt x="3654779" y="292811"/>
                </a:cubicBezTo>
                <a:lnTo>
                  <a:pt x="3704193" y="383850"/>
                </a:lnTo>
                <a:lnTo>
                  <a:pt x="4133200" y="383850"/>
                </a:lnTo>
                <a:lnTo>
                  <a:pt x="4133200" y="383239"/>
                </a:lnTo>
                <a:lnTo>
                  <a:pt x="4504180" y="383239"/>
                </a:lnTo>
                <a:lnTo>
                  <a:pt x="4677615" y="383239"/>
                </a:lnTo>
                <a:lnTo>
                  <a:pt x="4783302" y="383239"/>
                </a:lnTo>
                <a:cubicBezTo>
                  <a:pt x="4783302" y="569296"/>
                  <a:pt x="4915277" y="724528"/>
                  <a:pt x="5090720" y="760429"/>
                </a:cubicBezTo>
                <a:lnTo>
                  <a:pt x="5167554" y="768174"/>
                </a:lnTo>
                <a:lnTo>
                  <a:pt x="5246303" y="760429"/>
                </a:lnTo>
                <a:cubicBezTo>
                  <a:pt x="5421746" y="724528"/>
                  <a:pt x="5553721" y="569296"/>
                  <a:pt x="5553721" y="383239"/>
                </a:cubicBezTo>
                <a:lnTo>
                  <a:pt x="5659408" y="383239"/>
                </a:lnTo>
                <a:lnTo>
                  <a:pt x="5832843" y="383239"/>
                </a:lnTo>
                <a:lnTo>
                  <a:pt x="6203823" y="383239"/>
                </a:lnTo>
                <a:lnTo>
                  <a:pt x="6203823" y="383850"/>
                </a:lnTo>
                <a:lnTo>
                  <a:pt x="6636748" y="383850"/>
                </a:lnTo>
                <a:lnTo>
                  <a:pt x="6686162" y="292811"/>
                </a:lnTo>
                <a:cubicBezTo>
                  <a:pt x="6805513" y="116150"/>
                  <a:pt x="7007628" y="0"/>
                  <a:pt x="7236873" y="0"/>
                </a:cubicBezTo>
                <a:lnTo>
                  <a:pt x="7237072" y="10"/>
                </a:lnTo>
                <a:lnTo>
                  <a:pt x="7237269" y="0"/>
                </a:lnTo>
                <a:cubicBezTo>
                  <a:pt x="7466513" y="0"/>
                  <a:pt x="7668629" y="116150"/>
                  <a:pt x="7787979" y="292811"/>
                </a:cubicBezTo>
                <a:lnTo>
                  <a:pt x="7837393" y="383850"/>
                </a:lnTo>
                <a:lnTo>
                  <a:pt x="8272382" y="383850"/>
                </a:lnTo>
                <a:lnTo>
                  <a:pt x="8272382" y="664134"/>
                </a:lnTo>
                <a:lnTo>
                  <a:pt x="7901402" y="664134"/>
                </a:lnTo>
                <a:lnTo>
                  <a:pt x="7727967" y="664134"/>
                </a:lnTo>
                <a:lnTo>
                  <a:pt x="7622280" y="664134"/>
                </a:lnTo>
                <a:cubicBezTo>
                  <a:pt x="7622280" y="478077"/>
                  <a:pt x="7490305" y="322845"/>
                  <a:pt x="7314862" y="286944"/>
                </a:cubicBezTo>
                <a:lnTo>
                  <a:pt x="7236113" y="279199"/>
                </a:lnTo>
                <a:lnTo>
                  <a:pt x="7159279" y="286944"/>
                </a:lnTo>
                <a:cubicBezTo>
                  <a:pt x="6983836" y="322845"/>
                  <a:pt x="6851861" y="478077"/>
                  <a:pt x="6851861" y="664134"/>
                </a:cubicBezTo>
                <a:lnTo>
                  <a:pt x="6746174" y="664134"/>
                </a:lnTo>
                <a:lnTo>
                  <a:pt x="6572739" y="664134"/>
                </a:lnTo>
                <a:lnTo>
                  <a:pt x="6201859" y="664134"/>
                </a:lnTo>
                <a:lnTo>
                  <a:pt x="6201859" y="663523"/>
                </a:lnTo>
                <a:lnTo>
                  <a:pt x="5768834" y="663523"/>
                </a:lnTo>
                <a:lnTo>
                  <a:pt x="5719420" y="754562"/>
                </a:lnTo>
                <a:cubicBezTo>
                  <a:pt x="5600070" y="931223"/>
                  <a:pt x="5397954" y="1047373"/>
                  <a:pt x="5168710" y="1047373"/>
                </a:cubicBezTo>
                <a:lnTo>
                  <a:pt x="5168513" y="1047363"/>
                </a:lnTo>
                <a:lnTo>
                  <a:pt x="5168314" y="1047373"/>
                </a:lnTo>
                <a:cubicBezTo>
                  <a:pt x="4939069" y="1047373"/>
                  <a:pt x="4736954" y="931223"/>
                  <a:pt x="4617603" y="754562"/>
                </a:cubicBezTo>
                <a:lnTo>
                  <a:pt x="4568189" y="663523"/>
                </a:lnTo>
                <a:lnTo>
                  <a:pt x="4139182" y="663523"/>
                </a:lnTo>
                <a:lnTo>
                  <a:pt x="4139182" y="664134"/>
                </a:lnTo>
                <a:lnTo>
                  <a:pt x="3768202" y="664134"/>
                </a:lnTo>
                <a:lnTo>
                  <a:pt x="3594767" y="664134"/>
                </a:lnTo>
                <a:lnTo>
                  <a:pt x="3489080" y="664134"/>
                </a:lnTo>
                <a:cubicBezTo>
                  <a:pt x="3489080" y="478077"/>
                  <a:pt x="3357105" y="322845"/>
                  <a:pt x="3181662" y="286944"/>
                </a:cubicBezTo>
                <a:lnTo>
                  <a:pt x="3102913" y="279199"/>
                </a:lnTo>
                <a:lnTo>
                  <a:pt x="3026079" y="286944"/>
                </a:lnTo>
                <a:cubicBezTo>
                  <a:pt x="2850636" y="322845"/>
                  <a:pt x="2718661" y="478077"/>
                  <a:pt x="2718661" y="664134"/>
                </a:cubicBezTo>
                <a:lnTo>
                  <a:pt x="2612974" y="664134"/>
                </a:lnTo>
                <a:lnTo>
                  <a:pt x="2439539" y="664134"/>
                </a:lnTo>
                <a:lnTo>
                  <a:pt x="2068559" y="664134"/>
                </a:lnTo>
                <a:lnTo>
                  <a:pt x="2068559" y="663523"/>
                </a:lnTo>
                <a:lnTo>
                  <a:pt x="1635634" y="663523"/>
                </a:lnTo>
                <a:lnTo>
                  <a:pt x="1586220" y="754562"/>
                </a:lnTo>
                <a:cubicBezTo>
                  <a:pt x="1466870" y="931223"/>
                  <a:pt x="1264754" y="1047373"/>
                  <a:pt x="1035510" y="1047373"/>
                </a:cubicBezTo>
                <a:lnTo>
                  <a:pt x="1035313" y="1047363"/>
                </a:lnTo>
                <a:lnTo>
                  <a:pt x="1035114" y="1047373"/>
                </a:lnTo>
                <a:cubicBezTo>
                  <a:pt x="805869" y="1047373"/>
                  <a:pt x="603754" y="931223"/>
                  <a:pt x="484403" y="754562"/>
                </a:cubicBezTo>
                <a:lnTo>
                  <a:pt x="434989" y="663523"/>
                </a:lnTo>
                <a:lnTo>
                  <a:pt x="0" y="663523"/>
                </a:lnTo>
                <a:lnTo>
                  <a:pt x="0" y="383239"/>
                </a:lnTo>
                <a:lnTo>
                  <a:pt x="370980" y="383239"/>
                </a:lnTo>
                <a:lnTo>
                  <a:pt x="544415" y="383239"/>
                </a:lnTo>
                <a:lnTo>
                  <a:pt x="650102" y="383239"/>
                </a:lnTo>
                <a:cubicBezTo>
                  <a:pt x="650102" y="569296"/>
                  <a:pt x="782077" y="724528"/>
                  <a:pt x="957520" y="760429"/>
                </a:cubicBezTo>
                <a:lnTo>
                  <a:pt x="1034354" y="768174"/>
                </a:lnTo>
                <a:lnTo>
                  <a:pt x="1113103" y="760429"/>
                </a:lnTo>
                <a:cubicBezTo>
                  <a:pt x="1288546" y="724528"/>
                  <a:pt x="1420521" y="569296"/>
                  <a:pt x="1420521" y="383239"/>
                </a:cubicBezTo>
                <a:lnTo>
                  <a:pt x="1526208" y="383239"/>
                </a:lnTo>
                <a:lnTo>
                  <a:pt x="1699643" y="383239"/>
                </a:lnTo>
                <a:lnTo>
                  <a:pt x="2070623" y="383239"/>
                </a:lnTo>
                <a:lnTo>
                  <a:pt x="2070623" y="383850"/>
                </a:lnTo>
                <a:lnTo>
                  <a:pt x="2503548" y="383850"/>
                </a:lnTo>
                <a:lnTo>
                  <a:pt x="2552962" y="292811"/>
                </a:lnTo>
                <a:cubicBezTo>
                  <a:pt x="2672313" y="116150"/>
                  <a:pt x="2874428" y="0"/>
                  <a:pt x="3103673"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endParaRPr/>
          </a:p>
        </p:txBody>
      </p:sp>
      <p:grpSp>
        <p:nvGrpSpPr>
          <p:cNvPr id="54" name="组合 53"/>
          <p:cNvGrpSpPr/>
          <p:nvPr/>
        </p:nvGrpSpPr>
        <p:grpSpPr>
          <a:xfrm>
            <a:off x="1799966" y="2165879"/>
            <a:ext cx="4000759" cy="962022"/>
            <a:chOff x="874712" y="3325188"/>
            <a:chExt cx="4000759" cy="962022"/>
          </a:xfrm>
        </p:grpSpPr>
        <p:sp>
          <p:nvSpPr>
            <p:cNvPr id="55" name="矩形 54"/>
            <p:cNvSpPr/>
            <p:nvPr/>
          </p:nvSpPr>
          <p:spPr>
            <a:xfrm>
              <a:off x="874712" y="3677812"/>
              <a:ext cx="4000759"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a:t>
              </a:r>
            </a:p>
          </p:txBody>
        </p:sp>
        <p:sp>
          <p:nvSpPr>
            <p:cNvPr id="56" name="矩形 55"/>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57" name="组合 56"/>
          <p:cNvGrpSpPr/>
          <p:nvPr/>
        </p:nvGrpSpPr>
        <p:grpSpPr>
          <a:xfrm>
            <a:off x="6629141" y="2165879"/>
            <a:ext cx="4000759" cy="962022"/>
            <a:chOff x="874712" y="3325188"/>
            <a:chExt cx="4000759" cy="962022"/>
          </a:xfrm>
        </p:grpSpPr>
        <p:sp>
          <p:nvSpPr>
            <p:cNvPr id="58" name="矩形 57"/>
            <p:cNvSpPr/>
            <p:nvPr/>
          </p:nvSpPr>
          <p:spPr>
            <a:xfrm>
              <a:off x="874712" y="3677812"/>
              <a:ext cx="4000759"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a:t>
              </a:r>
            </a:p>
          </p:txBody>
        </p:sp>
        <p:sp>
          <p:nvSpPr>
            <p:cNvPr id="59" name="矩形 58"/>
            <p:cNvSpPr/>
            <p:nvPr/>
          </p:nvSpPr>
          <p:spPr>
            <a:xfrm>
              <a:off x="874714"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60" name="组合 59"/>
          <p:cNvGrpSpPr/>
          <p:nvPr/>
        </p:nvGrpSpPr>
        <p:grpSpPr>
          <a:xfrm>
            <a:off x="6401481" y="4545643"/>
            <a:ext cx="4000759" cy="962022"/>
            <a:chOff x="874712" y="3325188"/>
            <a:chExt cx="4000759" cy="962022"/>
          </a:xfrm>
        </p:grpSpPr>
        <p:sp>
          <p:nvSpPr>
            <p:cNvPr id="61" name="矩形 60"/>
            <p:cNvSpPr/>
            <p:nvPr/>
          </p:nvSpPr>
          <p:spPr>
            <a:xfrm>
              <a:off x="874712" y="3677813"/>
              <a:ext cx="4000759"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a:t>
              </a:r>
            </a:p>
          </p:txBody>
        </p:sp>
        <p:sp>
          <p:nvSpPr>
            <p:cNvPr id="62" name="矩形 61"/>
            <p:cNvSpPr/>
            <p:nvPr/>
          </p:nvSpPr>
          <p:spPr>
            <a:xfrm>
              <a:off x="2633498"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grpSp>
        <p:nvGrpSpPr>
          <p:cNvPr id="63" name="组合 62"/>
          <p:cNvGrpSpPr/>
          <p:nvPr/>
        </p:nvGrpSpPr>
        <p:grpSpPr>
          <a:xfrm>
            <a:off x="1600881" y="4545643"/>
            <a:ext cx="4000759" cy="962022"/>
            <a:chOff x="874712" y="3325188"/>
            <a:chExt cx="4000759" cy="962022"/>
          </a:xfrm>
        </p:grpSpPr>
        <p:sp>
          <p:nvSpPr>
            <p:cNvPr id="64" name="矩形 63"/>
            <p:cNvSpPr/>
            <p:nvPr/>
          </p:nvSpPr>
          <p:spPr>
            <a:xfrm>
              <a:off x="874712" y="3677813"/>
              <a:ext cx="4000759"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accent1"/>
                  </a:solidFill>
                  <a:effectLst/>
                  <a:uLnTx/>
                  <a:uFillTx/>
                  <a:latin typeface="Arial"/>
                  <a:ea typeface="微软雅黑"/>
                  <a:cs typeface="+mn-cs"/>
                </a:rPr>
                <a:t>用户可以在投影仪或者计算机上进行演示也可以将演示文稿打印出来制作成胶片以便应用</a:t>
              </a:r>
            </a:p>
          </p:txBody>
        </p:sp>
        <p:sp>
          <p:nvSpPr>
            <p:cNvPr id="65" name="矩形 64"/>
            <p:cNvSpPr/>
            <p:nvPr/>
          </p:nvSpPr>
          <p:spPr>
            <a:xfrm>
              <a:off x="2633496"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accent1">
                      <a:lumMod val="60000"/>
                      <a:lumOff val="40000"/>
                    </a:schemeClr>
                  </a:solidFill>
                  <a:effectLst/>
                  <a:uLnTx/>
                  <a:uFillTx/>
                  <a:latin typeface="Arial"/>
                  <a:ea typeface="微软雅黑"/>
                  <a:cs typeface="+mn-cs"/>
                </a:rPr>
                <a:t>标题文字添加</a:t>
              </a:r>
            </a:p>
          </p:txBody>
        </p:sp>
      </p:grpSp>
    </p:spTree>
    <p:extLst>
      <p:ext uri="{BB962C8B-B14F-4D97-AF65-F5344CB8AC3E}">
        <p14:creationId val="47798283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additive="base">
                                        <p:cTn dur="500" fill="hold" id="7"/>
                                        <p:tgtEl>
                                          <p:spTgt spid="40"/>
                                        </p:tgtEl>
                                        <p:attrNameLst>
                                          <p:attrName>ppt_x</p:attrName>
                                        </p:attrNameLst>
                                      </p:cBhvr>
                                      <p:tavLst>
                                        <p:tav tm="0">
                                          <p:val>
                                            <p:strVal val="0-#ppt_w/2"/>
                                          </p:val>
                                        </p:tav>
                                        <p:tav tm="100000">
                                          <p:val>
                                            <p:strVal val="#ppt_x"/>
                                          </p:val>
                                        </p:tav>
                                      </p:tavLst>
                                    </p:anim>
                                    <p:anim calcmode="lin" valueType="num">
                                      <p:cBhvr additive="base">
                                        <p:cTn dur="500" fill="hold" id="8"/>
                                        <p:tgtEl>
                                          <p:spTgt spid="4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43"/>
                                        </p:tgtEl>
                                        <p:attrNameLst>
                                          <p:attrName>style.visibility</p:attrName>
                                        </p:attrNameLst>
                                      </p:cBhvr>
                                      <p:to>
                                        <p:strVal val="visible"/>
                                      </p:to>
                                    </p:set>
                                    <p:anim calcmode="lin" valueType="num">
                                      <p:cBhvr additive="base">
                                        <p:cTn dur="500" id="12"/>
                                        <p:tgtEl>
                                          <p:spTgt spid="43"/>
                                        </p:tgtEl>
                                        <p:attrNameLst>
                                          <p:attrName>ppt_x</p:attrName>
                                        </p:attrNameLst>
                                      </p:cBhvr>
                                      <p:tavLst>
                                        <p:tav tm="0">
                                          <p:val>
                                            <p:strVal val="#ppt_x-#ppt_w*1.125000"/>
                                          </p:val>
                                        </p:tav>
                                        <p:tav tm="100000">
                                          <p:val>
                                            <p:strVal val="#ppt_x"/>
                                          </p:val>
                                        </p:tav>
                                      </p:tavLst>
                                    </p:anim>
                                    <p:animEffect filter="wipe(right)" transition="in">
                                      <p:cBhvr>
                                        <p:cTn dur="500" id="13"/>
                                        <p:tgtEl>
                                          <p:spTgt spid="43"/>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53"/>
                                        </p:tgtEl>
                                        <p:attrNameLst>
                                          <p:attrName>style.visibility</p:attrName>
                                        </p:attrNameLst>
                                      </p:cBhvr>
                                      <p:to>
                                        <p:strVal val="visible"/>
                                      </p:to>
                                    </p:set>
                                    <p:animEffect filter="wipe(left)" transition="in">
                                      <p:cBhvr>
                                        <p:cTn dur="500" id="17"/>
                                        <p:tgtEl>
                                          <p:spTgt spid="53"/>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p:cTn dur="500" fill="hold" id="21"/>
                                        <p:tgtEl>
                                          <p:spTgt spid="12"/>
                                        </p:tgtEl>
                                        <p:attrNameLst>
                                          <p:attrName>ppt_w</p:attrName>
                                        </p:attrNameLst>
                                      </p:cBhvr>
                                      <p:tavLst>
                                        <p:tav tm="0">
                                          <p:val>
                                            <p:fltVal val="0"/>
                                          </p:val>
                                        </p:tav>
                                        <p:tav tm="100000">
                                          <p:val>
                                            <p:strVal val="#ppt_w"/>
                                          </p:val>
                                        </p:tav>
                                      </p:tavLst>
                                    </p:anim>
                                    <p:anim calcmode="lin" valueType="num">
                                      <p:cBhvr>
                                        <p:cTn dur="500" fill="hold" id="22"/>
                                        <p:tgtEl>
                                          <p:spTgt spid="12"/>
                                        </p:tgtEl>
                                        <p:attrNameLst>
                                          <p:attrName>ppt_h</p:attrName>
                                        </p:attrNameLst>
                                      </p:cBhvr>
                                      <p:tavLst>
                                        <p:tav tm="0">
                                          <p:val>
                                            <p:fltVal val="0"/>
                                          </p:val>
                                        </p:tav>
                                        <p:tav tm="100000">
                                          <p:val>
                                            <p:strVal val="#ppt_h"/>
                                          </p:val>
                                        </p:tav>
                                      </p:tavLst>
                                    </p:anim>
                                    <p:animEffect filter="fade" transition="in">
                                      <p:cBhvr>
                                        <p:cTn dur="500" id="23"/>
                                        <p:tgtEl>
                                          <p:spTgt spid="12"/>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13"/>
                                        </p:tgtEl>
                                        <p:attrNameLst>
                                          <p:attrName>style.visibility</p:attrName>
                                        </p:attrNameLst>
                                      </p:cBhvr>
                                      <p:to>
                                        <p:strVal val="visible"/>
                                      </p:to>
                                    </p:set>
                                    <p:anim calcmode="lin" valueType="num">
                                      <p:cBhvr>
                                        <p:cTn dur="500" fill="hold" id="26"/>
                                        <p:tgtEl>
                                          <p:spTgt spid="13"/>
                                        </p:tgtEl>
                                        <p:attrNameLst>
                                          <p:attrName>ppt_w</p:attrName>
                                        </p:attrNameLst>
                                      </p:cBhvr>
                                      <p:tavLst>
                                        <p:tav tm="0">
                                          <p:val>
                                            <p:fltVal val="0"/>
                                          </p:val>
                                        </p:tav>
                                        <p:tav tm="100000">
                                          <p:val>
                                            <p:strVal val="#ppt_w"/>
                                          </p:val>
                                        </p:tav>
                                      </p:tavLst>
                                    </p:anim>
                                    <p:anim calcmode="lin" valueType="num">
                                      <p:cBhvr>
                                        <p:cTn dur="500" fill="hold" id="27"/>
                                        <p:tgtEl>
                                          <p:spTgt spid="13"/>
                                        </p:tgtEl>
                                        <p:attrNameLst>
                                          <p:attrName>ppt_h</p:attrName>
                                        </p:attrNameLst>
                                      </p:cBhvr>
                                      <p:tavLst>
                                        <p:tav tm="0">
                                          <p:val>
                                            <p:fltVal val="0"/>
                                          </p:val>
                                        </p:tav>
                                        <p:tav tm="100000">
                                          <p:val>
                                            <p:strVal val="#ppt_h"/>
                                          </p:val>
                                        </p:tav>
                                      </p:tavLst>
                                    </p:anim>
                                    <p:animEffect filter="fade" transition="in">
                                      <p:cBhvr>
                                        <p:cTn dur="500" id="28"/>
                                        <p:tgtEl>
                                          <p:spTgt spid="13"/>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p:cTn dur="500" fill="hold" id="31"/>
                                        <p:tgtEl>
                                          <p:spTgt spid="14"/>
                                        </p:tgtEl>
                                        <p:attrNameLst>
                                          <p:attrName>ppt_w</p:attrName>
                                        </p:attrNameLst>
                                      </p:cBhvr>
                                      <p:tavLst>
                                        <p:tav tm="0">
                                          <p:val>
                                            <p:fltVal val="0"/>
                                          </p:val>
                                        </p:tav>
                                        <p:tav tm="100000">
                                          <p:val>
                                            <p:strVal val="#ppt_w"/>
                                          </p:val>
                                        </p:tav>
                                      </p:tavLst>
                                    </p:anim>
                                    <p:anim calcmode="lin" valueType="num">
                                      <p:cBhvr>
                                        <p:cTn dur="500" fill="hold" id="32"/>
                                        <p:tgtEl>
                                          <p:spTgt spid="14"/>
                                        </p:tgtEl>
                                        <p:attrNameLst>
                                          <p:attrName>ppt_h</p:attrName>
                                        </p:attrNameLst>
                                      </p:cBhvr>
                                      <p:tavLst>
                                        <p:tav tm="0">
                                          <p:val>
                                            <p:fltVal val="0"/>
                                          </p:val>
                                        </p:tav>
                                        <p:tav tm="100000">
                                          <p:val>
                                            <p:strVal val="#ppt_h"/>
                                          </p:val>
                                        </p:tav>
                                      </p:tavLst>
                                    </p:anim>
                                    <p:animEffect filter="fade" transition="in">
                                      <p:cBhvr>
                                        <p:cTn dur="500" id="33"/>
                                        <p:tgtEl>
                                          <p:spTgt spid="14"/>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15"/>
                                        </p:tgtEl>
                                        <p:attrNameLst>
                                          <p:attrName>style.visibility</p:attrName>
                                        </p:attrNameLst>
                                      </p:cBhvr>
                                      <p:to>
                                        <p:strVal val="visible"/>
                                      </p:to>
                                    </p:set>
                                    <p:anim calcmode="lin" valueType="num">
                                      <p:cBhvr>
                                        <p:cTn dur="500" fill="hold" id="36"/>
                                        <p:tgtEl>
                                          <p:spTgt spid="15"/>
                                        </p:tgtEl>
                                        <p:attrNameLst>
                                          <p:attrName>ppt_w</p:attrName>
                                        </p:attrNameLst>
                                      </p:cBhvr>
                                      <p:tavLst>
                                        <p:tav tm="0">
                                          <p:val>
                                            <p:fltVal val="0"/>
                                          </p:val>
                                        </p:tav>
                                        <p:tav tm="100000">
                                          <p:val>
                                            <p:strVal val="#ppt_w"/>
                                          </p:val>
                                        </p:tav>
                                      </p:tavLst>
                                    </p:anim>
                                    <p:anim calcmode="lin" valueType="num">
                                      <p:cBhvr>
                                        <p:cTn dur="500" fill="hold" id="37"/>
                                        <p:tgtEl>
                                          <p:spTgt spid="15"/>
                                        </p:tgtEl>
                                        <p:attrNameLst>
                                          <p:attrName>ppt_h</p:attrName>
                                        </p:attrNameLst>
                                      </p:cBhvr>
                                      <p:tavLst>
                                        <p:tav tm="0">
                                          <p:val>
                                            <p:fltVal val="0"/>
                                          </p:val>
                                        </p:tav>
                                        <p:tav tm="100000">
                                          <p:val>
                                            <p:strVal val="#ppt_h"/>
                                          </p:val>
                                        </p:tav>
                                      </p:tavLst>
                                    </p:anim>
                                    <p:animEffect filter="fade" transition="in">
                                      <p:cBhvr>
                                        <p:cTn dur="500" id="38"/>
                                        <p:tgtEl>
                                          <p:spTgt spid="15"/>
                                        </p:tgtEl>
                                      </p:cBhvr>
                                    </p:animEffect>
                                  </p:childTnLst>
                                </p:cTn>
                              </p:par>
                            </p:childTnLst>
                          </p:cTn>
                        </p:par>
                        <p:par>
                          <p:cTn fill="hold" id="39" nodeType="afterGroup">
                            <p:stCondLst>
                              <p:cond delay="2000"/>
                            </p:stCondLst>
                            <p:childTnLst>
                              <p:par>
                                <p:cTn fill="hold" id="40" nodeType="afterEffect" presetClass="entr" presetID="2" presetSubtype="2">
                                  <p:stCondLst>
                                    <p:cond delay="0"/>
                                  </p:stCondLst>
                                  <p:childTnLst>
                                    <p:set>
                                      <p:cBhvr>
                                        <p:cTn dur="1" fill="hold" id="41">
                                          <p:stCondLst>
                                            <p:cond delay="0"/>
                                          </p:stCondLst>
                                        </p:cTn>
                                        <p:tgtEl>
                                          <p:spTgt spid="54"/>
                                        </p:tgtEl>
                                        <p:attrNameLst>
                                          <p:attrName>style.visibility</p:attrName>
                                        </p:attrNameLst>
                                      </p:cBhvr>
                                      <p:to>
                                        <p:strVal val="visible"/>
                                      </p:to>
                                    </p:set>
                                    <p:anim calcmode="lin" valueType="num">
                                      <p:cBhvr additive="base">
                                        <p:cTn dur="500" fill="hold" id="42"/>
                                        <p:tgtEl>
                                          <p:spTgt spid="54"/>
                                        </p:tgtEl>
                                        <p:attrNameLst>
                                          <p:attrName>ppt_x</p:attrName>
                                        </p:attrNameLst>
                                      </p:cBhvr>
                                      <p:tavLst>
                                        <p:tav tm="0">
                                          <p:val>
                                            <p:strVal val="1+#ppt_w/2"/>
                                          </p:val>
                                        </p:tav>
                                        <p:tav tm="100000">
                                          <p:val>
                                            <p:strVal val="#ppt_x"/>
                                          </p:val>
                                        </p:tav>
                                      </p:tavLst>
                                    </p:anim>
                                    <p:anim calcmode="lin" valueType="num">
                                      <p:cBhvr additive="base">
                                        <p:cTn dur="500" fill="hold" id="43"/>
                                        <p:tgtEl>
                                          <p:spTgt spid="54"/>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2500"/>
                            </p:stCondLst>
                            <p:childTnLst>
                              <p:par>
                                <p:cTn fill="hold" id="45" nodeType="afterEffect" presetClass="entr" presetID="2" presetSubtype="8">
                                  <p:stCondLst>
                                    <p:cond delay="0"/>
                                  </p:stCondLst>
                                  <p:childTnLst>
                                    <p:set>
                                      <p:cBhvr>
                                        <p:cTn dur="1" fill="hold" id="46">
                                          <p:stCondLst>
                                            <p:cond delay="0"/>
                                          </p:stCondLst>
                                        </p:cTn>
                                        <p:tgtEl>
                                          <p:spTgt spid="63"/>
                                        </p:tgtEl>
                                        <p:attrNameLst>
                                          <p:attrName>style.visibility</p:attrName>
                                        </p:attrNameLst>
                                      </p:cBhvr>
                                      <p:to>
                                        <p:strVal val="visible"/>
                                      </p:to>
                                    </p:set>
                                    <p:anim calcmode="lin" valueType="num">
                                      <p:cBhvr additive="base">
                                        <p:cTn dur="500" fill="hold" id="47"/>
                                        <p:tgtEl>
                                          <p:spTgt spid="63"/>
                                        </p:tgtEl>
                                        <p:attrNameLst>
                                          <p:attrName>ppt_x</p:attrName>
                                        </p:attrNameLst>
                                      </p:cBhvr>
                                      <p:tavLst>
                                        <p:tav tm="0">
                                          <p:val>
                                            <p:strVal val="0-#ppt_w/2"/>
                                          </p:val>
                                        </p:tav>
                                        <p:tav tm="100000">
                                          <p:val>
                                            <p:strVal val="#ppt_x"/>
                                          </p:val>
                                        </p:tav>
                                      </p:tavLst>
                                    </p:anim>
                                    <p:anim calcmode="lin" valueType="num">
                                      <p:cBhvr additive="base">
                                        <p:cTn dur="500" fill="hold" id="48"/>
                                        <p:tgtEl>
                                          <p:spTgt spid="63"/>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3000"/>
                            </p:stCondLst>
                            <p:childTnLst>
                              <p:par>
                                <p:cTn fill="hold" id="50" nodeType="afterEffect" presetClass="entr" presetID="2" presetSubtype="2">
                                  <p:stCondLst>
                                    <p:cond delay="0"/>
                                  </p:stCondLst>
                                  <p:childTnLst>
                                    <p:set>
                                      <p:cBhvr>
                                        <p:cTn dur="1" fill="hold" id="51">
                                          <p:stCondLst>
                                            <p:cond delay="0"/>
                                          </p:stCondLst>
                                        </p:cTn>
                                        <p:tgtEl>
                                          <p:spTgt spid="57"/>
                                        </p:tgtEl>
                                        <p:attrNameLst>
                                          <p:attrName>style.visibility</p:attrName>
                                        </p:attrNameLst>
                                      </p:cBhvr>
                                      <p:to>
                                        <p:strVal val="visible"/>
                                      </p:to>
                                    </p:set>
                                    <p:anim calcmode="lin" valueType="num">
                                      <p:cBhvr additive="base">
                                        <p:cTn dur="500" fill="hold" id="52"/>
                                        <p:tgtEl>
                                          <p:spTgt spid="57"/>
                                        </p:tgtEl>
                                        <p:attrNameLst>
                                          <p:attrName>ppt_x</p:attrName>
                                        </p:attrNameLst>
                                      </p:cBhvr>
                                      <p:tavLst>
                                        <p:tav tm="0">
                                          <p:val>
                                            <p:strVal val="1+#ppt_w/2"/>
                                          </p:val>
                                        </p:tav>
                                        <p:tav tm="100000">
                                          <p:val>
                                            <p:strVal val="#ppt_x"/>
                                          </p:val>
                                        </p:tav>
                                      </p:tavLst>
                                    </p:anim>
                                    <p:anim calcmode="lin" valueType="num">
                                      <p:cBhvr additive="base">
                                        <p:cTn dur="500" fill="hold" id="53"/>
                                        <p:tgtEl>
                                          <p:spTgt spid="57"/>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3500"/>
                            </p:stCondLst>
                            <p:childTnLst>
                              <p:par>
                                <p:cTn fill="hold" id="55" nodeType="afterEffect" presetClass="entr" presetID="2" presetSubtype="8">
                                  <p:stCondLst>
                                    <p:cond delay="0"/>
                                  </p:stCondLst>
                                  <p:childTnLst>
                                    <p:set>
                                      <p:cBhvr>
                                        <p:cTn dur="1" fill="hold" id="56">
                                          <p:stCondLst>
                                            <p:cond delay="0"/>
                                          </p:stCondLst>
                                        </p:cTn>
                                        <p:tgtEl>
                                          <p:spTgt spid="60"/>
                                        </p:tgtEl>
                                        <p:attrNameLst>
                                          <p:attrName>style.visibility</p:attrName>
                                        </p:attrNameLst>
                                      </p:cBhvr>
                                      <p:to>
                                        <p:strVal val="visible"/>
                                      </p:to>
                                    </p:set>
                                    <p:anim calcmode="lin" valueType="num">
                                      <p:cBhvr additive="base">
                                        <p:cTn dur="500" fill="hold" id="57"/>
                                        <p:tgtEl>
                                          <p:spTgt spid="60"/>
                                        </p:tgtEl>
                                        <p:attrNameLst>
                                          <p:attrName>ppt_x</p:attrName>
                                        </p:attrNameLst>
                                      </p:cBhvr>
                                      <p:tavLst>
                                        <p:tav tm="0">
                                          <p:val>
                                            <p:strVal val="0-#ppt_w/2"/>
                                          </p:val>
                                        </p:tav>
                                        <p:tav tm="100000">
                                          <p:val>
                                            <p:strVal val="#ppt_x"/>
                                          </p:val>
                                        </p:tav>
                                      </p:tavLst>
                                    </p:anim>
                                    <p:anim calcmode="lin" valueType="num">
                                      <p:cBhvr additive="base">
                                        <p:cTn dur="500" fill="hold" id="58"/>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5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rcRect b="38762" r="29737"/>
          <a:stretch>
            <a:fillRect/>
          </a:stretch>
        </p:blipFill>
        <p:spPr>
          <a:xfrm>
            <a:off x="5524501" y="154213"/>
            <a:ext cx="6667499" cy="6703787"/>
          </a:xfrm>
          <a:prstGeom prst="rect">
            <a:avLst/>
          </a:prstGeom>
        </p:spPr>
      </p:pic>
      <p:sp>
        <p:nvSpPr>
          <p:cNvPr id="16" name="文本框 15"/>
          <p:cNvSpPr txBox="1"/>
          <p:nvPr/>
        </p:nvSpPr>
        <p:spPr>
          <a:xfrm>
            <a:off x="1638300" y="3143032"/>
            <a:ext cx="4457700" cy="64008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3600" u="none">
                <a:ln>
                  <a:noFill/>
                </a:ln>
                <a:solidFill>
                  <a:schemeClr val="accent1">
                    <a:lumMod val="60000"/>
                    <a:lumOff val="40000"/>
                  </a:schemeClr>
                </a:solidFill>
                <a:effectLst/>
                <a:uLnTx/>
                <a:uFillTx/>
                <a:latin charset="-122" panose="02010601030101010101" pitchFamily="2" typeface="碳纤维正粗黑简体"/>
                <a:ea charset="-122" panose="02010601030101010101" pitchFamily="2" typeface="碳纤维正粗黑简体"/>
                <a:cs typeface="+mn-cs"/>
              </a:rPr>
              <a:t>标题文字添加此处</a:t>
            </a:r>
          </a:p>
        </p:txBody>
      </p:sp>
      <p:sp>
        <p:nvSpPr>
          <p:cNvPr id="17" name="文本框 16"/>
          <p:cNvSpPr txBox="1"/>
          <p:nvPr/>
        </p:nvSpPr>
        <p:spPr>
          <a:xfrm>
            <a:off x="1423881" y="3727808"/>
            <a:ext cx="4886538" cy="456286"/>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50" u="none">
                <a:ln>
                  <a:noFill/>
                </a:ln>
                <a:solidFill>
                  <a:srgbClr val="81B8CB"/>
                </a:solidFill>
                <a:effectLst/>
                <a:uLnTx/>
                <a:uFillTx/>
                <a:latin typeface="微软雅黑"/>
                <a:ea typeface="微软雅黑"/>
                <a:cs typeface="+mn-cs"/>
              </a:rPr>
              <a:t>The user can demonstrate on a projector or computer, or print the presentation and make it into a film to be used in a wider field</a:t>
            </a:r>
          </a:p>
        </p:txBody>
      </p:sp>
      <p:pic>
        <p:nvPicPr>
          <p:cNvPr id="18" name="图片 17"/>
          <p:cNvPicPr>
            <a:picLocks noChangeAspect="1"/>
          </p:cNvPicPr>
          <p:nvPr/>
        </p:nvPicPr>
        <p:blipFill>
          <a:blip r:embed="rId4">
            <a:extLst>
              <a:ext uri="{28A0092B-C50C-407E-A947-70E740481C1C}">
                <a14:useLocalDpi val="0"/>
              </a:ext>
            </a:extLst>
          </a:blip>
          <a:stretch>
            <a:fillRect/>
          </a:stretch>
        </p:blipFill>
        <p:spPr>
          <a:xfrm>
            <a:off x="3430105" y="2130805"/>
            <a:ext cx="874091" cy="890910"/>
          </a:xfrm>
          <a:prstGeom prst="rect">
            <a:avLst/>
          </a:prstGeom>
        </p:spPr>
      </p:pic>
    </p:spTree>
    <p:extLst>
      <p:ext uri="{BB962C8B-B14F-4D97-AF65-F5344CB8AC3E}">
        <p14:creationId val="24082461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1000" fill="hold" id="7"/>
                                        <p:tgtEl>
                                          <p:spTgt spid="8"/>
                                        </p:tgtEl>
                                        <p:attrNameLst>
                                          <p:attrName>ppt_x</p:attrName>
                                        </p:attrNameLst>
                                      </p:cBhvr>
                                      <p:tavLst>
                                        <p:tav tm="0">
                                          <p:val>
                                            <p:strVal val="1+#ppt_w/2"/>
                                          </p:val>
                                        </p:tav>
                                        <p:tav tm="100000">
                                          <p:val>
                                            <p:strVal val="#ppt_x"/>
                                          </p:val>
                                        </p:tav>
                                      </p:tavLst>
                                    </p:anim>
                                    <p:anim calcmode="lin" valueType="num">
                                      <p:cBhvr additive="base">
                                        <p:cTn dur="1000" fill="hold" id="8"/>
                                        <p:tgtEl>
                                          <p:spTgt spid="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fill="hold" id="10" nodeType="afterEffect" presetClass="entr" presetID="53"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childTnLst>
                          </p:cTn>
                        </p:par>
                        <p:par>
                          <p:cTn fill="hold" id="15" nodeType="afterGroup">
                            <p:stCondLst>
                              <p:cond delay="1500"/>
                            </p:stCondLst>
                            <p:childTnLst>
                              <p:par>
                                <p:cTn fill="hold" grpId="0" id="16" nodeType="afterEffect" presetClass="entr" presetID="42"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1000" id="18"/>
                                        <p:tgtEl>
                                          <p:spTgt spid="16"/>
                                        </p:tgtEl>
                                      </p:cBhvr>
                                    </p:animEffect>
                                    <p:anim calcmode="lin" valueType="num">
                                      <p:cBhvr>
                                        <p:cTn dur="1000" fill="hold" id="19"/>
                                        <p:tgtEl>
                                          <p:spTgt spid="16"/>
                                        </p:tgtEl>
                                        <p:attrNameLst>
                                          <p:attrName>ppt_x</p:attrName>
                                        </p:attrNameLst>
                                      </p:cBhvr>
                                      <p:tavLst>
                                        <p:tav tm="0">
                                          <p:val>
                                            <p:strVal val="#ppt_x"/>
                                          </p:val>
                                        </p:tav>
                                        <p:tav tm="100000">
                                          <p:val>
                                            <p:strVal val="#ppt_x"/>
                                          </p:val>
                                        </p:tav>
                                      </p:tavLst>
                                    </p:anim>
                                    <p:anim calcmode="lin" valueType="num">
                                      <p:cBhvr>
                                        <p:cTn dur="1000" fill="hold" id="20"/>
                                        <p:tgtEl>
                                          <p:spTgt spid="16"/>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1000" id="23"/>
                                        <p:tgtEl>
                                          <p:spTgt spid="17"/>
                                        </p:tgtEl>
                                      </p:cBhvr>
                                    </p:animEffect>
                                    <p:anim calcmode="lin" valueType="num">
                                      <p:cBhvr>
                                        <p:cTn dur="1000" fill="hold" id="24"/>
                                        <p:tgtEl>
                                          <p:spTgt spid="17"/>
                                        </p:tgtEl>
                                        <p:attrNameLst>
                                          <p:attrName>ppt_x</p:attrName>
                                        </p:attrNameLst>
                                      </p:cBhvr>
                                      <p:tavLst>
                                        <p:tav tm="0">
                                          <p:val>
                                            <p:strVal val="#ppt_x"/>
                                          </p:val>
                                        </p:tav>
                                        <p:tav tm="100000">
                                          <p:val>
                                            <p:strVal val="#ppt_x"/>
                                          </p:val>
                                        </p:tav>
                                      </p:tavLst>
                                    </p:anim>
                                    <p:anim calcmode="lin" valueType="num">
                                      <p:cBhvr>
                                        <p:cTn dur="1000" fill="hold" id="25"/>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75">
      <a:dk1>
        <a:sysClr val="windowText" lastClr="000000"/>
      </a:dk1>
      <a:lt1>
        <a:sysClr val="window" lastClr="FFFFFF"/>
      </a:lt1>
      <a:dk2>
        <a:srgbClr val="44546A"/>
      </a:dk2>
      <a:lt2>
        <a:srgbClr val="E7E6E6"/>
      </a:lt2>
      <a:accent1>
        <a:srgbClr val="A0C9D8"/>
      </a:accent1>
      <a:accent2>
        <a:srgbClr val="A0C9D8"/>
      </a:accent2>
      <a:accent3>
        <a:srgbClr val="A0C9D8"/>
      </a:accent3>
      <a:accent4>
        <a:srgbClr val="A0C9D8"/>
      </a:accent4>
      <a:accent5>
        <a:srgbClr val="A0C9D8"/>
      </a:accent5>
      <a:accent6>
        <a:srgbClr val="A0C9D8"/>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211</Paragraphs>
  <Slides>25</Slides>
  <Notes>25</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25</vt:i4>
      </vt:variant>
    </vt:vector>
  </HeadingPairs>
  <TitlesOfParts>
    <vt:vector baseType="lpstr" size="35">
      <vt:lpstr>Arial</vt:lpstr>
      <vt:lpstr>微软雅黑</vt:lpstr>
      <vt:lpstr>Calibri Light</vt:lpstr>
      <vt:lpstr>Calibri</vt:lpstr>
      <vt:lpstr>等线 Light</vt:lpstr>
      <vt:lpstr>等线</vt:lpstr>
      <vt:lpstr>迷你简菱心</vt:lpstr>
      <vt:lpstr>碳纤维正粗黑简体</vt:lpstr>
      <vt:lpstr>Impact</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2021-08-22T11:47:28Z</dcterms:created>
  <cp:lastPrinted>2021-08-22T11:47:28Z</cp:lastPrinted>
  <dcterms:modified xsi:type="dcterms:W3CDTF">2021-08-22T05:34:06Z</dcterms:modified>
  <cp:revision>1</cp:revision>
</cp:coreProperties>
</file>