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53" r:id="rId2"/>
  </p:sldMasterIdLst>
  <p:notesMasterIdLst>
    <p:notesMasterId r:id="rId3"/>
  </p:notesMasterIdLst>
  <p:sldIdLst>
    <p:sldId id="438" r:id="rId4"/>
    <p:sldId id="382" r:id="rId5"/>
    <p:sldId id="381" r:id="rId6"/>
    <p:sldId id="404" r:id="rId7"/>
    <p:sldId id="400" r:id="rId8"/>
    <p:sldId id="405" r:id="rId9"/>
    <p:sldId id="393" r:id="rId10"/>
    <p:sldId id="399" r:id="rId11"/>
    <p:sldId id="441" r:id="rId12"/>
    <p:sldId id="391" r:id="rId13"/>
    <p:sldId id="397" r:id="rId14"/>
    <p:sldId id="396" r:id="rId15"/>
    <p:sldId id="406" r:id="rId16"/>
    <p:sldId id="442" r:id="rId17"/>
    <p:sldId id="398" r:id="rId18"/>
    <p:sldId id="394" r:id="rId19"/>
    <p:sldId id="392" r:id="rId20"/>
    <p:sldId id="395" r:id="rId21"/>
    <p:sldId id="443" r:id="rId22"/>
    <p:sldId id="402" r:id="rId23"/>
    <p:sldId id="401" r:id="rId24"/>
    <p:sldId id="407" r:id="rId25"/>
    <p:sldId id="403" r:id="rId26"/>
    <p:sldId id="444" r:id="rId27"/>
  </p:sldIdLst>
  <p:sldSz cx="12192000" cy="68580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77" autoAdjust="0"/>
    <p:restoredTop sz="94660"/>
  </p:normalViewPr>
  <p:slideViewPr>
    <p:cSldViewPr snapToGrid="0">
      <p:cViewPr varScale="1">
        <p:scale>
          <a:sx n="111" d="100"/>
          <a:sy n="111" d="100"/>
        </p:scale>
        <p:origin x="972" y="90"/>
      </p:cViewPr>
      <p:guideLst/>
    </p:cSldViewPr>
  </p:slideViewPr>
  <p:notesTextViewPr>
    <p:cViewPr>
      <p:scale>
        <a:sx n="1" d="1"/>
        <a:sy n="1" d="1"/>
      </p:scale>
      <p:origin x="0" y="0"/>
    </p:cViewPr>
  </p:notesTextViewPr>
  <p:sorterViewPr>
    <p:cViewPr>
      <p:scale>
        <a:sx n="75" d="100"/>
        <a:sy n="75"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5.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t>2018/1/22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t>‹#›</a:t>
            </a:fld>
            <a:endParaRPr lang="zh-CN" altLang="en-US"/>
          </a:p>
        </p:txBody>
      </p:sp>
    </p:spTree>
    <p:extLst>
      <p:ext uri="{BB962C8B-B14F-4D97-AF65-F5344CB8AC3E}">
        <p14:creationId val="2478650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0660512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64540716"/>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30804349"/>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9194418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81198730"/>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4237440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86749428"/>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4057739"/>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59876954"/>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92889608"/>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1002133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45996783"/>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83941056"/>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32412356"/>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40288946"/>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71984900"/>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05461644"/>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48080474"/>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2679548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57312161"/>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83541736"/>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20928770"/>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8354225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07091406"/>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p:cSld name="仅标题">
    <p:spTree>
      <p:nvGrpSpPr>
        <p:cNvPr id="1" name=""/>
        <p:cNvGrpSpPr/>
        <p:nvPr/>
      </p:nvGrpSpPr>
      <p:grpSpPr>
        <a:xfrm>
          <a:off x="0" y="0"/>
          <a:ext cx="0" cy="0"/>
        </a:xfrm>
      </p:grpSpPr>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7487369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1297386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956696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8460131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8342917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6814584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标题幻灯片">
    <p:spTree>
      <p:nvGrpSpPr>
        <p:cNvPr id="1" name=""/>
        <p:cNvGrpSpPr/>
        <p:nvPr/>
      </p:nvGrpSpPr>
      <p:grpSpPr>
        <a:xfrm>
          <a:off x="0" y="0"/>
          <a:ext cx="0" cy="0"/>
        </a:xfrm>
      </p:grpSpPr>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仅标题">
    <p:spTree>
      <p:nvGrpSpPr>
        <p:cNvPr id="1" name=""/>
        <p:cNvGrpSpPr/>
        <p:nvPr/>
      </p:nvGrpSpPr>
      <p:grpSpPr>
        <a:xfrm>
          <a:off x="0" y="0"/>
          <a:ext cx="0" cy="0"/>
        </a:xfrm>
      </p:grpSpPr>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8293292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2508261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28247315"/>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14451690"/>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09878986"/>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media/image1.png" Type="http://schemas.openxmlformats.org/officeDocument/2006/relationships/image"/><Relationship Id="rId6"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5.xml" Type="http://schemas.openxmlformats.org/officeDocument/2006/relationships/slideLayout"/><Relationship Id="rId10" Target="../slideLayouts/slideLayout14.xml" Type="http://schemas.openxmlformats.org/officeDocument/2006/relationships/slideLayout"/><Relationship Id="rId11" Target="../slideLayouts/slideLayout15.xml" Type="http://schemas.openxmlformats.org/officeDocument/2006/relationships/slideLayout"/><Relationship Id="rId12" Target="../theme/theme2.xml" Type="http://schemas.openxmlformats.org/officeDocument/2006/relationships/theme"/><Relationship Id="rId2" Target="../slideLayouts/slideLayout6.xml" Type="http://schemas.openxmlformats.org/officeDocument/2006/relationships/slideLayout"/><Relationship Id="rId3" Target="../slideLayouts/slideLayout7.xml" Type="http://schemas.openxmlformats.org/officeDocument/2006/relationships/slideLayout"/><Relationship Id="rId4" Target="../slideLayouts/slideLayout8.xml" Type="http://schemas.openxmlformats.org/officeDocument/2006/relationships/slideLayout"/><Relationship Id="rId5" Target="../slideLayouts/slideLayout9.xml" Type="http://schemas.openxmlformats.org/officeDocument/2006/relationships/slideLayout"/><Relationship Id="rId6" Target="../slideLayouts/slideLayout10.xml" Type="http://schemas.openxmlformats.org/officeDocument/2006/relationships/slideLayout"/><Relationship Id="rId7" Target="../slideLayouts/slideLayout11.xml" Type="http://schemas.openxmlformats.org/officeDocument/2006/relationships/slideLayout"/><Relationship Id="rId8" Target="../slideLayouts/slideLayout12.xml" Type="http://schemas.openxmlformats.org/officeDocument/2006/relationships/slideLayout"/><Relationship Id="rId9" Target="../slideLayouts/slideLayout1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p:cNvGrpSpPr/>
          <p:nvPr userDrawn="1"/>
        </p:nvGrpSpPr>
        <p:grpSpPr>
          <a:xfrm rot="10800000">
            <a:off x="0" y="0"/>
            <a:ext cx="12192000" cy="6858000"/>
            <a:chExt cx="12192000" cy="7578726"/>
          </a:xfrm>
        </p:grpSpPr>
        <p:sp>
          <p:nvSpPr>
            <p:cNvPr id="4" name="矩形 3"/>
            <p:cNvSpPr/>
            <p:nvPr/>
          </p:nvSpPr>
          <p:spPr>
            <a:xfrm>
              <a:off x="0" y="0"/>
              <a:ext cx="12192000" cy="3789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3789363"/>
              <a:ext cx="12192000" cy="3789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userDrawn="1"/>
        </p:nvPicPr>
        <p:blipFill>
          <a:blip r:embed="rId5"/>
          <a:srcRect l="928" t="-271" r="1233" b="2775"/>
          <a:stretch>
            <a:fillRect/>
          </a:stretch>
        </p:blipFill>
        <p:spPr>
          <a:xfrm rot="10800000">
            <a:off x="-9525" y="-19050"/>
            <a:ext cx="12192000" cy="687705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2018/1/22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val="3497586188"/>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0.xml" Type="http://schemas.openxmlformats.org/officeDocument/2006/relationships/notesSlide"/><Relationship Id="rId3" Target="../media/image3.png" Type="http://schemas.openxmlformats.org/officeDocument/2006/relationships/image"/><Relationship Id="rId4" Target="../media/image13.png" Type="http://schemas.openxmlformats.org/officeDocument/2006/relationships/image"/><Relationship Id="rId5" Target="../media/image14.png" Type="http://schemas.openxmlformats.org/officeDocument/2006/relationships/image"/><Relationship Id="rId6" Target="../media/image15.png" Type="http://schemas.openxmlformats.org/officeDocument/2006/relationships/image"/><Relationship Id="rId7" Target="../media/image1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3.png" Type="http://schemas.openxmlformats.org/officeDocument/2006/relationships/image"/><Relationship Id="rId4" Target="../media/image17.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18.jpeg" Type="http://schemas.openxmlformats.org/officeDocument/2006/relationships/image"/><Relationship Id="rId4" Target="../media/image11.jpeg" Type="http://schemas.openxmlformats.org/officeDocument/2006/relationships/image"/><Relationship Id="rId5" Target="../media/image12.jpeg" Type="http://schemas.openxmlformats.org/officeDocument/2006/relationships/image"/><Relationship Id="rId6" Target="../media/image9.jpeg" Type="http://schemas.openxmlformats.org/officeDocument/2006/relationships/image"/><Relationship Id="rId7" Target="../media/image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3.png" Type="http://schemas.openxmlformats.org/officeDocument/2006/relationships/image"/><Relationship Id="rId4" Target="../media/image19.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2.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3.png" Type="http://schemas.openxmlformats.org/officeDocument/2006/relationships/image"/><Relationship Id="rId4" Target="../tags/tag2.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3.png" Type="http://schemas.openxmlformats.org/officeDocument/2006/relationships/image"/><Relationship Id="rId4" Target="../tags/tag3.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 Id="rId3" Target="../media/image3.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media/image3.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media/image2.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media/image11.jpeg" Type="http://schemas.openxmlformats.org/officeDocument/2006/relationships/image"/><Relationship Id="rId4" Target="../media/image9.jpeg" Type="http://schemas.openxmlformats.org/officeDocument/2006/relationships/image"/><Relationship Id="rId5" Target="../media/image18.jpeg" Type="http://schemas.openxmlformats.org/officeDocument/2006/relationships/image"/><Relationship Id="rId6" Target="../media/image20.jpeg" Type="http://schemas.openxmlformats.org/officeDocument/2006/relationships/image"/><Relationship Id="rId7" Target="../media/image21.jpeg" Type="http://schemas.openxmlformats.org/officeDocument/2006/relationships/image"/><Relationship Id="rId8" Target="../media/image12.jpeg" Type="http://schemas.openxmlformats.org/officeDocument/2006/relationships/image"/><Relationship Id="rId9" Target="../media/image3.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 Id="rId3" Target="../media/image3.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 Id="rId3" Target="../media/image3.png" Type="http://schemas.openxmlformats.org/officeDocument/2006/relationships/image"/><Relationship Id="rId4" Target="../tags/tag4.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 Id="rId3" Target="../media/image3.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 Id="rId3" Target="../media/image1.png" Type="http://schemas.openxmlformats.org/officeDocument/2006/relationships/image"/><Relationship Id="rId4" Target="../media/image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2.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3.png" Type="http://schemas.openxmlformats.org/officeDocument/2006/relationships/image"/><Relationship Id="rId4"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3.png" Type="http://schemas.openxmlformats.org/officeDocument/2006/relationships/image"/><Relationship Id="rId4" Target="../media/image5.jpeg" Type="http://schemas.openxmlformats.org/officeDocument/2006/relationships/image"/><Relationship Id="rId5" Target="../media/image6.jpeg" Type="http://schemas.openxmlformats.org/officeDocument/2006/relationships/image"/><Relationship Id="rId6" Target="../media/image7.jpeg" Type="http://schemas.openxmlformats.org/officeDocument/2006/relationships/image"/><Relationship Id="rId7" Target="../media/image8.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3.png" Type="http://schemas.openxmlformats.org/officeDocument/2006/relationships/image"/><Relationship Id="rId4" Target="../tags/tag1.xml" Type="http://schemas.openxmlformats.org/officeDocument/2006/relationships/tags"/></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9.jpe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media/image12.jpeg" Type="http://schemas.openxmlformats.org/officeDocument/2006/relationships/image"/><Relationship Id="rId7" Target="../media/image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2.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userDrawn="1"/>
        </p:nvSpPr>
        <p:spPr>
          <a:xfrm>
            <a:off x="4327525" y="2981325"/>
            <a:ext cx="3556000" cy="182880"/>
          </a:xfrm>
          <a:prstGeom prst="rect">
            <a:avLst/>
          </a:prstGeom>
          <a:noFill/>
        </p:spPr>
        <p:txBody>
          <a:bodyPr rtlCol="0" wrap="square">
            <a:spAutoFit/>
          </a:bodyPr>
          <a:lstStyle/>
          <a:p>
            <a:r>
              <a:rPr altLang="en-US" lang="zh-CN" sz="300">
                <a:solidFill>
                  <a:schemeClr val="bg1">
                    <a:alpha val="0"/>
                  </a:schemeClr>
                </a:solidFill>
                <a:latin charset="-122" panose="020b0503020204020204" pitchFamily="34" typeface="微软雅黑"/>
                <a:ea charset="-122" panose="020b0503020204020204" pitchFamily="34" typeface="微软雅黑"/>
                <a:sym typeface="+mn-ea"/>
              </a:rPr>
              <a:t>感谢您下载包图网平台上提供的PPT作品，为了您和包图网以及原创作者的利益，请勿复制、传播、销售，否则将承担法律责任！包图网将对作品进行维权，按照传播下载次数进行十倍的索取赔偿！</a:t>
            </a:r>
          </a:p>
          <a:p>
            <a:r>
              <a:rPr altLang="en-US" lang="zh-CN" sz="300">
                <a:solidFill>
                  <a:schemeClr val="bg1">
                    <a:alpha val="0"/>
                  </a:schemeClr>
                </a:solidFill>
                <a:latin charset="-122" panose="020b0503020204020204" pitchFamily="34" typeface="微软雅黑"/>
                <a:ea charset="-122" panose="020b0503020204020204" pitchFamily="34" typeface="微软雅黑"/>
                <a:sym typeface="+mn-ea"/>
              </a:rPr>
              <a:t>ibaotu.com</a:t>
            </a:r>
          </a:p>
        </p:txBody>
      </p:sp>
      <p:grpSp>
        <p:nvGrpSpPr>
          <p:cNvPr id="6" name="组合 5"/>
          <p:cNvGrpSpPr/>
          <p:nvPr userDrawn="1"/>
        </p:nvGrpSpPr>
        <p:grpSpPr>
          <a:xfrm>
            <a:off x="-5715" y="-20955"/>
            <a:ext cx="12192000" cy="6888480"/>
            <a:chExt cx="12192000" cy="7578726"/>
          </a:xfrm>
        </p:grpSpPr>
        <p:sp>
          <p:nvSpPr>
            <p:cNvPr id="7" name="矩形 6"/>
            <p:cNvSpPr/>
            <p:nvPr/>
          </p:nvSpPr>
          <p:spPr>
            <a:xfrm>
              <a:off x="0" y="0"/>
              <a:ext cx="12192000" cy="3789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0" y="3789363"/>
              <a:ext cx="12192000" cy="3789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9" name="图片 8"/>
          <p:cNvPicPr>
            <a:picLocks noChangeAspect="1"/>
          </p:cNvPicPr>
          <p:nvPr userDrawn="1"/>
        </p:nvPicPr>
        <p:blipFill>
          <a:blip r:embed="rId3"/>
          <a:srcRect b="2775" l="928" r="1233" t="-271"/>
          <a:stretch>
            <a:fillRect/>
          </a:stretch>
        </p:blipFill>
        <p:spPr>
          <a:xfrm>
            <a:off x="13970" y="16510"/>
            <a:ext cx="12183110" cy="6877050"/>
          </a:xfrm>
          <a:prstGeom prst="rect">
            <a:avLst/>
          </a:prstGeom>
        </p:spPr>
      </p:pic>
      <p:sp>
        <p:nvSpPr>
          <p:cNvPr id="4" name="文本框 3"/>
          <p:cNvSpPr txBox="1"/>
          <p:nvPr/>
        </p:nvSpPr>
        <p:spPr>
          <a:xfrm>
            <a:off x="5212372" y="3310498"/>
            <a:ext cx="5778518" cy="914400"/>
          </a:xfrm>
          <a:prstGeom prst="rect">
            <a:avLst/>
          </a:prstGeom>
          <a:noFill/>
        </p:spPr>
        <p:txBody>
          <a:bodyPr rtlCol="0" wrap="square">
            <a:spAutoFit/>
            <a:scene3d>
              <a:camera prst="orthographicFront"/>
              <a:lightRig dir="t" rig="threePt"/>
            </a:scene3d>
            <a:sp3d contourW="12700"/>
          </a:bodyPr>
          <a:lstStyle/>
          <a:p>
            <a:pPr algn="r"/>
            <a:r>
              <a:rPr altLang="en-US" b="1" lang="zh-CN" smtClean="0" sz="5400">
                <a:solidFill>
                  <a:schemeClr val="tx1">
                    <a:lumMod val="85000"/>
                    <a:lumOff val="15000"/>
                  </a:schemeClr>
                </a:solidFill>
                <a:latin typeface="+mn-ea"/>
                <a:cs charset="-122" panose="02010609000101010101" pitchFamily="49" typeface="经典综艺体简"/>
              </a:rPr>
              <a:t>简约工作汇报模板</a:t>
            </a:r>
          </a:p>
        </p:txBody>
      </p:sp>
      <p:sp>
        <p:nvSpPr>
          <p:cNvPr id="5" name="文本框 4"/>
          <p:cNvSpPr txBox="1"/>
          <p:nvPr/>
        </p:nvSpPr>
        <p:spPr>
          <a:xfrm>
            <a:off x="6891468" y="4215674"/>
            <a:ext cx="4074024" cy="594360"/>
          </a:xfrm>
          <a:prstGeom prst="rect">
            <a:avLst/>
          </a:prstGeom>
          <a:noFill/>
        </p:spPr>
        <p:txBody>
          <a:bodyPr rtlCol="0" wrap="square">
            <a:spAutoFit/>
            <a:scene3d>
              <a:camera prst="orthographicFront"/>
              <a:lightRig dir="t" rig="threePt"/>
            </a:scene3d>
            <a:sp3d contourW="12700"/>
          </a:bodyPr>
          <a:lstStyle/>
          <a:p>
            <a:pPr algn="r"/>
            <a:r>
              <a:rPr altLang="zh-CN" lang="en-US" sz="1100">
                <a:solidFill>
                  <a:schemeClr val="bg1">
                    <a:lumMod val="50000"/>
                  </a:schemeClr>
                </a:solidFill>
                <a:latin charset="0" panose="020b0502020202020204" pitchFamily="34" typeface="Century Gothic"/>
              </a:rPr>
              <a:t>The user can demonstrate on a projector or computer, or print the presentation and make it into a film to be used in a wider field The user can demonstrate</a:t>
            </a:r>
          </a:p>
        </p:txBody>
      </p:sp>
      <p:sp>
        <p:nvSpPr>
          <p:cNvPr id="20" name="文本框 19"/>
          <p:cNvSpPr txBox="1"/>
          <p:nvPr/>
        </p:nvSpPr>
        <p:spPr>
          <a:xfrm>
            <a:off x="7681875" y="1991225"/>
            <a:ext cx="2507794" cy="1188720"/>
          </a:xfrm>
          <a:prstGeom prst="rect">
            <a:avLst/>
          </a:prstGeom>
          <a:noFill/>
        </p:spPr>
        <p:txBody>
          <a:bodyPr rtlCol="0" wrap="square">
            <a:spAutoFit/>
            <a:scene3d>
              <a:camera prst="orthographicFront"/>
              <a:lightRig dir="t" rig="threePt"/>
            </a:scene3d>
            <a:sp3d contourW="12700"/>
          </a:bodyPr>
          <a:lstStyle/>
          <a:p>
            <a:pPr algn="ctr"/>
            <a:r>
              <a:rPr altLang="zh-CN" lang="en-US" smtClean="0" sz="7200">
                <a:solidFill>
                  <a:schemeClr val="accent1"/>
                </a:solidFill>
                <a:latin charset="0" panose="020b0502020202020204" pitchFamily="34" typeface="Century Gothic"/>
                <a:cs charset="-122" panose="02010609000101010101" pitchFamily="49" typeface="经典综艺体简"/>
              </a:rPr>
              <a:t>2018</a:t>
            </a:r>
          </a:p>
        </p:txBody>
      </p:sp>
      <p:pic>
        <p:nvPicPr>
          <p:cNvPr descr="83025aafa40f4bfbd058164a094f78f0f7361827" id="10" name="图片 9"/>
          <p:cNvPicPr>
            <a:picLocks noChangeAspect="1"/>
          </p:cNvPicPr>
          <p:nvPr/>
        </p:nvPicPr>
        <p:blipFill>
          <a:blip r:embed="rId4"/>
          <a:srcRect b="8064" l="12195" r="38537"/>
          <a:stretch>
            <a:fillRect/>
          </a:stretch>
        </p:blipFill>
        <p:spPr>
          <a:xfrm>
            <a:off x="444172" y="475480"/>
            <a:ext cx="4770120" cy="5979795"/>
          </a:xfrm>
          <a:prstGeom prst="rect">
            <a:avLst/>
          </a:prstGeom>
          <a:effectLst>
            <a:outerShdw algn="tl" blurRad="50800" dir="2700000" dist="38100" rotWithShape="0">
              <a:prstClr val="black">
                <a:alpha val="40000"/>
              </a:prstClr>
            </a:outerShdw>
          </a:effectLst>
        </p:spPr>
      </p:pic>
      <p:grpSp>
        <p:nvGrpSpPr>
          <p:cNvPr id="28" name="组合 27"/>
          <p:cNvGrpSpPr/>
          <p:nvPr/>
        </p:nvGrpSpPr>
        <p:grpSpPr>
          <a:xfrm>
            <a:off x="2163778" y="1174718"/>
            <a:ext cx="6826313" cy="4508626"/>
            <a:chOff x="2163778" y="1158843"/>
            <a:chExt cx="6826313" cy="4508626"/>
          </a:xfrm>
        </p:grpSpPr>
        <p:sp>
          <p:nvSpPr>
            <p:cNvPr id="26" name="任意多边形 25"/>
            <p:cNvSpPr/>
            <p:nvPr/>
          </p:nvSpPr>
          <p:spPr>
            <a:xfrm>
              <a:off x="2163778" y="1158843"/>
              <a:ext cx="6826313" cy="4508626"/>
            </a:xfrm>
            <a:custGeom>
              <a:gdLst>
                <a:gd fmla="*/ 6762786 w 6826313" name="connsiteX0"/>
                <a:gd fmla="*/ 1876457 h 4508626" name="connsiteY0"/>
                <a:gd fmla="*/ 6826313 w 6826313" name="connsiteX1"/>
                <a:gd fmla="*/ 1876457 h 4508626" name="connsiteY1"/>
                <a:gd fmla="*/ 6826313 w 6826313" name="connsiteX2"/>
                <a:gd fmla="*/ 2139756 h 4508626" name="connsiteY2"/>
                <a:gd fmla="*/ 6762786 w 6826313" name="connsiteX3"/>
                <a:gd fmla="*/ 2139756 h 4508626" name="connsiteY3"/>
                <a:gd fmla="*/ 0 w 6826313" name="connsiteX4"/>
                <a:gd fmla="*/ 0 h 4508626" name="connsiteY4"/>
                <a:gd fmla="*/ 6826313 w 6826313" name="connsiteX5"/>
                <a:gd fmla="*/ 0 h 4508626" name="connsiteY5"/>
                <a:gd fmla="*/ 6826313 w 6826313" name="connsiteX6"/>
                <a:gd fmla="*/ 959382 h 4508626" name="connsiteY6"/>
                <a:gd fmla="*/ 6762786 w 6826313" name="connsiteX7"/>
                <a:gd fmla="*/ 959382 h 4508626" name="connsiteY7"/>
                <a:gd fmla="*/ 6762786 w 6826313" name="connsiteX8"/>
                <a:gd fmla="*/ 63527 h 4508626" name="connsiteY8"/>
                <a:gd fmla="*/ 63527 w 6826313" name="connsiteX9"/>
                <a:gd fmla="*/ 63527 h 4508626" name="connsiteY9"/>
                <a:gd fmla="*/ 63527 w 6826313" name="connsiteX10"/>
                <a:gd fmla="*/ 4445099 h 4508626" name="connsiteY10"/>
                <a:gd fmla="*/ 6762786 w 6826313" name="connsiteX11"/>
                <a:gd fmla="*/ 4445099 h 4508626" name="connsiteY11"/>
                <a:gd fmla="*/ 6762786 w 6826313" name="connsiteX12"/>
                <a:gd fmla="*/ 3756057 h 4508626" name="connsiteY12"/>
                <a:gd fmla="*/ 6826313 w 6826313" name="connsiteX13"/>
                <a:gd fmla="*/ 3756057 h 4508626" name="connsiteY13"/>
                <a:gd fmla="*/ 6826313 w 6826313" name="connsiteX14"/>
                <a:gd fmla="*/ 4508626 h 4508626" name="connsiteY14"/>
                <a:gd fmla="*/ 0 w 6826313" name="connsiteX15"/>
                <a:gd fmla="*/ 4508626 h 4508626"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4508626" w="6826313">
                  <a:moveTo>
                    <a:pt x="6762786" y="1876457"/>
                  </a:moveTo>
                  <a:lnTo>
                    <a:pt x="6826313" y="1876457"/>
                  </a:lnTo>
                  <a:lnTo>
                    <a:pt x="6826313" y="2139756"/>
                  </a:lnTo>
                  <a:lnTo>
                    <a:pt x="6762786" y="2139756"/>
                  </a:lnTo>
                  <a:close/>
                  <a:moveTo>
                    <a:pt x="0" y="0"/>
                  </a:moveTo>
                  <a:lnTo>
                    <a:pt x="6826313" y="0"/>
                  </a:lnTo>
                  <a:lnTo>
                    <a:pt x="6826313" y="959382"/>
                  </a:lnTo>
                  <a:lnTo>
                    <a:pt x="6762786" y="959382"/>
                  </a:lnTo>
                  <a:lnTo>
                    <a:pt x="6762786" y="63527"/>
                  </a:lnTo>
                  <a:lnTo>
                    <a:pt x="63527" y="63527"/>
                  </a:lnTo>
                  <a:lnTo>
                    <a:pt x="63527" y="4445099"/>
                  </a:lnTo>
                  <a:lnTo>
                    <a:pt x="6762786" y="4445099"/>
                  </a:lnTo>
                  <a:lnTo>
                    <a:pt x="6762786" y="3756057"/>
                  </a:lnTo>
                  <a:lnTo>
                    <a:pt x="6826313" y="3756057"/>
                  </a:lnTo>
                  <a:lnTo>
                    <a:pt x="6826313" y="4508626"/>
                  </a:lnTo>
                  <a:lnTo>
                    <a:pt x="0" y="45086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1" name="矩形 20"/>
            <p:cNvSpPr/>
            <p:nvPr/>
          </p:nvSpPr>
          <p:spPr>
            <a:xfrm>
              <a:off x="2163778" y="1161675"/>
              <a:ext cx="2484422" cy="5175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文本框 21"/>
            <p:cNvSpPr txBox="1"/>
            <p:nvPr/>
          </p:nvSpPr>
          <p:spPr>
            <a:xfrm>
              <a:off x="2163778" y="1184243"/>
              <a:ext cx="2484422" cy="457200"/>
            </a:xfrm>
            <a:prstGeom prst="rect">
              <a:avLst/>
            </a:prstGeom>
            <a:noFill/>
          </p:spPr>
          <p:txBody>
            <a:bodyPr rtlCol="0" wrap="square">
              <a:spAutoFit/>
              <a:scene3d>
                <a:camera prst="orthographicFront"/>
                <a:lightRig dir="t" rig="threePt"/>
              </a:scene3d>
              <a:sp3d contourW="12700"/>
            </a:bodyPr>
            <a:lstStyle/>
            <a:p>
              <a:pPr algn="ctr"/>
              <a:r>
                <a:rPr altLang="zh-CN" lang="en-US" smtClean="0" sz="2400">
                  <a:solidFill>
                    <a:schemeClr val="bg1"/>
                  </a:solidFill>
                  <a:latin charset="0" panose="020b0502020202020204" pitchFamily="34" typeface="Century Gothic"/>
                  <a:cs charset="-122" panose="02010609000101010101" pitchFamily="49" typeface="经典综艺体简"/>
                </a:rPr>
                <a:t>BUSINESS PLAN</a:t>
              </a:r>
            </a:p>
          </p:txBody>
        </p:sp>
      </p:grpSp>
    </p:spTree>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8">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additive="base">
                                        <p:cTn dur="500" id="7"/>
                                        <p:tgtEl>
                                          <p:spTgt spid="28"/>
                                        </p:tgtEl>
                                        <p:attrNameLst>
                                          <p:attrName>ppt_x</p:attrName>
                                        </p:attrNameLst>
                                      </p:cBhvr>
                                      <p:tavLst>
                                        <p:tav tm="0">
                                          <p:val>
                                            <p:strVal val="#ppt_x-#ppt_w*1.125000"/>
                                          </p:val>
                                        </p:tav>
                                        <p:tav tm="100000">
                                          <p:val>
                                            <p:strVal val="#ppt_x"/>
                                          </p:val>
                                        </p:tav>
                                      </p:tavLst>
                                    </p:anim>
                                    <p:animEffect filter="wipe(right)" transition="in">
                                      <p:cBhvr>
                                        <p:cTn dur="500" id="8"/>
                                        <p:tgtEl>
                                          <p:spTgt spid="28"/>
                                        </p:tgtEl>
                                      </p:cBhvr>
                                    </p:animEffect>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20"/>
                                        </p:tgtEl>
                                        <p:attrNameLst>
                                          <p:attrName>style.visibility</p:attrName>
                                        </p:attrNameLst>
                                      </p:cBhvr>
                                      <p:to>
                                        <p:strVal val="visible"/>
                                      </p:to>
                                    </p:set>
                                    <p:anim calcmode="lin" valueType="num">
                                      <p:cBhvr>
                                        <p:cTn dur="500" fill="hold" id="12"/>
                                        <p:tgtEl>
                                          <p:spTgt spid="20"/>
                                        </p:tgtEl>
                                        <p:attrNameLst>
                                          <p:attrName>ppt_w</p:attrName>
                                        </p:attrNameLst>
                                      </p:cBhvr>
                                      <p:tavLst>
                                        <p:tav tm="0">
                                          <p:val>
                                            <p:fltVal val="0"/>
                                          </p:val>
                                        </p:tav>
                                        <p:tav tm="100000">
                                          <p:val>
                                            <p:strVal val="#ppt_w"/>
                                          </p:val>
                                        </p:tav>
                                      </p:tavLst>
                                    </p:anim>
                                    <p:anim calcmode="lin" valueType="num">
                                      <p:cBhvr>
                                        <p:cTn dur="500" fill="hold" id="13"/>
                                        <p:tgtEl>
                                          <p:spTgt spid="20"/>
                                        </p:tgtEl>
                                        <p:attrNameLst>
                                          <p:attrName>ppt_h</p:attrName>
                                        </p:attrNameLst>
                                      </p:cBhvr>
                                      <p:tavLst>
                                        <p:tav tm="0">
                                          <p:val>
                                            <p:fltVal val="0"/>
                                          </p:val>
                                        </p:tav>
                                        <p:tav tm="100000">
                                          <p:val>
                                            <p:strVal val="#ppt_h"/>
                                          </p:val>
                                        </p:tav>
                                      </p:tavLst>
                                    </p:anim>
                                    <p:animEffect filter="fade" transition="in">
                                      <p:cBhvr>
                                        <p:cTn dur="500" id="14"/>
                                        <p:tgtEl>
                                          <p:spTgt spid="20"/>
                                        </p:tgtEl>
                                      </p:cBhvr>
                                    </p:animEffect>
                                  </p:childTnLst>
                                </p:cTn>
                              </p:par>
                            </p:childTnLst>
                          </p:cTn>
                        </p:par>
                        <p:par>
                          <p:cTn fill="hold" id="15" nodeType="afterGroup">
                            <p:stCondLst>
                              <p:cond delay="1000"/>
                            </p:stCondLst>
                            <p:childTnLst>
                              <p:par>
                                <p:cTn fill="hold" grpId="0" id="16" nodeType="afterEffect" presetClass="entr" presetID="2" presetSubtype="2">
                                  <p:stCondLst>
                                    <p:cond delay="0"/>
                                  </p:stCondLst>
                                  <p:childTnLst>
                                    <p:set>
                                      <p:cBhvr>
                                        <p:cTn dur="1" fill="hold" id="17">
                                          <p:stCondLst>
                                            <p:cond delay="0"/>
                                          </p:stCondLst>
                                        </p:cTn>
                                        <p:tgtEl>
                                          <p:spTgt spid="4"/>
                                        </p:tgtEl>
                                        <p:attrNameLst>
                                          <p:attrName>style.visibility</p:attrName>
                                        </p:attrNameLst>
                                      </p:cBhvr>
                                      <p:to>
                                        <p:strVal val="visible"/>
                                      </p:to>
                                    </p:set>
                                    <p:anim calcmode="lin" valueType="num">
                                      <p:cBhvr additive="base">
                                        <p:cTn dur="500" fill="hold" id="18"/>
                                        <p:tgtEl>
                                          <p:spTgt spid="4"/>
                                        </p:tgtEl>
                                        <p:attrNameLst>
                                          <p:attrName>ppt_x</p:attrName>
                                        </p:attrNameLst>
                                      </p:cBhvr>
                                      <p:tavLst>
                                        <p:tav tm="0">
                                          <p:val>
                                            <p:strVal val="1+#ppt_w/2"/>
                                          </p:val>
                                        </p:tav>
                                        <p:tav tm="100000">
                                          <p:val>
                                            <p:strVal val="#ppt_x"/>
                                          </p:val>
                                        </p:tav>
                                      </p:tavLst>
                                    </p:anim>
                                    <p:anim calcmode="lin" valueType="num">
                                      <p:cBhvr additive="base">
                                        <p:cTn dur="500" fill="hold" id="19"/>
                                        <p:tgtEl>
                                          <p:spTgt spid="4"/>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1500"/>
                            </p:stCondLst>
                            <p:childTnLst>
                              <p:par>
                                <p:cTn fill="hold" grpId="0" id="21" nodeType="afterEffect" presetClass="entr" presetID="22" presetSubtype="2">
                                  <p:stCondLst>
                                    <p:cond delay="0"/>
                                  </p:stCondLst>
                                  <p:childTnLst>
                                    <p:set>
                                      <p:cBhvr>
                                        <p:cTn dur="1" fill="hold" id="22">
                                          <p:stCondLst>
                                            <p:cond delay="0"/>
                                          </p:stCondLst>
                                        </p:cTn>
                                        <p:tgtEl>
                                          <p:spTgt spid="5"/>
                                        </p:tgtEl>
                                        <p:attrNameLst>
                                          <p:attrName>style.visibility</p:attrName>
                                        </p:attrNameLst>
                                      </p:cBhvr>
                                      <p:to>
                                        <p:strVal val="visible"/>
                                      </p:to>
                                    </p:set>
                                    <p:animEffect filter="wipe(right)" transition="in">
                                      <p:cBhvr>
                                        <p:cTn dur="500" id="23"/>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20"/>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1" name="图片 80"/>
          <p:cNvPicPr>
            <a:picLocks noChangeAspect="1"/>
          </p:cNvPicPr>
          <p:nvPr/>
        </p:nvPicPr>
        <p:blipFill>
          <a:blip r:embed="rId3">
            <a:extLst>
              <a:ext uri="{28A0092B-C50C-407E-A947-70E740481C1C}">
                <a14:useLocalDpi val="0"/>
              </a:ext>
            </a:extLst>
          </a:blip>
          <a:stretch>
            <a:fillRect/>
          </a:stretch>
        </p:blipFill>
        <p:spPr>
          <a:xfrm rot="5400000">
            <a:off x="5947133" y="377262"/>
            <a:ext cx="297732" cy="457200"/>
          </a:xfrm>
          <a:prstGeom prst="rect">
            <a:avLst/>
          </a:prstGeom>
        </p:spPr>
      </p:pic>
      <p:sp>
        <p:nvSpPr>
          <p:cNvPr id="82" name="文本框 81"/>
          <p:cNvSpPr txBox="1"/>
          <p:nvPr/>
        </p:nvSpPr>
        <p:spPr>
          <a:xfrm>
            <a:off x="4937760" y="798129"/>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accent1"/>
                </a:solidFill>
                <a:latin charset="0" panose="020b0502020202020204" pitchFamily="34" typeface="Century Gothic"/>
              </a:rPr>
              <a:t>工作完成情况</a:t>
            </a:r>
          </a:p>
        </p:txBody>
      </p:sp>
      <p:sp>
        <p:nvSpPr>
          <p:cNvPr id="83" name="文本框 82"/>
          <p:cNvSpPr txBox="1"/>
          <p:nvPr/>
        </p:nvSpPr>
        <p:spPr>
          <a:xfrm>
            <a:off x="4115196" y="1264429"/>
            <a:ext cx="3961607" cy="243840"/>
          </a:xfrm>
          <a:prstGeom prst="rect">
            <a:avLst/>
          </a:prstGeom>
          <a:noFill/>
        </p:spPr>
        <p:txBody>
          <a:bodyPr rtlCol="0" wrap="square">
            <a:spAutoFit/>
            <a:scene3d>
              <a:camera prst="orthographicFront"/>
              <a:lightRig dir="t" rig="threePt"/>
            </a:scene3d>
            <a:sp3d contourW="12700"/>
          </a:bodyPr>
          <a:lstStyle/>
          <a:p>
            <a:pPr algn="ctr"/>
            <a:r>
              <a:rPr altLang="zh-CN" lang="en-US" smtClean="0" sz="1000">
                <a:solidFill>
                  <a:schemeClr val="bg1">
                    <a:lumMod val="65000"/>
                  </a:schemeClr>
                </a:solidFill>
                <a:latin charset="0" panose="020b0502020202020204" pitchFamily="34" typeface="Century Gothic"/>
              </a:rPr>
              <a:t>print the presentation and make it into a film a wider field</a:t>
            </a:r>
          </a:p>
        </p:txBody>
      </p:sp>
      <p:grpSp>
        <p:nvGrpSpPr>
          <p:cNvPr id="2" name="íṣ1îḑé"/>
          <p:cNvGrpSpPr/>
          <p:nvPr/>
        </p:nvGrpSpPr>
        <p:grpSpPr>
          <a:xfrm>
            <a:off x="4024906" y="2273905"/>
            <a:ext cx="1667420" cy="1667858"/>
            <a:chOff x="3812517" y="2319273"/>
            <a:chExt cx="1867586" cy="1868076"/>
          </a:xfrm>
        </p:grpSpPr>
        <p:sp>
          <p:nvSpPr>
            <p:cNvPr id="3" name="ï$1ïḍe"/>
            <p:cNvSpPr/>
            <p:nvPr/>
          </p:nvSpPr>
          <p:spPr bwMode="auto">
            <a:xfrm>
              <a:off x="3985552" y="2492896"/>
              <a:ext cx="1521537" cy="1521933"/>
            </a:xfrm>
            <a:prstGeom prst="ellipse">
              <a:avLst/>
            </a:prstGeom>
            <a:blipFill>
              <a:blip r:embed="rId4">
                <a:grayscl/>
                <a:extLst>
                  <a:ext uri="{BEBA8EAE-BF5A-486C-A8C5-ECC9F3942E4B}">
                    <a14:imgProps>
                      <a14:imgLayer xmlns:d3p1="http://schemas.openxmlformats.org/officeDocument/2006/relationships" d3p1:embed="">
                        <a14:imgEffect>
                          <a14:brightnessContrast bright="-40000" contrast="-40000"/>
                        </a14:imgEffect>
                      </a14:imgLayer>
                    </a14:imgProps>
                  </a:ext>
                </a:extLst>
              </a:blip>
              <a:stretch>
                <a:fillRect l="-25283" r="-24815"/>
              </a:stretch>
            </a:blipFill>
            <a:ln>
              <a:noFill/>
            </a:ln>
          </p:spPr>
          <p:txBody>
            <a:bodyPr anchor="ctr"/>
            <a:lstStyle/>
            <a:p>
              <a:pPr algn="ctr"/>
              <a:endParaRPr/>
            </a:p>
          </p:txBody>
        </p:sp>
        <p:grpSp>
          <p:nvGrpSpPr>
            <p:cNvPr id="5" name="îşlïḓé"/>
            <p:cNvGrpSpPr/>
            <p:nvPr/>
          </p:nvGrpSpPr>
          <p:grpSpPr>
            <a:xfrm>
              <a:off x="3812517" y="2319273"/>
              <a:ext cx="1867586" cy="1868076"/>
              <a:chOff x="3800237" y="2257147"/>
              <a:chExt cx="1868076" cy="1868076"/>
            </a:xfrm>
          </p:grpSpPr>
          <p:sp>
            <p:nvSpPr>
              <p:cNvPr id="7" name="i$liḓê"/>
              <p:cNvSpPr/>
              <p:nvPr/>
            </p:nvSpPr>
            <p:spPr bwMode="auto">
              <a:xfrm>
                <a:off x="5176020" y="2394505"/>
                <a:ext cx="356034" cy="354935"/>
              </a:xfrm>
              <a:custGeom>
                <a:gdLst>
                  <a:gd fmla="*/ 207 w 207" name="T0"/>
                  <a:gd fmla="*/ 181 h 206" name="T1"/>
                  <a:gd fmla="*/ 26 w 207" name="T2"/>
                  <a:gd fmla="*/ 0 h 206" name="T3"/>
                  <a:gd fmla="*/ 0 w 207" name="T4"/>
                  <a:gd fmla="*/ 44 h 206" name="T5"/>
                  <a:gd fmla="*/ 163 w 207" name="T6"/>
                  <a:gd fmla="*/ 206 h 206" name="T7"/>
                  <a:gd fmla="*/ 207 w 207" name="T8"/>
                  <a:gd fmla="*/ 181 h 206" name="T9"/>
                </a:gdLst>
                <a:cxnLst>
                  <a:cxn ang="0">
                    <a:pos x="T0" y="T1"/>
                  </a:cxn>
                  <a:cxn ang="0">
                    <a:pos x="T2" y="T3"/>
                  </a:cxn>
                  <a:cxn ang="0">
                    <a:pos x="T4" y="T5"/>
                  </a:cxn>
                  <a:cxn ang="0">
                    <a:pos x="T6" y="T7"/>
                  </a:cxn>
                  <a:cxn ang="0">
                    <a:pos x="T8" y="T9"/>
                  </a:cxn>
                </a:cxnLst>
                <a:rect b="b" l="0" r="r" t="0"/>
                <a:pathLst>
                  <a:path h="206" w="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3"/>
              </a:solidFill>
              <a:ln>
                <a:noFill/>
              </a:ln>
            </p:spPr>
            <p:txBody>
              <a:bodyPr anchor="ctr"/>
              <a:lstStyle/>
              <a:p>
                <a:pPr algn="ctr"/>
                <a:endParaRPr/>
              </a:p>
            </p:txBody>
          </p:sp>
          <p:sp>
            <p:nvSpPr>
              <p:cNvPr id="73" name="îṩľíďe"/>
              <p:cNvSpPr/>
              <p:nvPr/>
            </p:nvSpPr>
            <p:spPr bwMode="auto">
              <a:xfrm>
                <a:off x="4756252" y="2257147"/>
                <a:ext cx="427460" cy="191203"/>
              </a:xfrm>
              <a:custGeom>
                <a:gdLst>
                  <a:gd fmla="*/ 0 w 248" name="T0"/>
                  <a:gd fmla="*/ 0 h 111" name="T1"/>
                  <a:gd fmla="*/ 0 w 248" name="T2"/>
                  <a:gd fmla="*/ 51 h 111" name="T3"/>
                  <a:gd fmla="*/ 222 w 248" name="T4"/>
                  <a:gd fmla="*/ 111 h 111" name="T5"/>
                  <a:gd fmla="*/ 248 w 248" name="T6"/>
                  <a:gd fmla="*/ 67 h 111" name="T7"/>
                  <a:gd fmla="*/ 0 w 248" name="T8"/>
                  <a:gd fmla="*/ 0 h 111" name="T9"/>
                </a:gdLst>
                <a:cxnLst>
                  <a:cxn ang="0">
                    <a:pos x="T0" y="T1"/>
                  </a:cxn>
                  <a:cxn ang="0">
                    <a:pos x="T2" y="T3"/>
                  </a:cxn>
                  <a:cxn ang="0">
                    <a:pos x="T4" y="T5"/>
                  </a:cxn>
                  <a:cxn ang="0">
                    <a:pos x="T6" y="T7"/>
                  </a:cxn>
                  <a:cxn ang="0">
                    <a:pos x="T8" y="T9"/>
                  </a:cxn>
                </a:cxnLst>
                <a:rect b="b" l="0" r="r" t="0"/>
                <a:pathLst>
                  <a:path h="110" w="248">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3"/>
              </a:solidFill>
              <a:ln>
                <a:noFill/>
              </a:ln>
            </p:spPr>
            <p:txBody>
              <a:bodyPr anchor="ctr"/>
              <a:lstStyle/>
              <a:p>
                <a:pPr algn="ctr"/>
                <a:endParaRPr/>
              </a:p>
            </p:txBody>
          </p:sp>
          <p:sp>
            <p:nvSpPr>
              <p:cNvPr id="74" name="îŝḷíḑè"/>
              <p:cNvSpPr/>
              <p:nvPr/>
            </p:nvSpPr>
            <p:spPr bwMode="auto">
              <a:xfrm>
                <a:off x="5477110" y="2743946"/>
                <a:ext cx="191203" cy="425262"/>
              </a:xfrm>
              <a:custGeom>
                <a:gdLst>
                  <a:gd fmla="*/ 45 w 111" name="T0"/>
                  <a:gd fmla="*/ 0 h 247" name="T1"/>
                  <a:gd fmla="*/ 0 w 111" name="T2"/>
                  <a:gd fmla="*/ 26 h 247" name="T3"/>
                  <a:gd fmla="*/ 60 w 111" name="T4"/>
                  <a:gd fmla="*/ 247 h 247" name="T5"/>
                  <a:gd fmla="*/ 111 w 111" name="T6"/>
                  <a:gd fmla="*/ 247 h 247" name="T7"/>
                  <a:gd fmla="*/ 45 w 111" name="T8"/>
                  <a:gd fmla="*/ 0 h 247" name="T9"/>
                </a:gdLst>
                <a:cxnLst>
                  <a:cxn ang="0">
                    <a:pos x="T0" y="T1"/>
                  </a:cxn>
                  <a:cxn ang="0">
                    <a:pos x="T2" y="T3"/>
                  </a:cxn>
                  <a:cxn ang="0">
                    <a:pos x="T4" y="T5"/>
                  </a:cxn>
                  <a:cxn ang="0">
                    <a:pos x="T6" y="T7"/>
                  </a:cxn>
                  <a:cxn ang="0">
                    <a:pos x="T8" y="T9"/>
                  </a:cxn>
                </a:cxnLst>
                <a:rect b="b" l="0" r="r" t="0"/>
                <a:pathLst>
                  <a:path h="246" w="110">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3"/>
              </a:solidFill>
              <a:ln>
                <a:noFill/>
              </a:ln>
            </p:spPr>
            <p:txBody>
              <a:bodyPr anchor="ctr"/>
              <a:lstStyle/>
              <a:p>
                <a:pPr algn="ctr"/>
                <a:endParaRPr/>
              </a:p>
            </p:txBody>
          </p:sp>
          <p:sp>
            <p:nvSpPr>
              <p:cNvPr id="75" name="îṧľiḋê"/>
              <p:cNvSpPr/>
              <p:nvPr/>
            </p:nvSpPr>
            <p:spPr bwMode="auto">
              <a:xfrm>
                <a:off x="5477110" y="3213162"/>
                <a:ext cx="191203" cy="427460"/>
              </a:xfrm>
              <a:custGeom>
                <a:gdLst>
                  <a:gd fmla="*/ 60 w 111" name="T0"/>
                  <a:gd fmla="*/ 0 h 248" name="T1"/>
                  <a:gd fmla="*/ 0 w 111" name="T2"/>
                  <a:gd fmla="*/ 222 h 248" name="T3"/>
                  <a:gd fmla="*/ 45 w 111" name="T4"/>
                  <a:gd fmla="*/ 248 h 248" name="T5"/>
                  <a:gd fmla="*/ 111 w 111" name="T6"/>
                  <a:gd fmla="*/ 0 h 248" name="T7"/>
                  <a:gd fmla="*/ 60 w 111" name="T8"/>
                  <a:gd fmla="*/ 0 h 248" name="T9"/>
                </a:gdLst>
                <a:cxnLst>
                  <a:cxn ang="0">
                    <a:pos x="T0" y="T1"/>
                  </a:cxn>
                  <a:cxn ang="0">
                    <a:pos x="T2" y="T3"/>
                  </a:cxn>
                  <a:cxn ang="0">
                    <a:pos x="T4" y="T5"/>
                  </a:cxn>
                  <a:cxn ang="0">
                    <a:pos x="T6" y="T7"/>
                  </a:cxn>
                  <a:cxn ang="0">
                    <a:pos x="T8" y="T9"/>
                  </a:cxn>
                </a:cxnLst>
                <a:rect b="b" l="0" r="r" t="0"/>
                <a:pathLst>
                  <a:path h="248" w="110">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3"/>
              </a:solidFill>
              <a:ln>
                <a:noFill/>
              </a:ln>
            </p:spPr>
            <p:txBody>
              <a:bodyPr anchor="ctr"/>
              <a:lstStyle/>
              <a:p>
                <a:pPr algn="ctr"/>
                <a:endParaRPr/>
              </a:p>
            </p:txBody>
          </p:sp>
          <p:sp>
            <p:nvSpPr>
              <p:cNvPr id="76" name="ïṩľîḑe"/>
              <p:cNvSpPr/>
              <p:nvPr/>
            </p:nvSpPr>
            <p:spPr bwMode="auto">
              <a:xfrm>
                <a:off x="5176020" y="3632930"/>
                <a:ext cx="356034" cy="356034"/>
              </a:xfrm>
              <a:custGeom>
                <a:gdLst>
                  <a:gd fmla="*/ 207 w 207" name="T0"/>
                  <a:gd fmla="*/ 26 h 207" name="T1"/>
                  <a:gd fmla="*/ 163 w 207" name="T2"/>
                  <a:gd fmla="*/ 0 h 207" name="T3"/>
                  <a:gd fmla="*/ 0 w 207" name="T4"/>
                  <a:gd fmla="*/ 163 h 207" name="T5"/>
                  <a:gd fmla="*/ 26 w 207" name="T6"/>
                  <a:gd fmla="*/ 207 h 207" name="T7"/>
                  <a:gd fmla="*/ 207 w 207" name="T8"/>
                  <a:gd fmla="*/ 26 h 207" name="T9"/>
                </a:gdLst>
                <a:cxnLst>
                  <a:cxn ang="0">
                    <a:pos x="T0" y="T1"/>
                  </a:cxn>
                  <a:cxn ang="0">
                    <a:pos x="T2" y="T3"/>
                  </a:cxn>
                  <a:cxn ang="0">
                    <a:pos x="T4" y="T5"/>
                  </a:cxn>
                  <a:cxn ang="0">
                    <a:pos x="T6" y="T7"/>
                  </a:cxn>
                  <a:cxn ang="0">
                    <a:pos x="T8" y="T9"/>
                  </a:cxn>
                </a:cxnLst>
                <a:rect b="b" l="0" r="r" t="0"/>
                <a:pathLst>
                  <a:path h="206" w="206">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3"/>
              </a:solidFill>
              <a:ln>
                <a:noFill/>
              </a:ln>
            </p:spPr>
            <p:txBody>
              <a:bodyPr anchor="ctr"/>
              <a:lstStyle/>
              <a:p>
                <a:pPr algn="ctr"/>
                <a:endParaRPr/>
              </a:p>
            </p:txBody>
          </p:sp>
          <p:sp>
            <p:nvSpPr>
              <p:cNvPr id="77" name="iṥľîde"/>
              <p:cNvSpPr/>
              <p:nvPr/>
            </p:nvSpPr>
            <p:spPr bwMode="auto">
              <a:xfrm>
                <a:off x="4756252" y="3936217"/>
                <a:ext cx="427460" cy="189006"/>
              </a:xfrm>
              <a:custGeom>
                <a:gdLst>
                  <a:gd fmla="*/ 248 w 248" name="T0"/>
                  <a:gd fmla="*/ 44 h 110" name="T1"/>
                  <a:gd fmla="*/ 222 w 248" name="T2"/>
                  <a:gd fmla="*/ 0 h 110" name="T3"/>
                  <a:gd fmla="*/ 0 w 248" name="T4"/>
                  <a:gd fmla="*/ 59 h 110" name="T5"/>
                  <a:gd fmla="*/ 0 w 248" name="T6"/>
                  <a:gd fmla="*/ 110 h 110" name="T7"/>
                  <a:gd fmla="*/ 248 w 248" name="T8"/>
                  <a:gd fmla="*/ 44 h 110" name="T9"/>
                </a:gdLst>
                <a:cxnLst>
                  <a:cxn ang="0">
                    <a:pos x="T0" y="T1"/>
                  </a:cxn>
                  <a:cxn ang="0">
                    <a:pos x="T2" y="T3"/>
                  </a:cxn>
                  <a:cxn ang="0">
                    <a:pos x="T4" y="T5"/>
                  </a:cxn>
                  <a:cxn ang="0">
                    <a:pos x="T6" y="T7"/>
                  </a:cxn>
                  <a:cxn ang="0">
                    <a:pos x="T8" y="T9"/>
                  </a:cxn>
                </a:cxnLst>
                <a:rect b="b" l="0" r="r" t="0"/>
                <a:pathLst>
                  <a:path h="110" w="248">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3"/>
              </a:solidFill>
              <a:ln>
                <a:noFill/>
              </a:ln>
            </p:spPr>
            <p:txBody>
              <a:bodyPr anchor="ctr"/>
              <a:lstStyle/>
              <a:p>
                <a:pPr algn="ctr"/>
                <a:endParaRPr/>
              </a:p>
            </p:txBody>
          </p:sp>
          <p:sp>
            <p:nvSpPr>
              <p:cNvPr id="78" name="î$ḷíḍè"/>
              <p:cNvSpPr/>
              <p:nvPr/>
            </p:nvSpPr>
            <p:spPr bwMode="auto">
              <a:xfrm>
                <a:off x="4287036" y="3936217"/>
                <a:ext cx="425262" cy="189006"/>
              </a:xfrm>
              <a:custGeom>
                <a:gdLst>
                  <a:gd fmla="*/ 0 w 247" name="T0"/>
                  <a:gd fmla="*/ 44 h 110" name="T1"/>
                  <a:gd fmla="*/ 247 w 247" name="T2"/>
                  <a:gd fmla="*/ 110 h 110" name="T3"/>
                  <a:gd fmla="*/ 247 w 247" name="T4"/>
                  <a:gd fmla="*/ 59 h 110" name="T5"/>
                  <a:gd fmla="*/ 26 w 247" name="T6"/>
                  <a:gd fmla="*/ 0 h 110" name="T7"/>
                  <a:gd fmla="*/ 0 w 247" name="T8"/>
                  <a:gd fmla="*/ 44 h 110" name="T9"/>
                </a:gdLst>
                <a:cxnLst>
                  <a:cxn ang="0">
                    <a:pos x="T0" y="T1"/>
                  </a:cxn>
                  <a:cxn ang="0">
                    <a:pos x="T2" y="T3"/>
                  </a:cxn>
                  <a:cxn ang="0">
                    <a:pos x="T4" y="T5"/>
                  </a:cxn>
                  <a:cxn ang="0">
                    <a:pos x="T6" y="T7"/>
                  </a:cxn>
                  <a:cxn ang="0">
                    <a:pos x="T8" y="T9"/>
                  </a:cxn>
                </a:cxnLst>
                <a:rect b="b" l="0" r="r" t="0"/>
                <a:pathLst>
                  <a:path h="110" w="246">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3"/>
              </a:solidFill>
              <a:ln>
                <a:noFill/>
              </a:ln>
            </p:spPr>
            <p:txBody>
              <a:bodyPr anchor="ctr"/>
              <a:lstStyle/>
              <a:p>
                <a:pPr algn="ctr"/>
                <a:endParaRPr/>
              </a:p>
            </p:txBody>
          </p:sp>
          <p:sp>
            <p:nvSpPr>
              <p:cNvPr id="79" name="í$ľiḓè"/>
              <p:cNvSpPr/>
              <p:nvPr/>
            </p:nvSpPr>
            <p:spPr bwMode="auto">
              <a:xfrm>
                <a:off x="3937595" y="3632930"/>
                <a:ext cx="354935" cy="356034"/>
              </a:xfrm>
              <a:custGeom>
                <a:gdLst>
                  <a:gd fmla="*/ 44 w 206" name="T0"/>
                  <a:gd fmla="*/ 0 h 207" name="T1"/>
                  <a:gd fmla="*/ 0 w 206" name="T2"/>
                  <a:gd fmla="*/ 26 h 207" name="T3"/>
                  <a:gd fmla="*/ 181 w 206" name="T4"/>
                  <a:gd fmla="*/ 207 h 207" name="T5"/>
                  <a:gd fmla="*/ 206 w 206" name="T6"/>
                  <a:gd fmla="*/ 163 h 207" name="T7"/>
                  <a:gd fmla="*/ 44 w 206" name="T8"/>
                  <a:gd fmla="*/ 0 h 207" name="T9"/>
                </a:gdLst>
                <a:cxnLst>
                  <a:cxn ang="0">
                    <a:pos x="T0" y="T1"/>
                  </a:cxn>
                  <a:cxn ang="0">
                    <a:pos x="T2" y="T3"/>
                  </a:cxn>
                  <a:cxn ang="0">
                    <a:pos x="T4" y="T5"/>
                  </a:cxn>
                  <a:cxn ang="0">
                    <a:pos x="T6" y="T7"/>
                  </a:cxn>
                  <a:cxn ang="0">
                    <a:pos x="T8" y="T9"/>
                  </a:cxn>
                </a:cxnLst>
                <a:rect b="b" l="0" r="r" t="0"/>
                <a:pathLst>
                  <a:path h="206" w="206">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3"/>
              </a:solidFill>
              <a:ln>
                <a:noFill/>
              </a:ln>
            </p:spPr>
            <p:txBody>
              <a:bodyPr anchor="ctr"/>
              <a:lstStyle/>
              <a:p>
                <a:pPr algn="ctr"/>
                <a:endParaRPr/>
              </a:p>
            </p:txBody>
          </p:sp>
          <p:sp>
            <p:nvSpPr>
              <p:cNvPr id="80" name="ïṣļîḍé"/>
              <p:cNvSpPr/>
              <p:nvPr/>
            </p:nvSpPr>
            <p:spPr bwMode="auto">
              <a:xfrm>
                <a:off x="3800237" y="3213162"/>
                <a:ext cx="191203" cy="427460"/>
              </a:xfrm>
              <a:custGeom>
                <a:gdLst>
                  <a:gd fmla="*/ 0 w 111" name="T0"/>
                  <a:gd fmla="*/ 0 h 248" name="T1"/>
                  <a:gd fmla="*/ 67 w 111" name="T2"/>
                  <a:gd fmla="*/ 248 h 248" name="T3"/>
                  <a:gd fmla="*/ 111 w 111" name="T4"/>
                  <a:gd fmla="*/ 222 h 248" name="T5"/>
                  <a:gd fmla="*/ 51 w 111" name="T6"/>
                  <a:gd fmla="*/ 0 h 248" name="T7"/>
                  <a:gd fmla="*/ 0 w 111" name="T8"/>
                  <a:gd fmla="*/ 0 h 248" name="T9"/>
                </a:gdLst>
                <a:cxnLst>
                  <a:cxn ang="0">
                    <a:pos x="T0" y="T1"/>
                  </a:cxn>
                  <a:cxn ang="0">
                    <a:pos x="T2" y="T3"/>
                  </a:cxn>
                  <a:cxn ang="0">
                    <a:pos x="T4" y="T5"/>
                  </a:cxn>
                  <a:cxn ang="0">
                    <a:pos x="T6" y="T7"/>
                  </a:cxn>
                  <a:cxn ang="0">
                    <a:pos x="T8" y="T9"/>
                  </a:cxn>
                </a:cxnLst>
                <a:rect b="b" l="0" r="r" t="0"/>
                <a:pathLst>
                  <a:path h="248" w="110">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3"/>
              </a:solidFill>
              <a:ln>
                <a:noFill/>
              </a:ln>
            </p:spPr>
            <p:txBody>
              <a:bodyPr anchor="ctr"/>
              <a:lstStyle/>
              <a:p>
                <a:pPr algn="ctr"/>
                <a:endParaRPr/>
              </a:p>
            </p:txBody>
          </p:sp>
          <p:sp>
            <p:nvSpPr>
              <p:cNvPr id="8" name="ïS1íde"/>
              <p:cNvSpPr/>
              <p:nvPr/>
            </p:nvSpPr>
            <p:spPr bwMode="auto">
              <a:xfrm>
                <a:off x="3800237" y="2743946"/>
                <a:ext cx="191203" cy="425262"/>
              </a:xfrm>
              <a:custGeom>
                <a:gdLst>
                  <a:gd fmla="*/ 51 w 111" name="T0"/>
                  <a:gd fmla="*/ 247 h 247" name="T1"/>
                  <a:gd fmla="*/ 111 w 111" name="T2"/>
                  <a:gd fmla="*/ 26 h 247" name="T3"/>
                  <a:gd fmla="*/ 67 w 111" name="T4"/>
                  <a:gd fmla="*/ 0 h 247" name="T5"/>
                  <a:gd fmla="*/ 0 w 111" name="T6"/>
                  <a:gd fmla="*/ 247 h 247" name="T7"/>
                  <a:gd fmla="*/ 51 w 111" name="T8"/>
                  <a:gd fmla="*/ 247 h 247" name="T9"/>
                </a:gdLst>
                <a:cxnLst>
                  <a:cxn ang="0">
                    <a:pos x="T0" y="T1"/>
                  </a:cxn>
                  <a:cxn ang="0">
                    <a:pos x="T2" y="T3"/>
                  </a:cxn>
                  <a:cxn ang="0">
                    <a:pos x="T4" y="T5"/>
                  </a:cxn>
                  <a:cxn ang="0">
                    <a:pos x="T6" y="T7"/>
                  </a:cxn>
                  <a:cxn ang="0">
                    <a:pos x="T8" y="T9"/>
                  </a:cxn>
                </a:cxnLst>
                <a:rect b="b" l="0" r="r" t="0"/>
                <a:pathLst>
                  <a:path h="246" w="110">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3"/>
              </a:solidFill>
              <a:ln>
                <a:noFill/>
              </a:ln>
            </p:spPr>
            <p:txBody>
              <a:bodyPr anchor="ctr"/>
              <a:lstStyle/>
              <a:p>
                <a:pPr algn="ctr"/>
                <a:endParaRPr/>
              </a:p>
            </p:txBody>
          </p:sp>
          <p:sp>
            <p:nvSpPr>
              <p:cNvPr id="9" name="íşḻíḋè"/>
              <p:cNvSpPr/>
              <p:nvPr/>
            </p:nvSpPr>
            <p:spPr bwMode="auto">
              <a:xfrm>
                <a:off x="3937595" y="2394505"/>
                <a:ext cx="354935" cy="354935"/>
              </a:xfrm>
              <a:custGeom>
                <a:gdLst>
                  <a:gd fmla="*/ 0 w 206" name="T0"/>
                  <a:gd fmla="*/ 181 h 206" name="T1"/>
                  <a:gd fmla="*/ 44 w 206" name="T2"/>
                  <a:gd fmla="*/ 206 h 206" name="T3"/>
                  <a:gd fmla="*/ 206 w 206" name="T4"/>
                  <a:gd fmla="*/ 44 h 206" name="T5"/>
                  <a:gd fmla="*/ 181 w 206" name="T6"/>
                  <a:gd fmla="*/ 0 h 206" name="T7"/>
                  <a:gd fmla="*/ 0 w 206" name="T8"/>
                  <a:gd fmla="*/ 181 h 206" name="T9"/>
                </a:gdLst>
                <a:cxnLst>
                  <a:cxn ang="0">
                    <a:pos x="T0" y="T1"/>
                  </a:cxn>
                  <a:cxn ang="0">
                    <a:pos x="T2" y="T3"/>
                  </a:cxn>
                  <a:cxn ang="0">
                    <a:pos x="T4" y="T5"/>
                  </a:cxn>
                  <a:cxn ang="0">
                    <a:pos x="T6" y="T7"/>
                  </a:cxn>
                  <a:cxn ang="0">
                    <a:pos x="T8" y="T9"/>
                  </a:cxn>
                </a:cxnLst>
                <a:rect b="b" l="0" r="r" t="0"/>
                <a:pathLst>
                  <a:path h="206" w="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3">
                  <a:alpha val="25000"/>
                </a:schemeClr>
              </a:solidFill>
              <a:ln>
                <a:noFill/>
              </a:ln>
            </p:spPr>
            <p:txBody>
              <a:bodyPr anchor="ctr"/>
              <a:lstStyle/>
              <a:p>
                <a:pPr algn="ctr"/>
                <a:endParaRPr/>
              </a:p>
            </p:txBody>
          </p:sp>
          <p:sp>
            <p:nvSpPr>
              <p:cNvPr id="10" name="îšļîḓè"/>
              <p:cNvSpPr/>
              <p:nvPr/>
            </p:nvSpPr>
            <p:spPr bwMode="auto">
              <a:xfrm>
                <a:off x="4287036" y="2257147"/>
                <a:ext cx="425262" cy="191203"/>
              </a:xfrm>
              <a:custGeom>
                <a:gdLst>
                  <a:gd fmla="*/ 0 w 247" name="T0"/>
                  <a:gd fmla="*/ 67 h 111" name="T1"/>
                  <a:gd fmla="*/ 25 w 247" name="T2"/>
                  <a:gd fmla="*/ 111 h 111" name="T3"/>
                  <a:gd fmla="*/ 247 w 247" name="T4"/>
                  <a:gd fmla="*/ 51 h 111" name="T5"/>
                  <a:gd fmla="*/ 247 w 247" name="T6"/>
                  <a:gd fmla="*/ 0 h 111" name="T7"/>
                  <a:gd fmla="*/ 0 w 247" name="T8"/>
                  <a:gd fmla="*/ 67 h 111" name="T9"/>
                </a:gdLst>
                <a:cxnLst>
                  <a:cxn ang="0">
                    <a:pos x="T0" y="T1"/>
                  </a:cxn>
                  <a:cxn ang="0">
                    <a:pos x="T2" y="T3"/>
                  </a:cxn>
                  <a:cxn ang="0">
                    <a:pos x="T4" y="T5"/>
                  </a:cxn>
                  <a:cxn ang="0">
                    <a:pos x="T6" y="T7"/>
                  </a:cxn>
                  <a:cxn ang="0">
                    <a:pos x="T8" y="T9"/>
                  </a:cxn>
                </a:cxnLst>
                <a:rect b="b" l="0" r="r" t="0"/>
                <a:pathLst>
                  <a:path h="110" w="246">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3">
                  <a:alpha val="25000"/>
                </a:schemeClr>
              </a:solidFill>
              <a:ln>
                <a:noFill/>
              </a:ln>
            </p:spPr>
            <p:txBody>
              <a:bodyPr anchor="ctr"/>
              <a:lstStyle/>
              <a:p>
                <a:pPr algn="ctr"/>
                <a:endParaRPr/>
              </a:p>
            </p:txBody>
          </p:sp>
        </p:grpSp>
        <p:grpSp>
          <p:nvGrpSpPr>
            <p:cNvPr id="11" name="ïś1íḋè"/>
            <p:cNvGrpSpPr/>
            <p:nvPr/>
          </p:nvGrpSpPr>
          <p:grpSpPr>
            <a:xfrm>
              <a:off x="4474650" y="2994065"/>
              <a:ext cx="543325" cy="543468"/>
              <a:chOff x="3062288" y="3998912"/>
              <a:chExt cx="412750" cy="412750"/>
            </a:xfrm>
            <a:solidFill>
              <a:schemeClr val="bg1"/>
            </a:solidFill>
          </p:grpSpPr>
          <p:sp>
            <p:nvSpPr>
              <p:cNvPr id="12" name="îslïďe"/>
              <p:cNvSpPr/>
              <p:nvPr/>
            </p:nvSpPr>
            <p:spPr bwMode="auto">
              <a:xfrm>
                <a:off x="3062288" y="3998912"/>
                <a:ext cx="328612" cy="315912"/>
              </a:xfrm>
              <a:custGeom>
                <a:gdLst>
                  <a:gd fmla="*/ 911 w 912" name="T0"/>
                  <a:gd fmla="*/ 242 h 879" name="T1"/>
                  <a:gd fmla="*/ 594 w 912" name="T2"/>
                  <a:gd fmla="*/ 33 h 879" name="T3"/>
                  <a:gd fmla="*/ 75 w 912" name="T4"/>
                  <a:gd fmla="*/ 435 h 879" name="T5"/>
                  <a:gd fmla="*/ 242 w 912" name="T6"/>
                  <a:gd fmla="*/ 878 h 879" name="T7"/>
                  <a:gd fmla="*/ 343 w 912" name="T8"/>
                  <a:gd fmla="*/ 819 h 879" name="T9"/>
                  <a:gd fmla="*/ 911 w 912" name="T10"/>
                  <a:gd fmla="*/ 242 h 879" name="T11"/>
                  <a:gd fmla="*/ 451 w 912" name="T12"/>
                  <a:gd fmla="*/ 226 h 879" name="T13"/>
                  <a:gd fmla="*/ 577 w 912" name="T14"/>
                  <a:gd fmla="*/ 125 h 879" name="T15"/>
                  <a:gd fmla="*/ 669 w 912" name="T16"/>
                  <a:gd fmla="*/ 251 h 879" name="T17"/>
                  <a:gd fmla="*/ 543 w 912" name="T18"/>
                  <a:gd fmla="*/ 351 h 879" name="T19"/>
                  <a:gd fmla="*/ 451 w 912" name="T20"/>
                  <a:gd fmla="*/ 226 h 879" name="T21"/>
                  <a:gd fmla="*/ 226 w 912" name="T22"/>
                  <a:gd fmla="*/ 343 h 879" name="T23"/>
                  <a:gd fmla="*/ 318 w 912" name="T24"/>
                  <a:gd fmla="*/ 276 h 879" name="T25"/>
                  <a:gd fmla="*/ 385 w 912" name="T26"/>
                  <a:gd fmla="*/ 368 h 879" name="T27"/>
                  <a:gd fmla="*/ 293 w 912" name="T28"/>
                  <a:gd fmla="*/ 435 h 879" name="T29"/>
                  <a:gd fmla="*/ 226 w 912" name="T30"/>
                  <a:gd fmla="*/ 343 h 879" name="T31"/>
                  <a:gd fmla="*/ 251 w 912" name="T32"/>
                  <a:gd fmla="*/ 710 h 879" name="T33"/>
                  <a:gd fmla="*/ 176 w 912" name="T34"/>
                  <a:gd fmla="*/ 618 h 879" name="T35"/>
                  <a:gd fmla="*/ 267 w 912" name="T36"/>
                  <a:gd fmla="*/ 552 h 879" name="T37"/>
                  <a:gd fmla="*/ 343 w 912" name="T38"/>
                  <a:gd fmla="*/ 644 h 879" name="T39"/>
                  <a:gd fmla="*/ 251 w 912" name="T40"/>
                  <a:gd fmla="*/ 710 h 879" name="T41"/>
                  <a:gd fmla="*/ 251 w 912" name="T42"/>
                  <a:gd fmla="*/ 710 h 879" name="T43"/>
                  <a:gd fmla="*/ 251 w 912" name="T44"/>
                  <a:gd fmla="*/ 710 h 879"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879" w="912">
                    <a:moveTo>
                      <a:pt x="911" y="242"/>
                    </a:moveTo>
                    <a:cubicBezTo>
                      <a:pt x="844" y="134"/>
                      <a:pt x="727" y="50"/>
                      <a:pt x="594" y="33"/>
                    </a:cubicBezTo>
                    <a:cubicBezTo>
                      <a:pt x="343" y="0"/>
                      <a:pt x="134" y="184"/>
                      <a:pt x="75" y="435"/>
                    </a:cubicBezTo>
                    <a:cubicBezTo>
                      <a:pt x="0" y="761"/>
                      <a:pt x="84" y="869"/>
                      <a:pt x="242" y="878"/>
                    </a:cubicBezTo>
                    <a:cubicBezTo>
                      <a:pt x="267" y="853"/>
                      <a:pt x="309" y="828"/>
                      <a:pt x="343" y="819"/>
                    </a:cubicBezTo>
                    <a:lnTo>
                      <a:pt x="911" y="242"/>
                    </a:lnTo>
                    <a:close/>
                    <a:moveTo>
                      <a:pt x="451" y="226"/>
                    </a:moveTo>
                    <a:cubicBezTo>
                      <a:pt x="460" y="167"/>
                      <a:pt x="518" y="117"/>
                      <a:pt x="577" y="125"/>
                    </a:cubicBezTo>
                    <a:cubicBezTo>
                      <a:pt x="635" y="134"/>
                      <a:pt x="677" y="192"/>
                      <a:pt x="669" y="251"/>
                    </a:cubicBezTo>
                    <a:cubicBezTo>
                      <a:pt x="660" y="317"/>
                      <a:pt x="610" y="359"/>
                      <a:pt x="543" y="351"/>
                    </a:cubicBezTo>
                    <a:cubicBezTo>
                      <a:pt x="485" y="343"/>
                      <a:pt x="443" y="284"/>
                      <a:pt x="451" y="226"/>
                    </a:cubicBezTo>
                    <a:close/>
                    <a:moveTo>
                      <a:pt x="226" y="343"/>
                    </a:moveTo>
                    <a:cubicBezTo>
                      <a:pt x="226" y="301"/>
                      <a:pt x="267" y="267"/>
                      <a:pt x="318" y="276"/>
                    </a:cubicBezTo>
                    <a:cubicBezTo>
                      <a:pt x="359" y="284"/>
                      <a:pt x="393" y="326"/>
                      <a:pt x="385" y="368"/>
                    </a:cubicBezTo>
                    <a:cubicBezTo>
                      <a:pt x="376" y="409"/>
                      <a:pt x="334" y="443"/>
                      <a:pt x="293" y="435"/>
                    </a:cubicBezTo>
                    <a:cubicBezTo>
                      <a:pt x="251" y="435"/>
                      <a:pt x="217" y="393"/>
                      <a:pt x="226" y="343"/>
                    </a:cubicBezTo>
                    <a:close/>
                    <a:moveTo>
                      <a:pt x="251" y="710"/>
                    </a:moveTo>
                    <a:cubicBezTo>
                      <a:pt x="200" y="710"/>
                      <a:pt x="167" y="669"/>
                      <a:pt x="176" y="618"/>
                    </a:cubicBezTo>
                    <a:cubicBezTo>
                      <a:pt x="184" y="577"/>
                      <a:pt x="226" y="543"/>
                      <a:pt x="267" y="552"/>
                    </a:cubicBezTo>
                    <a:cubicBezTo>
                      <a:pt x="318" y="560"/>
                      <a:pt x="343" y="602"/>
                      <a:pt x="343" y="644"/>
                    </a:cubicBezTo>
                    <a:cubicBezTo>
                      <a:pt x="334" y="685"/>
                      <a:pt x="293" y="719"/>
                      <a:pt x="251" y="710"/>
                    </a:cubicBezTo>
                    <a:close/>
                    <a:moveTo>
                      <a:pt x="251" y="710"/>
                    </a:moveTo>
                    <a:lnTo>
                      <a:pt x="251" y="710"/>
                    </a:lnTo>
                    <a:close/>
                  </a:path>
                </a:pathLst>
              </a:custGeom>
              <a:grpFill/>
              <a:ln>
                <a:noFill/>
              </a:ln>
              <a:effectLst/>
            </p:spPr>
            <p:txBody>
              <a:bodyPr anchor="ctr"/>
              <a:lstStyle/>
              <a:p>
                <a:pPr algn="ctr"/>
                <a:endParaRPr/>
              </a:p>
            </p:txBody>
          </p:sp>
          <p:sp>
            <p:nvSpPr>
              <p:cNvPr id="13" name="íŝḷïḓê"/>
              <p:cNvSpPr/>
              <p:nvPr/>
            </p:nvSpPr>
            <p:spPr bwMode="auto">
              <a:xfrm>
                <a:off x="3270250" y="4052887"/>
                <a:ext cx="204788" cy="223837"/>
              </a:xfrm>
              <a:custGeom>
                <a:gdLst>
                  <a:gd fmla="*/ 142 w 569" name="T0"/>
                  <a:gd fmla="*/ 619 h 620" name="T1"/>
                  <a:gd fmla="*/ 150 w 569" name="T2"/>
                  <a:gd fmla="*/ 611 h 620" name="T3"/>
                  <a:gd fmla="*/ 568 w 569" name="T4"/>
                  <a:gd fmla="*/ 67 h 620" name="T5"/>
                  <a:gd fmla="*/ 543 w 569" name="T6"/>
                  <a:gd fmla="*/ 25 h 620" name="T7"/>
                  <a:gd fmla="*/ 493 w 569" name="T8"/>
                  <a:gd fmla="*/ 17 h 620" name="T9"/>
                  <a:gd fmla="*/ 8 w 569" name="T10"/>
                  <a:gd fmla="*/ 485 h 620" name="T11"/>
                  <a:gd fmla="*/ 0 w 569" name="T12"/>
                  <a:gd fmla="*/ 494 h 620" name="T13"/>
                  <a:gd fmla="*/ 142 w 569" name="T14"/>
                  <a:gd fmla="*/ 619 h 620" name="T15"/>
                  <a:gd fmla="*/ 142 w 569" name="T16"/>
                  <a:gd fmla="*/ 619 h 620" name="T17"/>
                  <a:gd fmla="*/ 142 w 569" name="T18"/>
                  <a:gd fmla="*/ 619 h 6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0" w="569">
                    <a:moveTo>
                      <a:pt x="142" y="619"/>
                    </a:moveTo>
                    <a:cubicBezTo>
                      <a:pt x="150" y="611"/>
                      <a:pt x="150" y="611"/>
                      <a:pt x="150" y="611"/>
                    </a:cubicBezTo>
                    <a:cubicBezTo>
                      <a:pt x="568" y="67"/>
                      <a:pt x="568" y="67"/>
                      <a:pt x="568" y="67"/>
                    </a:cubicBezTo>
                    <a:cubicBezTo>
                      <a:pt x="568" y="59"/>
                      <a:pt x="560" y="42"/>
                      <a:pt x="543" y="25"/>
                    </a:cubicBezTo>
                    <a:cubicBezTo>
                      <a:pt x="518" y="0"/>
                      <a:pt x="493" y="17"/>
                      <a:pt x="493" y="17"/>
                    </a:cubicBezTo>
                    <a:cubicBezTo>
                      <a:pt x="8" y="485"/>
                      <a:pt x="8" y="485"/>
                      <a:pt x="8" y="485"/>
                    </a:cubicBezTo>
                    <a:cubicBezTo>
                      <a:pt x="0" y="494"/>
                      <a:pt x="0" y="494"/>
                      <a:pt x="0" y="494"/>
                    </a:cubicBezTo>
                    <a:lnTo>
                      <a:pt x="142" y="619"/>
                    </a:lnTo>
                    <a:close/>
                    <a:moveTo>
                      <a:pt x="142" y="619"/>
                    </a:moveTo>
                    <a:lnTo>
                      <a:pt x="142" y="619"/>
                    </a:lnTo>
                    <a:close/>
                  </a:path>
                </a:pathLst>
              </a:custGeom>
              <a:grpFill/>
              <a:ln>
                <a:noFill/>
              </a:ln>
              <a:effectLst/>
            </p:spPr>
            <p:txBody>
              <a:bodyPr anchor="ctr"/>
              <a:lstStyle/>
              <a:p>
                <a:pPr algn="ctr"/>
                <a:endParaRPr/>
              </a:p>
            </p:txBody>
          </p:sp>
          <p:sp>
            <p:nvSpPr>
              <p:cNvPr id="14" name="íṣlïďe"/>
              <p:cNvSpPr/>
              <p:nvPr/>
            </p:nvSpPr>
            <p:spPr bwMode="auto">
              <a:xfrm>
                <a:off x="3209925" y="4241799"/>
                <a:ext cx="103188" cy="103188"/>
              </a:xfrm>
              <a:custGeom>
                <a:gdLst>
                  <a:gd fmla="*/ 143 w 286" name="T0"/>
                  <a:gd fmla="*/ 284 h 285" name="T1"/>
                  <a:gd fmla="*/ 151 w 286" name="T2"/>
                  <a:gd fmla="*/ 268 h 285" name="T3"/>
                  <a:gd fmla="*/ 285 w 286" name="T4"/>
                  <a:gd fmla="*/ 125 h 285" name="T5"/>
                  <a:gd fmla="*/ 143 w 286" name="T6"/>
                  <a:gd fmla="*/ 0 h 285" name="T7"/>
                  <a:gd fmla="*/ 9 w 286" name="T8"/>
                  <a:gd fmla="*/ 142 h 285" name="T9"/>
                  <a:gd fmla="*/ 0 w 286" name="T10"/>
                  <a:gd fmla="*/ 151 h 285" name="T11"/>
                  <a:gd fmla="*/ 143 w 286" name="T12"/>
                  <a:gd fmla="*/ 284 h 285" name="T13"/>
                  <a:gd fmla="*/ 59 w 286" name="T14"/>
                  <a:gd fmla="*/ 134 h 285" name="T15"/>
                  <a:gd fmla="*/ 126 w 286" name="T16"/>
                  <a:gd fmla="*/ 59 h 285" name="T17"/>
                  <a:gd fmla="*/ 151 w 286" name="T18"/>
                  <a:gd fmla="*/ 59 h 285" name="T19"/>
                  <a:gd fmla="*/ 159 w 286" name="T20"/>
                  <a:gd fmla="*/ 67 h 285" name="T21"/>
                  <a:gd fmla="*/ 159 w 286" name="T22"/>
                  <a:gd fmla="*/ 75 h 285" name="T23"/>
                  <a:gd fmla="*/ 159 w 286" name="T24"/>
                  <a:gd fmla="*/ 92 h 285" name="T25"/>
                  <a:gd fmla="*/ 92 w 286" name="T26"/>
                  <a:gd fmla="*/ 159 h 285" name="T27"/>
                  <a:gd fmla="*/ 68 w 286" name="T28"/>
                  <a:gd fmla="*/ 167 h 285" name="T29"/>
                  <a:gd fmla="*/ 59 w 286" name="T30"/>
                  <a:gd fmla="*/ 159 h 285" name="T31"/>
                  <a:gd fmla="*/ 59 w 286" name="T32"/>
                  <a:gd fmla="*/ 142 h 285" name="T33"/>
                  <a:gd fmla="*/ 59 w 286" name="T34"/>
                  <a:gd fmla="*/ 134 h 285" name="T35"/>
                  <a:gd fmla="*/ 59 w 286" name="T36"/>
                  <a:gd fmla="*/ 134 h 285" name="T37"/>
                  <a:gd fmla="*/ 59 w 286" name="T38"/>
                  <a:gd fmla="*/ 134 h 28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5" w="286">
                    <a:moveTo>
                      <a:pt x="143" y="284"/>
                    </a:moveTo>
                    <a:cubicBezTo>
                      <a:pt x="151" y="268"/>
                      <a:pt x="151" y="268"/>
                      <a:pt x="151" y="268"/>
                    </a:cubicBezTo>
                    <a:cubicBezTo>
                      <a:pt x="285" y="125"/>
                      <a:pt x="285" y="125"/>
                      <a:pt x="285" y="125"/>
                    </a:cubicBezTo>
                    <a:cubicBezTo>
                      <a:pt x="143" y="0"/>
                      <a:pt x="143" y="0"/>
                      <a:pt x="143" y="0"/>
                    </a:cubicBezTo>
                    <a:cubicBezTo>
                      <a:pt x="9" y="142"/>
                      <a:pt x="9" y="142"/>
                      <a:pt x="9" y="142"/>
                    </a:cubicBezTo>
                    <a:cubicBezTo>
                      <a:pt x="0" y="151"/>
                      <a:pt x="0" y="151"/>
                      <a:pt x="0" y="151"/>
                    </a:cubicBezTo>
                    <a:lnTo>
                      <a:pt x="143" y="284"/>
                    </a:lnTo>
                    <a:close/>
                    <a:moveTo>
                      <a:pt x="59" y="134"/>
                    </a:moveTo>
                    <a:cubicBezTo>
                      <a:pt x="126" y="59"/>
                      <a:pt x="126" y="59"/>
                      <a:pt x="126" y="59"/>
                    </a:cubicBezTo>
                    <a:cubicBezTo>
                      <a:pt x="134" y="50"/>
                      <a:pt x="143" y="50"/>
                      <a:pt x="151" y="59"/>
                    </a:cubicBezTo>
                    <a:cubicBezTo>
                      <a:pt x="159" y="67"/>
                      <a:pt x="159" y="67"/>
                      <a:pt x="159" y="67"/>
                    </a:cubicBezTo>
                    <a:lnTo>
                      <a:pt x="159" y="75"/>
                    </a:lnTo>
                    <a:cubicBezTo>
                      <a:pt x="159" y="84"/>
                      <a:pt x="159" y="84"/>
                      <a:pt x="159" y="92"/>
                    </a:cubicBezTo>
                    <a:cubicBezTo>
                      <a:pt x="92" y="159"/>
                      <a:pt x="92" y="159"/>
                      <a:pt x="92" y="159"/>
                    </a:cubicBezTo>
                    <a:cubicBezTo>
                      <a:pt x="84" y="167"/>
                      <a:pt x="76" y="167"/>
                      <a:pt x="68" y="167"/>
                    </a:cubicBezTo>
                    <a:cubicBezTo>
                      <a:pt x="59" y="159"/>
                      <a:pt x="59" y="159"/>
                      <a:pt x="59" y="159"/>
                    </a:cubicBezTo>
                    <a:cubicBezTo>
                      <a:pt x="59" y="151"/>
                      <a:pt x="59" y="151"/>
                      <a:pt x="59" y="142"/>
                    </a:cubicBezTo>
                    <a:lnTo>
                      <a:pt x="59" y="134"/>
                    </a:lnTo>
                    <a:close/>
                    <a:moveTo>
                      <a:pt x="59" y="134"/>
                    </a:moveTo>
                    <a:lnTo>
                      <a:pt x="59" y="134"/>
                    </a:lnTo>
                    <a:close/>
                  </a:path>
                </a:pathLst>
              </a:custGeom>
              <a:grpFill/>
              <a:ln>
                <a:noFill/>
              </a:ln>
              <a:effectLst/>
            </p:spPr>
            <p:txBody>
              <a:bodyPr anchor="ctr"/>
              <a:lstStyle/>
              <a:p>
                <a:pPr algn="ctr"/>
                <a:endParaRPr/>
              </a:p>
            </p:txBody>
          </p:sp>
          <p:sp>
            <p:nvSpPr>
              <p:cNvPr id="15" name="iś1îdé"/>
              <p:cNvSpPr/>
              <p:nvPr/>
            </p:nvSpPr>
            <p:spPr bwMode="auto">
              <a:xfrm>
                <a:off x="3122613" y="4308474"/>
                <a:ext cx="127000" cy="103188"/>
              </a:xfrm>
              <a:custGeom>
                <a:gdLst>
                  <a:gd fmla="*/ 343 w 352" name="T0"/>
                  <a:gd fmla="*/ 134 h 285" name="T1"/>
                  <a:gd fmla="*/ 351 w 352" name="T2"/>
                  <a:gd fmla="*/ 125 h 285" name="T3"/>
                  <a:gd fmla="*/ 218 w 352" name="T4"/>
                  <a:gd fmla="*/ 0 h 285" name="T5"/>
                  <a:gd fmla="*/ 209 w 352" name="T6"/>
                  <a:gd fmla="*/ 8 h 285" name="T7"/>
                  <a:gd fmla="*/ 100 w 352" name="T8"/>
                  <a:gd fmla="*/ 276 h 285" name="T9"/>
                  <a:gd fmla="*/ 126 w 352" name="T10"/>
                  <a:gd fmla="*/ 276 h 285" name="T11"/>
                  <a:gd fmla="*/ 134 w 352" name="T12"/>
                  <a:gd fmla="*/ 268 h 285" name="T13"/>
                  <a:gd fmla="*/ 159 w 352" name="T14"/>
                  <a:gd fmla="*/ 217 h 285" name="T15"/>
                  <a:gd fmla="*/ 343 w 352" name="T16"/>
                  <a:gd fmla="*/ 134 h 285" name="T17"/>
                  <a:gd fmla="*/ 218 w 352" name="T18"/>
                  <a:gd fmla="*/ 167 h 285" name="T19"/>
                  <a:gd fmla="*/ 142 w 352" name="T20"/>
                  <a:gd fmla="*/ 192 h 285" name="T21"/>
                  <a:gd fmla="*/ 126 w 352" name="T22"/>
                  <a:gd fmla="*/ 201 h 285" name="T23"/>
                  <a:gd fmla="*/ 109 w 352" name="T24"/>
                  <a:gd fmla="*/ 209 h 285" name="T25"/>
                  <a:gd fmla="*/ 100 w 352" name="T26"/>
                  <a:gd fmla="*/ 201 h 285" name="T27"/>
                  <a:gd fmla="*/ 100 w 352" name="T28"/>
                  <a:gd fmla="*/ 142 h 285" name="T29"/>
                  <a:gd fmla="*/ 109 w 352" name="T30"/>
                  <a:gd fmla="*/ 109 h 285" name="T31"/>
                  <a:gd fmla="*/ 209 w 352" name="T32"/>
                  <a:gd fmla="*/ 150 h 285" name="T33"/>
                  <a:gd fmla="*/ 284 w 352" name="T34"/>
                  <a:gd fmla="*/ 150 h 285" name="T35"/>
                  <a:gd fmla="*/ 218 w 352" name="T36"/>
                  <a:gd fmla="*/ 167 h 285" name="T37"/>
                  <a:gd fmla="*/ 218 w 352" name="T38"/>
                  <a:gd fmla="*/ 167 h 285" name="T39"/>
                  <a:gd fmla="*/ 218 w 352" name="T40"/>
                  <a:gd fmla="*/ 167 h 285"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85" w="352">
                    <a:moveTo>
                      <a:pt x="343" y="134"/>
                    </a:moveTo>
                    <a:lnTo>
                      <a:pt x="351" y="125"/>
                    </a:lnTo>
                    <a:cubicBezTo>
                      <a:pt x="218" y="0"/>
                      <a:pt x="218" y="0"/>
                      <a:pt x="218" y="0"/>
                    </a:cubicBezTo>
                    <a:cubicBezTo>
                      <a:pt x="218" y="0"/>
                      <a:pt x="209" y="0"/>
                      <a:pt x="209" y="8"/>
                    </a:cubicBezTo>
                    <a:cubicBezTo>
                      <a:pt x="100" y="34"/>
                      <a:pt x="0" y="142"/>
                      <a:pt x="100" y="276"/>
                    </a:cubicBezTo>
                    <a:cubicBezTo>
                      <a:pt x="109" y="276"/>
                      <a:pt x="117" y="284"/>
                      <a:pt x="126" y="276"/>
                    </a:cubicBezTo>
                    <a:cubicBezTo>
                      <a:pt x="134" y="276"/>
                      <a:pt x="134" y="276"/>
                      <a:pt x="134" y="268"/>
                    </a:cubicBezTo>
                    <a:cubicBezTo>
                      <a:pt x="142" y="251"/>
                      <a:pt x="151" y="226"/>
                      <a:pt x="159" y="217"/>
                    </a:cubicBezTo>
                    <a:cubicBezTo>
                      <a:pt x="192" y="184"/>
                      <a:pt x="284" y="234"/>
                      <a:pt x="343" y="134"/>
                    </a:cubicBezTo>
                    <a:close/>
                    <a:moveTo>
                      <a:pt x="218" y="167"/>
                    </a:moveTo>
                    <a:cubicBezTo>
                      <a:pt x="184" y="167"/>
                      <a:pt x="159" y="167"/>
                      <a:pt x="142" y="192"/>
                    </a:cubicBezTo>
                    <a:cubicBezTo>
                      <a:pt x="134" y="192"/>
                      <a:pt x="134" y="201"/>
                      <a:pt x="126" y="201"/>
                    </a:cubicBezTo>
                    <a:cubicBezTo>
                      <a:pt x="126" y="209"/>
                      <a:pt x="117" y="209"/>
                      <a:pt x="109" y="209"/>
                    </a:cubicBezTo>
                    <a:lnTo>
                      <a:pt x="100" y="201"/>
                    </a:lnTo>
                    <a:cubicBezTo>
                      <a:pt x="92" y="176"/>
                      <a:pt x="92" y="159"/>
                      <a:pt x="100" y="142"/>
                    </a:cubicBezTo>
                    <a:cubicBezTo>
                      <a:pt x="100" y="125"/>
                      <a:pt x="109" y="117"/>
                      <a:pt x="109" y="109"/>
                    </a:cubicBezTo>
                    <a:cubicBezTo>
                      <a:pt x="142" y="134"/>
                      <a:pt x="167" y="150"/>
                      <a:pt x="209" y="150"/>
                    </a:cubicBezTo>
                    <a:cubicBezTo>
                      <a:pt x="234" y="142"/>
                      <a:pt x="259" y="150"/>
                      <a:pt x="284" y="150"/>
                    </a:cubicBezTo>
                    <a:cubicBezTo>
                      <a:pt x="259" y="167"/>
                      <a:pt x="234" y="167"/>
                      <a:pt x="218" y="167"/>
                    </a:cubicBezTo>
                    <a:close/>
                    <a:moveTo>
                      <a:pt x="218" y="167"/>
                    </a:moveTo>
                    <a:lnTo>
                      <a:pt x="218" y="167"/>
                    </a:lnTo>
                    <a:close/>
                  </a:path>
                </a:pathLst>
              </a:custGeom>
              <a:grpFill/>
              <a:ln>
                <a:noFill/>
              </a:ln>
              <a:effectLst/>
            </p:spPr>
            <p:txBody>
              <a:bodyPr anchor="ctr"/>
              <a:lstStyle/>
              <a:p>
                <a:pPr algn="ctr"/>
                <a:endParaRPr/>
              </a:p>
            </p:txBody>
          </p:sp>
        </p:grpSp>
      </p:grpSp>
      <p:grpSp>
        <p:nvGrpSpPr>
          <p:cNvPr id="16" name="iŝḷïḋé"/>
          <p:cNvGrpSpPr/>
          <p:nvPr/>
        </p:nvGrpSpPr>
        <p:grpSpPr>
          <a:xfrm>
            <a:off x="6499674" y="2273905"/>
            <a:ext cx="1667420" cy="1667858"/>
            <a:chOff x="6557972" y="2319273"/>
            <a:chExt cx="1867586" cy="1868076"/>
          </a:xfrm>
        </p:grpSpPr>
        <p:sp>
          <p:nvSpPr>
            <p:cNvPr id="17" name="íšliďè"/>
            <p:cNvSpPr/>
            <p:nvPr/>
          </p:nvSpPr>
          <p:spPr bwMode="auto">
            <a:xfrm>
              <a:off x="6731013" y="2492896"/>
              <a:ext cx="1521537" cy="1521933"/>
            </a:xfrm>
            <a:prstGeom prst="ellipse">
              <a:avLst/>
            </a:prstGeom>
            <a:blipFill>
              <a:blip r:embed="rId5">
                <a:grayscl/>
                <a:extLst>
                  <a:ext uri="{BEBA8EAE-BF5A-486C-A8C5-ECC9F3942E4B}">
                    <a14:imgProps>
                      <a14:imgLayer xmlns:d3p1="http://schemas.openxmlformats.org/officeDocument/2006/relationships" d3p1:embed="">
                        <a14:imgEffect>
                          <a14:brightnessContrast bright="-40000" contrast="-40000"/>
                        </a14:imgEffect>
                      </a14:imgLayer>
                    </a14:imgProps>
                  </a:ext>
                </a:extLst>
              </a:blip>
              <a:stretch>
                <a:fillRect l="-25551" r="-25076"/>
              </a:stretch>
            </a:blipFill>
            <a:ln>
              <a:noFill/>
            </a:ln>
          </p:spPr>
          <p:txBody>
            <a:bodyPr anchor="ctr"/>
            <a:lstStyle/>
            <a:p>
              <a:pPr algn="ctr"/>
              <a:endParaRPr/>
            </a:p>
          </p:txBody>
        </p:sp>
        <p:grpSp>
          <p:nvGrpSpPr>
            <p:cNvPr id="18" name="işḻïďê"/>
            <p:cNvGrpSpPr/>
            <p:nvPr/>
          </p:nvGrpSpPr>
          <p:grpSpPr>
            <a:xfrm>
              <a:off x="6557972" y="2319273"/>
              <a:ext cx="1867586" cy="1868076"/>
              <a:chOff x="6546413" y="2257147"/>
              <a:chExt cx="1868076" cy="1868076"/>
            </a:xfrm>
          </p:grpSpPr>
          <p:sp>
            <p:nvSpPr>
              <p:cNvPr id="84" name="íṩ1iďé"/>
              <p:cNvSpPr/>
              <p:nvPr/>
            </p:nvSpPr>
            <p:spPr bwMode="auto">
              <a:xfrm>
                <a:off x="7922196" y="2394505"/>
                <a:ext cx="356034" cy="354935"/>
              </a:xfrm>
              <a:custGeom>
                <a:gdLst>
                  <a:gd fmla="*/ 207 w 207" name="T0"/>
                  <a:gd fmla="*/ 181 h 206" name="T1"/>
                  <a:gd fmla="*/ 26 w 207" name="T2"/>
                  <a:gd fmla="*/ 0 h 206" name="T3"/>
                  <a:gd fmla="*/ 0 w 207" name="T4"/>
                  <a:gd fmla="*/ 44 h 206" name="T5"/>
                  <a:gd fmla="*/ 163 w 207" name="T6"/>
                  <a:gd fmla="*/ 206 h 206" name="T7"/>
                  <a:gd fmla="*/ 207 w 207" name="T8"/>
                  <a:gd fmla="*/ 181 h 206" name="T9"/>
                </a:gdLst>
                <a:cxnLst>
                  <a:cxn ang="0">
                    <a:pos x="T0" y="T1"/>
                  </a:cxn>
                  <a:cxn ang="0">
                    <a:pos x="T2" y="T3"/>
                  </a:cxn>
                  <a:cxn ang="0">
                    <a:pos x="T4" y="T5"/>
                  </a:cxn>
                  <a:cxn ang="0">
                    <a:pos x="T6" y="T7"/>
                  </a:cxn>
                  <a:cxn ang="0">
                    <a:pos x="T8" y="T9"/>
                  </a:cxn>
                </a:cxnLst>
                <a:rect b="b" l="0" r="r" t="0"/>
                <a:pathLst>
                  <a:path h="206" w="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2"/>
              </a:solidFill>
              <a:ln>
                <a:noFill/>
              </a:ln>
            </p:spPr>
            <p:txBody>
              <a:bodyPr anchor="ctr"/>
              <a:lstStyle/>
              <a:p>
                <a:pPr algn="ctr"/>
                <a:endParaRPr/>
              </a:p>
            </p:txBody>
          </p:sp>
          <p:sp>
            <p:nvSpPr>
              <p:cNvPr id="85" name="işḻîḍè"/>
              <p:cNvSpPr/>
              <p:nvPr/>
            </p:nvSpPr>
            <p:spPr bwMode="auto">
              <a:xfrm>
                <a:off x="7502428" y="2257147"/>
                <a:ext cx="427460" cy="191203"/>
              </a:xfrm>
              <a:custGeom>
                <a:gdLst>
                  <a:gd fmla="*/ 0 w 248" name="T0"/>
                  <a:gd fmla="*/ 0 h 111" name="T1"/>
                  <a:gd fmla="*/ 0 w 248" name="T2"/>
                  <a:gd fmla="*/ 51 h 111" name="T3"/>
                  <a:gd fmla="*/ 222 w 248" name="T4"/>
                  <a:gd fmla="*/ 111 h 111" name="T5"/>
                  <a:gd fmla="*/ 248 w 248" name="T6"/>
                  <a:gd fmla="*/ 67 h 111" name="T7"/>
                  <a:gd fmla="*/ 0 w 248" name="T8"/>
                  <a:gd fmla="*/ 0 h 111" name="T9"/>
                </a:gdLst>
                <a:cxnLst>
                  <a:cxn ang="0">
                    <a:pos x="T0" y="T1"/>
                  </a:cxn>
                  <a:cxn ang="0">
                    <a:pos x="T2" y="T3"/>
                  </a:cxn>
                  <a:cxn ang="0">
                    <a:pos x="T4" y="T5"/>
                  </a:cxn>
                  <a:cxn ang="0">
                    <a:pos x="T6" y="T7"/>
                  </a:cxn>
                  <a:cxn ang="0">
                    <a:pos x="T8" y="T9"/>
                  </a:cxn>
                </a:cxnLst>
                <a:rect b="b" l="0" r="r" t="0"/>
                <a:pathLst>
                  <a:path h="110" w="248">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2"/>
              </a:solidFill>
              <a:ln>
                <a:noFill/>
              </a:ln>
            </p:spPr>
            <p:txBody>
              <a:bodyPr anchor="ctr"/>
              <a:lstStyle/>
              <a:p>
                <a:pPr algn="ctr"/>
                <a:endParaRPr/>
              </a:p>
            </p:txBody>
          </p:sp>
          <p:sp>
            <p:nvSpPr>
              <p:cNvPr id="86" name="í$1ïḍê"/>
              <p:cNvSpPr/>
              <p:nvPr/>
            </p:nvSpPr>
            <p:spPr bwMode="auto">
              <a:xfrm>
                <a:off x="8223286" y="2743946"/>
                <a:ext cx="191203" cy="425262"/>
              </a:xfrm>
              <a:custGeom>
                <a:gdLst>
                  <a:gd fmla="*/ 45 w 111" name="T0"/>
                  <a:gd fmla="*/ 0 h 247" name="T1"/>
                  <a:gd fmla="*/ 0 w 111" name="T2"/>
                  <a:gd fmla="*/ 26 h 247" name="T3"/>
                  <a:gd fmla="*/ 60 w 111" name="T4"/>
                  <a:gd fmla="*/ 247 h 247" name="T5"/>
                  <a:gd fmla="*/ 111 w 111" name="T6"/>
                  <a:gd fmla="*/ 247 h 247" name="T7"/>
                  <a:gd fmla="*/ 45 w 111" name="T8"/>
                  <a:gd fmla="*/ 0 h 247" name="T9"/>
                </a:gdLst>
                <a:cxnLst>
                  <a:cxn ang="0">
                    <a:pos x="T0" y="T1"/>
                  </a:cxn>
                  <a:cxn ang="0">
                    <a:pos x="T2" y="T3"/>
                  </a:cxn>
                  <a:cxn ang="0">
                    <a:pos x="T4" y="T5"/>
                  </a:cxn>
                  <a:cxn ang="0">
                    <a:pos x="T6" y="T7"/>
                  </a:cxn>
                  <a:cxn ang="0">
                    <a:pos x="T8" y="T9"/>
                  </a:cxn>
                </a:cxnLst>
                <a:rect b="b" l="0" r="r" t="0"/>
                <a:pathLst>
                  <a:path h="246" w="110">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2"/>
              </a:solidFill>
              <a:ln>
                <a:noFill/>
              </a:ln>
            </p:spPr>
            <p:txBody>
              <a:bodyPr anchor="ctr"/>
              <a:lstStyle/>
              <a:p>
                <a:pPr algn="ctr"/>
                <a:endParaRPr/>
              </a:p>
            </p:txBody>
          </p:sp>
          <p:sp>
            <p:nvSpPr>
              <p:cNvPr id="87" name="ïślïḋè"/>
              <p:cNvSpPr/>
              <p:nvPr/>
            </p:nvSpPr>
            <p:spPr bwMode="auto">
              <a:xfrm>
                <a:off x="8223286" y="3213162"/>
                <a:ext cx="191203" cy="427460"/>
              </a:xfrm>
              <a:custGeom>
                <a:gdLst>
                  <a:gd fmla="*/ 60 w 111" name="T0"/>
                  <a:gd fmla="*/ 0 h 248" name="T1"/>
                  <a:gd fmla="*/ 0 w 111" name="T2"/>
                  <a:gd fmla="*/ 222 h 248" name="T3"/>
                  <a:gd fmla="*/ 45 w 111" name="T4"/>
                  <a:gd fmla="*/ 248 h 248" name="T5"/>
                  <a:gd fmla="*/ 111 w 111" name="T6"/>
                  <a:gd fmla="*/ 0 h 248" name="T7"/>
                  <a:gd fmla="*/ 60 w 111" name="T8"/>
                  <a:gd fmla="*/ 0 h 248" name="T9"/>
                </a:gdLst>
                <a:cxnLst>
                  <a:cxn ang="0">
                    <a:pos x="T0" y="T1"/>
                  </a:cxn>
                  <a:cxn ang="0">
                    <a:pos x="T2" y="T3"/>
                  </a:cxn>
                  <a:cxn ang="0">
                    <a:pos x="T4" y="T5"/>
                  </a:cxn>
                  <a:cxn ang="0">
                    <a:pos x="T6" y="T7"/>
                  </a:cxn>
                  <a:cxn ang="0">
                    <a:pos x="T8" y="T9"/>
                  </a:cxn>
                </a:cxnLst>
                <a:rect b="b" l="0" r="r" t="0"/>
                <a:pathLst>
                  <a:path h="248" w="110">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2"/>
              </a:solidFill>
              <a:ln>
                <a:noFill/>
              </a:ln>
            </p:spPr>
            <p:txBody>
              <a:bodyPr anchor="ctr"/>
              <a:lstStyle/>
              <a:p>
                <a:pPr algn="ctr"/>
                <a:endParaRPr/>
              </a:p>
            </p:txBody>
          </p:sp>
          <p:sp>
            <p:nvSpPr>
              <p:cNvPr id="88" name="ï$ḷïḍê"/>
              <p:cNvSpPr/>
              <p:nvPr/>
            </p:nvSpPr>
            <p:spPr bwMode="auto">
              <a:xfrm>
                <a:off x="7922196" y="3632930"/>
                <a:ext cx="356034" cy="356034"/>
              </a:xfrm>
              <a:custGeom>
                <a:gdLst>
                  <a:gd fmla="*/ 207 w 207" name="T0"/>
                  <a:gd fmla="*/ 26 h 207" name="T1"/>
                  <a:gd fmla="*/ 163 w 207" name="T2"/>
                  <a:gd fmla="*/ 0 h 207" name="T3"/>
                  <a:gd fmla="*/ 0 w 207" name="T4"/>
                  <a:gd fmla="*/ 163 h 207" name="T5"/>
                  <a:gd fmla="*/ 26 w 207" name="T6"/>
                  <a:gd fmla="*/ 207 h 207" name="T7"/>
                  <a:gd fmla="*/ 207 w 207" name="T8"/>
                  <a:gd fmla="*/ 26 h 207" name="T9"/>
                </a:gdLst>
                <a:cxnLst>
                  <a:cxn ang="0">
                    <a:pos x="T0" y="T1"/>
                  </a:cxn>
                  <a:cxn ang="0">
                    <a:pos x="T2" y="T3"/>
                  </a:cxn>
                  <a:cxn ang="0">
                    <a:pos x="T4" y="T5"/>
                  </a:cxn>
                  <a:cxn ang="0">
                    <a:pos x="T6" y="T7"/>
                  </a:cxn>
                  <a:cxn ang="0">
                    <a:pos x="T8" y="T9"/>
                  </a:cxn>
                </a:cxnLst>
                <a:rect b="b" l="0" r="r" t="0"/>
                <a:pathLst>
                  <a:path h="206" w="206">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2"/>
              </a:solidFill>
              <a:ln>
                <a:noFill/>
              </a:ln>
            </p:spPr>
            <p:txBody>
              <a:bodyPr anchor="ctr"/>
              <a:lstStyle/>
              <a:p>
                <a:pPr algn="ctr"/>
                <a:endParaRPr/>
              </a:p>
            </p:txBody>
          </p:sp>
          <p:sp>
            <p:nvSpPr>
              <p:cNvPr id="89" name="ïslîdé"/>
              <p:cNvSpPr/>
              <p:nvPr/>
            </p:nvSpPr>
            <p:spPr bwMode="auto">
              <a:xfrm>
                <a:off x="7502428" y="3936217"/>
                <a:ext cx="427460" cy="189006"/>
              </a:xfrm>
              <a:custGeom>
                <a:gdLst>
                  <a:gd fmla="*/ 248 w 248" name="T0"/>
                  <a:gd fmla="*/ 44 h 110" name="T1"/>
                  <a:gd fmla="*/ 222 w 248" name="T2"/>
                  <a:gd fmla="*/ 0 h 110" name="T3"/>
                  <a:gd fmla="*/ 0 w 248" name="T4"/>
                  <a:gd fmla="*/ 59 h 110" name="T5"/>
                  <a:gd fmla="*/ 0 w 248" name="T6"/>
                  <a:gd fmla="*/ 110 h 110" name="T7"/>
                  <a:gd fmla="*/ 248 w 248" name="T8"/>
                  <a:gd fmla="*/ 44 h 110" name="T9"/>
                </a:gdLst>
                <a:cxnLst>
                  <a:cxn ang="0">
                    <a:pos x="T0" y="T1"/>
                  </a:cxn>
                  <a:cxn ang="0">
                    <a:pos x="T2" y="T3"/>
                  </a:cxn>
                  <a:cxn ang="0">
                    <a:pos x="T4" y="T5"/>
                  </a:cxn>
                  <a:cxn ang="0">
                    <a:pos x="T6" y="T7"/>
                  </a:cxn>
                  <a:cxn ang="0">
                    <a:pos x="T8" y="T9"/>
                  </a:cxn>
                </a:cxnLst>
                <a:rect b="b" l="0" r="r" t="0"/>
                <a:pathLst>
                  <a:path h="110" w="248">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2"/>
              </a:solidFill>
              <a:ln>
                <a:noFill/>
              </a:ln>
            </p:spPr>
            <p:txBody>
              <a:bodyPr anchor="ctr"/>
              <a:lstStyle/>
              <a:p>
                <a:pPr algn="ctr"/>
                <a:endParaRPr/>
              </a:p>
            </p:txBody>
          </p:sp>
          <p:sp>
            <p:nvSpPr>
              <p:cNvPr id="90" name="íṩ1íďè"/>
              <p:cNvSpPr/>
              <p:nvPr/>
            </p:nvSpPr>
            <p:spPr bwMode="auto">
              <a:xfrm>
                <a:off x="7033212" y="3936217"/>
                <a:ext cx="425262" cy="189006"/>
              </a:xfrm>
              <a:custGeom>
                <a:gdLst>
                  <a:gd fmla="*/ 0 w 247" name="T0"/>
                  <a:gd fmla="*/ 44 h 110" name="T1"/>
                  <a:gd fmla="*/ 247 w 247" name="T2"/>
                  <a:gd fmla="*/ 110 h 110" name="T3"/>
                  <a:gd fmla="*/ 247 w 247" name="T4"/>
                  <a:gd fmla="*/ 59 h 110" name="T5"/>
                  <a:gd fmla="*/ 26 w 247" name="T6"/>
                  <a:gd fmla="*/ 0 h 110" name="T7"/>
                  <a:gd fmla="*/ 0 w 247" name="T8"/>
                  <a:gd fmla="*/ 44 h 110" name="T9"/>
                </a:gdLst>
                <a:cxnLst>
                  <a:cxn ang="0">
                    <a:pos x="T0" y="T1"/>
                  </a:cxn>
                  <a:cxn ang="0">
                    <a:pos x="T2" y="T3"/>
                  </a:cxn>
                  <a:cxn ang="0">
                    <a:pos x="T4" y="T5"/>
                  </a:cxn>
                  <a:cxn ang="0">
                    <a:pos x="T6" y="T7"/>
                  </a:cxn>
                  <a:cxn ang="0">
                    <a:pos x="T8" y="T9"/>
                  </a:cxn>
                </a:cxnLst>
                <a:rect b="b" l="0" r="r" t="0"/>
                <a:pathLst>
                  <a:path h="110" w="246">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2">
                  <a:alpha val="25000"/>
                </a:schemeClr>
              </a:solidFill>
              <a:ln>
                <a:noFill/>
              </a:ln>
            </p:spPr>
            <p:txBody>
              <a:bodyPr anchor="ctr"/>
              <a:lstStyle/>
              <a:p>
                <a:pPr algn="ctr"/>
                <a:endParaRPr/>
              </a:p>
            </p:txBody>
          </p:sp>
          <p:sp>
            <p:nvSpPr>
              <p:cNvPr id="91" name="ï$ḻîďé"/>
              <p:cNvSpPr/>
              <p:nvPr/>
            </p:nvSpPr>
            <p:spPr bwMode="auto">
              <a:xfrm>
                <a:off x="6683771" y="3632930"/>
                <a:ext cx="354935" cy="356034"/>
              </a:xfrm>
              <a:custGeom>
                <a:gdLst>
                  <a:gd fmla="*/ 44 w 206" name="T0"/>
                  <a:gd fmla="*/ 0 h 207" name="T1"/>
                  <a:gd fmla="*/ 0 w 206" name="T2"/>
                  <a:gd fmla="*/ 26 h 207" name="T3"/>
                  <a:gd fmla="*/ 181 w 206" name="T4"/>
                  <a:gd fmla="*/ 207 h 207" name="T5"/>
                  <a:gd fmla="*/ 206 w 206" name="T6"/>
                  <a:gd fmla="*/ 163 h 207" name="T7"/>
                  <a:gd fmla="*/ 44 w 206" name="T8"/>
                  <a:gd fmla="*/ 0 h 207" name="T9"/>
                </a:gdLst>
                <a:cxnLst>
                  <a:cxn ang="0">
                    <a:pos x="T0" y="T1"/>
                  </a:cxn>
                  <a:cxn ang="0">
                    <a:pos x="T2" y="T3"/>
                  </a:cxn>
                  <a:cxn ang="0">
                    <a:pos x="T4" y="T5"/>
                  </a:cxn>
                  <a:cxn ang="0">
                    <a:pos x="T6" y="T7"/>
                  </a:cxn>
                  <a:cxn ang="0">
                    <a:pos x="T8" y="T9"/>
                  </a:cxn>
                </a:cxnLst>
                <a:rect b="b" l="0" r="r" t="0"/>
                <a:pathLst>
                  <a:path h="206" w="206">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2">
                  <a:alpha val="25000"/>
                </a:schemeClr>
              </a:solidFill>
              <a:ln>
                <a:noFill/>
              </a:ln>
            </p:spPr>
            <p:txBody>
              <a:bodyPr anchor="ctr"/>
              <a:lstStyle/>
              <a:p>
                <a:pPr algn="ctr"/>
                <a:endParaRPr/>
              </a:p>
            </p:txBody>
          </p:sp>
          <p:sp>
            <p:nvSpPr>
              <p:cNvPr id="92" name="iṥľídé"/>
              <p:cNvSpPr/>
              <p:nvPr/>
            </p:nvSpPr>
            <p:spPr bwMode="auto">
              <a:xfrm>
                <a:off x="6546413" y="3213162"/>
                <a:ext cx="191203" cy="427460"/>
              </a:xfrm>
              <a:custGeom>
                <a:gdLst>
                  <a:gd fmla="*/ 0 w 111" name="T0"/>
                  <a:gd fmla="*/ 0 h 248" name="T1"/>
                  <a:gd fmla="*/ 67 w 111" name="T2"/>
                  <a:gd fmla="*/ 248 h 248" name="T3"/>
                  <a:gd fmla="*/ 111 w 111" name="T4"/>
                  <a:gd fmla="*/ 222 h 248" name="T5"/>
                  <a:gd fmla="*/ 51 w 111" name="T6"/>
                  <a:gd fmla="*/ 0 h 248" name="T7"/>
                  <a:gd fmla="*/ 0 w 111" name="T8"/>
                  <a:gd fmla="*/ 0 h 248" name="T9"/>
                </a:gdLst>
                <a:cxnLst>
                  <a:cxn ang="0">
                    <a:pos x="T0" y="T1"/>
                  </a:cxn>
                  <a:cxn ang="0">
                    <a:pos x="T2" y="T3"/>
                  </a:cxn>
                  <a:cxn ang="0">
                    <a:pos x="T4" y="T5"/>
                  </a:cxn>
                  <a:cxn ang="0">
                    <a:pos x="T6" y="T7"/>
                  </a:cxn>
                  <a:cxn ang="0">
                    <a:pos x="T8" y="T9"/>
                  </a:cxn>
                </a:cxnLst>
                <a:rect b="b" l="0" r="r" t="0"/>
                <a:pathLst>
                  <a:path h="248" w="110">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2">
                  <a:alpha val="25000"/>
                </a:schemeClr>
              </a:solidFill>
              <a:ln>
                <a:noFill/>
              </a:ln>
            </p:spPr>
            <p:txBody>
              <a:bodyPr anchor="ctr"/>
              <a:lstStyle/>
              <a:p>
                <a:pPr algn="ctr"/>
                <a:endParaRPr/>
              </a:p>
            </p:txBody>
          </p:sp>
          <p:sp>
            <p:nvSpPr>
              <p:cNvPr id="93" name="iṣlîdé"/>
              <p:cNvSpPr/>
              <p:nvPr/>
            </p:nvSpPr>
            <p:spPr bwMode="auto">
              <a:xfrm>
                <a:off x="6546413" y="2743946"/>
                <a:ext cx="191203" cy="425262"/>
              </a:xfrm>
              <a:custGeom>
                <a:gdLst>
                  <a:gd fmla="*/ 51 w 111" name="T0"/>
                  <a:gd fmla="*/ 247 h 247" name="T1"/>
                  <a:gd fmla="*/ 111 w 111" name="T2"/>
                  <a:gd fmla="*/ 26 h 247" name="T3"/>
                  <a:gd fmla="*/ 67 w 111" name="T4"/>
                  <a:gd fmla="*/ 0 h 247" name="T5"/>
                  <a:gd fmla="*/ 0 w 111" name="T6"/>
                  <a:gd fmla="*/ 247 h 247" name="T7"/>
                  <a:gd fmla="*/ 51 w 111" name="T8"/>
                  <a:gd fmla="*/ 247 h 247" name="T9"/>
                </a:gdLst>
                <a:cxnLst>
                  <a:cxn ang="0">
                    <a:pos x="T0" y="T1"/>
                  </a:cxn>
                  <a:cxn ang="0">
                    <a:pos x="T2" y="T3"/>
                  </a:cxn>
                  <a:cxn ang="0">
                    <a:pos x="T4" y="T5"/>
                  </a:cxn>
                  <a:cxn ang="0">
                    <a:pos x="T6" y="T7"/>
                  </a:cxn>
                  <a:cxn ang="0">
                    <a:pos x="T8" y="T9"/>
                  </a:cxn>
                </a:cxnLst>
                <a:rect b="b" l="0" r="r" t="0"/>
                <a:pathLst>
                  <a:path h="246" w="110">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2">
                  <a:alpha val="25000"/>
                </a:schemeClr>
              </a:solidFill>
              <a:ln>
                <a:noFill/>
              </a:ln>
            </p:spPr>
            <p:txBody>
              <a:bodyPr anchor="ctr"/>
              <a:lstStyle/>
              <a:p>
                <a:pPr algn="ctr"/>
                <a:endParaRPr/>
              </a:p>
            </p:txBody>
          </p:sp>
          <p:sp>
            <p:nvSpPr>
              <p:cNvPr id="94" name="î$ľïḓè"/>
              <p:cNvSpPr/>
              <p:nvPr/>
            </p:nvSpPr>
            <p:spPr bwMode="auto">
              <a:xfrm>
                <a:off x="6683771" y="2394505"/>
                <a:ext cx="354935" cy="354935"/>
              </a:xfrm>
              <a:custGeom>
                <a:gdLst>
                  <a:gd fmla="*/ 0 w 206" name="T0"/>
                  <a:gd fmla="*/ 181 h 206" name="T1"/>
                  <a:gd fmla="*/ 44 w 206" name="T2"/>
                  <a:gd fmla="*/ 206 h 206" name="T3"/>
                  <a:gd fmla="*/ 206 w 206" name="T4"/>
                  <a:gd fmla="*/ 44 h 206" name="T5"/>
                  <a:gd fmla="*/ 181 w 206" name="T6"/>
                  <a:gd fmla="*/ 0 h 206" name="T7"/>
                  <a:gd fmla="*/ 0 w 206" name="T8"/>
                  <a:gd fmla="*/ 181 h 206" name="T9"/>
                </a:gdLst>
                <a:cxnLst>
                  <a:cxn ang="0">
                    <a:pos x="T0" y="T1"/>
                  </a:cxn>
                  <a:cxn ang="0">
                    <a:pos x="T2" y="T3"/>
                  </a:cxn>
                  <a:cxn ang="0">
                    <a:pos x="T4" y="T5"/>
                  </a:cxn>
                  <a:cxn ang="0">
                    <a:pos x="T6" y="T7"/>
                  </a:cxn>
                  <a:cxn ang="0">
                    <a:pos x="T8" y="T9"/>
                  </a:cxn>
                </a:cxnLst>
                <a:rect b="b" l="0" r="r" t="0"/>
                <a:pathLst>
                  <a:path h="206" w="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2">
                  <a:alpha val="25000"/>
                </a:schemeClr>
              </a:solidFill>
              <a:ln>
                <a:noFill/>
              </a:ln>
            </p:spPr>
            <p:txBody>
              <a:bodyPr anchor="ctr"/>
              <a:lstStyle/>
              <a:p>
                <a:pPr algn="ctr"/>
                <a:endParaRPr/>
              </a:p>
            </p:txBody>
          </p:sp>
          <p:sp>
            <p:nvSpPr>
              <p:cNvPr id="95" name="iṣ1îḍê"/>
              <p:cNvSpPr/>
              <p:nvPr/>
            </p:nvSpPr>
            <p:spPr bwMode="auto">
              <a:xfrm>
                <a:off x="7033212" y="2257147"/>
                <a:ext cx="425262" cy="191203"/>
              </a:xfrm>
              <a:custGeom>
                <a:gdLst>
                  <a:gd fmla="*/ 0 w 247" name="T0"/>
                  <a:gd fmla="*/ 67 h 111" name="T1"/>
                  <a:gd fmla="*/ 25 w 247" name="T2"/>
                  <a:gd fmla="*/ 111 h 111" name="T3"/>
                  <a:gd fmla="*/ 247 w 247" name="T4"/>
                  <a:gd fmla="*/ 51 h 111" name="T5"/>
                  <a:gd fmla="*/ 247 w 247" name="T6"/>
                  <a:gd fmla="*/ 0 h 111" name="T7"/>
                  <a:gd fmla="*/ 0 w 247" name="T8"/>
                  <a:gd fmla="*/ 67 h 111" name="T9"/>
                </a:gdLst>
                <a:cxnLst>
                  <a:cxn ang="0">
                    <a:pos x="T0" y="T1"/>
                  </a:cxn>
                  <a:cxn ang="0">
                    <a:pos x="T2" y="T3"/>
                  </a:cxn>
                  <a:cxn ang="0">
                    <a:pos x="T4" y="T5"/>
                  </a:cxn>
                  <a:cxn ang="0">
                    <a:pos x="T6" y="T7"/>
                  </a:cxn>
                  <a:cxn ang="0">
                    <a:pos x="T8" y="T9"/>
                  </a:cxn>
                </a:cxnLst>
                <a:rect b="b" l="0" r="r" t="0"/>
                <a:pathLst>
                  <a:path h="110" w="246">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2">
                  <a:alpha val="25000"/>
                </a:schemeClr>
              </a:solidFill>
              <a:ln>
                <a:noFill/>
              </a:ln>
            </p:spPr>
            <p:txBody>
              <a:bodyPr anchor="ctr"/>
              <a:lstStyle/>
              <a:p>
                <a:pPr algn="ctr"/>
                <a:endParaRPr/>
              </a:p>
            </p:txBody>
          </p:sp>
        </p:grpSp>
        <p:sp>
          <p:nvSpPr>
            <p:cNvPr id="96" name="ïṥľïďê"/>
            <p:cNvSpPr/>
            <p:nvPr/>
          </p:nvSpPr>
          <p:spPr bwMode="auto">
            <a:xfrm>
              <a:off x="7190273" y="3008570"/>
              <a:ext cx="603017" cy="47978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solidFill>
              <a:schemeClr val="bg1"/>
            </a:solidFill>
            <a:ln>
              <a:noFill/>
            </a:ln>
            <a:effectLst/>
          </p:spPr>
          <p:txBody>
            <a:bodyPr anchor="ctr"/>
            <a:lstStyle/>
            <a:p>
              <a:pPr algn="ctr"/>
              <a:endParaRPr/>
            </a:p>
          </p:txBody>
        </p:sp>
      </p:grpSp>
      <p:grpSp>
        <p:nvGrpSpPr>
          <p:cNvPr id="97" name="îŝḻîďe"/>
          <p:cNvGrpSpPr/>
          <p:nvPr/>
        </p:nvGrpSpPr>
        <p:grpSpPr>
          <a:xfrm>
            <a:off x="8974442" y="2273905"/>
            <a:ext cx="1667420" cy="1667858"/>
            <a:chOff x="9303427" y="2319273"/>
            <a:chExt cx="1867586" cy="1868076"/>
          </a:xfrm>
        </p:grpSpPr>
        <p:sp>
          <p:nvSpPr>
            <p:cNvPr id="98" name="íŝľíḓé"/>
            <p:cNvSpPr/>
            <p:nvPr/>
          </p:nvSpPr>
          <p:spPr bwMode="auto">
            <a:xfrm>
              <a:off x="9476474" y="2492896"/>
              <a:ext cx="1521537" cy="1521933"/>
            </a:xfrm>
            <a:prstGeom prst="ellipse">
              <a:avLst/>
            </a:prstGeom>
            <a:blipFill>
              <a:blip r:embed="rId6">
                <a:grayscl/>
                <a:extLst>
                  <a:ext uri="{BEBA8EAE-BF5A-486C-A8C5-ECC9F3942E4B}">
                    <a14:imgProps>
                      <a14:imgLayer xmlns:d3p1="http://schemas.openxmlformats.org/officeDocument/2006/relationships" d3p1:embed="">
                        <a14:imgEffect>
                          <a14:brightnessContrast bright="-40000" contrast="-40000"/>
                        </a14:imgEffect>
                      </a14:imgLayer>
                    </a14:imgProps>
                  </a:ext>
                </a:extLst>
              </a:blip>
              <a:stretch>
                <a:fillRect l="-25283" r="-24815"/>
              </a:stretch>
            </a:blipFill>
            <a:ln>
              <a:noFill/>
            </a:ln>
          </p:spPr>
          <p:txBody>
            <a:bodyPr anchor="ctr"/>
            <a:lstStyle/>
            <a:p>
              <a:pPr algn="ctr"/>
              <a:endParaRPr/>
            </a:p>
          </p:txBody>
        </p:sp>
        <p:grpSp>
          <p:nvGrpSpPr>
            <p:cNvPr id="99" name="ís1iḓê"/>
            <p:cNvGrpSpPr/>
            <p:nvPr/>
          </p:nvGrpSpPr>
          <p:grpSpPr>
            <a:xfrm>
              <a:off x="9303427" y="2319273"/>
              <a:ext cx="1867586" cy="1868076"/>
              <a:chOff x="9237196" y="2257147"/>
              <a:chExt cx="1868076" cy="1868076"/>
            </a:xfrm>
          </p:grpSpPr>
          <p:sp>
            <p:nvSpPr>
              <p:cNvPr id="100" name="ïšľîḍe"/>
              <p:cNvSpPr/>
              <p:nvPr/>
            </p:nvSpPr>
            <p:spPr bwMode="auto">
              <a:xfrm>
                <a:off x="10612979" y="2394505"/>
                <a:ext cx="356034" cy="354935"/>
              </a:xfrm>
              <a:custGeom>
                <a:gdLst>
                  <a:gd fmla="*/ 207 w 207" name="T0"/>
                  <a:gd fmla="*/ 181 h 206" name="T1"/>
                  <a:gd fmla="*/ 26 w 207" name="T2"/>
                  <a:gd fmla="*/ 0 h 206" name="T3"/>
                  <a:gd fmla="*/ 0 w 207" name="T4"/>
                  <a:gd fmla="*/ 44 h 206" name="T5"/>
                  <a:gd fmla="*/ 163 w 207" name="T6"/>
                  <a:gd fmla="*/ 206 h 206" name="T7"/>
                  <a:gd fmla="*/ 207 w 207" name="T8"/>
                  <a:gd fmla="*/ 181 h 206" name="T9"/>
                </a:gdLst>
                <a:cxnLst>
                  <a:cxn ang="0">
                    <a:pos x="T0" y="T1"/>
                  </a:cxn>
                  <a:cxn ang="0">
                    <a:pos x="T2" y="T3"/>
                  </a:cxn>
                  <a:cxn ang="0">
                    <a:pos x="T4" y="T5"/>
                  </a:cxn>
                  <a:cxn ang="0">
                    <a:pos x="T6" y="T7"/>
                  </a:cxn>
                  <a:cxn ang="0">
                    <a:pos x="T8" y="T9"/>
                  </a:cxn>
                </a:cxnLst>
                <a:rect b="b" l="0" r="r" t="0"/>
                <a:pathLst>
                  <a:path h="206" w="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4"/>
              </a:solidFill>
              <a:ln>
                <a:noFill/>
              </a:ln>
            </p:spPr>
            <p:txBody>
              <a:bodyPr anchor="ctr"/>
              <a:lstStyle/>
              <a:p>
                <a:pPr algn="ctr"/>
                <a:endParaRPr/>
              </a:p>
            </p:txBody>
          </p:sp>
          <p:sp>
            <p:nvSpPr>
              <p:cNvPr id="101" name="îṣ1îḍé"/>
              <p:cNvSpPr/>
              <p:nvPr/>
            </p:nvSpPr>
            <p:spPr bwMode="auto">
              <a:xfrm>
                <a:off x="10193211" y="2257147"/>
                <a:ext cx="427460" cy="191203"/>
              </a:xfrm>
              <a:custGeom>
                <a:gdLst>
                  <a:gd fmla="*/ 0 w 248" name="T0"/>
                  <a:gd fmla="*/ 0 h 111" name="T1"/>
                  <a:gd fmla="*/ 0 w 248" name="T2"/>
                  <a:gd fmla="*/ 51 h 111" name="T3"/>
                  <a:gd fmla="*/ 222 w 248" name="T4"/>
                  <a:gd fmla="*/ 111 h 111" name="T5"/>
                  <a:gd fmla="*/ 248 w 248" name="T6"/>
                  <a:gd fmla="*/ 67 h 111" name="T7"/>
                  <a:gd fmla="*/ 0 w 248" name="T8"/>
                  <a:gd fmla="*/ 0 h 111" name="T9"/>
                </a:gdLst>
                <a:cxnLst>
                  <a:cxn ang="0">
                    <a:pos x="T0" y="T1"/>
                  </a:cxn>
                  <a:cxn ang="0">
                    <a:pos x="T2" y="T3"/>
                  </a:cxn>
                  <a:cxn ang="0">
                    <a:pos x="T4" y="T5"/>
                  </a:cxn>
                  <a:cxn ang="0">
                    <a:pos x="T6" y="T7"/>
                  </a:cxn>
                  <a:cxn ang="0">
                    <a:pos x="T8" y="T9"/>
                  </a:cxn>
                </a:cxnLst>
                <a:rect b="b" l="0" r="r" t="0"/>
                <a:pathLst>
                  <a:path h="110" w="248">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4"/>
              </a:solidFill>
              <a:ln>
                <a:noFill/>
              </a:ln>
            </p:spPr>
            <p:txBody>
              <a:bodyPr anchor="ctr"/>
              <a:lstStyle/>
              <a:p>
                <a:pPr algn="ctr"/>
                <a:endParaRPr/>
              </a:p>
            </p:txBody>
          </p:sp>
          <p:sp>
            <p:nvSpPr>
              <p:cNvPr id="102" name="i$ḷídé"/>
              <p:cNvSpPr/>
              <p:nvPr/>
            </p:nvSpPr>
            <p:spPr bwMode="auto">
              <a:xfrm>
                <a:off x="10914069" y="2743946"/>
                <a:ext cx="191203" cy="425262"/>
              </a:xfrm>
              <a:custGeom>
                <a:gdLst>
                  <a:gd fmla="*/ 45 w 111" name="T0"/>
                  <a:gd fmla="*/ 0 h 247" name="T1"/>
                  <a:gd fmla="*/ 0 w 111" name="T2"/>
                  <a:gd fmla="*/ 26 h 247" name="T3"/>
                  <a:gd fmla="*/ 60 w 111" name="T4"/>
                  <a:gd fmla="*/ 247 h 247" name="T5"/>
                  <a:gd fmla="*/ 111 w 111" name="T6"/>
                  <a:gd fmla="*/ 247 h 247" name="T7"/>
                  <a:gd fmla="*/ 45 w 111" name="T8"/>
                  <a:gd fmla="*/ 0 h 247" name="T9"/>
                </a:gdLst>
                <a:cxnLst>
                  <a:cxn ang="0">
                    <a:pos x="T0" y="T1"/>
                  </a:cxn>
                  <a:cxn ang="0">
                    <a:pos x="T2" y="T3"/>
                  </a:cxn>
                  <a:cxn ang="0">
                    <a:pos x="T4" y="T5"/>
                  </a:cxn>
                  <a:cxn ang="0">
                    <a:pos x="T6" y="T7"/>
                  </a:cxn>
                  <a:cxn ang="0">
                    <a:pos x="T8" y="T9"/>
                  </a:cxn>
                </a:cxnLst>
                <a:rect b="b" l="0" r="r" t="0"/>
                <a:pathLst>
                  <a:path h="246" w="110">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4"/>
              </a:solidFill>
              <a:ln>
                <a:noFill/>
              </a:ln>
            </p:spPr>
            <p:txBody>
              <a:bodyPr anchor="ctr"/>
              <a:lstStyle/>
              <a:p>
                <a:pPr algn="ctr"/>
                <a:endParaRPr/>
              </a:p>
            </p:txBody>
          </p:sp>
          <p:sp>
            <p:nvSpPr>
              <p:cNvPr id="103" name="íṥľîḍe"/>
              <p:cNvSpPr/>
              <p:nvPr/>
            </p:nvSpPr>
            <p:spPr bwMode="auto">
              <a:xfrm>
                <a:off x="10914069" y="3213162"/>
                <a:ext cx="191203" cy="427460"/>
              </a:xfrm>
              <a:custGeom>
                <a:gdLst>
                  <a:gd fmla="*/ 60 w 111" name="T0"/>
                  <a:gd fmla="*/ 0 h 248" name="T1"/>
                  <a:gd fmla="*/ 0 w 111" name="T2"/>
                  <a:gd fmla="*/ 222 h 248" name="T3"/>
                  <a:gd fmla="*/ 45 w 111" name="T4"/>
                  <a:gd fmla="*/ 248 h 248" name="T5"/>
                  <a:gd fmla="*/ 111 w 111" name="T6"/>
                  <a:gd fmla="*/ 0 h 248" name="T7"/>
                  <a:gd fmla="*/ 60 w 111" name="T8"/>
                  <a:gd fmla="*/ 0 h 248" name="T9"/>
                </a:gdLst>
                <a:cxnLst>
                  <a:cxn ang="0">
                    <a:pos x="T0" y="T1"/>
                  </a:cxn>
                  <a:cxn ang="0">
                    <a:pos x="T2" y="T3"/>
                  </a:cxn>
                  <a:cxn ang="0">
                    <a:pos x="T4" y="T5"/>
                  </a:cxn>
                  <a:cxn ang="0">
                    <a:pos x="T6" y="T7"/>
                  </a:cxn>
                  <a:cxn ang="0">
                    <a:pos x="T8" y="T9"/>
                  </a:cxn>
                </a:cxnLst>
                <a:rect b="b" l="0" r="r" t="0"/>
                <a:pathLst>
                  <a:path h="248" w="110">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4"/>
              </a:solidFill>
              <a:ln>
                <a:noFill/>
              </a:ln>
            </p:spPr>
            <p:txBody>
              <a:bodyPr anchor="ctr"/>
              <a:lstStyle/>
              <a:p>
                <a:pPr algn="ctr"/>
                <a:endParaRPr/>
              </a:p>
            </p:txBody>
          </p:sp>
          <p:sp>
            <p:nvSpPr>
              <p:cNvPr id="104" name="iṩ1îdé"/>
              <p:cNvSpPr/>
              <p:nvPr/>
            </p:nvSpPr>
            <p:spPr bwMode="auto">
              <a:xfrm>
                <a:off x="10612979" y="3632930"/>
                <a:ext cx="356034" cy="356034"/>
              </a:xfrm>
              <a:custGeom>
                <a:gdLst>
                  <a:gd fmla="*/ 207 w 207" name="T0"/>
                  <a:gd fmla="*/ 26 h 207" name="T1"/>
                  <a:gd fmla="*/ 163 w 207" name="T2"/>
                  <a:gd fmla="*/ 0 h 207" name="T3"/>
                  <a:gd fmla="*/ 0 w 207" name="T4"/>
                  <a:gd fmla="*/ 163 h 207" name="T5"/>
                  <a:gd fmla="*/ 26 w 207" name="T6"/>
                  <a:gd fmla="*/ 207 h 207" name="T7"/>
                  <a:gd fmla="*/ 207 w 207" name="T8"/>
                  <a:gd fmla="*/ 26 h 207" name="T9"/>
                </a:gdLst>
                <a:cxnLst>
                  <a:cxn ang="0">
                    <a:pos x="T0" y="T1"/>
                  </a:cxn>
                  <a:cxn ang="0">
                    <a:pos x="T2" y="T3"/>
                  </a:cxn>
                  <a:cxn ang="0">
                    <a:pos x="T4" y="T5"/>
                  </a:cxn>
                  <a:cxn ang="0">
                    <a:pos x="T6" y="T7"/>
                  </a:cxn>
                  <a:cxn ang="0">
                    <a:pos x="T8" y="T9"/>
                  </a:cxn>
                </a:cxnLst>
                <a:rect b="b" l="0" r="r" t="0"/>
                <a:pathLst>
                  <a:path h="206" w="206">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4"/>
              </a:solidFill>
              <a:ln>
                <a:noFill/>
              </a:ln>
            </p:spPr>
            <p:txBody>
              <a:bodyPr anchor="ctr"/>
              <a:lstStyle/>
              <a:p>
                <a:pPr algn="ctr"/>
                <a:endParaRPr/>
              </a:p>
            </p:txBody>
          </p:sp>
          <p:sp>
            <p:nvSpPr>
              <p:cNvPr id="105" name="îṩḷîďe"/>
              <p:cNvSpPr/>
              <p:nvPr/>
            </p:nvSpPr>
            <p:spPr bwMode="auto">
              <a:xfrm>
                <a:off x="10193211" y="3936217"/>
                <a:ext cx="427460" cy="189006"/>
              </a:xfrm>
              <a:custGeom>
                <a:gdLst>
                  <a:gd fmla="*/ 248 w 248" name="T0"/>
                  <a:gd fmla="*/ 44 h 110" name="T1"/>
                  <a:gd fmla="*/ 222 w 248" name="T2"/>
                  <a:gd fmla="*/ 0 h 110" name="T3"/>
                  <a:gd fmla="*/ 0 w 248" name="T4"/>
                  <a:gd fmla="*/ 59 h 110" name="T5"/>
                  <a:gd fmla="*/ 0 w 248" name="T6"/>
                  <a:gd fmla="*/ 110 h 110" name="T7"/>
                  <a:gd fmla="*/ 248 w 248" name="T8"/>
                  <a:gd fmla="*/ 44 h 110" name="T9"/>
                </a:gdLst>
                <a:cxnLst>
                  <a:cxn ang="0">
                    <a:pos x="T0" y="T1"/>
                  </a:cxn>
                  <a:cxn ang="0">
                    <a:pos x="T2" y="T3"/>
                  </a:cxn>
                  <a:cxn ang="0">
                    <a:pos x="T4" y="T5"/>
                  </a:cxn>
                  <a:cxn ang="0">
                    <a:pos x="T6" y="T7"/>
                  </a:cxn>
                  <a:cxn ang="0">
                    <a:pos x="T8" y="T9"/>
                  </a:cxn>
                </a:cxnLst>
                <a:rect b="b" l="0" r="r" t="0"/>
                <a:pathLst>
                  <a:path h="110" w="248">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4"/>
              </a:solidFill>
              <a:ln>
                <a:noFill/>
              </a:ln>
            </p:spPr>
            <p:txBody>
              <a:bodyPr anchor="ctr"/>
              <a:lstStyle/>
              <a:p>
                <a:pPr algn="ctr"/>
                <a:endParaRPr/>
              </a:p>
            </p:txBody>
          </p:sp>
          <p:sp>
            <p:nvSpPr>
              <p:cNvPr id="106" name="îSḻiḑe"/>
              <p:cNvSpPr/>
              <p:nvPr/>
            </p:nvSpPr>
            <p:spPr bwMode="auto">
              <a:xfrm>
                <a:off x="9723995" y="3936217"/>
                <a:ext cx="425262" cy="189006"/>
              </a:xfrm>
              <a:custGeom>
                <a:gdLst>
                  <a:gd fmla="*/ 0 w 247" name="T0"/>
                  <a:gd fmla="*/ 44 h 110" name="T1"/>
                  <a:gd fmla="*/ 247 w 247" name="T2"/>
                  <a:gd fmla="*/ 110 h 110" name="T3"/>
                  <a:gd fmla="*/ 247 w 247" name="T4"/>
                  <a:gd fmla="*/ 59 h 110" name="T5"/>
                  <a:gd fmla="*/ 26 w 247" name="T6"/>
                  <a:gd fmla="*/ 0 h 110" name="T7"/>
                  <a:gd fmla="*/ 0 w 247" name="T8"/>
                  <a:gd fmla="*/ 44 h 110" name="T9"/>
                </a:gdLst>
                <a:cxnLst>
                  <a:cxn ang="0">
                    <a:pos x="T0" y="T1"/>
                  </a:cxn>
                  <a:cxn ang="0">
                    <a:pos x="T2" y="T3"/>
                  </a:cxn>
                  <a:cxn ang="0">
                    <a:pos x="T4" y="T5"/>
                  </a:cxn>
                  <a:cxn ang="0">
                    <a:pos x="T6" y="T7"/>
                  </a:cxn>
                  <a:cxn ang="0">
                    <a:pos x="T8" y="T9"/>
                  </a:cxn>
                </a:cxnLst>
                <a:rect b="b" l="0" r="r" t="0"/>
                <a:pathLst>
                  <a:path h="110" w="246">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4"/>
              </a:solidFill>
              <a:ln>
                <a:noFill/>
              </a:ln>
            </p:spPr>
            <p:txBody>
              <a:bodyPr anchor="ctr"/>
              <a:lstStyle/>
              <a:p>
                <a:pPr algn="ctr"/>
                <a:endParaRPr/>
              </a:p>
            </p:txBody>
          </p:sp>
          <p:sp>
            <p:nvSpPr>
              <p:cNvPr id="115" name="ïSlîḍè"/>
              <p:cNvSpPr/>
              <p:nvPr/>
            </p:nvSpPr>
            <p:spPr bwMode="auto">
              <a:xfrm>
                <a:off x="9374554" y="3632930"/>
                <a:ext cx="354935" cy="356034"/>
              </a:xfrm>
              <a:custGeom>
                <a:gdLst>
                  <a:gd fmla="*/ 44 w 206" name="T0"/>
                  <a:gd fmla="*/ 0 h 207" name="T1"/>
                  <a:gd fmla="*/ 0 w 206" name="T2"/>
                  <a:gd fmla="*/ 26 h 207" name="T3"/>
                  <a:gd fmla="*/ 181 w 206" name="T4"/>
                  <a:gd fmla="*/ 207 h 207" name="T5"/>
                  <a:gd fmla="*/ 206 w 206" name="T6"/>
                  <a:gd fmla="*/ 163 h 207" name="T7"/>
                  <a:gd fmla="*/ 44 w 206" name="T8"/>
                  <a:gd fmla="*/ 0 h 207" name="T9"/>
                </a:gdLst>
                <a:cxnLst>
                  <a:cxn ang="0">
                    <a:pos x="T0" y="T1"/>
                  </a:cxn>
                  <a:cxn ang="0">
                    <a:pos x="T2" y="T3"/>
                  </a:cxn>
                  <a:cxn ang="0">
                    <a:pos x="T4" y="T5"/>
                  </a:cxn>
                  <a:cxn ang="0">
                    <a:pos x="T6" y="T7"/>
                  </a:cxn>
                  <a:cxn ang="0">
                    <a:pos x="T8" y="T9"/>
                  </a:cxn>
                </a:cxnLst>
                <a:rect b="b" l="0" r="r" t="0"/>
                <a:pathLst>
                  <a:path h="206" w="206">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4">
                  <a:alpha val="25000"/>
                </a:schemeClr>
              </a:solidFill>
              <a:ln>
                <a:noFill/>
              </a:ln>
            </p:spPr>
            <p:txBody>
              <a:bodyPr anchor="ctr"/>
              <a:lstStyle/>
              <a:p>
                <a:pPr algn="ctr"/>
                <a:endParaRPr/>
              </a:p>
            </p:txBody>
          </p:sp>
          <p:sp>
            <p:nvSpPr>
              <p:cNvPr id="116" name="ïSļïďè"/>
              <p:cNvSpPr/>
              <p:nvPr/>
            </p:nvSpPr>
            <p:spPr bwMode="auto">
              <a:xfrm>
                <a:off x="9237196" y="3213162"/>
                <a:ext cx="191203" cy="427460"/>
              </a:xfrm>
              <a:custGeom>
                <a:gdLst>
                  <a:gd fmla="*/ 0 w 111" name="T0"/>
                  <a:gd fmla="*/ 0 h 248" name="T1"/>
                  <a:gd fmla="*/ 67 w 111" name="T2"/>
                  <a:gd fmla="*/ 248 h 248" name="T3"/>
                  <a:gd fmla="*/ 111 w 111" name="T4"/>
                  <a:gd fmla="*/ 222 h 248" name="T5"/>
                  <a:gd fmla="*/ 51 w 111" name="T6"/>
                  <a:gd fmla="*/ 0 h 248" name="T7"/>
                  <a:gd fmla="*/ 0 w 111" name="T8"/>
                  <a:gd fmla="*/ 0 h 248" name="T9"/>
                </a:gdLst>
                <a:cxnLst>
                  <a:cxn ang="0">
                    <a:pos x="T0" y="T1"/>
                  </a:cxn>
                  <a:cxn ang="0">
                    <a:pos x="T2" y="T3"/>
                  </a:cxn>
                  <a:cxn ang="0">
                    <a:pos x="T4" y="T5"/>
                  </a:cxn>
                  <a:cxn ang="0">
                    <a:pos x="T6" y="T7"/>
                  </a:cxn>
                  <a:cxn ang="0">
                    <a:pos x="T8" y="T9"/>
                  </a:cxn>
                </a:cxnLst>
                <a:rect b="b" l="0" r="r" t="0"/>
                <a:pathLst>
                  <a:path h="248" w="110">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4">
                  <a:alpha val="25000"/>
                </a:schemeClr>
              </a:solidFill>
              <a:ln>
                <a:noFill/>
              </a:ln>
            </p:spPr>
            <p:txBody>
              <a:bodyPr anchor="ctr"/>
              <a:lstStyle/>
              <a:p>
                <a:pPr algn="ctr"/>
                <a:endParaRPr/>
              </a:p>
            </p:txBody>
          </p:sp>
          <p:sp>
            <p:nvSpPr>
              <p:cNvPr id="117" name="íṩľíḍê"/>
              <p:cNvSpPr/>
              <p:nvPr/>
            </p:nvSpPr>
            <p:spPr bwMode="auto">
              <a:xfrm>
                <a:off x="9237196" y="2743946"/>
                <a:ext cx="191203" cy="425262"/>
              </a:xfrm>
              <a:custGeom>
                <a:gdLst>
                  <a:gd fmla="*/ 51 w 111" name="T0"/>
                  <a:gd fmla="*/ 247 h 247" name="T1"/>
                  <a:gd fmla="*/ 111 w 111" name="T2"/>
                  <a:gd fmla="*/ 26 h 247" name="T3"/>
                  <a:gd fmla="*/ 67 w 111" name="T4"/>
                  <a:gd fmla="*/ 0 h 247" name="T5"/>
                  <a:gd fmla="*/ 0 w 111" name="T6"/>
                  <a:gd fmla="*/ 247 h 247" name="T7"/>
                  <a:gd fmla="*/ 51 w 111" name="T8"/>
                  <a:gd fmla="*/ 247 h 247" name="T9"/>
                </a:gdLst>
                <a:cxnLst>
                  <a:cxn ang="0">
                    <a:pos x="T0" y="T1"/>
                  </a:cxn>
                  <a:cxn ang="0">
                    <a:pos x="T2" y="T3"/>
                  </a:cxn>
                  <a:cxn ang="0">
                    <a:pos x="T4" y="T5"/>
                  </a:cxn>
                  <a:cxn ang="0">
                    <a:pos x="T6" y="T7"/>
                  </a:cxn>
                  <a:cxn ang="0">
                    <a:pos x="T8" y="T9"/>
                  </a:cxn>
                </a:cxnLst>
                <a:rect b="b" l="0" r="r" t="0"/>
                <a:pathLst>
                  <a:path h="246" w="110">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4">
                  <a:alpha val="25000"/>
                </a:schemeClr>
              </a:solidFill>
              <a:ln>
                <a:noFill/>
              </a:ln>
            </p:spPr>
            <p:txBody>
              <a:bodyPr anchor="ctr"/>
              <a:lstStyle/>
              <a:p>
                <a:pPr algn="ctr"/>
                <a:endParaRPr/>
              </a:p>
            </p:txBody>
          </p:sp>
          <p:sp>
            <p:nvSpPr>
              <p:cNvPr id="118" name="išľíďê"/>
              <p:cNvSpPr/>
              <p:nvPr/>
            </p:nvSpPr>
            <p:spPr bwMode="auto">
              <a:xfrm>
                <a:off x="9374554" y="2394505"/>
                <a:ext cx="354935" cy="354935"/>
              </a:xfrm>
              <a:custGeom>
                <a:gdLst>
                  <a:gd fmla="*/ 0 w 206" name="T0"/>
                  <a:gd fmla="*/ 181 h 206" name="T1"/>
                  <a:gd fmla="*/ 44 w 206" name="T2"/>
                  <a:gd fmla="*/ 206 h 206" name="T3"/>
                  <a:gd fmla="*/ 206 w 206" name="T4"/>
                  <a:gd fmla="*/ 44 h 206" name="T5"/>
                  <a:gd fmla="*/ 181 w 206" name="T6"/>
                  <a:gd fmla="*/ 0 h 206" name="T7"/>
                  <a:gd fmla="*/ 0 w 206" name="T8"/>
                  <a:gd fmla="*/ 181 h 206" name="T9"/>
                </a:gdLst>
                <a:cxnLst>
                  <a:cxn ang="0">
                    <a:pos x="T0" y="T1"/>
                  </a:cxn>
                  <a:cxn ang="0">
                    <a:pos x="T2" y="T3"/>
                  </a:cxn>
                  <a:cxn ang="0">
                    <a:pos x="T4" y="T5"/>
                  </a:cxn>
                  <a:cxn ang="0">
                    <a:pos x="T6" y="T7"/>
                  </a:cxn>
                  <a:cxn ang="0">
                    <a:pos x="T8" y="T9"/>
                  </a:cxn>
                </a:cxnLst>
                <a:rect b="b" l="0" r="r" t="0"/>
                <a:pathLst>
                  <a:path h="206" w="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4">
                  <a:alpha val="25000"/>
                </a:schemeClr>
              </a:solidFill>
              <a:ln>
                <a:noFill/>
              </a:ln>
            </p:spPr>
            <p:txBody>
              <a:bodyPr anchor="ctr"/>
              <a:lstStyle/>
              <a:p>
                <a:pPr algn="ctr"/>
                <a:endParaRPr/>
              </a:p>
            </p:txBody>
          </p:sp>
          <p:sp>
            <p:nvSpPr>
              <p:cNvPr id="119" name="ïṣľîḓe"/>
              <p:cNvSpPr/>
              <p:nvPr/>
            </p:nvSpPr>
            <p:spPr bwMode="auto">
              <a:xfrm>
                <a:off x="9723995" y="2257147"/>
                <a:ext cx="425262" cy="191203"/>
              </a:xfrm>
              <a:custGeom>
                <a:gdLst>
                  <a:gd fmla="*/ 0 w 247" name="T0"/>
                  <a:gd fmla="*/ 67 h 111" name="T1"/>
                  <a:gd fmla="*/ 25 w 247" name="T2"/>
                  <a:gd fmla="*/ 111 h 111" name="T3"/>
                  <a:gd fmla="*/ 247 w 247" name="T4"/>
                  <a:gd fmla="*/ 51 h 111" name="T5"/>
                  <a:gd fmla="*/ 247 w 247" name="T6"/>
                  <a:gd fmla="*/ 0 h 111" name="T7"/>
                  <a:gd fmla="*/ 0 w 247" name="T8"/>
                  <a:gd fmla="*/ 67 h 111" name="T9"/>
                </a:gdLst>
                <a:cxnLst>
                  <a:cxn ang="0">
                    <a:pos x="T0" y="T1"/>
                  </a:cxn>
                  <a:cxn ang="0">
                    <a:pos x="T2" y="T3"/>
                  </a:cxn>
                  <a:cxn ang="0">
                    <a:pos x="T4" y="T5"/>
                  </a:cxn>
                  <a:cxn ang="0">
                    <a:pos x="T6" y="T7"/>
                  </a:cxn>
                  <a:cxn ang="0">
                    <a:pos x="T8" y="T9"/>
                  </a:cxn>
                </a:cxnLst>
                <a:rect b="b" l="0" r="r" t="0"/>
                <a:pathLst>
                  <a:path h="110" w="246">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4">
                  <a:alpha val="25000"/>
                </a:schemeClr>
              </a:solidFill>
              <a:ln>
                <a:noFill/>
              </a:ln>
            </p:spPr>
            <p:txBody>
              <a:bodyPr anchor="ctr"/>
              <a:lstStyle/>
              <a:p>
                <a:pPr algn="ctr"/>
                <a:endParaRPr/>
              </a:p>
            </p:txBody>
          </p:sp>
        </p:grpSp>
        <p:sp>
          <p:nvSpPr>
            <p:cNvPr id="120" name="îṡḻíḓè"/>
            <p:cNvSpPr/>
            <p:nvPr/>
          </p:nvSpPr>
          <p:spPr bwMode="auto">
            <a:xfrm>
              <a:off x="9918238" y="2951678"/>
              <a:ext cx="638009" cy="531813"/>
            </a:xfrm>
            <a:custGeom>
              <a:gdLst>
                <a:gd fmla="*/ 75419876 w 21600" name="T0"/>
                <a:gd fmla="*/ 22815321 h 21579" name="T1"/>
                <a:gd fmla="*/ 74086090 w 21600" name="T2"/>
                <a:gd fmla="*/ 25988205 h 21579" name="T3"/>
                <a:gd fmla="*/ 70751508 w 21600" name="T4"/>
                <a:gd fmla="*/ 27764166 h 21579" name="T5"/>
                <a:gd fmla="*/ 70751508 w 21600" name="T6"/>
                <a:gd fmla="*/ 40356187 h 21579" name="T7"/>
                <a:gd fmla="*/ 68890459 w 21600" name="T8"/>
                <a:gd fmla="*/ 44041735 h 21579" name="T9"/>
                <a:gd fmla="*/ 64452543 w 21600" name="T10"/>
                <a:gd fmla="*/ 45574747 h 21579" name="T11"/>
                <a:gd fmla="*/ 57741601 w 21600" name="T12"/>
                <a:gd fmla="*/ 41068031 h 21579" name="T13"/>
                <a:gd fmla="*/ 49288264 w 21600" name="T14"/>
                <a:gd fmla="*/ 37061803 h 21579" name="T15"/>
                <a:gd fmla="*/ 39979537 w 21600" name="T16"/>
                <a:gd fmla="*/ 33937470 h 21579" name="T17"/>
                <a:gd fmla="*/ 30688181 w 21600" name="T18"/>
                <a:gd fmla="*/ 32234408 h 21579" name="T19"/>
                <a:gd fmla="*/ 27825021 w 21600" name="T20"/>
                <a:gd fmla="*/ 33597370 h 21579" name="T21"/>
                <a:gd fmla="*/ 26309651 w 21600" name="T22"/>
                <a:gd fmla="*/ 35728021 h 21579" name="T23"/>
                <a:gd fmla="*/ 26225861 w 21600" name="T24"/>
                <a:gd fmla="*/ 38138096 h 21579" name="T25"/>
                <a:gd fmla="*/ 27748204 w 21600" name="T26"/>
                <a:gd fmla="*/ 40356187 h 21579" name="T27"/>
                <a:gd fmla="*/ 26805477 w 21600" name="T28"/>
                <a:gd fmla="*/ 42936312 h 21579" name="T29"/>
                <a:gd fmla="*/ 27643496 w 21600" name="T30"/>
                <a:gd fmla="*/ 45203003 h 21579" name="T31"/>
                <a:gd fmla="*/ 29672124 w 21600" name="T32"/>
                <a:gd fmla="*/ 47299644 h 21579" name="T33"/>
                <a:gd fmla="*/ 32371191 w 21600" name="T34"/>
                <a:gd fmla="*/ 49296719 h 21579" name="T35"/>
                <a:gd fmla="*/ 29525462 w 21600" name="T36"/>
                <a:gd fmla="*/ 51536695 h 21579" name="T37"/>
                <a:gd fmla="*/ 25181854 w 21600" name="T38"/>
                <a:gd fmla="*/ 52406463 h 21579" name="T39"/>
                <a:gd fmla="*/ 20660147 w 21600" name="T40"/>
                <a:gd fmla="*/ 52049309 h 21579" name="T41"/>
                <a:gd fmla="*/ 17189421 w 21600" name="T42"/>
                <a:gd fmla="*/ 50560017 h 21579" name="T43"/>
                <a:gd fmla="*/ 15548366 w 21600" name="T44"/>
                <a:gd fmla="*/ 46296300 h 21579" name="T45"/>
                <a:gd fmla="*/ 14078377 w 21600" name="T46"/>
                <a:gd fmla="*/ 41845479 h 21579" name="T47"/>
                <a:gd fmla="*/ 13505733 w 21600" name="T48"/>
                <a:gd fmla="*/ 37124993 h 21579" name="T49"/>
                <a:gd fmla="*/ 14490413 w 21600" name="T50"/>
                <a:gd fmla="*/ 31957448 h 21579" name="T51"/>
                <a:gd fmla="*/ 6298965 w 21600" name="T52"/>
                <a:gd fmla="*/ 31957448 h 21579" name="T53"/>
                <a:gd fmla="*/ 1864535 w 21600" name="T54"/>
                <a:gd fmla="*/ 30424436 h 21579" name="T55"/>
                <a:gd fmla="*/ 0 w 21600" name="T56"/>
                <a:gd fmla="*/ 26702464 h 21579" name="T57"/>
                <a:gd fmla="*/ 0 w 21600" name="T58"/>
                <a:gd fmla="*/ 18886823 h 21579" name="T59"/>
                <a:gd fmla="*/ 1836585 w 21600" name="T60"/>
                <a:gd fmla="*/ 15172146 h 21579" name="T61"/>
                <a:gd fmla="*/ 6298965 w 21600" name="T62"/>
                <a:gd fmla="*/ 13617249 h 21579" name="T63"/>
                <a:gd fmla="*/ 26721687 w 21600" name="T64"/>
                <a:gd fmla="*/ 13617249 h 21579" name="T65"/>
                <a:gd fmla="*/ 36749721 w 21600" name="T66"/>
                <a:gd fmla="*/ 12477866 h 21579" name="T67"/>
                <a:gd fmla="*/ 47175846 w 21600" name="T68"/>
                <a:gd fmla="*/ 9411842 h 21579" name="T69"/>
                <a:gd fmla="*/ 56819793 w 21600" name="T70"/>
                <a:gd fmla="*/ 5033920 h 21579" name="T71"/>
                <a:gd fmla="*/ 64452543 w 21600" name="T72"/>
                <a:gd fmla="*/ 0 h 21579" name="T73"/>
                <a:gd fmla="*/ 68890459 w 21600" name="T74"/>
                <a:gd fmla="*/ 1540307 h 21579" name="T75"/>
                <a:gd fmla="*/ 70751508 w 21600" name="T76"/>
                <a:gd fmla="*/ 5262280 h 21579" name="T77"/>
                <a:gd fmla="*/ 70751508 w 21600" name="T78"/>
                <a:gd fmla="*/ 17817875 h 21579" name="T79"/>
                <a:gd fmla="*/ 74086090 w 21600" name="T80"/>
                <a:gd fmla="*/ 19608377 h 21579" name="T81"/>
                <a:gd fmla="*/ 75419876 w 21600" name="T82"/>
                <a:gd fmla="*/ 22815321 h 21579" name="T83"/>
                <a:gd fmla="*/ 64452543 w 21600" name="T84"/>
                <a:gd fmla="*/ 6936162 h 21579" name="T85"/>
                <a:gd fmla="*/ 57657811 w 21600" name="T86"/>
                <a:gd fmla="*/ 10816059 h 21579" name="T87"/>
                <a:gd fmla="*/ 49860908 w 21600" name="T88"/>
                <a:gd fmla="*/ 14173632 h 21579" name="T89"/>
                <a:gd fmla="*/ 41473930 w 21600" name="T90"/>
                <a:gd fmla="*/ 16819313 h 21579" name="T91"/>
                <a:gd fmla="*/ 33020652 w 21600" name="T92"/>
                <a:gd fmla="*/ 18473824 h 21579" name="T93"/>
                <a:gd fmla="*/ 33020652 w 21600" name="T94"/>
                <a:gd fmla="*/ 27144643 h 21579" name="T95"/>
                <a:gd fmla="*/ 41473930 w 21600" name="T96"/>
                <a:gd fmla="*/ 28818574 h 21579" name="T97"/>
                <a:gd fmla="*/ 49860908 w 21600" name="T98"/>
                <a:gd fmla="*/ 31478844 h 21579" name="T99"/>
                <a:gd fmla="*/ 57699706 w 21600" name="T100"/>
                <a:gd fmla="*/ 34858253 h 21579" name="T101"/>
                <a:gd fmla="*/ 64452543 w 21600" name="T102"/>
                <a:gd fmla="*/ 38679840 h 21579" name="T103"/>
                <a:gd fmla="*/ 64452543 w 21600" name="T104"/>
                <a:gd fmla="*/ 6936162 h 21579" name="T105"/>
                <a:gd fmla="*/ 64452543 w 21600" name="T106"/>
                <a:gd fmla="*/ 6936162 h 21579"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21579" w="2160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rgbClr val="FFFFFF"/>
            </a:solidFill>
            <a:ln>
              <a:noFill/>
            </a:ln>
          </p:spPr>
          <p:txBody>
            <a:bodyPr anchor="ctr"/>
            <a:lstStyle/>
            <a:p>
              <a:pPr algn="ctr"/>
              <a:endParaRPr/>
            </a:p>
          </p:txBody>
        </p:sp>
      </p:grpSp>
      <p:grpSp>
        <p:nvGrpSpPr>
          <p:cNvPr id="121" name="ïṧļîďê"/>
          <p:cNvGrpSpPr/>
          <p:nvPr/>
        </p:nvGrpSpPr>
        <p:grpSpPr>
          <a:xfrm>
            <a:off x="1550138" y="2273905"/>
            <a:ext cx="1667420" cy="1667858"/>
            <a:chOff x="1017965" y="2319273"/>
            <a:chExt cx="1867586" cy="1868076"/>
          </a:xfrm>
        </p:grpSpPr>
        <p:sp>
          <p:nvSpPr>
            <p:cNvPr id="122" name="îśļiďé"/>
            <p:cNvSpPr/>
            <p:nvPr/>
          </p:nvSpPr>
          <p:spPr bwMode="auto">
            <a:xfrm>
              <a:off x="1190995" y="2492896"/>
              <a:ext cx="1521537" cy="1521933"/>
            </a:xfrm>
            <a:prstGeom prst="ellipse">
              <a:avLst/>
            </a:prstGeom>
            <a:blipFill>
              <a:blip r:embed="rId7">
                <a:grayscl/>
                <a:extLst>
                  <a:ext uri="{BEBA8EAE-BF5A-486C-A8C5-ECC9F3942E4B}">
                    <a14:imgProps>
                      <a14:imgLayer xmlns:d3p1="http://schemas.openxmlformats.org/officeDocument/2006/relationships" d3p1:embed="">
                        <a14:imgEffect>
                          <a14:brightnessContrast bright="-40000" contrast="-40000"/>
                        </a14:imgEffect>
                      </a14:imgLayer>
                    </a14:imgProps>
                  </a:ext>
                </a:extLst>
              </a:blip>
              <a:stretch>
                <a:fillRect l="-25551" r="-25076"/>
              </a:stretch>
            </a:blipFill>
            <a:ln>
              <a:noFill/>
            </a:ln>
          </p:spPr>
          <p:txBody>
            <a:bodyPr anchor="ctr"/>
            <a:lstStyle/>
            <a:p>
              <a:pPr algn="ctr"/>
              <a:endParaRPr/>
            </a:p>
          </p:txBody>
        </p:sp>
        <p:grpSp>
          <p:nvGrpSpPr>
            <p:cNvPr id="123" name="ïşliďe"/>
            <p:cNvGrpSpPr/>
            <p:nvPr/>
          </p:nvGrpSpPr>
          <p:grpSpPr>
            <a:xfrm>
              <a:off x="1017965" y="2319273"/>
              <a:ext cx="1867586" cy="1868076"/>
              <a:chOff x="1119258" y="2257147"/>
              <a:chExt cx="1868076" cy="1868076"/>
            </a:xfrm>
          </p:grpSpPr>
          <p:sp>
            <p:nvSpPr>
              <p:cNvPr id="124" name="îṡ1iḓê"/>
              <p:cNvSpPr/>
              <p:nvPr/>
            </p:nvSpPr>
            <p:spPr bwMode="auto">
              <a:xfrm>
                <a:off x="2495041" y="2394505"/>
                <a:ext cx="356034" cy="354935"/>
              </a:xfrm>
              <a:custGeom>
                <a:gdLst>
                  <a:gd fmla="*/ 207 w 207" name="T0"/>
                  <a:gd fmla="*/ 181 h 206" name="T1"/>
                  <a:gd fmla="*/ 26 w 207" name="T2"/>
                  <a:gd fmla="*/ 0 h 206" name="T3"/>
                  <a:gd fmla="*/ 0 w 207" name="T4"/>
                  <a:gd fmla="*/ 44 h 206" name="T5"/>
                  <a:gd fmla="*/ 163 w 207" name="T6"/>
                  <a:gd fmla="*/ 206 h 206" name="T7"/>
                  <a:gd fmla="*/ 207 w 207" name="T8"/>
                  <a:gd fmla="*/ 181 h 206" name="T9"/>
                </a:gdLst>
                <a:cxnLst>
                  <a:cxn ang="0">
                    <a:pos x="T0" y="T1"/>
                  </a:cxn>
                  <a:cxn ang="0">
                    <a:pos x="T2" y="T3"/>
                  </a:cxn>
                  <a:cxn ang="0">
                    <a:pos x="T4" y="T5"/>
                  </a:cxn>
                  <a:cxn ang="0">
                    <a:pos x="T6" y="T7"/>
                  </a:cxn>
                  <a:cxn ang="0">
                    <a:pos x="T8" y="T9"/>
                  </a:cxn>
                </a:cxnLst>
                <a:rect b="b" l="0" r="r" t="0"/>
                <a:pathLst>
                  <a:path h="206" w="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1"/>
              </a:solidFill>
              <a:ln>
                <a:noFill/>
              </a:ln>
            </p:spPr>
            <p:txBody>
              <a:bodyPr anchor="ctr"/>
              <a:lstStyle/>
              <a:p>
                <a:pPr algn="ctr"/>
                <a:endParaRPr/>
              </a:p>
            </p:txBody>
          </p:sp>
          <p:sp>
            <p:nvSpPr>
              <p:cNvPr id="125" name="ïslîdé"/>
              <p:cNvSpPr/>
              <p:nvPr/>
            </p:nvSpPr>
            <p:spPr bwMode="auto">
              <a:xfrm>
                <a:off x="2075273" y="2257147"/>
                <a:ext cx="427460" cy="191203"/>
              </a:xfrm>
              <a:custGeom>
                <a:gdLst>
                  <a:gd fmla="*/ 0 w 248" name="T0"/>
                  <a:gd fmla="*/ 0 h 111" name="T1"/>
                  <a:gd fmla="*/ 0 w 248" name="T2"/>
                  <a:gd fmla="*/ 51 h 111" name="T3"/>
                  <a:gd fmla="*/ 222 w 248" name="T4"/>
                  <a:gd fmla="*/ 111 h 111" name="T5"/>
                  <a:gd fmla="*/ 248 w 248" name="T6"/>
                  <a:gd fmla="*/ 67 h 111" name="T7"/>
                  <a:gd fmla="*/ 0 w 248" name="T8"/>
                  <a:gd fmla="*/ 0 h 111" name="T9"/>
                </a:gdLst>
                <a:cxnLst>
                  <a:cxn ang="0">
                    <a:pos x="T0" y="T1"/>
                  </a:cxn>
                  <a:cxn ang="0">
                    <a:pos x="T2" y="T3"/>
                  </a:cxn>
                  <a:cxn ang="0">
                    <a:pos x="T4" y="T5"/>
                  </a:cxn>
                  <a:cxn ang="0">
                    <a:pos x="T6" y="T7"/>
                  </a:cxn>
                  <a:cxn ang="0">
                    <a:pos x="T8" y="T9"/>
                  </a:cxn>
                </a:cxnLst>
                <a:rect b="b" l="0" r="r" t="0"/>
                <a:pathLst>
                  <a:path h="110" w="248">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1"/>
              </a:solidFill>
              <a:ln>
                <a:noFill/>
              </a:ln>
            </p:spPr>
            <p:txBody>
              <a:bodyPr anchor="ctr"/>
              <a:lstStyle/>
              <a:p>
                <a:pPr algn="ctr"/>
                <a:endParaRPr/>
              </a:p>
            </p:txBody>
          </p:sp>
          <p:sp>
            <p:nvSpPr>
              <p:cNvPr id="126" name="íSḷïḋé"/>
              <p:cNvSpPr/>
              <p:nvPr/>
            </p:nvSpPr>
            <p:spPr bwMode="auto">
              <a:xfrm>
                <a:off x="2796131" y="2743946"/>
                <a:ext cx="191203" cy="425262"/>
              </a:xfrm>
              <a:custGeom>
                <a:gdLst>
                  <a:gd fmla="*/ 45 w 111" name="T0"/>
                  <a:gd fmla="*/ 0 h 247" name="T1"/>
                  <a:gd fmla="*/ 0 w 111" name="T2"/>
                  <a:gd fmla="*/ 26 h 247" name="T3"/>
                  <a:gd fmla="*/ 60 w 111" name="T4"/>
                  <a:gd fmla="*/ 247 h 247" name="T5"/>
                  <a:gd fmla="*/ 111 w 111" name="T6"/>
                  <a:gd fmla="*/ 247 h 247" name="T7"/>
                  <a:gd fmla="*/ 45 w 111" name="T8"/>
                  <a:gd fmla="*/ 0 h 247" name="T9"/>
                </a:gdLst>
                <a:cxnLst>
                  <a:cxn ang="0">
                    <a:pos x="T0" y="T1"/>
                  </a:cxn>
                  <a:cxn ang="0">
                    <a:pos x="T2" y="T3"/>
                  </a:cxn>
                  <a:cxn ang="0">
                    <a:pos x="T4" y="T5"/>
                  </a:cxn>
                  <a:cxn ang="0">
                    <a:pos x="T6" y="T7"/>
                  </a:cxn>
                  <a:cxn ang="0">
                    <a:pos x="T8" y="T9"/>
                  </a:cxn>
                </a:cxnLst>
                <a:rect b="b" l="0" r="r" t="0"/>
                <a:pathLst>
                  <a:path h="246" w="110">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1"/>
              </a:solidFill>
              <a:ln>
                <a:noFill/>
              </a:ln>
            </p:spPr>
            <p:txBody>
              <a:bodyPr anchor="ctr"/>
              <a:lstStyle/>
              <a:p>
                <a:pPr algn="ctr"/>
                <a:endParaRPr/>
              </a:p>
            </p:txBody>
          </p:sp>
          <p:sp>
            <p:nvSpPr>
              <p:cNvPr id="127" name="ïṥ1íḍè"/>
              <p:cNvSpPr/>
              <p:nvPr/>
            </p:nvSpPr>
            <p:spPr bwMode="auto">
              <a:xfrm>
                <a:off x="2796131" y="3213162"/>
                <a:ext cx="191203" cy="427460"/>
              </a:xfrm>
              <a:custGeom>
                <a:gdLst>
                  <a:gd fmla="*/ 60 w 111" name="T0"/>
                  <a:gd fmla="*/ 0 h 248" name="T1"/>
                  <a:gd fmla="*/ 0 w 111" name="T2"/>
                  <a:gd fmla="*/ 222 h 248" name="T3"/>
                  <a:gd fmla="*/ 45 w 111" name="T4"/>
                  <a:gd fmla="*/ 248 h 248" name="T5"/>
                  <a:gd fmla="*/ 111 w 111" name="T6"/>
                  <a:gd fmla="*/ 0 h 248" name="T7"/>
                  <a:gd fmla="*/ 60 w 111" name="T8"/>
                  <a:gd fmla="*/ 0 h 248" name="T9"/>
                </a:gdLst>
                <a:cxnLst>
                  <a:cxn ang="0">
                    <a:pos x="T0" y="T1"/>
                  </a:cxn>
                  <a:cxn ang="0">
                    <a:pos x="T2" y="T3"/>
                  </a:cxn>
                  <a:cxn ang="0">
                    <a:pos x="T4" y="T5"/>
                  </a:cxn>
                  <a:cxn ang="0">
                    <a:pos x="T6" y="T7"/>
                  </a:cxn>
                  <a:cxn ang="0">
                    <a:pos x="T8" y="T9"/>
                  </a:cxn>
                </a:cxnLst>
                <a:rect b="b" l="0" r="r" t="0"/>
                <a:pathLst>
                  <a:path h="248" w="110">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1"/>
              </a:solidFill>
              <a:ln>
                <a:noFill/>
              </a:ln>
            </p:spPr>
            <p:txBody>
              <a:bodyPr anchor="ctr"/>
              <a:lstStyle/>
              <a:p>
                <a:pPr algn="ctr"/>
                <a:endParaRPr/>
              </a:p>
            </p:txBody>
          </p:sp>
          <p:sp>
            <p:nvSpPr>
              <p:cNvPr id="128" name="íṡlïďè"/>
              <p:cNvSpPr/>
              <p:nvPr/>
            </p:nvSpPr>
            <p:spPr bwMode="auto">
              <a:xfrm>
                <a:off x="2495041" y="3632930"/>
                <a:ext cx="356034" cy="356034"/>
              </a:xfrm>
              <a:custGeom>
                <a:gdLst>
                  <a:gd fmla="*/ 207 w 207" name="T0"/>
                  <a:gd fmla="*/ 26 h 207" name="T1"/>
                  <a:gd fmla="*/ 163 w 207" name="T2"/>
                  <a:gd fmla="*/ 0 h 207" name="T3"/>
                  <a:gd fmla="*/ 0 w 207" name="T4"/>
                  <a:gd fmla="*/ 163 h 207" name="T5"/>
                  <a:gd fmla="*/ 26 w 207" name="T6"/>
                  <a:gd fmla="*/ 207 h 207" name="T7"/>
                  <a:gd fmla="*/ 207 w 207" name="T8"/>
                  <a:gd fmla="*/ 26 h 207" name="T9"/>
                </a:gdLst>
                <a:cxnLst>
                  <a:cxn ang="0">
                    <a:pos x="T0" y="T1"/>
                  </a:cxn>
                  <a:cxn ang="0">
                    <a:pos x="T2" y="T3"/>
                  </a:cxn>
                  <a:cxn ang="0">
                    <a:pos x="T4" y="T5"/>
                  </a:cxn>
                  <a:cxn ang="0">
                    <a:pos x="T6" y="T7"/>
                  </a:cxn>
                  <a:cxn ang="0">
                    <a:pos x="T8" y="T9"/>
                  </a:cxn>
                </a:cxnLst>
                <a:rect b="b" l="0" r="r" t="0"/>
                <a:pathLst>
                  <a:path h="206" w="206">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1"/>
              </a:solidFill>
              <a:ln>
                <a:noFill/>
              </a:ln>
            </p:spPr>
            <p:txBody>
              <a:bodyPr anchor="ctr"/>
              <a:lstStyle/>
              <a:p>
                <a:pPr algn="ctr"/>
                <a:endParaRPr/>
              </a:p>
            </p:txBody>
          </p:sp>
          <p:sp>
            <p:nvSpPr>
              <p:cNvPr id="129" name="íṣľiḑè"/>
              <p:cNvSpPr/>
              <p:nvPr/>
            </p:nvSpPr>
            <p:spPr bwMode="auto">
              <a:xfrm>
                <a:off x="2075273" y="3936217"/>
                <a:ext cx="427460" cy="189006"/>
              </a:xfrm>
              <a:custGeom>
                <a:gdLst>
                  <a:gd fmla="*/ 248 w 248" name="T0"/>
                  <a:gd fmla="*/ 44 h 110" name="T1"/>
                  <a:gd fmla="*/ 222 w 248" name="T2"/>
                  <a:gd fmla="*/ 0 h 110" name="T3"/>
                  <a:gd fmla="*/ 0 w 248" name="T4"/>
                  <a:gd fmla="*/ 59 h 110" name="T5"/>
                  <a:gd fmla="*/ 0 w 248" name="T6"/>
                  <a:gd fmla="*/ 110 h 110" name="T7"/>
                  <a:gd fmla="*/ 248 w 248" name="T8"/>
                  <a:gd fmla="*/ 44 h 110" name="T9"/>
                </a:gdLst>
                <a:cxnLst>
                  <a:cxn ang="0">
                    <a:pos x="T0" y="T1"/>
                  </a:cxn>
                  <a:cxn ang="0">
                    <a:pos x="T2" y="T3"/>
                  </a:cxn>
                  <a:cxn ang="0">
                    <a:pos x="T4" y="T5"/>
                  </a:cxn>
                  <a:cxn ang="0">
                    <a:pos x="T6" y="T7"/>
                  </a:cxn>
                  <a:cxn ang="0">
                    <a:pos x="T8" y="T9"/>
                  </a:cxn>
                </a:cxnLst>
                <a:rect b="b" l="0" r="r" t="0"/>
                <a:pathLst>
                  <a:path h="110" w="248">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1"/>
              </a:solidFill>
              <a:ln>
                <a:noFill/>
              </a:ln>
            </p:spPr>
            <p:txBody>
              <a:bodyPr anchor="ctr"/>
              <a:lstStyle/>
              <a:p>
                <a:pPr algn="ctr"/>
                <a:endParaRPr/>
              </a:p>
            </p:txBody>
          </p:sp>
          <p:sp>
            <p:nvSpPr>
              <p:cNvPr id="145" name="íṧḻiḑé"/>
              <p:cNvSpPr/>
              <p:nvPr/>
            </p:nvSpPr>
            <p:spPr bwMode="auto">
              <a:xfrm>
                <a:off x="1606057" y="3936217"/>
                <a:ext cx="425262" cy="189006"/>
              </a:xfrm>
              <a:custGeom>
                <a:gdLst>
                  <a:gd fmla="*/ 0 w 247" name="T0"/>
                  <a:gd fmla="*/ 44 h 110" name="T1"/>
                  <a:gd fmla="*/ 247 w 247" name="T2"/>
                  <a:gd fmla="*/ 110 h 110" name="T3"/>
                  <a:gd fmla="*/ 247 w 247" name="T4"/>
                  <a:gd fmla="*/ 59 h 110" name="T5"/>
                  <a:gd fmla="*/ 26 w 247" name="T6"/>
                  <a:gd fmla="*/ 0 h 110" name="T7"/>
                  <a:gd fmla="*/ 0 w 247" name="T8"/>
                  <a:gd fmla="*/ 44 h 110" name="T9"/>
                </a:gdLst>
                <a:cxnLst>
                  <a:cxn ang="0">
                    <a:pos x="T0" y="T1"/>
                  </a:cxn>
                  <a:cxn ang="0">
                    <a:pos x="T2" y="T3"/>
                  </a:cxn>
                  <a:cxn ang="0">
                    <a:pos x="T4" y="T5"/>
                  </a:cxn>
                  <a:cxn ang="0">
                    <a:pos x="T6" y="T7"/>
                  </a:cxn>
                  <a:cxn ang="0">
                    <a:pos x="T8" y="T9"/>
                  </a:cxn>
                </a:cxnLst>
                <a:rect b="b" l="0" r="r" t="0"/>
                <a:pathLst>
                  <a:path h="110" w="246">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1">
                  <a:lumMod val="75000"/>
                  <a:alpha val="24000"/>
                </a:schemeClr>
              </a:solidFill>
              <a:ln>
                <a:noFill/>
              </a:ln>
            </p:spPr>
            <p:txBody>
              <a:bodyPr anchor="ctr"/>
              <a:lstStyle/>
              <a:p>
                <a:pPr algn="ctr"/>
                <a:endParaRPr/>
              </a:p>
            </p:txBody>
          </p:sp>
          <p:sp>
            <p:nvSpPr>
              <p:cNvPr id="146" name="ïṩļïdè"/>
              <p:cNvSpPr/>
              <p:nvPr/>
            </p:nvSpPr>
            <p:spPr bwMode="auto">
              <a:xfrm>
                <a:off x="1256616" y="3632930"/>
                <a:ext cx="354935" cy="356034"/>
              </a:xfrm>
              <a:custGeom>
                <a:gdLst>
                  <a:gd fmla="*/ 44 w 206" name="T0"/>
                  <a:gd fmla="*/ 0 h 207" name="T1"/>
                  <a:gd fmla="*/ 0 w 206" name="T2"/>
                  <a:gd fmla="*/ 26 h 207" name="T3"/>
                  <a:gd fmla="*/ 181 w 206" name="T4"/>
                  <a:gd fmla="*/ 207 h 207" name="T5"/>
                  <a:gd fmla="*/ 206 w 206" name="T6"/>
                  <a:gd fmla="*/ 163 h 207" name="T7"/>
                  <a:gd fmla="*/ 44 w 206" name="T8"/>
                  <a:gd fmla="*/ 0 h 207" name="T9"/>
                </a:gdLst>
                <a:cxnLst>
                  <a:cxn ang="0">
                    <a:pos x="T0" y="T1"/>
                  </a:cxn>
                  <a:cxn ang="0">
                    <a:pos x="T2" y="T3"/>
                  </a:cxn>
                  <a:cxn ang="0">
                    <a:pos x="T4" y="T5"/>
                  </a:cxn>
                  <a:cxn ang="0">
                    <a:pos x="T6" y="T7"/>
                  </a:cxn>
                  <a:cxn ang="0">
                    <a:pos x="T8" y="T9"/>
                  </a:cxn>
                </a:cxnLst>
                <a:rect b="b" l="0" r="r" t="0"/>
                <a:pathLst>
                  <a:path h="206" w="206">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1">
                  <a:lumMod val="75000"/>
                  <a:alpha val="24000"/>
                </a:schemeClr>
              </a:solidFill>
              <a:ln>
                <a:noFill/>
              </a:ln>
            </p:spPr>
            <p:txBody>
              <a:bodyPr anchor="ctr"/>
              <a:lstStyle/>
              <a:p>
                <a:pPr algn="ctr"/>
                <a:endParaRPr/>
              </a:p>
            </p:txBody>
          </p:sp>
          <p:sp>
            <p:nvSpPr>
              <p:cNvPr id="147" name="îṣḻïdè"/>
              <p:cNvSpPr/>
              <p:nvPr/>
            </p:nvSpPr>
            <p:spPr bwMode="auto">
              <a:xfrm>
                <a:off x="1119258" y="3213162"/>
                <a:ext cx="191203" cy="427460"/>
              </a:xfrm>
              <a:custGeom>
                <a:gdLst>
                  <a:gd fmla="*/ 0 w 111" name="T0"/>
                  <a:gd fmla="*/ 0 h 248" name="T1"/>
                  <a:gd fmla="*/ 67 w 111" name="T2"/>
                  <a:gd fmla="*/ 248 h 248" name="T3"/>
                  <a:gd fmla="*/ 111 w 111" name="T4"/>
                  <a:gd fmla="*/ 222 h 248" name="T5"/>
                  <a:gd fmla="*/ 51 w 111" name="T6"/>
                  <a:gd fmla="*/ 0 h 248" name="T7"/>
                  <a:gd fmla="*/ 0 w 111" name="T8"/>
                  <a:gd fmla="*/ 0 h 248" name="T9"/>
                </a:gdLst>
                <a:cxnLst>
                  <a:cxn ang="0">
                    <a:pos x="T0" y="T1"/>
                  </a:cxn>
                  <a:cxn ang="0">
                    <a:pos x="T2" y="T3"/>
                  </a:cxn>
                  <a:cxn ang="0">
                    <a:pos x="T4" y="T5"/>
                  </a:cxn>
                  <a:cxn ang="0">
                    <a:pos x="T6" y="T7"/>
                  </a:cxn>
                  <a:cxn ang="0">
                    <a:pos x="T8" y="T9"/>
                  </a:cxn>
                </a:cxnLst>
                <a:rect b="b" l="0" r="r" t="0"/>
                <a:pathLst>
                  <a:path h="248" w="110">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1">
                  <a:lumMod val="75000"/>
                  <a:alpha val="24000"/>
                </a:schemeClr>
              </a:solidFill>
              <a:ln>
                <a:noFill/>
              </a:ln>
            </p:spPr>
            <p:txBody>
              <a:bodyPr anchor="ctr"/>
              <a:lstStyle/>
              <a:p>
                <a:pPr algn="ctr"/>
                <a:endParaRPr/>
              </a:p>
            </p:txBody>
          </p:sp>
          <p:sp>
            <p:nvSpPr>
              <p:cNvPr id="148" name="î$ḻïḓè"/>
              <p:cNvSpPr/>
              <p:nvPr/>
            </p:nvSpPr>
            <p:spPr bwMode="auto">
              <a:xfrm>
                <a:off x="1119258" y="2743946"/>
                <a:ext cx="191203" cy="425262"/>
              </a:xfrm>
              <a:custGeom>
                <a:gdLst>
                  <a:gd fmla="*/ 51 w 111" name="T0"/>
                  <a:gd fmla="*/ 247 h 247" name="T1"/>
                  <a:gd fmla="*/ 111 w 111" name="T2"/>
                  <a:gd fmla="*/ 26 h 247" name="T3"/>
                  <a:gd fmla="*/ 67 w 111" name="T4"/>
                  <a:gd fmla="*/ 0 h 247" name="T5"/>
                  <a:gd fmla="*/ 0 w 111" name="T6"/>
                  <a:gd fmla="*/ 247 h 247" name="T7"/>
                  <a:gd fmla="*/ 51 w 111" name="T8"/>
                  <a:gd fmla="*/ 247 h 247" name="T9"/>
                </a:gdLst>
                <a:cxnLst>
                  <a:cxn ang="0">
                    <a:pos x="T0" y="T1"/>
                  </a:cxn>
                  <a:cxn ang="0">
                    <a:pos x="T2" y="T3"/>
                  </a:cxn>
                  <a:cxn ang="0">
                    <a:pos x="T4" y="T5"/>
                  </a:cxn>
                  <a:cxn ang="0">
                    <a:pos x="T6" y="T7"/>
                  </a:cxn>
                  <a:cxn ang="0">
                    <a:pos x="T8" y="T9"/>
                  </a:cxn>
                </a:cxnLst>
                <a:rect b="b" l="0" r="r" t="0"/>
                <a:pathLst>
                  <a:path h="246" w="110">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1">
                  <a:lumMod val="75000"/>
                  <a:alpha val="25000"/>
                </a:schemeClr>
              </a:solidFill>
              <a:ln>
                <a:noFill/>
              </a:ln>
            </p:spPr>
            <p:txBody>
              <a:bodyPr anchor="ctr"/>
              <a:lstStyle/>
              <a:p>
                <a:pPr algn="ctr"/>
                <a:endParaRPr/>
              </a:p>
            </p:txBody>
          </p:sp>
          <p:sp>
            <p:nvSpPr>
              <p:cNvPr id="149" name="îS1ïdé"/>
              <p:cNvSpPr/>
              <p:nvPr/>
            </p:nvSpPr>
            <p:spPr bwMode="auto">
              <a:xfrm>
                <a:off x="1256616" y="2394505"/>
                <a:ext cx="354935" cy="354935"/>
              </a:xfrm>
              <a:custGeom>
                <a:gdLst>
                  <a:gd fmla="*/ 0 w 206" name="T0"/>
                  <a:gd fmla="*/ 181 h 206" name="T1"/>
                  <a:gd fmla="*/ 44 w 206" name="T2"/>
                  <a:gd fmla="*/ 206 h 206" name="T3"/>
                  <a:gd fmla="*/ 206 w 206" name="T4"/>
                  <a:gd fmla="*/ 44 h 206" name="T5"/>
                  <a:gd fmla="*/ 181 w 206" name="T6"/>
                  <a:gd fmla="*/ 0 h 206" name="T7"/>
                  <a:gd fmla="*/ 0 w 206" name="T8"/>
                  <a:gd fmla="*/ 181 h 206" name="T9"/>
                </a:gdLst>
                <a:cxnLst>
                  <a:cxn ang="0">
                    <a:pos x="T0" y="T1"/>
                  </a:cxn>
                  <a:cxn ang="0">
                    <a:pos x="T2" y="T3"/>
                  </a:cxn>
                  <a:cxn ang="0">
                    <a:pos x="T4" y="T5"/>
                  </a:cxn>
                  <a:cxn ang="0">
                    <a:pos x="T6" y="T7"/>
                  </a:cxn>
                  <a:cxn ang="0">
                    <a:pos x="T8" y="T9"/>
                  </a:cxn>
                </a:cxnLst>
                <a:rect b="b" l="0" r="r" t="0"/>
                <a:pathLst>
                  <a:path h="206" w="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1">
                  <a:lumMod val="75000"/>
                  <a:alpha val="25000"/>
                </a:schemeClr>
              </a:solidFill>
              <a:ln>
                <a:noFill/>
              </a:ln>
            </p:spPr>
            <p:txBody>
              <a:bodyPr anchor="ctr"/>
              <a:lstStyle/>
              <a:p>
                <a:pPr algn="ctr"/>
                <a:endParaRPr/>
              </a:p>
            </p:txBody>
          </p:sp>
          <p:sp>
            <p:nvSpPr>
              <p:cNvPr id="150" name="iśľíḑé"/>
              <p:cNvSpPr/>
              <p:nvPr/>
            </p:nvSpPr>
            <p:spPr bwMode="auto">
              <a:xfrm>
                <a:off x="1606057" y="2257147"/>
                <a:ext cx="425262" cy="191203"/>
              </a:xfrm>
              <a:custGeom>
                <a:gdLst>
                  <a:gd fmla="*/ 0 w 247" name="T0"/>
                  <a:gd fmla="*/ 67 h 111" name="T1"/>
                  <a:gd fmla="*/ 25 w 247" name="T2"/>
                  <a:gd fmla="*/ 111 h 111" name="T3"/>
                  <a:gd fmla="*/ 247 w 247" name="T4"/>
                  <a:gd fmla="*/ 51 h 111" name="T5"/>
                  <a:gd fmla="*/ 247 w 247" name="T6"/>
                  <a:gd fmla="*/ 0 h 111" name="T7"/>
                  <a:gd fmla="*/ 0 w 247" name="T8"/>
                  <a:gd fmla="*/ 67 h 111" name="T9"/>
                </a:gdLst>
                <a:cxnLst>
                  <a:cxn ang="0">
                    <a:pos x="T0" y="T1"/>
                  </a:cxn>
                  <a:cxn ang="0">
                    <a:pos x="T2" y="T3"/>
                  </a:cxn>
                  <a:cxn ang="0">
                    <a:pos x="T4" y="T5"/>
                  </a:cxn>
                  <a:cxn ang="0">
                    <a:pos x="T6" y="T7"/>
                  </a:cxn>
                  <a:cxn ang="0">
                    <a:pos x="T8" y="T9"/>
                  </a:cxn>
                </a:cxnLst>
                <a:rect b="b" l="0" r="r" t="0"/>
                <a:pathLst>
                  <a:path h="110" w="246">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1">
                  <a:lumMod val="75000"/>
                  <a:alpha val="25000"/>
                </a:schemeClr>
              </a:solidFill>
              <a:ln>
                <a:noFill/>
              </a:ln>
            </p:spPr>
            <p:txBody>
              <a:bodyPr anchor="ctr"/>
              <a:lstStyle/>
              <a:p>
                <a:pPr algn="ctr"/>
                <a:endParaRPr/>
              </a:p>
            </p:txBody>
          </p:sp>
        </p:grpSp>
        <p:sp>
          <p:nvSpPr>
            <p:cNvPr id="151" name="îŝḻíḑe"/>
            <p:cNvSpPr/>
            <p:nvPr/>
          </p:nvSpPr>
          <p:spPr bwMode="auto">
            <a:xfrm>
              <a:off x="1715626" y="3018943"/>
              <a:ext cx="472275" cy="47239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chemeClr val="bg1"/>
            </a:solidFill>
            <a:ln>
              <a:noFill/>
            </a:ln>
            <a:effectLst/>
          </p:spPr>
          <p:txBody>
            <a:bodyPr anchor="ctr"/>
            <a:lstStyle/>
            <a:p>
              <a:pPr algn="ctr"/>
              <a:endParaRPr/>
            </a:p>
          </p:txBody>
        </p:sp>
      </p:grpSp>
      <p:grpSp>
        <p:nvGrpSpPr>
          <p:cNvPr id="152" name="组合 151"/>
          <p:cNvGrpSpPr/>
          <p:nvPr/>
        </p:nvGrpSpPr>
        <p:grpSpPr>
          <a:xfrm>
            <a:off x="1219211" y="4192638"/>
            <a:ext cx="2329282" cy="1202893"/>
            <a:chOff x="1769578" y="2349127"/>
            <a:chExt cx="2329282" cy="1202893"/>
          </a:xfrm>
        </p:grpSpPr>
        <p:sp>
          <p:nvSpPr>
            <p:cNvPr id="153" name="文本框 152"/>
            <p:cNvSpPr txBox="1"/>
            <p:nvPr/>
          </p:nvSpPr>
          <p:spPr>
            <a:xfrm>
              <a:off x="1867328" y="2349128"/>
              <a:ext cx="2133781" cy="335280"/>
            </a:xfrm>
            <a:prstGeom prst="rect">
              <a:avLst/>
            </a:prstGeom>
            <a:noFill/>
          </p:spPr>
          <p:txBody>
            <a:bodyPr rtlCol="0" wrap="square">
              <a:spAutoFit/>
              <a:scene3d>
                <a:camera prst="orthographicFront"/>
                <a:lightRig dir="t" rig="threePt"/>
              </a:scene3d>
              <a:sp3d contourW="12700"/>
            </a:bodyPr>
            <a:lstStyle/>
            <a:p>
              <a:pPr algn="ctr"/>
              <a:r>
                <a:rPr altLang="en-US" b="1" lang="zh-CN" smtClean="0" sz="1600">
                  <a:solidFill>
                    <a:schemeClr val="tx1">
                      <a:lumMod val="75000"/>
                      <a:lumOff val="25000"/>
                    </a:schemeClr>
                  </a:solidFill>
                  <a:latin charset="0" panose="020b0502020202020204" pitchFamily="34" typeface="Century Gothic"/>
                </a:rPr>
                <a:t>标题文字添加</a:t>
              </a:r>
            </a:p>
          </p:txBody>
        </p:sp>
        <p:sp>
          <p:nvSpPr>
            <p:cNvPr id="154" name="文本框 153"/>
            <p:cNvSpPr txBox="1"/>
            <p:nvPr/>
          </p:nvSpPr>
          <p:spPr>
            <a:xfrm>
              <a:off x="1769578" y="2687681"/>
              <a:ext cx="2329282" cy="855878"/>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zh-CN" lang="en-US" sz="1100">
                  <a:solidFill>
                    <a:schemeClr val="tx1">
                      <a:lumMod val="50000"/>
                      <a:lumOff val="50000"/>
                    </a:schemeClr>
                  </a:solidFill>
                  <a:latin charset="0" panose="020b0502020202020204" pitchFamily="34" typeface="Century Gothic"/>
                  <a:ea typeface="+mj-ea"/>
                </a:rPr>
                <a:t>The user can demonstrate on a projector or computer, or presentation and make it film to be used in a wider field</a:t>
              </a:r>
            </a:p>
          </p:txBody>
        </p:sp>
      </p:grpSp>
      <p:grpSp>
        <p:nvGrpSpPr>
          <p:cNvPr id="155" name="组合 154"/>
          <p:cNvGrpSpPr/>
          <p:nvPr/>
        </p:nvGrpSpPr>
        <p:grpSpPr>
          <a:xfrm>
            <a:off x="3685581" y="4192638"/>
            <a:ext cx="2329282" cy="1202893"/>
            <a:chOff x="1769578" y="2349127"/>
            <a:chExt cx="2329282" cy="1202893"/>
          </a:xfrm>
        </p:grpSpPr>
        <p:sp>
          <p:nvSpPr>
            <p:cNvPr id="156" name="文本框 155"/>
            <p:cNvSpPr txBox="1"/>
            <p:nvPr/>
          </p:nvSpPr>
          <p:spPr>
            <a:xfrm>
              <a:off x="1867328" y="2349128"/>
              <a:ext cx="2133781" cy="335280"/>
            </a:xfrm>
            <a:prstGeom prst="rect">
              <a:avLst/>
            </a:prstGeom>
            <a:noFill/>
          </p:spPr>
          <p:txBody>
            <a:bodyPr rtlCol="0" wrap="square">
              <a:spAutoFit/>
              <a:scene3d>
                <a:camera prst="orthographicFront"/>
                <a:lightRig dir="t" rig="threePt"/>
              </a:scene3d>
              <a:sp3d contourW="12700"/>
            </a:bodyPr>
            <a:lstStyle/>
            <a:p>
              <a:pPr algn="ctr"/>
              <a:r>
                <a:rPr altLang="en-US" b="1" lang="zh-CN" smtClean="0" sz="1600">
                  <a:solidFill>
                    <a:schemeClr val="tx1">
                      <a:lumMod val="75000"/>
                      <a:lumOff val="25000"/>
                    </a:schemeClr>
                  </a:solidFill>
                  <a:latin charset="0" panose="020b0502020202020204" pitchFamily="34" typeface="Century Gothic"/>
                </a:rPr>
                <a:t>标题文字添加</a:t>
              </a:r>
            </a:p>
          </p:txBody>
        </p:sp>
        <p:sp>
          <p:nvSpPr>
            <p:cNvPr id="157" name="文本框 156"/>
            <p:cNvSpPr txBox="1"/>
            <p:nvPr/>
          </p:nvSpPr>
          <p:spPr>
            <a:xfrm>
              <a:off x="1769578" y="2687681"/>
              <a:ext cx="2329282" cy="855878"/>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zh-CN" lang="en-US" sz="1100">
                  <a:solidFill>
                    <a:schemeClr val="tx1">
                      <a:lumMod val="50000"/>
                      <a:lumOff val="50000"/>
                    </a:schemeClr>
                  </a:solidFill>
                  <a:latin charset="0" panose="020b0502020202020204" pitchFamily="34" typeface="Century Gothic"/>
                  <a:ea typeface="+mj-ea"/>
                </a:rPr>
                <a:t>The user can demonstrate on a projector or computer, or presentation and make it film to be used in a wider field</a:t>
              </a:r>
            </a:p>
          </p:txBody>
        </p:sp>
      </p:grpSp>
      <p:grpSp>
        <p:nvGrpSpPr>
          <p:cNvPr id="158" name="组合 157"/>
          <p:cNvGrpSpPr/>
          <p:nvPr/>
        </p:nvGrpSpPr>
        <p:grpSpPr>
          <a:xfrm>
            <a:off x="6168758" y="4192638"/>
            <a:ext cx="2329282" cy="1202893"/>
            <a:chOff x="1769578" y="2349127"/>
            <a:chExt cx="2329282" cy="1202893"/>
          </a:xfrm>
        </p:grpSpPr>
        <p:sp>
          <p:nvSpPr>
            <p:cNvPr id="159" name="文本框 158"/>
            <p:cNvSpPr txBox="1"/>
            <p:nvPr/>
          </p:nvSpPr>
          <p:spPr>
            <a:xfrm>
              <a:off x="1867328" y="2349128"/>
              <a:ext cx="2133781" cy="335280"/>
            </a:xfrm>
            <a:prstGeom prst="rect">
              <a:avLst/>
            </a:prstGeom>
            <a:noFill/>
          </p:spPr>
          <p:txBody>
            <a:bodyPr rtlCol="0" wrap="square">
              <a:spAutoFit/>
              <a:scene3d>
                <a:camera prst="orthographicFront"/>
                <a:lightRig dir="t" rig="threePt"/>
              </a:scene3d>
              <a:sp3d contourW="12700"/>
            </a:bodyPr>
            <a:lstStyle/>
            <a:p>
              <a:pPr algn="ctr"/>
              <a:r>
                <a:rPr altLang="en-US" b="1" lang="zh-CN" smtClean="0" sz="1600">
                  <a:solidFill>
                    <a:schemeClr val="tx1">
                      <a:lumMod val="75000"/>
                      <a:lumOff val="25000"/>
                    </a:schemeClr>
                  </a:solidFill>
                  <a:latin charset="0" panose="020b0502020202020204" pitchFamily="34" typeface="Century Gothic"/>
                </a:rPr>
                <a:t>标题文字添加</a:t>
              </a:r>
            </a:p>
          </p:txBody>
        </p:sp>
        <p:sp>
          <p:nvSpPr>
            <p:cNvPr id="160" name="文本框 159"/>
            <p:cNvSpPr txBox="1"/>
            <p:nvPr/>
          </p:nvSpPr>
          <p:spPr>
            <a:xfrm>
              <a:off x="1769578" y="2687681"/>
              <a:ext cx="2329282" cy="855878"/>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zh-CN" lang="en-US" sz="1100">
                  <a:solidFill>
                    <a:schemeClr val="tx1">
                      <a:lumMod val="50000"/>
                      <a:lumOff val="50000"/>
                    </a:schemeClr>
                  </a:solidFill>
                  <a:latin charset="0" panose="020b0502020202020204" pitchFamily="34" typeface="Century Gothic"/>
                  <a:ea typeface="+mj-ea"/>
                </a:rPr>
                <a:t>The user can demonstrate on a projector or computer, or presentation and make it film to be used in a wider field</a:t>
              </a:r>
            </a:p>
          </p:txBody>
        </p:sp>
      </p:grpSp>
      <p:grpSp>
        <p:nvGrpSpPr>
          <p:cNvPr id="161" name="组合 160"/>
          <p:cNvGrpSpPr/>
          <p:nvPr/>
        </p:nvGrpSpPr>
        <p:grpSpPr>
          <a:xfrm>
            <a:off x="8643531" y="4192638"/>
            <a:ext cx="2329282" cy="1202893"/>
            <a:chOff x="1769578" y="2349127"/>
            <a:chExt cx="2329282" cy="1202893"/>
          </a:xfrm>
        </p:grpSpPr>
        <p:sp>
          <p:nvSpPr>
            <p:cNvPr id="162" name="文本框 161"/>
            <p:cNvSpPr txBox="1"/>
            <p:nvPr/>
          </p:nvSpPr>
          <p:spPr>
            <a:xfrm>
              <a:off x="1867328" y="2349128"/>
              <a:ext cx="2133781" cy="335280"/>
            </a:xfrm>
            <a:prstGeom prst="rect">
              <a:avLst/>
            </a:prstGeom>
            <a:noFill/>
          </p:spPr>
          <p:txBody>
            <a:bodyPr rtlCol="0" wrap="square">
              <a:spAutoFit/>
              <a:scene3d>
                <a:camera prst="orthographicFront"/>
                <a:lightRig dir="t" rig="threePt"/>
              </a:scene3d>
              <a:sp3d contourW="12700"/>
            </a:bodyPr>
            <a:lstStyle/>
            <a:p>
              <a:pPr algn="ctr"/>
              <a:r>
                <a:rPr altLang="en-US" b="1" lang="zh-CN" smtClean="0" sz="1600">
                  <a:solidFill>
                    <a:schemeClr val="tx1">
                      <a:lumMod val="75000"/>
                      <a:lumOff val="25000"/>
                    </a:schemeClr>
                  </a:solidFill>
                  <a:latin charset="0" panose="020b0502020202020204" pitchFamily="34" typeface="Century Gothic"/>
                </a:rPr>
                <a:t>标题文字添加</a:t>
              </a:r>
            </a:p>
          </p:txBody>
        </p:sp>
        <p:sp>
          <p:nvSpPr>
            <p:cNvPr id="163" name="文本框 162"/>
            <p:cNvSpPr txBox="1"/>
            <p:nvPr/>
          </p:nvSpPr>
          <p:spPr>
            <a:xfrm>
              <a:off x="1769578" y="2687681"/>
              <a:ext cx="2329282" cy="855878"/>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zh-CN" lang="en-US" sz="1100">
                  <a:solidFill>
                    <a:schemeClr val="tx1">
                      <a:lumMod val="50000"/>
                      <a:lumOff val="50000"/>
                    </a:schemeClr>
                  </a:solidFill>
                  <a:latin charset="0" panose="020b0502020202020204" pitchFamily="34" typeface="Century Gothic"/>
                  <a:ea typeface="+mj-ea"/>
                </a:rPr>
                <a:t>The user can demonstrate on a projector or computer, or presentation and make it film to be used in a wider field</a:t>
              </a:r>
            </a:p>
          </p:txBody>
        </p:sp>
      </p:grpSp>
    </p:spTree>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par>
                                <p:cTn fill="hold" id="10" nodeType="withEffect" presetClass="entr" presetID="53" presetSubtype="0">
                                  <p:stCondLst>
                                    <p:cond delay="0"/>
                                  </p:stCondLst>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ppt_w</p:attrName>
                                        </p:attrNameLst>
                                      </p:cBhvr>
                                      <p:tavLst>
                                        <p:tav tm="0">
                                          <p:val>
                                            <p:fltVal val="0"/>
                                          </p:val>
                                        </p:tav>
                                        <p:tav tm="100000">
                                          <p:val>
                                            <p:strVal val="#ppt_w"/>
                                          </p:val>
                                        </p:tav>
                                      </p:tavLst>
                                    </p:anim>
                                    <p:anim calcmode="lin" valueType="num">
                                      <p:cBhvr>
                                        <p:cTn dur="500" fill="hold" id="13"/>
                                        <p:tgtEl>
                                          <p:spTgt spid="16"/>
                                        </p:tgtEl>
                                        <p:attrNameLst>
                                          <p:attrName>ppt_h</p:attrName>
                                        </p:attrNameLst>
                                      </p:cBhvr>
                                      <p:tavLst>
                                        <p:tav tm="0">
                                          <p:val>
                                            <p:fltVal val="0"/>
                                          </p:val>
                                        </p:tav>
                                        <p:tav tm="100000">
                                          <p:val>
                                            <p:strVal val="#ppt_h"/>
                                          </p:val>
                                        </p:tav>
                                      </p:tavLst>
                                    </p:anim>
                                    <p:animEffect filter="fade" transition="in">
                                      <p:cBhvr>
                                        <p:cTn dur="500" id="14"/>
                                        <p:tgtEl>
                                          <p:spTgt spid="16"/>
                                        </p:tgtEl>
                                      </p:cBhvr>
                                    </p:animEffect>
                                  </p:childTnLst>
                                </p:cTn>
                              </p:par>
                              <p:par>
                                <p:cTn fill="hold" id="15" nodeType="withEffect" presetClass="entr" presetID="53" presetSubtype="0">
                                  <p:stCondLst>
                                    <p:cond delay="0"/>
                                  </p:stCondLst>
                                  <p:childTnLst>
                                    <p:set>
                                      <p:cBhvr>
                                        <p:cTn dur="1" fill="hold" id="16">
                                          <p:stCondLst>
                                            <p:cond delay="0"/>
                                          </p:stCondLst>
                                        </p:cTn>
                                        <p:tgtEl>
                                          <p:spTgt spid="97"/>
                                        </p:tgtEl>
                                        <p:attrNameLst>
                                          <p:attrName>style.visibility</p:attrName>
                                        </p:attrNameLst>
                                      </p:cBhvr>
                                      <p:to>
                                        <p:strVal val="visible"/>
                                      </p:to>
                                    </p:set>
                                    <p:anim calcmode="lin" valueType="num">
                                      <p:cBhvr>
                                        <p:cTn dur="500" fill="hold" id="17"/>
                                        <p:tgtEl>
                                          <p:spTgt spid="97"/>
                                        </p:tgtEl>
                                        <p:attrNameLst>
                                          <p:attrName>ppt_w</p:attrName>
                                        </p:attrNameLst>
                                      </p:cBhvr>
                                      <p:tavLst>
                                        <p:tav tm="0">
                                          <p:val>
                                            <p:fltVal val="0"/>
                                          </p:val>
                                        </p:tav>
                                        <p:tav tm="100000">
                                          <p:val>
                                            <p:strVal val="#ppt_w"/>
                                          </p:val>
                                        </p:tav>
                                      </p:tavLst>
                                    </p:anim>
                                    <p:anim calcmode="lin" valueType="num">
                                      <p:cBhvr>
                                        <p:cTn dur="500" fill="hold" id="18"/>
                                        <p:tgtEl>
                                          <p:spTgt spid="97"/>
                                        </p:tgtEl>
                                        <p:attrNameLst>
                                          <p:attrName>ppt_h</p:attrName>
                                        </p:attrNameLst>
                                      </p:cBhvr>
                                      <p:tavLst>
                                        <p:tav tm="0">
                                          <p:val>
                                            <p:fltVal val="0"/>
                                          </p:val>
                                        </p:tav>
                                        <p:tav tm="100000">
                                          <p:val>
                                            <p:strVal val="#ppt_h"/>
                                          </p:val>
                                        </p:tav>
                                      </p:tavLst>
                                    </p:anim>
                                    <p:animEffect filter="fade" transition="in">
                                      <p:cBhvr>
                                        <p:cTn dur="500" id="19"/>
                                        <p:tgtEl>
                                          <p:spTgt spid="97"/>
                                        </p:tgtEl>
                                      </p:cBhvr>
                                    </p:animEffect>
                                  </p:childTnLst>
                                </p:cTn>
                              </p:par>
                              <p:par>
                                <p:cTn fill="hold" id="20" nodeType="withEffect" presetClass="entr" presetID="53" presetSubtype="0">
                                  <p:stCondLst>
                                    <p:cond delay="0"/>
                                  </p:stCondLst>
                                  <p:childTnLst>
                                    <p:set>
                                      <p:cBhvr>
                                        <p:cTn dur="1" fill="hold" id="21">
                                          <p:stCondLst>
                                            <p:cond delay="0"/>
                                          </p:stCondLst>
                                        </p:cTn>
                                        <p:tgtEl>
                                          <p:spTgt spid="121"/>
                                        </p:tgtEl>
                                        <p:attrNameLst>
                                          <p:attrName>style.visibility</p:attrName>
                                        </p:attrNameLst>
                                      </p:cBhvr>
                                      <p:to>
                                        <p:strVal val="visible"/>
                                      </p:to>
                                    </p:set>
                                    <p:anim calcmode="lin" valueType="num">
                                      <p:cBhvr>
                                        <p:cTn dur="500" fill="hold" id="22"/>
                                        <p:tgtEl>
                                          <p:spTgt spid="121"/>
                                        </p:tgtEl>
                                        <p:attrNameLst>
                                          <p:attrName>ppt_w</p:attrName>
                                        </p:attrNameLst>
                                      </p:cBhvr>
                                      <p:tavLst>
                                        <p:tav tm="0">
                                          <p:val>
                                            <p:fltVal val="0"/>
                                          </p:val>
                                        </p:tav>
                                        <p:tav tm="100000">
                                          <p:val>
                                            <p:strVal val="#ppt_w"/>
                                          </p:val>
                                        </p:tav>
                                      </p:tavLst>
                                    </p:anim>
                                    <p:anim calcmode="lin" valueType="num">
                                      <p:cBhvr>
                                        <p:cTn dur="500" fill="hold" id="23"/>
                                        <p:tgtEl>
                                          <p:spTgt spid="121"/>
                                        </p:tgtEl>
                                        <p:attrNameLst>
                                          <p:attrName>ppt_h</p:attrName>
                                        </p:attrNameLst>
                                      </p:cBhvr>
                                      <p:tavLst>
                                        <p:tav tm="0">
                                          <p:val>
                                            <p:fltVal val="0"/>
                                          </p:val>
                                        </p:tav>
                                        <p:tav tm="100000">
                                          <p:val>
                                            <p:strVal val="#ppt_h"/>
                                          </p:val>
                                        </p:tav>
                                      </p:tavLst>
                                    </p:anim>
                                    <p:animEffect filter="fade" transition="in">
                                      <p:cBhvr>
                                        <p:cTn dur="500" id="24"/>
                                        <p:tgtEl>
                                          <p:spTgt spid="121"/>
                                        </p:tgtEl>
                                      </p:cBhvr>
                                    </p:animEffect>
                                  </p:childTnLst>
                                </p:cTn>
                              </p:par>
                            </p:childTnLst>
                          </p:cTn>
                        </p:par>
                        <p:par>
                          <p:cTn fill="hold" id="25" nodeType="afterGroup">
                            <p:stCondLst>
                              <p:cond delay="500"/>
                            </p:stCondLst>
                            <p:childTnLst>
                              <p:par>
                                <p:cTn fill="hold" id="26" nodeType="afterEffect" presetClass="entr" presetID="42" presetSubtype="0">
                                  <p:stCondLst>
                                    <p:cond delay="0"/>
                                  </p:stCondLst>
                                  <p:childTnLst>
                                    <p:set>
                                      <p:cBhvr>
                                        <p:cTn dur="1" fill="hold" id="27">
                                          <p:stCondLst>
                                            <p:cond delay="0"/>
                                          </p:stCondLst>
                                        </p:cTn>
                                        <p:tgtEl>
                                          <p:spTgt spid="152"/>
                                        </p:tgtEl>
                                        <p:attrNameLst>
                                          <p:attrName>style.visibility</p:attrName>
                                        </p:attrNameLst>
                                      </p:cBhvr>
                                      <p:to>
                                        <p:strVal val="visible"/>
                                      </p:to>
                                    </p:set>
                                    <p:animEffect filter="fade" transition="in">
                                      <p:cBhvr>
                                        <p:cTn dur="1000" id="28"/>
                                        <p:tgtEl>
                                          <p:spTgt spid="152"/>
                                        </p:tgtEl>
                                      </p:cBhvr>
                                    </p:animEffect>
                                    <p:anim calcmode="lin" valueType="num">
                                      <p:cBhvr>
                                        <p:cTn dur="1000" fill="hold" id="29"/>
                                        <p:tgtEl>
                                          <p:spTgt spid="152"/>
                                        </p:tgtEl>
                                        <p:attrNameLst>
                                          <p:attrName>ppt_x</p:attrName>
                                        </p:attrNameLst>
                                      </p:cBhvr>
                                      <p:tavLst>
                                        <p:tav tm="0">
                                          <p:val>
                                            <p:strVal val="#ppt_x"/>
                                          </p:val>
                                        </p:tav>
                                        <p:tav tm="100000">
                                          <p:val>
                                            <p:strVal val="#ppt_x"/>
                                          </p:val>
                                        </p:tav>
                                      </p:tavLst>
                                    </p:anim>
                                    <p:anim calcmode="lin" valueType="num">
                                      <p:cBhvr>
                                        <p:cTn dur="1000" fill="hold" id="30"/>
                                        <p:tgtEl>
                                          <p:spTgt spid="152"/>
                                        </p:tgtEl>
                                        <p:attrNameLst>
                                          <p:attrName>ppt_y</p:attrName>
                                        </p:attrNameLst>
                                      </p:cBhvr>
                                      <p:tavLst>
                                        <p:tav tm="0">
                                          <p:val>
                                            <p:strVal val="#ppt_y+.1"/>
                                          </p:val>
                                        </p:tav>
                                        <p:tav tm="100000">
                                          <p:val>
                                            <p:strVal val="#ppt_y"/>
                                          </p:val>
                                        </p:tav>
                                      </p:tavLst>
                                    </p:anim>
                                  </p:childTnLst>
                                </p:cTn>
                              </p:par>
                              <p:par>
                                <p:cTn fill="hold" id="31" nodeType="withEffect" presetClass="entr" presetID="42" presetSubtype="0">
                                  <p:stCondLst>
                                    <p:cond delay="0"/>
                                  </p:stCondLst>
                                  <p:childTnLst>
                                    <p:set>
                                      <p:cBhvr>
                                        <p:cTn dur="1" fill="hold" id="32">
                                          <p:stCondLst>
                                            <p:cond delay="0"/>
                                          </p:stCondLst>
                                        </p:cTn>
                                        <p:tgtEl>
                                          <p:spTgt spid="155"/>
                                        </p:tgtEl>
                                        <p:attrNameLst>
                                          <p:attrName>style.visibility</p:attrName>
                                        </p:attrNameLst>
                                      </p:cBhvr>
                                      <p:to>
                                        <p:strVal val="visible"/>
                                      </p:to>
                                    </p:set>
                                    <p:animEffect filter="fade" transition="in">
                                      <p:cBhvr>
                                        <p:cTn dur="1000" id="33"/>
                                        <p:tgtEl>
                                          <p:spTgt spid="155"/>
                                        </p:tgtEl>
                                      </p:cBhvr>
                                    </p:animEffect>
                                    <p:anim calcmode="lin" valueType="num">
                                      <p:cBhvr>
                                        <p:cTn dur="1000" fill="hold" id="34"/>
                                        <p:tgtEl>
                                          <p:spTgt spid="155"/>
                                        </p:tgtEl>
                                        <p:attrNameLst>
                                          <p:attrName>ppt_x</p:attrName>
                                        </p:attrNameLst>
                                      </p:cBhvr>
                                      <p:tavLst>
                                        <p:tav tm="0">
                                          <p:val>
                                            <p:strVal val="#ppt_x"/>
                                          </p:val>
                                        </p:tav>
                                        <p:tav tm="100000">
                                          <p:val>
                                            <p:strVal val="#ppt_x"/>
                                          </p:val>
                                        </p:tav>
                                      </p:tavLst>
                                    </p:anim>
                                    <p:anim calcmode="lin" valueType="num">
                                      <p:cBhvr>
                                        <p:cTn dur="1000" fill="hold" id="35"/>
                                        <p:tgtEl>
                                          <p:spTgt spid="155"/>
                                        </p:tgtEl>
                                        <p:attrNameLst>
                                          <p:attrName>ppt_y</p:attrName>
                                        </p:attrNameLst>
                                      </p:cBhvr>
                                      <p:tavLst>
                                        <p:tav tm="0">
                                          <p:val>
                                            <p:strVal val="#ppt_y+.1"/>
                                          </p:val>
                                        </p:tav>
                                        <p:tav tm="100000">
                                          <p:val>
                                            <p:strVal val="#ppt_y"/>
                                          </p:val>
                                        </p:tav>
                                      </p:tavLst>
                                    </p:anim>
                                  </p:childTnLst>
                                </p:cTn>
                              </p:par>
                              <p:par>
                                <p:cTn fill="hold" id="36" nodeType="withEffect" presetClass="entr" presetID="42" presetSubtype="0">
                                  <p:stCondLst>
                                    <p:cond delay="0"/>
                                  </p:stCondLst>
                                  <p:childTnLst>
                                    <p:set>
                                      <p:cBhvr>
                                        <p:cTn dur="1" fill="hold" id="37">
                                          <p:stCondLst>
                                            <p:cond delay="0"/>
                                          </p:stCondLst>
                                        </p:cTn>
                                        <p:tgtEl>
                                          <p:spTgt spid="158"/>
                                        </p:tgtEl>
                                        <p:attrNameLst>
                                          <p:attrName>style.visibility</p:attrName>
                                        </p:attrNameLst>
                                      </p:cBhvr>
                                      <p:to>
                                        <p:strVal val="visible"/>
                                      </p:to>
                                    </p:set>
                                    <p:animEffect filter="fade" transition="in">
                                      <p:cBhvr>
                                        <p:cTn dur="1000" id="38"/>
                                        <p:tgtEl>
                                          <p:spTgt spid="158"/>
                                        </p:tgtEl>
                                      </p:cBhvr>
                                    </p:animEffect>
                                    <p:anim calcmode="lin" valueType="num">
                                      <p:cBhvr>
                                        <p:cTn dur="1000" fill="hold" id="39"/>
                                        <p:tgtEl>
                                          <p:spTgt spid="158"/>
                                        </p:tgtEl>
                                        <p:attrNameLst>
                                          <p:attrName>ppt_x</p:attrName>
                                        </p:attrNameLst>
                                      </p:cBhvr>
                                      <p:tavLst>
                                        <p:tav tm="0">
                                          <p:val>
                                            <p:strVal val="#ppt_x"/>
                                          </p:val>
                                        </p:tav>
                                        <p:tav tm="100000">
                                          <p:val>
                                            <p:strVal val="#ppt_x"/>
                                          </p:val>
                                        </p:tav>
                                      </p:tavLst>
                                    </p:anim>
                                    <p:anim calcmode="lin" valueType="num">
                                      <p:cBhvr>
                                        <p:cTn dur="1000" fill="hold" id="40"/>
                                        <p:tgtEl>
                                          <p:spTgt spid="158"/>
                                        </p:tgtEl>
                                        <p:attrNameLst>
                                          <p:attrName>ppt_y</p:attrName>
                                        </p:attrNameLst>
                                      </p:cBhvr>
                                      <p:tavLst>
                                        <p:tav tm="0">
                                          <p:val>
                                            <p:strVal val="#ppt_y+.1"/>
                                          </p:val>
                                        </p:tav>
                                        <p:tav tm="100000">
                                          <p:val>
                                            <p:strVal val="#ppt_y"/>
                                          </p:val>
                                        </p:tav>
                                      </p:tavLst>
                                    </p:anim>
                                  </p:childTnLst>
                                </p:cTn>
                              </p:par>
                              <p:par>
                                <p:cTn fill="hold" id="41" nodeType="withEffect" presetClass="entr" presetID="42" presetSubtype="0">
                                  <p:stCondLst>
                                    <p:cond delay="0"/>
                                  </p:stCondLst>
                                  <p:childTnLst>
                                    <p:set>
                                      <p:cBhvr>
                                        <p:cTn dur="1" fill="hold" id="42">
                                          <p:stCondLst>
                                            <p:cond delay="0"/>
                                          </p:stCondLst>
                                        </p:cTn>
                                        <p:tgtEl>
                                          <p:spTgt spid="161"/>
                                        </p:tgtEl>
                                        <p:attrNameLst>
                                          <p:attrName>style.visibility</p:attrName>
                                        </p:attrNameLst>
                                      </p:cBhvr>
                                      <p:to>
                                        <p:strVal val="visible"/>
                                      </p:to>
                                    </p:set>
                                    <p:animEffect filter="fade" transition="in">
                                      <p:cBhvr>
                                        <p:cTn dur="1000" id="43"/>
                                        <p:tgtEl>
                                          <p:spTgt spid="161"/>
                                        </p:tgtEl>
                                      </p:cBhvr>
                                    </p:animEffect>
                                    <p:anim calcmode="lin" valueType="num">
                                      <p:cBhvr>
                                        <p:cTn dur="1000" fill="hold" id="44"/>
                                        <p:tgtEl>
                                          <p:spTgt spid="161"/>
                                        </p:tgtEl>
                                        <p:attrNameLst>
                                          <p:attrName>ppt_x</p:attrName>
                                        </p:attrNameLst>
                                      </p:cBhvr>
                                      <p:tavLst>
                                        <p:tav tm="0">
                                          <p:val>
                                            <p:strVal val="#ppt_x"/>
                                          </p:val>
                                        </p:tav>
                                        <p:tav tm="100000">
                                          <p:val>
                                            <p:strVal val="#ppt_x"/>
                                          </p:val>
                                        </p:tav>
                                      </p:tavLst>
                                    </p:anim>
                                    <p:anim calcmode="lin" valueType="num">
                                      <p:cBhvr>
                                        <p:cTn dur="1000" fill="hold" id="45"/>
                                        <p:tgtEl>
                                          <p:spTgt spid="16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2" name="图片 41"/>
          <p:cNvPicPr>
            <a:picLocks noChangeAspect="1"/>
          </p:cNvPicPr>
          <p:nvPr/>
        </p:nvPicPr>
        <p:blipFill>
          <a:blip r:embed="rId3">
            <a:extLst>
              <a:ext uri="{28A0092B-C50C-407E-A947-70E740481C1C}">
                <a14:useLocalDpi val="0"/>
              </a:ext>
            </a:extLst>
          </a:blip>
          <a:stretch>
            <a:fillRect/>
          </a:stretch>
        </p:blipFill>
        <p:spPr>
          <a:xfrm rot="5400000">
            <a:off x="5947133" y="377262"/>
            <a:ext cx="297732" cy="457200"/>
          </a:xfrm>
          <a:prstGeom prst="rect">
            <a:avLst/>
          </a:prstGeom>
        </p:spPr>
      </p:pic>
      <p:sp>
        <p:nvSpPr>
          <p:cNvPr id="43" name="文本框 42"/>
          <p:cNvSpPr txBox="1"/>
          <p:nvPr/>
        </p:nvSpPr>
        <p:spPr>
          <a:xfrm>
            <a:off x="4937760" y="798129"/>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accent1"/>
                </a:solidFill>
                <a:latin charset="0" panose="020b0502020202020204" pitchFamily="34" typeface="Century Gothic"/>
              </a:rPr>
              <a:t>工作完成情况</a:t>
            </a:r>
          </a:p>
        </p:txBody>
      </p:sp>
      <p:sp>
        <p:nvSpPr>
          <p:cNvPr id="44" name="文本框 43"/>
          <p:cNvSpPr txBox="1"/>
          <p:nvPr/>
        </p:nvSpPr>
        <p:spPr>
          <a:xfrm>
            <a:off x="4115196" y="1264429"/>
            <a:ext cx="3961607" cy="243840"/>
          </a:xfrm>
          <a:prstGeom prst="rect">
            <a:avLst/>
          </a:prstGeom>
          <a:noFill/>
        </p:spPr>
        <p:txBody>
          <a:bodyPr rtlCol="0" wrap="square">
            <a:spAutoFit/>
            <a:scene3d>
              <a:camera prst="orthographicFront"/>
              <a:lightRig dir="t" rig="threePt"/>
            </a:scene3d>
            <a:sp3d contourW="12700"/>
          </a:bodyPr>
          <a:lstStyle/>
          <a:p>
            <a:pPr algn="ctr"/>
            <a:r>
              <a:rPr altLang="zh-CN" lang="en-US" smtClean="0" sz="1000">
                <a:solidFill>
                  <a:schemeClr val="bg1">
                    <a:lumMod val="65000"/>
                  </a:schemeClr>
                </a:solidFill>
                <a:latin charset="0" panose="020b0502020202020204" pitchFamily="34" typeface="Century Gothic"/>
              </a:rPr>
              <a:t>print the presentation and make it into a film a wider field</a:t>
            </a:r>
          </a:p>
        </p:txBody>
      </p:sp>
      <p:sp>
        <p:nvSpPr>
          <p:cNvPr id="17" name="íSļiḋé"/>
          <p:cNvSpPr/>
          <p:nvPr/>
        </p:nvSpPr>
        <p:spPr bwMode="auto">
          <a:xfrm>
            <a:off x="5773507" y="3792766"/>
            <a:ext cx="2189394" cy="1863313"/>
          </a:xfrm>
          <a:custGeom>
            <a:cxnLst>
              <a:cxn ang="0">
                <a:pos x="675" y="0"/>
              </a:cxn>
              <a:cxn ang="0">
                <a:pos x="687" y="40"/>
              </a:cxn>
              <a:cxn ang="0">
                <a:pos x="615" y="112"/>
              </a:cxn>
              <a:cxn ang="0">
                <a:pos x="543" y="40"/>
              </a:cxn>
              <a:cxn ang="0">
                <a:pos x="555" y="0"/>
              </a:cxn>
              <a:cxn ang="0">
                <a:pos x="479" y="0"/>
              </a:cxn>
              <a:cxn ang="0">
                <a:pos x="112" y="367"/>
              </a:cxn>
              <a:cxn ang="0">
                <a:pos x="112" y="443"/>
              </a:cxn>
              <a:cxn ang="0">
                <a:pos x="72" y="431"/>
              </a:cxn>
              <a:cxn ang="0">
                <a:pos x="0" y="503"/>
              </a:cxn>
              <a:cxn ang="0">
                <a:pos x="72" y="575"/>
              </a:cxn>
              <a:cxn ang="0">
                <a:pos x="112" y="563"/>
              </a:cxn>
              <a:cxn ang="0">
                <a:pos x="112" y="639"/>
              </a:cxn>
              <a:cxn ang="0">
                <a:pos x="751" y="0"/>
              </a:cxn>
              <a:cxn ang="0">
                <a:pos x="675" y="0"/>
              </a:cxn>
            </a:cxnLst>
            <a:rect b="b" l="0" r="r" t="0"/>
            <a:pathLst>
              <a:path h="639" w="751">
                <a:moveTo>
                  <a:pt x="675" y="0"/>
                </a:moveTo>
                <a:cubicBezTo>
                  <a:pt x="682" y="12"/>
                  <a:pt x="687" y="25"/>
                  <a:pt x="687" y="40"/>
                </a:cubicBezTo>
                <a:cubicBezTo>
                  <a:pt x="687" y="80"/>
                  <a:pt x="655" y="112"/>
                  <a:pt x="615" y="112"/>
                </a:cubicBezTo>
                <a:cubicBezTo>
                  <a:pt x="575" y="112"/>
                  <a:pt x="543" y="80"/>
                  <a:pt x="543" y="40"/>
                </a:cubicBezTo>
                <a:cubicBezTo>
                  <a:pt x="543" y="25"/>
                  <a:pt x="547" y="12"/>
                  <a:pt x="555" y="0"/>
                </a:cubicBezTo>
                <a:cubicBezTo>
                  <a:pt x="479" y="0"/>
                  <a:pt x="479" y="0"/>
                  <a:pt x="479" y="0"/>
                </a:cubicBezTo>
                <a:cubicBezTo>
                  <a:pt x="479" y="203"/>
                  <a:pt x="315" y="367"/>
                  <a:pt x="112" y="367"/>
                </a:cubicBezTo>
                <a:cubicBezTo>
                  <a:pt x="112" y="443"/>
                  <a:pt x="112" y="443"/>
                  <a:pt x="112" y="443"/>
                </a:cubicBezTo>
                <a:cubicBezTo>
                  <a:pt x="100" y="436"/>
                  <a:pt x="87" y="431"/>
                  <a:pt x="72" y="431"/>
                </a:cubicBezTo>
                <a:cubicBezTo>
                  <a:pt x="32" y="431"/>
                  <a:pt x="0" y="463"/>
                  <a:pt x="0" y="503"/>
                </a:cubicBezTo>
                <a:cubicBezTo>
                  <a:pt x="0" y="543"/>
                  <a:pt x="32" y="575"/>
                  <a:pt x="72" y="575"/>
                </a:cubicBezTo>
                <a:cubicBezTo>
                  <a:pt x="87" y="575"/>
                  <a:pt x="100" y="570"/>
                  <a:pt x="112" y="563"/>
                </a:cubicBezTo>
                <a:cubicBezTo>
                  <a:pt x="112" y="639"/>
                  <a:pt x="112" y="639"/>
                  <a:pt x="112" y="639"/>
                </a:cubicBezTo>
                <a:cubicBezTo>
                  <a:pt x="465" y="639"/>
                  <a:pt x="751" y="353"/>
                  <a:pt x="751" y="0"/>
                </a:cubicBezTo>
                <a:lnTo>
                  <a:pt x="675" y="0"/>
                </a:lnTo>
                <a:close/>
              </a:path>
            </a:pathLst>
          </a:custGeom>
          <a:solidFill>
            <a:schemeClr val="accent4"/>
          </a:solidFill>
          <a:ln w="38100">
            <a:solidFill>
              <a:schemeClr val="bg1"/>
            </a:solidFill>
            <a:round/>
          </a:ln>
        </p:spPr>
        <p:txBody>
          <a:bodyPr anchor="ctr">
            <a:scene3d>
              <a:camera prst="orthographicFront"/>
              <a:lightRig dir="t" rig="threePt"/>
            </a:scene3d>
            <a:sp3d contourW="12700"/>
          </a:bodyPr>
          <a:lstStyle/>
          <a:p>
            <a:pPr algn="ctr"/>
            <a:endParaRPr/>
          </a:p>
        </p:txBody>
      </p:sp>
      <p:sp>
        <p:nvSpPr>
          <p:cNvPr id="18" name="íS1íḓè"/>
          <p:cNvSpPr/>
          <p:nvPr/>
        </p:nvSpPr>
        <p:spPr bwMode="auto">
          <a:xfrm rot="16200000">
            <a:off x="5934757" y="2085689"/>
            <a:ext cx="2189394" cy="1863313"/>
          </a:xfrm>
          <a:custGeom>
            <a:cxnLst>
              <a:cxn ang="0">
                <a:pos x="675" y="0"/>
              </a:cxn>
              <a:cxn ang="0">
                <a:pos x="687" y="40"/>
              </a:cxn>
              <a:cxn ang="0">
                <a:pos x="615" y="112"/>
              </a:cxn>
              <a:cxn ang="0">
                <a:pos x="543" y="40"/>
              </a:cxn>
              <a:cxn ang="0">
                <a:pos x="555" y="0"/>
              </a:cxn>
              <a:cxn ang="0">
                <a:pos x="479" y="0"/>
              </a:cxn>
              <a:cxn ang="0">
                <a:pos x="112" y="367"/>
              </a:cxn>
              <a:cxn ang="0">
                <a:pos x="112" y="443"/>
              </a:cxn>
              <a:cxn ang="0">
                <a:pos x="72" y="431"/>
              </a:cxn>
              <a:cxn ang="0">
                <a:pos x="0" y="503"/>
              </a:cxn>
              <a:cxn ang="0">
                <a:pos x="72" y="575"/>
              </a:cxn>
              <a:cxn ang="0">
                <a:pos x="112" y="563"/>
              </a:cxn>
              <a:cxn ang="0">
                <a:pos x="112" y="639"/>
              </a:cxn>
              <a:cxn ang="0">
                <a:pos x="751" y="0"/>
              </a:cxn>
              <a:cxn ang="0">
                <a:pos x="675" y="0"/>
              </a:cxn>
            </a:cxnLst>
            <a:rect b="b" l="0" r="r" t="0"/>
            <a:pathLst>
              <a:path h="639" w="751">
                <a:moveTo>
                  <a:pt x="675" y="0"/>
                </a:moveTo>
                <a:cubicBezTo>
                  <a:pt x="682" y="12"/>
                  <a:pt x="687" y="25"/>
                  <a:pt x="687" y="40"/>
                </a:cubicBezTo>
                <a:cubicBezTo>
                  <a:pt x="687" y="80"/>
                  <a:pt x="655" y="112"/>
                  <a:pt x="615" y="112"/>
                </a:cubicBezTo>
                <a:cubicBezTo>
                  <a:pt x="575" y="112"/>
                  <a:pt x="543" y="80"/>
                  <a:pt x="543" y="40"/>
                </a:cubicBezTo>
                <a:cubicBezTo>
                  <a:pt x="543" y="25"/>
                  <a:pt x="547" y="12"/>
                  <a:pt x="555" y="0"/>
                </a:cubicBezTo>
                <a:cubicBezTo>
                  <a:pt x="479" y="0"/>
                  <a:pt x="479" y="0"/>
                  <a:pt x="479" y="0"/>
                </a:cubicBezTo>
                <a:cubicBezTo>
                  <a:pt x="479" y="203"/>
                  <a:pt x="315" y="367"/>
                  <a:pt x="112" y="367"/>
                </a:cubicBezTo>
                <a:cubicBezTo>
                  <a:pt x="112" y="443"/>
                  <a:pt x="112" y="443"/>
                  <a:pt x="112" y="443"/>
                </a:cubicBezTo>
                <a:cubicBezTo>
                  <a:pt x="100" y="436"/>
                  <a:pt x="87" y="431"/>
                  <a:pt x="72" y="431"/>
                </a:cubicBezTo>
                <a:cubicBezTo>
                  <a:pt x="32" y="431"/>
                  <a:pt x="0" y="463"/>
                  <a:pt x="0" y="503"/>
                </a:cubicBezTo>
                <a:cubicBezTo>
                  <a:pt x="0" y="543"/>
                  <a:pt x="32" y="575"/>
                  <a:pt x="72" y="575"/>
                </a:cubicBezTo>
                <a:cubicBezTo>
                  <a:pt x="87" y="575"/>
                  <a:pt x="100" y="570"/>
                  <a:pt x="112" y="563"/>
                </a:cubicBezTo>
                <a:cubicBezTo>
                  <a:pt x="112" y="639"/>
                  <a:pt x="112" y="639"/>
                  <a:pt x="112" y="639"/>
                </a:cubicBezTo>
                <a:cubicBezTo>
                  <a:pt x="465" y="639"/>
                  <a:pt x="751" y="353"/>
                  <a:pt x="751" y="0"/>
                </a:cubicBezTo>
                <a:lnTo>
                  <a:pt x="675" y="0"/>
                </a:lnTo>
                <a:close/>
              </a:path>
            </a:pathLst>
          </a:custGeom>
          <a:solidFill>
            <a:schemeClr val="accent3"/>
          </a:solidFill>
          <a:ln w="38100">
            <a:solidFill>
              <a:schemeClr val="bg1"/>
            </a:solidFill>
            <a:round/>
          </a:ln>
        </p:spPr>
        <p:txBody>
          <a:bodyPr anchor="ctr">
            <a:scene3d>
              <a:camera prst="orthographicFront"/>
              <a:lightRig dir="t" rig="threePt"/>
            </a:scene3d>
            <a:sp3d contourW="12700"/>
          </a:bodyPr>
          <a:lstStyle/>
          <a:p>
            <a:pPr algn="ctr"/>
            <a:endParaRPr/>
          </a:p>
        </p:txBody>
      </p:sp>
      <p:sp>
        <p:nvSpPr>
          <p:cNvPr id="19" name="îṩḻïḋe"/>
          <p:cNvSpPr/>
          <p:nvPr/>
        </p:nvSpPr>
        <p:spPr bwMode="auto">
          <a:xfrm flipH="1" flipV="1">
            <a:off x="4229101" y="1922647"/>
            <a:ext cx="2189394" cy="1863313"/>
          </a:xfrm>
          <a:custGeom>
            <a:cxnLst>
              <a:cxn ang="0">
                <a:pos x="675" y="0"/>
              </a:cxn>
              <a:cxn ang="0">
                <a:pos x="687" y="40"/>
              </a:cxn>
              <a:cxn ang="0">
                <a:pos x="615" y="112"/>
              </a:cxn>
              <a:cxn ang="0">
                <a:pos x="543" y="40"/>
              </a:cxn>
              <a:cxn ang="0">
                <a:pos x="555" y="0"/>
              </a:cxn>
              <a:cxn ang="0">
                <a:pos x="479" y="0"/>
              </a:cxn>
              <a:cxn ang="0">
                <a:pos x="112" y="367"/>
              </a:cxn>
              <a:cxn ang="0">
                <a:pos x="112" y="443"/>
              </a:cxn>
              <a:cxn ang="0">
                <a:pos x="72" y="431"/>
              </a:cxn>
              <a:cxn ang="0">
                <a:pos x="0" y="503"/>
              </a:cxn>
              <a:cxn ang="0">
                <a:pos x="72" y="575"/>
              </a:cxn>
              <a:cxn ang="0">
                <a:pos x="112" y="563"/>
              </a:cxn>
              <a:cxn ang="0">
                <a:pos x="112" y="639"/>
              </a:cxn>
              <a:cxn ang="0">
                <a:pos x="751" y="0"/>
              </a:cxn>
              <a:cxn ang="0">
                <a:pos x="675" y="0"/>
              </a:cxn>
            </a:cxnLst>
            <a:rect b="b" l="0" r="r" t="0"/>
            <a:pathLst>
              <a:path h="639" w="751">
                <a:moveTo>
                  <a:pt x="675" y="0"/>
                </a:moveTo>
                <a:cubicBezTo>
                  <a:pt x="682" y="12"/>
                  <a:pt x="687" y="25"/>
                  <a:pt x="687" y="40"/>
                </a:cubicBezTo>
                <a:cubicBezTo>
                  <a:pt x="687" y="80"/>
                  <a:pt x="655" y="112"/>
                  <a:pt x="615" y="112"/>
                </a:cubicBezTo>
                <a:cubicBezTo>
                  <a:pt x="575" y="112"/>
                  <a:pt x="543" y="80"/>
                  <a:pt x="543" y="40"/>
                </a:cubicBezTo>
                <a:cubicBezTo>
                  <a:pt x="543" y="25"/>
                  <a:pt x="547" y="12"/>
                  <a:pt x="555" y="0"/>
                </a:cubicBezTo>
                <a:cubicBezTo>
                  <a:pt x="479" y="0"/>
                  <a:pt x="479" y="0"/>
                  <a:pt x="479" y="0"/>
                </a:cubicBezTo>
                <a:cubicBezTo>
                  <a:pt x="479" y="203"/>
                  <a:pt x="315" y="367"/>
                  <a:pt x="112" y="367"/>
                </a:cubicBezTo>
                <a:cubicBezTo>
                  <a:pt x="112" y="443"/>
                  <a:pt x="112" y="443"/>
                  <a:pt x="112" y="443"/>
                </a:cubicBezTo>
                <a:cubicBezTo>
                  <a:pt x="100" y="436"/>
                  <a:pt x="87" y="431"/>
                  <a:pt x="72" y="431"/>
                </a:cubicBezTo>
                <a:cubicBezTo>
                  <a:pt x="32" y="431"/>
                  <a:pt x="0" y="463"/>
                  <a:pt x="0" y="503"/>
                </a:cubicBezTo>
                <a:cubicBezTo>
                  <a:pt x="0" y="543"/>
                  <a:pt x="32" y="575"/>
                  <a:pt x="72" y="575"/>
                </a:cubicBezTo>
                <a:cubicBezTo>
                  <a:pt x="87" y="575"/>
                  <a:pt x="100" y="570"/>
                  <a:pt x="112" y="563"/>
                </a:cubicBezTo>
                <a:cubicBezTo>
                  <a:pt x="112" y="639"/>
                  <a:pt x="112" y="639"/>
                  <a:pt x="112" y="639"/>
                </a:cubicBezTo>
                <a:cubicBezTo>
                  <a:pt x="465" y="639"/>
                  <a:pt x="751" y="353"/>
                  <a:pt x="751" y="0"/>
                </a:cubicBezTo>
                <a:lnTo>
                  <a:pt x="675" y="0"/>
                </a:lnTo>
                <a:close/>
              </a:path>
            </a:pathLst>
          </a:custGeom>
          <a:solidFill>
            <a:schemeClr val="accent2"/>
          </a:solidFill>
          <a:ln w="38100">
            <a:solidFill>
              <a:schemeClr val="bg1"/>
            </a:solidFill>
            <a:round/>
          </a:ln>
        </p:spPr>
        <p:txBody>
          <a:bodyPr anchor="ctr">
            <a:scene3d>
              <a:camera prst="orthographicFront"/>
              <a:lightRig dir="t" rig="threePt"/>
            </a:scene3d>
            <a:sp3d contourW="12700"/>
          </a:bodyPr>
          <a:lstStyle/>
          <a:p>
            <a:pPr algn="ctr"/>
            <a:endParaRPr/>
          </a:p>
        </p:txBody>
      </p:sp>
      <p:sp>
        <p:nvSpPr>
          <p:cNvPr id="20" name="íş1ïḍe"/>
          <p:cNvSpPr/>
          <p:nvPr/>
        </p:nvSpPr>
        <p:spPr bwMode="auto">
          <a:xfrm flipH="1" flipV="1" rot="16200000">
            <a:off x="4067853" y="3629725"/>
            <a:ext cx="2189394" cy="1863313"/>
          </a:xfrm>
          <a:custGeom>
            <a:cxnLst>
              <a:cxn ang="0">
                <a:pos x="675" y="0"/>
              </a:cxn>
              <a:cxn ang="0">
                <a:pos x="687" y="40"/>
              </a:cxn>
              <a:cxn ang="0">
                <a:pos x="615" y="112"/>
              </a:cxn>
              <a:cxn ang="0">
                <a:pos x="543" y="40"/>
              </a:cxn>
              <a:cxn ang="0">
                <a:pos x="555" y="0"/>
              </a:cxn>
              <a:cxn ang="0">
                <a:pos x="479" y="0"/>
              </a:cxn>
              <a:cxn ang="0">
                <a:pos x="112" y="367"/>
              </a:cxn>
              <a:cxn ang="0">
                <a:pos x="112" y="443"/>
              </a:cxn>
              <a:cxn ang="0">
                <a:pos x="72" y="431"/>
              </a:cxn>
              <a:cxn ang="0">
                <a:pos x="0" y="503"/>
              </a:cxn>
              <a:cxn ang="0">
                <a:pos x="72" y="575"/>
              </a:cxn>
              <a:cxn ang="0">
                <a:pos x="112" y="563"/>
              </a:cxn>
              <a:cxn ang="0">
                <a:pos x="112" y="639"/>
              </a:cxn>
              <a:cxn ang="0">
                <a:pos x="751" y="0"/>
              </a:cxn>
              <a:cxn ang="0">
                <a:pos x="675" y="0"/>
              </a:cxn>
            </a:cxnLst>
            <a:rect b="b" l="0" r="r" t="0"/>
            <a:pathLst>
              <a:path h="639" w="751">
                <a:moveTo>
                  <a:pt x="675" y="0"/>
                </a:moveTo>
                <a:cubicBezTo>
                  <a:pt x="682" y="12"/>
                  <a:pt x="687" y="25"/>
                  <a:pt x="687" y="40"/>
                </a:cubicBezTo>
                <a:cubicBezTo>
                  <a:pt x="687" y="80"/>
                  <a:pt x="655" y="112"/>
                  <a:pt x="615" y="112"/>
                </a:cubicBezTo>
                <a:cubicBezTo>
                  <a:pt x="575" y="112"/>
                  <a:pt x="543" y="80"/>
                  <a:pt x="543" y="40"/>
                </a:cubicBezTo>
                <a:cubicBezTo>
                  <a:pt x="543" y="25"/>
                  <a:pt x="547" y="12"/>
                  <a:pt x="555" y="0"/>
                </a:cubicBezTo>
                <a:cubicBezTo>
                  <a:pt x="479" y="0"/>
                  <a:pt x="479" y="0"/>
                  <a:pt x="479" y="0"/>
                </a:cubicBezTo>
                <a:cubicBezTo>
                  <a:pt x="479" y="203"/>
                  <a:pt x="315" y="367"/>
                  <a:pt x="112" y="367"/>
                </a:cubicBezTo>
                <a:cubicBezTo>
                  <a:pt x="112" y="443"/>
                  <a:pt x="112" y="443"/>
                  <a:pt x="112" y="443"/>
                </a:cubicBezTo>
                <a:cubicBezTo>
                  <a:pt x="100" y="436"/>
                  <a:pt x="87" y="431"/>
                  <a:pt x="72" y="431"/>
                </a:cubicBezTo>
                <a:cubicBezTo>
                  <a:pt x="32" y="431"/>
                  <a:pt x="0" y="463"/>
                  <a:pt x="0" y="503"/>
                </a:cubicBezTo>
                <a:cubicBezTo>
                  <a:pt x="0" y="543"/>
                  <a:pt x="32" y="575"/>
                  <a:pt x="72" y="575"/>
                </a:cubicBezTo>
                <a:cubicBezTo>
                  <a:pt x="87" y="575"/>
                  <a:pt x="100" y="570"/>
                  <a:pt x="112" y="563"/>
                </a:cubicBezTo>
                <a:cubicBezTo>
                  <a:pt x="112" y="639"/>
                  <a:pt x="112" y="639"/>
                  <a:pt x="112" y="639"/>
                </a:cubicBezTo>
                <a:cubicBezTo>
                  <a:pt x="465" y="639"/>
                  <a:pt x="751" y="353"/>
                  <a:pt x="751" y="0"/>
                </a:cubicBezTo>
                <a:lnTo>
                  <a:pt x="675" y="0"/>
                </a:lnTo>
                <a:close/>
              </a:path>
            </a:pathLst>
          </a:custGeom>
          <a:solidFill>
            <a:schemeClr val="accent1"/>
          </a:solidFill>
          <a:ln w="38100">
            <a:solidFill>
              <a:schemeClr val="bg1"/>
            </a:solidFill>
            <a:round/>
          </a:ln>
        </p:spPr>
        <p:txBody>
          <a:bodyPr anchor="ctr">
            <a:scene3d>
              <a:camera prst="orthographicFront"/>
              <a:lightRig dir="t" rig="threePt"/>
            </a:scene3d>
            <a:sp3d contourW="12700"/>
          </a:bodyPr>
          <a:lstStyle/>
          <a:p>
            <a:pPr algn="ctr"/>
            <a:endParaRPr/>
          </a:p>
        </p:txBody>
      </p:sp>
      <p:sp>
        <p:nvSpPr>
          <p:cNvPr id="2" name="îṥľídè"/>
          <p:cNvSpPr/>
          <p:nvPr/>
        </p:nvSpPr>
        <p:spPr bwMode="auto">
          <a:xfrm>
            <a:off x="5091265" y="2784628"/>
            <a:ext cx="2009478" cy="2009474"/>
          </a:xfrm>
          <a:prstGeom prst="ellipse">
            <a:avLst/>
          </a:prstGeom>
          <a:blipFill>
            <a:blip r:embed="rId4">
              <a:grayscl/>
            </a:blip>
            <a:stretch>
              <a:fillRect l="-25187" r="-24871"/>
            </a:stretch>
          </a:blipFill>
          <a:ln w="19050">
            <a:noFill/>
            <a:round/>
          </a:ln>
        </p:spPr>
        <p:txBody>
          <a:bodyPr anchor="ctr">
            <a:scene3d>
              <a:camera prst="orthographicFront"/>
              <a:lightRig dir="t" rig="threePt"/>
            </a:scene3d>
            <a:sp3d contourW="12700"/>
          </a:bodyPr>
          <a:lstStyle/>
          <a:p>
            <a:pPr algn="ctr"/>
            <a:endParaRPr/>
          </a:p>
        </p:txBody>
      </p:sp>
      <p:sp>
        <p:nvSpPr>
          <p:cNvPr id="22" name="ïṥļîḑè"/>
          <p:cNvSpPr txBox="1"/>
          <p:nvPr/>
        </p:nvSpPr>
        <p:spPr>
          <a:xfrm flipH="1" rot="18933072">
            <a:off x="4573802" y="2551049"/>
            <a:ext cx="1137335" cy="374488"/>
          </a:xfrm>
          <a:prstGeom prst="rect">
            <a:avLst/>
          </a:prstGeom>
          <a:noFill/>
        </p:spPr>
        <p:txBody>
          <a:bodyPr wrap="none">
            <a:normAutofit/>
            <a:scene3d>
              <a:camera prst="orthographicFront"/>
              <a:lightRig dir="t" rig="threePt"/>
            </a:scene3d>
            <a:sp3d contourW="12700"/>
          </a:bodyPr>
          <a:lstStyle/>
          <a:p>
            <a:pPr algn="ctr"/>
            <a:r>
              <a:rPr altLang="en-US" b="1" lang="zh-CN" sz="1400">
                <a:solidFill>
                  <a:schemeClr val="bg1"/>
                </a:solidFill>
              </a:rPr>
              <a:t>标题文本预设</a:t>
            </a:r>
          </a:p>
        </p:txBody>
      </p:sp>
      <p:sp>
        <p:nvSpPr>
          <p:cNvPr id="23" name="isľídè"/>
          <p:cNvSpPr txBox="1"/>
          <p:nvPr/>
        </p:nvSpPr>
        <p:spPr>
          <a:xfrm rot="3034644">
            <a:off x="6642547" y="2742849"/>
            <a:ext cx="1137335" cy="374488"/>
          </a:xfrm>
          <a:prstGeom prst="rect">
            <a:avLst/>
          </a:prstGeom>
          <a:noFill/>
        </p:spPr>
        <p:txBody>
          <a:bodyPr wrap="none">
            <a:normAutofit/>
            <a:scene3d>
              <a:camera prst="orthographicFront"/>
              <a:lightRig dir="t" rig="threePt"/>
            </a:scene3d>
            <a:sp3d contourW="12700"/>
          </a:bodyPr>
          <a:lstStyle/>
          <a:p>
            <a:pPr algn="ctr"/>
            <a:r>
              <a:rPr altLang="en-US" b="1" lang="zh-CN" sz="1400">
                <a:solidFill>
                  <a:schemeClr val="bg1"/>
                </a:solidFill>
              </a:rPr>
              <a:t>标题文本预设</a:t>
            </a:r>
          </a:p>
        </p:txBody>
      </p:sp>
      <p:sp>
        <p:nvSpPr>
          <p:cNvPr id="24" name="íŝḷiḑê"/>
          <p:cNvSpPr txBox="1"/>
          <p:nvPr/>
        </p:nvSpPr>
        <p:spPr>
          <a:xfrm rot="19035440">
            <a:off x="6482727" y="4699645"/>
            <a:ext cx="1137335" cy="374488"/>
          </a:xfrm>
          <a:prstGeom prst="rect">
            <a:avLst/>
          </a:prstGeom>
          <a:noFill/>
        </p:spPr>
        <p:txBody>
          <a:bodyPr wrap="none">
            <a:normAutofit/>
            <a:scene3d>
              <a:camera prst="orthographicFront"/>
              <a:lightRig dir="t" rig="threePt"/>
            </a:scene3d>
            <a:sp3d contourW="12700"/>
          </a:bodyPr>
          <a:lstStyle/>
          <a:p>
            <a:pPr algn="ctr"/>
            <a:r>
              <a:rPr altLang="en-US" b="1" lang="zh-CN" sz="1400">
                <a:solidFill>
                  <a:schemeClr val="bg1"/>
                </a:solidFill>
              </a:rPr>
              <a:t>标题文本预设</a:t>
            </a:r>
          </a:p>
        </p:txBody>
      </p:sp>
      <p:sp>
        <p:nvSpPr>
          <p:cNvPr id="25" name="îSliďe"/>
          <p:cNvSpPr txBox="1"/>
          <p:nvPr/>
        </p:nvSpPr>
        <p:spPr>
          <a:xfrm rot="2835440">
            <a:off x="4465988" y="4546200"/>
            <a:ext cx="1137335" cy="374488"/>
          </a:xfrm>
          <a:prstGeom prst="rect">
            <a:avLst/>
          </a:prstGeom>
          <a:noFill/>
        </p:spPr>
        <p:txBody>
          <a:bodyPr wrap="none">
            <a:normAutofit/>
            <a:scene3d>
              <a:camera prst="orthographicFront"/>
              <a:lightRig dir="t" rig="threePt"/>
            </a:scene3d>
            <a:sp3d contourW="12700"/>
          </a:bodyPr>
          <a:lstStyle/>
          <a:p>
            <a:pPr algn="ctr"/>
            <a:r>
              <a:rPr altLang="en-US" b="1" lang="zh-CN" sz="1400">
                <a:solidFill>
                  <a:schemeClr val="bg1"/>
                </a:solidFill>
              </a:rPr>
              <a:t>标题文本预设</a:t>
            </a:r>
          </a:p>
        </p:txBody>
      </p:sp>
      <p:grpSp>
        <p:nvGrpSpPr>
          <p:cNvPr id="3" name="组合 2"/>
          <p:cNvGrpSpPr/>
          <p:nvPr/>
        </p:nvGrpSpPr>
        <p:grpSpPr>
          <a:xfrm>
            <a:off x="8184563" y="2259700"/>
            <a:ext cx="2784999" cy="957185"/>
            <a:chOff x="1541719" y="2349127"/>
            <a:chExt cx="2784999" cy="957185"/>
          </a:xfrm>
        </p:grpSpPr>
        <p:sp>
          <p:nvSpPr>
            <p:cNvPr id="5" name="文本框 4"/>
            <p:cNvSpPr txBox="1"/>
            <p:nvPr/>
          </p:nvSpPr>
          <p:spPr>
            <a:xfrm>
              <a:off x="1541718" y="2349127"/>
              <a:ext cx="2133781" cy="365760"/>
            </a:xfrm>
            <a:prstGeom prst="rect">
              <a:avLst/>
            </a:prstGeom>
            <a:noFill/>
          </p:spPr>
          <p:txBody>
            <a:bodyPr rtlCol="0" wrap="square">
              <a:spAutoFit/>
              <a:scene3d>
                <a:camera prst="orthographicFront"/>
                <a:lightRig dir="t" rig="threePt"/>
              </a:scene3d>
              <a:sp3d contourW="12700"/>
            </a:bodyPr>
            <a:lstStyle/>
            <a:p>
              <a:r>
                <a:rPr altLang="en-US" b="1" lang="zh-CN" smtClean="0">
                  <a:solidFill>
                    <a:schemeClr val="tx1">
                      <a:lumMod val="75000"/>
                      <a:lumOff val="25000"/>
                    </a:schemeClr>
                  </a:solidFill>
                  <a:latin charset="0" panose="020b0502020202020204" pitchFamily="34" typeface="Century Gothic"/>
                </a:rPr>
                <a:t>标题文字添加</a:t>
              </a:r>
            </a:p>
          </p:txBody>
        </p:sp>
        <p:sp>
          <p:nvSpPr>
            <p:cNvPr id="6" name="文本框 5"/>
            <p:cNvSpPr txBox="1"/>
            <p:nvPr/>
          </p:nvSpPr>
          <p:spPr>
            <a:xfrm>
              <a:off x="1541719" y="2687681"/>
              <a:ext cx="2784999" cy="612648"/>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000">
                  <a:solidFill>
                    <a:schemeClr val="tx1">
                      <a:lumMod val="65000"/>
                      <a:lumOff val="35000"/>
                    </a:schemeClr>
                  </a:solidFill>
                  <a:latin charset="0" panose="020b0502020202020204" pitchFamily="34" typeface="Century Gothic"/>
                  <a:ea typeface="+mj-ea"/>
                </a:rPr>
                <a:t>The user can demonstrate on a projector or computer, or presentation and make it film to be used in a wider field</a:t>
              </a:r>
            </a:p>
          </p:txBody>
        </p:sp>
      </p:grpSp>
      <p:grpSp>
        <p:nvGrpSpPr>
          <p:cNvPr id="7" name="组合 6"/>
          <p:cNvGrpSpPr/>
          <p:nvPr/>
        </p:nvGrpSpPr>
        <p:grpSpPr>
          <a:xfrm>
            <a:off x="8184563" y="4315509"/>
            <a:ext cx="2784999" cy="957185"/>
            <a:chOff x="1541719" y="2349127"/>
            <a:chExt cx="2784999" cy="957185"/>
          </a:xfrm>
        </p:grpSpPr>
        <p:sp>
          <p:nvSpPr>
            <p:cNvPr id="8" name="文本框 7"/>
            <p:cNvSpPr txBox="1"/>
            <p:nvPr/>
          </p:nvSpPr>
          <p:spPr>
            <a:xfrm>
              <a:off x="1541718" y="2349127"/>
              <a:ext cx="2133781" cy="365760"/>
            </a:xfrm>
            <a:prstGeom prst="rect">
              <a:avLst/>
            </a:prstGeom>
            <a:noFill/>
          </p:spPr>
          <p:txBody>
            <a:bodyPr rtlCol="0" wrap="square">
              <a:spAutoFit/>
              <a:scene3d>
                <a:camera prst="orthographicFront"/>
                <a:lightRig dir="t" rig="threePt"/>
              </a:scene3d>
              <a:sp3d contourW="12700"/>
            </a:bodyPr>
            <a:lstStyle/>
            <a:p>
              <a:r>
                <a:rPr altLang="en-US" b="1" lang="zh-CN" smtClean="0">
                  <a:solidFill>
                    <a:schemeClr val="tx1">
                      <a:lumMod val="75000"/>
                      <a:lumOff val="25000"/>
                    </a:schemeClr>
                  </a:solidFill>
                  <a:latin charset="0" panose="020b0502020202020204" pitchFamily="34" typeface="Century Gothic"/>
                </a:rPr>
                <a:t>标题文字添加</a:t>
              </a:r>
            </a:p>
          </p:txBody>
        </p:sp>
        <p:sp>
          <p:nvSpPr>
            <p:cNvPr id="9" name="文本框 8"/>
            <p:cNvSpPr txBox="1"/>
            <p:nvPr/>
          </p:nvSpPr>
          <p:spPr>
            <a:xfrm>
              <a:off x="1541719" y="2687681"/>
              <a:ext cx="2784999" cy="612648"/>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000">
                  <a:solidFill>
                    <a:schemeClr val="tx1">
                      <a:lumMod val="65000"/>
                      <a:lumOff val="35000"/>
                    </a:schemeClr>
                  </a:solidFill>
                  <a:latin charset="0" panose="020b0502020202020204" pitchFamily="34" typeface="Century Gothic"/>
                  <a:ea typeface="+mj-ea"/>
                </a:rPr>
                <a:t>The user can demonstrate on a projector or computer, or presentation and make it film to be used in a wider field</a:t>
              </a:r>
            </a:p>
          </p:txBody>
        </p:sp>
      </p:grpSp>
      <p:grpSp>
        <p:nvGrpSpPr>
          <p:cNvPr id="10" name="组合 9"/>
          <p:cNvGrpSpPr/>
          <p:nvPr/>
        </p:nvGrpSpPr>
        <p:grpSpPr>
          <a:xfrm>
            <a:off x="1237126" y="2259700"/>
            <a:ext cx="2784999" cy="957185"/>
            <a:chOff x="1541719" y="2349127"/>
            <a:chExt cx="2784999" cy="957185"/>
          </a:xfrm>
        </p:grpSpPr>
        <p:sp>
          <p:nvSpPr>
            <p:cNvPr id="11" name="文本框 10"/>
            <p:cNvSpPr txBox="1"/>
            <p:nvPr/>
          </p:nvSpPr>
          <p:spPr>
            <a:xfrm>
              <a:off x="2192937" y="2349127"/>
              <a:ext cx="2133781" cy="365760"/>
            </a:xfrm>
            <a:prstGeom prst="rect">
              <a:avLst/>
            </a:prstGeom>
            <a:noFill/>
          </p:spPr>
          <p:txBody>
            <a:bodyPr rtlCol="0" wrap="square">
              <a:spAutoFit/>
              <a:scene3d>
                <a:camera prst="orthographicFront"/>
                <a:lightRig dir="t" rig="threePt"/>
              </a:scene3d>
              <a:sp3d contourW="12700"/>
            </a:bodyPr>
            <a:lstStyle/>
            <a:p>
              <a:pPr algn="r"/>
              <a:r>
                <a:rPr altLang="en-US" b="1" lang="zh-CN" smtClean="0">
                  <a:solidFill>
                    <a:schemeClr val="tx1">
                      <a:lumMod val="75000"/>
                      <a:lumOff val="25000"/>
                    </a:schemeClr>
                  </a:solidFill>
                  <a:latin charset="0" panose="020b0502020202020204" pitchFamily="34" typeface="Century Gothic"/>
                </a:rPr>
                <a:t>标题文字添加</a:t>
              </a:r>
            </a:p>
          </p:txBody>
        </p:sp>
        <p:sp>
          <p:nvSpPr>
            <p:cNvPr id="12" name="文本框 11"/>
            <p:cNvSpPr txBox="1"/>
            <p:nvPr/>
          </p:nvSpPr>
          <p:spPr>
            <a:xfrm>
              <a:off x="1541719" y="2687681"/>
              <a:ext cx="2784999" cy="612648"/>
            </a:xfrm>
            <a:prstGeom prst="rect">
              <a:avLst/>
            </a:prstGeom>
            <a:noFill/>
          </p:spPr>
          <p:txBody>
            <a:bodyPr rtlCol="0" wrap="square">
              <a:spAutoFit/>
              <a:scene3d>
                <a:camera prst="orthographicFront"/>
                <a:lightRig dir="t" rig="threePt"/>
              </a:scene3d>
              <a:sp3d contourW="12700"/>
            </a:bodyPr>
            <a:lstStyle/>
            <a:p>
              <a:pPr algn="r">
                <a:lnSpc>
                  <a:spcPct val="114000"/>
                </a:lnSpc>
              </a:pPr>
              <a:r>
                <a:rPr altLang="zh-CN" lang="en-US" sz="1000">
                  <a:solidFill>
                    <a:schemeClr val="tx1">
                      <a:lumMod val="65000"/>
                      <a:lumOff val="35000"/>
                    </a:schemeClr>
                  </a:solidFill>
                  <a:latin charset="0" panose="020b0502020202020204" pitchFamily="34" typeface="Century Gothic"/>
                  <a:ea typeface="+mj-ea"/>
                </a:rPr>
                <a:t>The user can demonstrate on a projector or computer, or presentation and make it film to be used in a wider field</a:t>
              </a:r>
            </a:p>
          </p:txBody>
        </p:sp>
      </p:grpSp>
      <p:grpSp>
        <p:nvGrpSpPr>
          <p:cNvPr id="13" name="组合 12"/>
          <p:cNvGrpSpPr/>
          <p:nvPr/>
        </p:nvGrpSpPr>
        <p:grpSpPr>
          <a:xfrm>
            <a:off x="1237126" y="4315509"/>
            <a:ext cx="2784999" cy="957185"/>
            <a:chOff x="1541719" y="2349127"/>
            <a:chExt cx="2784999" cy="957185"/>
          </a:xfrm>
        </p:grpSpPr>
        <p:sp>
          <p:nvSpPr>
            <p:cNvPr id="14" name="文本框 13"/>
            <p:cNvSpPr txBox="1"/>
            <p:nvPr/>
          </p:nvSpPr>
          <p:spPr>
            <a:xfrm>
              <a:off x="2192937" y="2349127"/>
              <a:ext cx="2133781" cy="365760"/>
            </a:xfrm>
            <a:prstGeom prst="rect">
              <a:avLst/>
            </a:prstGeom>
            <a:noFill/>
          </p:spPr>
          <p:txBody>
            <a:bodyPr rtlCol="0" wrap="square">
              <a:spAutoFit/>
              <a:scene3d>
                <a:camera prst="orthographicFront"/>
                <a:lightRig dir="t" rig="threePt"/>
              </a:scene3d>
              <a:sp3d contourW="12700"/>
            </a:bodyPr>
            <a:lstStyle/>
            <a:p>
              <a:pPr algn="r"/>
              <a:r>
                <a:rPr altLang="en-US" b="1" lang="zh-CN" smtClean="0">
                  <a:solidFill>
                    <a:schemeClr val="tx1">
                      <a:lumMod val="75000"/>
                      <a:lumOff val="25000"/>
                    </a:schemeClr>
                  </a:solidFill>
                  <a:latin charset="0" panose="020b0502020202020204" pitchFamily="34" typeface="Century Gothic"/>
                </a:rPr>
                <a:t>标题文字添加</a:t>
              </a:r>
            </a:p>
          </p:txBody>
        </p:sp>
        <p:sp>
          <p:nvSpPr>
            <p:cNvPr id="45" name="文本框 44"/>
            <p:cNvSpPr txBox="1"/>
            <p:nvPr/>
          </p:nvSpPr>
          <p:spPr>
            <a:xfrm>
              <a:off x="1541719" y="2687681"/>
              <a:ext cx="2784999" cy="612648"/>
            </a:xfrm>
            <a:prstGeom prst="rect">
              <a:avLst/>
            </a:prstGeom>
            <a:noFill/>
          </p:spPr>
          <p:txBody>
            <a:bodyPr rtlCol="0" wrap="square">
              <a:spAutoFit/>
              <a:scene3d>
                <a:camera prst="orthographicFront"/>
                <a:lightRig dir="t" rig="threePt"/>
              </a:scene3d>
              <a:sp3d contourW="12700"/>
            </a:bodyPr>
            <a:lstStyle/>
            <a:p>
              <a:pPr algn="r">
                <a:lnSpc>
                  <a:spcPct val="114000"/>
                </a:lnSpc>
              </a:pPr>
              <a:r>
                <a:rPr altLang="zh-CN" lang="en-US" sz="1000">
                  <a:solidFill>
                    <a:schemeClr val="tx1">
                      <a:lumMod val="65000"/>
                      <a:lumOff val="35000"/>
                    </a:schemeClr>
                  </a:solidFill>
                  <a:latin charset="0" panose="020b0502020202020204" pitchFamily="34" typeface="Century Gothic"/>
                  <a:ea typeface="+mj-ea"/>
                </a:rPr>
                <a:t>The user can demonstrate on a projector or computer, or presentation and make it film to be used in a wider field</a:t>
              </a:r>
            </a:p>
          </p:txBody>
        </p:sp>
      </p:grpSp>
    </p:spTree>
  </p:cSld>
  <p:clrMapOvr>
    <a:masterClrMapping/>
  </p:clrMapOvr>
  <p:transition spd="slow">
    <p:push/>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ïşlîḍê"/>
          <p:cNvSpPr/>
          <p:nvPr/>
        </p:nvSpPr>
        <p:spPr>
          <a:xfrm rot="18900000">
            <a:off x="5491000" y="2284413"/>
            <a:ext cx="1210001" cy="1210001"/>
          </a:xfrm>
          <a:prstGeom prst="rect">
            <a:avLst/>
          </a:prstGeom>
          <a:blipFill dpi="0" rotWithShape="0">
            <a:blip r:embed="rId3"/>
            <a:stretch>
              <a:fillRect b="14644" l="2736" r="2984" t="14644"/>
            </a:stretch>
          </a:blipFill>
          <a:ln w="12700">
            <a:solidFill>
              <a:schemeClr val="bg1">
                <a:lumMod val="85000"/>
              </a:schemeClr>
            </a:solidFill>
            <a:miter lim="400000"/>
          </a:ln>
        </p:spPr>
        <p:txBody>
          <a:bodyPr anchor="ctr"/>
          <a:lstStyle/>
          <a:p>
            <a:pPr algn="ctr"/>
            <a:endParaRPr/>
          </a:p>
        </p:txBody>
      </p:sp>
      <p:sp>
        <p:nvSpPr>
          <p:cNvPr id="25" name="iṩľíḍe"/>
          <p:cNvSpPr/>
          <p:nvPr/>
        </p:nvSpPr>
        <p:spPr>
          <a:xfrm rot="18900000">
            <a:off x="5491000" y="4084312"/>
            <a:ext cx="1210001" cy="1210001"/>
          </a:xfrm>
          <a:prstGeom prst="rect">
            <a:avLst/>
          </a:prstGeom>
          <a:blipFill dpi="0" rotWithShape="0">
            <a:blip r:embed="rId4"/>
            <a:stretch>
              <a:fillRect b="14644" l="-3240" r="-2867" t="14644"/>
            </a:stretch>
          </a:blipFill>
          <a:ln w="12700">
            <a:solidFill>
              <a:schemeClr val="bg1">
                <a:lumMod val="85000"/>
              </a:schemeClr>
            </a:solidFill>
            <a:miter lim="400000"/>
          </a:ln>
        </p:spPr>
        <p:txBody>
          <a:bodyPr anchor="ctr"/>
          <a:lstStyle/>
          <a:p>
            <a:pPr algn="ctr"/>
            <a:endParaRPr/>
          </a:p>
        </p:txBody>
      </p:sp>
      <p:sp>
        <p:nvSpPr>
          <p:cNvPr id="26" name="íṥļïḋe"/>
          <p:cNvSpPr/>
          <p:nvPr/>
        </p:nvSpPr>
        <p:spPr>
          <a:xfrm rot="18900000">
            <a:off x="6390949" y="3184363"/>
            <a:ext cx="1210001" cy="1210001"/>
          </a:xfrm>
          <a:prstGeom prst="rect">
            <a:avLst/>
          </a:prstGeom>
          <a:blipFill dpi="0" rotWithShape="0">
            <a:blip r:embed="rId5"/>
            <a:stretch>
              <a:fillRect b="14644" l="-3429" r="-3053" t="14644"/>
            </a:stretch>
          </a:blipFill>
          <a:ln w="12700">
            <a:solidFill>
              <a:schemeClr val="bg1">
                <a:lumMod val="85000"/>
              </a:schemeClr>
            </a:solidFill>
            <a:miter lim="400000"/>
          </a:ln>
        </p:spPr>
        <p:txBody>
          <a:bodyPr anchor="ctr"/>
          <a:lstStyle/>
          <a:p>
            <a:pPr algn="ctr"/>
            <a:endParaRPr/>
          </a:p>
        </p:txBody>
      </p:sp>
      <p:sp>
        <p:nvSpPr>
          <p:cNvPr id="27" name="îs1iḋê"/>
          <p:cNvSpPr/>
          <p:nvPr/>
        </p:nvSpPr>
        <p:spPr>
          <a:xfrm rot="18900000">
            <a:off x="4591050" y="3184363"/>
            <a:ext cx="1210001" cy="1210001"/>
          </a:xfrm>
          <a:prstGeom prst="rect">
            <a:avLst/>
          </a:prstGeom>
          <a:blipFill dpi="0" rotWithShape="0">
            <a:blip r:embed="rId6"/>
            <a:stretch>
              <a:fillRect b="14644" l="-3429" r="-3053" t="14644"/>
            </a:stretch>
          </a:blipFill>
          <a:ln w="12700">
            <a:solidFill>
              <a:schemeClr val="bg1">
                <a:lumMod val="85000"/>
              </a:schemeClr>
            </a:solidFill>
            <a:miter lim="400000"/>
          </a:ln>
        </p:spPr>
        <p:txBody>
          <a:bodyPr anchor="ctr"/>
          <a:lstStyle/>
          <a:p>
            <a:pPr algn="ctr"/>
            <a:endParaRPr/>
          </a:p>
        </p:txBody>
      </p:sp>
      <p:grpSp>
        <p:nvGrpSpPr>
          <p:cNvPr id="38" name="组合 37"/>
          <p:cNvGrpSpPr/>
          <p:nvPr/>
        </p:nvGrpSpPr>
        <p:grpSpPr>
          <a:xfrm>
            <a:off x="7780858" y="2122123"/>
            <a:ext cx="3279861" cy="1062407"/>
            <a:chOff x="1085274" y="2349127"/>
            <a:chExt cx="3279861" cy="1062407"/>
          </a:xfrm>
        </p:grpSpPr>
        <p:sp>
          <p:nvSpPr>
            <p:cNvPr id="39" name="文本框 38"/>
            <p:cNvSpPr txBox="1"/>
            <p:nvPr/>
          </p:nvSpPr>
          <p:spPr>
            <a:xfrm>
              <a:off x="1085274" y="2349127"/>
              <a:ext cx="2133781" cy="365760"/>
            </a:xfrm>
            <a:prstGeom prst="rect">
              <a:avLst/>
            </a:prstGeom>
            <a:noFill/>
          </p:spPr>
          <p:txBody>
            <a:bodyPr rtlCol="0" wrap="square">
              <a:spAutoFit/>
              <a:scene3d>
                <a:camera prst="orthographicFront"/>
                <a:lightRig dir="t" rig="threePt"/>
              </a:scene3d>
              <a:sp3d contourW="12700"/>
            </a:bodyPr>
            <a:lstStyle/>
            <a:p>
              <a:r>
                <a:rPr altLang="en-US" b="1" lang="zh-CN" smtClean="0">
                  <a:solidFill>
                    <a:schemeClr val="tx1">
                      <a:lumMod val="75000"/>
                      <a:lumOff val="25000"/>
                    </a:schemeClr>
                  </a:solidFill>
                  <a:latin charset="0" panose="020b0502020202020204" pitchFamily="34" typeface="Century Gothic"/>
                </a:rPr>
                <a:t>标题文字添加</a:t>
              </a:r>
            </a:p>
          </p:txBody>
        </p:sp>
        <p:sp>
          <p:nvSpPr>
            <p:cNvPr id="40" name="文本框 39"/>
            <p:cNvSpPr txBox="1"/>
            <p:nvPr/>
          </p:nvSpPr>
          <p:spPr>
            <a:xfrm>
              <a:off x="1085276" y="2687681"/>
              <a:ext cx="3279861" cy="716890"/>
            </a:xfrm>
            <a:prstGeom prst="rect">
              <a:avLst/>
            </a:prstGeom>
            <a:noFill/>
          </p:spPr>
          <p:txBody>
            <a:bodyPr rtlCol="0" wrap="square">
              <a:spAutoFit/>
              <a:scene3d>
                <a:camera prst="orthographicFront"/>
                <a:lightRig dir="t" rig="threePt"/>
              </a:scene3d>
              <a:sp3d contourW="12700"/>
            </a:bodyPr>
            <a:lstStyle/>
            <a:p>
              <a:pPr algn="just">
                <a:lnSpc>
                  <a:spcPct val="114000"/>
                </a:lnSpc>
              </a:pPr>
              <a:r>
                <a:rPr altLang="zh-CN" lang="en-US" sz="1200">
                  <a:solidFill>
                    <a:schemeClr val="tx1">
                      <a:lumMod val="50000"/>
                      <a:lumOff val="50000"/>
                    </a:schemeClr>
                  </a:solidFill>
                  <a:latin charset="0" panose="020b0502020202020204" pitchFamily="34" typeface="Century Gothic"/>
                  <a:ea typeface="+mj-ea"/>
                </a:rPr>
                <a:t>The user can demonstrate on a projector or computer, or presentation and make it film to be used in a wider field</a:t>
              </a:r>
            </a:p>
          </p:txBody>
        </p:sp>
      </p:grpSp>
      <p:grpSp>
        <p:nvGrpSpPr>
          <p:cNvPr id="41" name="组合 40"/>
          <p:cNvGrpSpPr/>
          <p:nvPr/>
        </p:nvGrpSpPr>
        <p:grpSpPr>
          <a:xfrm>
            <a:off x="7780858" y="4406659"/>
            <a:ext cx="3279861" cy="1062407"/>
            <a:chOff x="1085274" y="2349127"/>
            <a:chExt cx="3279861" cy="1062407"/>
          </a:xfrm>
        </p:grpSpPr>
        <p:sp>
          <p:nvSpPr>
            <p:cNvPr id="42" name="文本框 41"/>
            <p:cNvSpPr txBox="1"/>
            <p:nvPr/>
          </p:nvSpPr>
          <p:spPr>
            <a:xfrm>
              <a:off x="1085274" y="2349128"/>
              <a:ext cx="2133781" cy="365760"/>
            </a:xfrm>
            <a:prstGeom prst="rect">
              <a:avLst/>
            </a:prstGeom>
            <a:noFill/>
          </p:spPr>
          <p:txBody>
            <a:bodyPr rtlCol="0" wrap="square">
              <a:spAutoFit/>
              <a:scene3d>
                <a:camera prst="orthographicFront"/>
                <a:lightRig dir="t" rig="threePt"/>
              </a:scene3d>
              <a:sp3d contourW="12700"/>
            </a:bodyPr>
            <a:lstStyle/>
            <a:p>
              <a:r>
                <a:rPr altLang="en-US" b="1" lang="zh-CN" smtClean="0">
                  <a:solidFill>
                    <a:schemeClr val="tx1">
                      <a:lumMod val="75000"/>
                      <a:lumOff val="25000"/>
                    </a:schemeClr>
                  </a:solidFill>
                  <a:latin charset="0" panose="020b0502020202020204" pitchFamily="34" typeface="Century Gothic"/>
                </a:rPr>
                <a:t>标题文字添加</a:t>
              </a:r>
            </a:p>
          </p:txBody>
        </p:sp>
        <p:sp>
          <p:nvSpPr>
            <p:cNvPr id="43" name="文本框 42"/>
            <p:cNvSpPr txBox="1"/>
            <p:nvPr/>
          </p:nvSpPr>
          <p:spPr>
            <a:xfrm>
              <a:off x="1085276" y="2687681"/>
              <a:ext cx="3279861" cy="716890"/>
            </a:xfrm>
            <a:prstGeom prst="rect">
              <a:avLst/>
            </a:prstGeom>
            <a:noFill/>
          </p:spPr>
          <p:txBody>
            <a:bodyPr rtlCol="0" wrap="square">
              <a:spAutoFit/>
              <a:scene3d>
                <a:camera prst="orthographicFront"/>
                <a:lightRig dir="t" rig="threePt"/>
              </a:scene3d>
              <a:sp3d contourW="12700"/>
            </a:bodyPr>
            <a:lstStyle/>
            <a:p>
              <a:pPr algn="just">
                <a:lnSpc>
                  <a:spcPct val="114000"/>
                </a:lnSpc>
              </a:pPr>
              <a:r>
                <a:rPr altLang="zh-CN" lang="en-US" sz="1200">
                  <a:solidFill>
                    <a:schemeClr val="tx1">
                      <a:lumMod val="50000"/>
                      <a:lumOff val="50000"/>
                    </a:schemeClr>
                  </a:solidFill>
                  <a:latin charset="0" panose="020b0502020202020204" pitchFamily="34" typeface="Century Gothic"/>
                  <a:ea typeface="+mj-ea"/>
                </a:rPr>
                <a:t>The user can demonstrate on a projector or computer, or presentation and make it film to be used in a wider field</a:t>
              </a:r>
            </a:p>
          </p:txBody>
        </p:sp>
      </p:grpSp>
      <p:grpSp>
        <p:nvGrpSpPr>
          <p:cNvPr id="44" name="组合 43"/>
          <p:cNvGrpSpPr/>
          <p:nvPr/>
        </p:nvGrpSpPr>
        <p:grpSpPr>
          <a:xfrm>
            <a:off x="1143000" y="2122123"/>
            <a:ext cx="3279861" cy="1062407"/>
            <a:chOff x="1085274" y="2349127"/>
            <a:chExt cx="3279861" cy="1062407"/>
          </a:xfrm>
        </p:grpSpPr>
        <p:sp>
          <p:nvSpPr>
            <p:cNvPr id="45" name="文本框 44"/>
            <p:cNvSpPr txBox="1"/>
            <p:nvPr/>
          </p:nvSpPr>
          <p:spPr>
            <a:xfrm>
              <a:off x="2231354" y="2349127"/>
              <a:ext cx="2133781" cy="365760"/>
            </a:xfrm>
            <a:prstGeom prst="rect">
              <a:avLst/>
            </a:prstGeom>
            <a:noFill/>
          </p:spPr>
          <p:txBody>
            <a:bodyPr rtlCol="0" wrap="square">
              <a:spAutoFit/>
              <a:scene3d>
                <a:camera prst="orthographicFront"/>
                <a:lightRig dir="t" rig="threePt"/>
              </a:scene3d>
              <a:sp3d contourW="12700"/>
            </a:bodyPr>
            <a:lstStyle/>
            <a:p>
              <a:pPr algn="r"/>
              <a:r>
                <a:rPr altLang="en-US" b="1" lang="zh-CN" smtClean="0">
                  <a:solidFill>
                    <a:schemeClr val="tx1">
                      <a:lumMod val="75000"/>
                      <a:lumOff val="25000"/>
                    </a:schemeClr>
                  </a:solidFill>
                  <a:latin charset="0" panose="020b0502020202020204" pitchFamily="34" typeface="Century Gothic"/>
                </a:rPr>
                <a:t>标题文字添加</a:t>
              </a:r>
            </a:p>
          </p:txBody>
        </p:sp>
        <p:sp>
          <p:nvSpPr>
            <p:cNvPr id="46" name="文本框 45"/>
            <p:cNvSpPr txBox="1"/>
            <p:nvPr/>
          </p:nvSpPr>
          <p:spPr>
            <a:xfrm>
              <a:off x="1085274" y="2687681"/>
              <a:ext cx="3279861" cy="716890"/>
            </a:xfrm>
            <a:prstGeom prst="rect">
              <a:avLst/>
            </a:prstGeom>
            <a:noFill/>
          </p:spPr>
          <p:txBody>
            <a:bodyPr rtlCol="0" wrap="square">
              <a:spAutoFit/>
              <a:scene3d>
                <a:camera prst="orthographicFront"/>
                <a:lightRig dir="t" rig="threePt"/>
              </a:scene3d>
              <a:sp3d contourW="12700"/>
            </a:bodyPr>
            <a:lstStyle/>
            <a:p>
              <a:pPr algn="r">
                <a:lnSpc>
                  <a:spcPct val="114000"/>
                </a:lnSpc>
              </a:pPr>
              <a:r>
                <a:rPr altLang="zh-CN" lang="en-US" sz="1200">
                  <a:solidFill>
                    <a:schemeClr val="tx1">
                      <a:lumMod val="50000"/>
                      <a:lumOff val="50000"/>
                    </a:schemeClr>
                  </a:solidFill>
                  <a:latin charset="0" panose="020b0502020202020204" pitchFamily="34" typeface="Century Gothic"/>
                  <a:ea typeface="+mj-ea"/>
                </a:rPr>
                <a:t>The user can demonstrate on a projector or computer, or presentation and make it film to be used in a wider field</a:t>
              </a:r>
            </a:p>
          </p:txBody>
        </p:sp>
      </p:grpSp>
      <p:grpSp>
        <p:nvGrpSpPr>
          <p:cNvPr id="47" name="组合 46"/>
          <p:cNvGrpSpPr/>
          <p:nvPr/>
        </p:nvGrpSpPr>
        <p:grpSpPr>
          <a:xfrm>
            <a:off x="1143000" y="4406659"/>
            <a:ext cx="3279861" cy="1062407"/>
            <a:chOff x="1085274" y="2349127"/>
            <a:chExt cx="3279861" cy="1062407"/>
          </a:xfrm>
        </p:grpSpPr>
        <p:sp>
          <p:nvSpPr>
            <p:cNvPr id="48" name="文本框 47"/>
            <p:cNvSpPr txBox="1"/>
            <p:nvPr/>
          </p:nvSpPr>
          <p:spPr>
            <a:xfrm>
              <a:off x="2231354" y="2349128"/>
              <a:ext cx="2133781" cy="365760"/>
            </a:xfrm>
            <a:prstGeom prst="rect">
              <a:avLst/>
            </a:prstGeom>
            <a:noFill/>
          </p:spPr>
          <p:txBody>
            <a:bodyPr rtlCol="0" wrap="square">
              <a:spAutoFit/>
              <a:scene3d>
                <a:camera prst="orthographicFront"/>
                <a:lightRig dir="t" rig="threePt"/>
              </a:scene3d>
              <a:sp3d contourW="12700"/>
            </a:bodyPr>
            <a:lstStyle/>
            <a:p>
              <a:pPr algn="r"/>
              <a:r>
                <a:rPr altLang="en-US" b="1" lang="zh-CN" smtClean="0">
                  <a:solidFill>
                    <a:schemeClr val="tx1">
                      <a:lumMod val="75000"/>
                      <a:lumOff val="25000"/>
                    </a:schemeClr>
                  </a:solidFill>
                  <a:latin charset="0" panose="020b0502020202020204" pitchFamily="34" typeface="Century Gothic"/>
                </a:rPr>
                <a:t>标题文字添加</a:t>
              </a:r>
            </a:p>
          </p:txBody>
        </p:sp>
        <p:sp>
          <p:nvSpPr>
            <p:cNvPr id="49" name="文本框 48"/>
            <p:cNvSpPr txBox="1"/>
            <p:nvPr/>
          </p:nvSpPr>
          <p:spPr>
            <a:xfrm>
              <a:off x="1085274" y="2687681"/>
              <a:ext cx="3279861" cy="716890"/>
            </a:xfrm>
            <a:prstGeom prst="rect">
              <a:avLst/>
            </a:prstGeom>
            <a:noFill/>
          </p:spPr>
          <p:txBody>
            <a:bodyPr rtlCol="0" wrap="square">
              <a:spAutoFit/>
              <a:scene3d>
                <a:camera prst="orthographicFront"/>
                <a:lightRig dir="t" rig="threePt"/>
              </a:scene3d>
              <a:sp3d contourW="12700"/>
            </a:bodyPr>
            <a:lstStyle/>
            <a:p>
              <a:pPr algn="r">
                <a:lnSpc>
                  <a:spcPct val="114000"/>
                </a:lnSpc>
              </a:pPr>
              <a:r>
                <a:rPr altLang="zh-CN" lang="en-US" sz="1200">
                  <a:solidFill>
                    <a:schemeClr val="tx1">
                      <a:lumMod val="50000"/>
                      <a:lumOff val="50000"/>
                    </a:schemeClr>
                  </a:solidFill>
                  <a:latin charset="0" panose="020b0502020202020204" pitchFamily="34" typeface="Century Gothic"/>
                  <a:ea typeface="+mj-ea"/>
                </a:rPr>
                <a:t>The user can demonstrate on a projector or computer, or presentation and make it film to be used in a wider field</a:t>
              </a:r>
            </a:p>
          </p:txBody>
        </p:sp>
      </p:grpSp>
      <p:pic>
        <p:nvPicPr>
          <p:cNvPr id="18" name="图片 17"/>
          <p:cNvPicPr>
            <a:picLocks noChangeAspect="1"/>
          </p:cNvPicPr>
          <p:nvPr/>
        </p:nvPicPr>
        <p:blipFill>
          <a:blip r:embed="rId7">
            <a:extLst>
              <a:ext uri="{28A0092B-C50C-407E-A947-70E740481C1C}">
                <a14:useLocalDpi val="0"/>
              </a:ext>
            </a:extLst>
          </a:blip>
          <a:stretch>
            <a:fillRect/>
          </a:stretch>
        </p:blipFill>
        <p:spPr>
          <a:xfrm rot="5400000">
            <a:off x="5947133" y="377262"/>
            <a:ext cx="297732" cy="457200"/>
          </a:xfrm>
          <a:prstGeom prst="rect">
            <a:avLst/>
          </a:prstGeom>
        </p:spPr>
      </p:pic>
      <p:sp>
        <p:nvSpPr>
          <p:cNvPr id="19" name="文本框 18"/>
          <p:cNvSpPr txBox="1"/>
          <p:nvPr/>
        </p:nvSpPr>
        <p:spPr>
          <a:xfrm>
            <a:off x="4937760" y="798129"/>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accent1"/>
                </a:solidFill>
                <a:latin charset="0" panose="020b0502020202020204" pitchFamily="34" typeface="Century Gothic"/>
              </a:rPr>
              <a:t>工作完成情况</a:t>
            </a:r>
          </a:p>
        </p:txBody>
      </p:sp>
      <p:sp>
        <p:nvSpPr>
          <p:cNvPr id="20" name="文本框 19"/>
          <p:cNvSpPr txBox="1"/>
          <p:nvPr/>
        </p:nvSpPr>
        <p:spPr>
          <a:xfrm>
            <a:off x="4115196" y="1264429"/>
            <a:ext cx="3961607" cy="243840"/>
          </a:xfrm>
          <a:prstGeom prst="rect">
            <a:avLst/>
          </a:prstGeom>
          <a:noFill/>
        </p:spPr>
        <p:txBody>
          <a:bodyPr rtlCol="0" wrap="square">
            <a:spAutoFit/>
            <a:scene3d>
              <a:camera prst="orthographicFront"/>
              <a:lightRig dir="t" rig="threePt"/>
            </a:scene3d>
            <a:sp3d contourW="12700"/>
          </a:bodyPr>
          <a:lstStyle/>
          <a:p>
            <a:pPr algn="ctr"/>
            <a:r>
              <a:rPr altLang="zh-CN" lang="en-US" smtClean="0" sz="1000">
                <a:solidFill>
                  <a:schemeClr val="bg1">
                    <a:lumMod val="65000"/>
                  </a:schemeClr>
                </a:solidFill>
                <a:latin charset="0" panose="020b0502020202020204" pitchFamily="34" typeface="Century Gothic"/>
              </a:rPr>
              <a:t>print the presentation and make it into a film a wider field</a:t>
            </a:r>
          </a:p>
        </p:txBody>
      </p:sp>
    </p:spTree>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p:cTn dur="500" fill="hold" id="7"/>
                                        <p:tgtEl>
                                          <p:spTgt spid="24"/>
                                        </p:tgtEl>
                                        <p:attrNameLst>
                                          <p:attrName>ppt_w</p:attrName>
                                        </p:attrNameLst>
                                      </p:cBhvr>
                                      <p:tavLst>
                                        <p:tav tm="0">
                                          <p:val>
                                            <p:fltVal val="0"/>
                                          </p:val>
                                        </p:tav>
                                        <p:tav tm="100000">
                                          <p:val>
                                            <p:strVal val="#ppt_w"/>
                                          </p:val>
                                        </p:tav>
                                      </p:tavLst>
                                    </p:anim>
                                    <p:anim calcmode="lin" valueType="num">
                                      <p:cBhvr>
                                        <p:cTn dur="500" fill="hold" id="8"/>
                                        <p:tgtEl>
                                          <p:spTgt spid="24"/>
                                        </p:tgtEl>
                                        <p:attrNameLst>
                                          <p:attrName>ppt_h</p:attrName>
                                        </p:attrNameLst>
                                      </p:cBhvr>
                                      <p:tavLst>
                                        <p:tav tm="0">
                                          <p:val>
                                            <p:fltVal val="0"/>
                                          </p:val>
                                        </p:tav>
                                        <p:tav tm="100000">
                                          <p:val>
                                            <p:strVal val="#ppt_h"/>
                                          </p:val>
                                        </p:tav>
                                      </p:tavLst>
                                    </p:anim>
                                    <p:animEffect filter="fade" transition="in">
                                      <p:cBhvr>
                                        <p:cTn dur="500" id="9"/>
                                        <p:tgtEl>
                                          <p:spTgt spid="24"/>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25"/>
                                        </p:tgtEl>
                                        <p:attrNameLst>
                                          <p:attrName>style.visibility</p:attrName>
                                        </p:attrNameLst>
                                      </p:cBhvr>
                                      <p:to>
                                        <p:strVal val="visible"/>
                                      </p:to>
                                    </p:set>
                                    <p:anim calcmode="lin" valueType="num">
                                      <p:cBhvr>
                                        <p:cTn dur="500" fill="hold" id="12"/>
                                        <p:tgtEl>
                                          <p:spTgt spid="25"/>
                                        </p:tgtEl>
                                        <p:attrNameLst>
                                          <p:attrName>ppt_w</p:attrName>
                                        </p:attrNameLst>
                                      </p:cBhvr>
                                      <p:tavLst>
                                        <p:tav tm="0">
                                          <p:val>
                                            <p:fltVal val="0"/>
                                          </p:val>
                                        </p:tav>
                                        <p:tav tm="100000">
                                          <p:val>
                                            <p:strVal val="#ppt_w"/>
                                          </p:val>
                                        </p:tav>
                                      </p:tavLst>
                                    </p:anim>
                                    <p:anim calcmode="lin" valueType="num">
                                      <p:cBhvr>
                                        <p:cTn dur="500" fill="hold" id="13"/>
                                        <p:tgtEl>
                                          <p:spTgt spid="25"/>
                                        </p:tgtEl>
                                        <p:attrNameLst>
                                          <p:attrName>ppt_h</p:attrName>
                                        </p:attrNameLst>
                                      </p:cBhvr>
                                      <p:tavLst>
                                        <p:tav tm="0">
                                          <p:val>
                                            <p:fltVal val="0"/>
                                          </p:val>
                                        </p:tav>
                                        <p:tav tm="100000">
                                          <p:val>
                                            <p:strVal val="#ppt_h"/>
                                          </p:val>
                                        </p:tav>
                                      </p:tavLst>
                                    </p:anim>
                                    <p:animEffect filter="fade" transition="in">
                                      <p:cBhvr>
                                        <p:cTn dur="500" id="14"/>
                                        <p:tgtEl>
                                          <p:spTgt spid="25"/>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26"/>
                                        </p:tgtEl>
                                        <p:attrNameLst>
                                          <p:attrName>style.visibility</p:attrName>
                                        </p:attrNameLst>
                                      </p:cBhvr>
                                      <p:to>
                                        <p:strVal val="visible"/>
                                      </p:to>
                                    </p:set>
                                    <p:anim calcmode="lin" valueType="num">
                                      <p:cBhvr>
                                        <p:cTn dur="500" fill="hold" id="17"/>
                                        <p:tgtEl>
                                          <p:spTgt spid="26"/>
                                        </p:tgtEl>
                                        <p:attrNameLst>
                                          <p:attrName>ppt_w</p:attrName>
                                        </p:attrNameLst>
                                      </p:cBhvr>
                                      <p:tavLst>
                                        <p:tav tm="0">
                                          <p:val>
                                            <p:fltVal val="0"/>
                                          </p:val>
                                        </p:tav>
                                        <p:tav tm="100000">
                                          <p:val>
                                            <p:strVal val="#ppt_w"/>
                                          </p:val>
                                        </p:tav>
                                      </p:tavLst>
                                    </p:anim>
                                    <p:anim calcmode="lin" valueType="num">
                                      <p:cBhvr>
                                        <p:cTn dur="500" fill="hold" id="18"/>
                                        <p:tgtEl>
                                          <p:spTgt spid="26"/>
                                        </p:tgtEl>
                                        <p:attrNameLst>
                                          <p:attrName>ppt_h</p:attrName>
                                        </p:attrNameLst>
                                      </p:cBhvr>
                                      <p:tavLst>
                                        <p:tav tm="0">
                                          <p:val>
                                            <p:fltVal val="0"/>
                                          </p:val>
                                        </p:tav>
                                        <p:tav tm="100000">
                                          <p:val>
                                            <p:strVal val="#ppt_h"/>
                                          </p:val>
                                        </p:tav>
                                      </p:tavLst>
                                    </p:anim>
                                    <p:animEffect filter="fade" transition="in">
                                      <p:cBhvr>
                                        <p:cTn dur="500" id="19"/>
                                        <p:tgtEl>
                                          <p:spTgt spid="26"/>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27"/>
                                        </p:tgtEl>
                                        <p:attrNameLst>
                                          <p:attrName>style.visibility</p:attrName>
                                        </p:attrNameLst>
                                      </p:cBhvr>
                                      <p:to>
                                        <p:strVal val="visible"/>
                                      </p:to>
                                    </p:set>
                                    <p:anim calcmode="lin" valueType="num">
                                      <p:cBhvr>
                                        <p:cTn dur="500" fill="hold" id="22"/>
                                        <p:tgtEl>
                                          <p:spTgt spid="27"/>
                                        </p:tgtEl>
                                        <p:attrNameLst>
                                          <p:attrName>ppt_w</p:attrName>
                                        </p:attrNameLst>
                                      </p:cBhvr>
                                      <p:tavLst>
                                        <p:tav tm="0">
                                          <p:val>
                                            <p:fltVal val="0"/>
                                          </p:val>
                                        </p:tav>
                                        <p:tav tm="100000">
                                          <p:val>
                                            <p:strVal val="#ppt_w"/>
                                          </p:val>
                                        </p:tav>
                                      </p:tavLst>
                                    </p:anim>
                                    <p:anim calcmode="lin" valueType="num">
                                      <p:cBhvr>
                                        <p:cTn dur="500" fill="hold" id="23"/>
                                        <p:tgtEl>
                                          <p:spTgt spid="27"/>
                                        </p:tgtEl>
                                        <p:attrNameLst>
                                          <p:attrName>ppt_h</p:attrName>
                                        </p:attrNameLst>
                                      </p:cBhvr>
                                      <p:tavLst>
                                        <p:tav tm="0">
                                          <p:val>
                                            <p:fltVal val="0"/>
                                          </p:val>
                                        </p:tav>
                                        <p:tav tm="100000">
                                          <p:val>
                                            <p:strVal val="#ppt_h"/>
                                          </p:val>
                                        </p:tav>
                                      </p:tavLst>
                                    </p:anim>
                                    <p:animEffect filter="fade" transition="in">
                                      <p:cBhvr>
                                        <p:cTn dur="500" id="24"/>
                                        <p:tgtEl>
                                          <p:spTgt spid="27"/>
                                        </p:tgtEl>
                                      </p:cBhvr>
                                    </p:animEffect>
                                  </p:childTnLst>
                                </p:cTn>
                              </p:par>
                            </p:childTnLst>
                          </p:cTn>
                        </p:par>
                        <p:par>
                          <p:cTn fill="hold" id="25" nodeType="afterGroup">
                            <p:stCondLst>
                              <p:cond delay="500"/>
                            </p:stCondLst>
                            <p:childTnLst>
                              <p:par>
                                <p:cTn fill="hold" id="26" nodeType="afterEffect" presetClass="entr" presetID="14" presetSubtype="10">
                                  <p:stCondLst>
                                    <p:cond delay="0"/>
                                  </p:stCondLst>
                                  <p:childTnLst>
                                    <p:set>
                                      <p:cBhvr>
                                        <p:cTn dur="1" fill="hold" id="27">
                                          <p:stCondLst>
                                            <p:cond delay="0"/>
                                          </p:stCondLst>
                                        </p:cTn>
                                        <p:tgtEl>
                                          <p:spTgt spid="44"/>
                                        </p:tgtEl>
                                        <p:attrNameLst>
                                          <p:attrName>style.visibility</p:attrName>
                                        </p:attrNameLst>
                                      </p:cBhvr>
                                      <p:to>
                                        <p:strVal val="visible"/>
                                      </p:to>
                                    </p:set>
                                    <p:animEffect filter="randombar(horizontal)" transition="in">
                                      <p:cBhvr>
                                        <p:cTn dur="500" id="28"/>
                                        <p:tgtEl>
                                          <p:spTgt spid="44"/>
                                        </p:tgtEl>
                                      </p:cBhvr>
                                    </p:animEffect>
                                  </p:childTnLst>
                                </p:cTn>
                              </p:par>
                              <p:par>
                                <p:cTn fill="hold" id="29" nodeType="withEffect" presetClass="entr" presetID="14" presetSubtype="10">
                                  <p:stCondLst>
                                    <p:cond delay="0"/>
                                  </p:stCondLst>
                                  <p:childTnLst>
                                    <p:set>
                                      <p:cBhvr>
                                        <p:cTn dur="1" fill="hold" id="30">
                                          <p:stCondLst>
                                            <p:cond delay="0"/>
                                          </p:stCondLst>
                                        </p:cTn>
                                        <p:tgtEl>
                                          <p:spTgt spid="47"/>
                                        </p:tgtEl>
                                        <p:attrNameLst>
                                          <p:attrName>style.visibility</p:attrName>
                                        </p:attrNameLst>
                                      </p:cBhvr>
                                      <p:to>
                                        <p:strVal val="visible"/>
                                      </p:to>
                                    </p:set>
                                    <p:animEffect filter="randombar(horizontal)" transition="in">
                                      <p:cBhvr>
                                        <p:cTn dur="500" id="31"/>
                                        <p:tgtEl>
                                          <p:spTgt spid="47"/>
                                        </p:tgtEl>
                                      </p:cBhvr>
                                    </p:animEffect>
                                  </p:childTnLst>
                                </p:cTn>
                              </p:par>
                              <p:par>
                                <p:cTn fill="hold" id="32" nodeType="withEffect" presetClass="entr" presetID="14" presetSubtype="10">
                                  <p:stCondLst>
                                    <p:cond delay="0"/>
                                  </p:stCondLst>
                                  <p:childTnLst>
                                    <p:set>
                                      <p:cBhvr>
                                        <p:cTn dur="1" fill="hold" id="33">
                                          <p:stCondLst>
                                            <p:cond delay="0"/>
                                          </p:stCondLst>
                                        </p:cTn>
                                        <p:tgtEl>
                                          <p:spTgt spid="38"/>
                                        </p:tgtEl>
                                        <p:attrNameLst>
                                          <p:attrName>style.visibility</p:attrName>
                                        </p:attrNameLst>
                                      </p:cBhvr>
                                      <p:to>
                                        <p:strVal val="visible"/>
                                      </p:to>
                                    </p:set>
                                    <p:animEffect filter="randombar(horizontal)" transition="in">
                                      <p:cBhvr>
                                        <p:cTn dur="500" id="34"/>
                                        <p:tgtEl>
                                          <p:spTgt spid="38"/>
                                        </p:tgtEl>
                                      </p:cBhvr>
                                    </p:animEffect>
                                  </p:childTnLst>
                                </p:cTn>
                              </p:par>
                              <p:par>
                                <p:cTn fill="hold" id="35" nodeType="withEffect" presetClass="entr" presetID="14" presetSubtype="10">
                                  <p:stCondLst>
                                    <p:cond delay="0"/>
                                  </p:stCondLst>
                                  <p:childTnLst>
                                    <p:set>
                                      <p:cBhvr>
                                        <p:cTn dur="1" fill="hold" id="36">
                                          <p:stCondLst>
                                            <p:cond delay="0"/>
                                          </p:stCondLst>
                                        </p:cTn>
                                        <p:tgtEl>
                                          <p:spTgt spid="41"/>
                                        </p:tgtEl>
                                        <p:attrNameLst>
                                          <p:attrName>style.visibility</p:attrName>
                                        </p:attrNameLst>
                                      </p:cBhvr>
                                      <p:to>
                                        <p:strVal val="visible"/>
                                      </p:to>
                                    </p:set>
                                    <p:animEffect filter="randombar(horizontal)" transition="in">
                                      <p:cBhvr>
                                        <p:cTn dur="500" id="37"/>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26"/>
      <p:bldP grpId="0" spid="27"/>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4" name="图片 23"/>
          <p:cNvPicPr>
            <a:picLocks noChangeAspect="1"/>
          </p:cNvPicPr>
          <p:nvPr/>
        </p:nvPicPr>
        <p:blipFill>
          <a:blip r:embed="rId3">
            <a:extLst>
              <a:ext uri="{28A0092B-C50C-407E-A947-70E740481C1C}">
                <a14:useLocalDpi val="0"/>
              </a:ext>
            </a:extLst>
          </a:blip>
          <a:stretch>
            <a:fillRect/>
          </a:stretch>
        </p:blipFill>
        <p:spPr>
          <a:xfrm rot="5400000">
            <a:off x="5947133" y="377262"/>
            <a:ext cx="297732" cy="457200"/>
          </a:xfrm>
          <a:prstGeom prst="rect">
            <a:avLst/>
          </a:prstGeom>
        </p:spPr>
      </p:pic>
      <p:sp>
        <p:nvSpPr>
          <p:cNvPr id="25" name="文本框 24"/>
          <p:cNvSpPr txBox="1"/>
          <p:nvPr/>
        </p:nvSpPr>
        <p:spPr>
          <a:xfrm>
            <a:off x="4937760" y="798129"/>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accent1"/>
                </a:solidFill>
                <a:latin charset="0" panose="020b0502020202020204" pitchFamily="34" typeface="Century Gothic"/>
              </a:rPr>
              <a:t>工作完成情况</a:t>
            </a:r>
          </a:p>
        </p:txBody>
      </p:sp>
      <p:sp>
        <p:nvSpPr>
          <p:cNvPr id="41" name="文本框 40"/>
          <p:cNvSpPr txBox="1"/>
          <p:nvPr/>
        </p:nvSpPr>
        <p:spPr>
          <a:xfrm>
            <a:off x="4115196" y="1264429"/>
            <a:ext cx="3961607" cy="243840"/>
          </a:xfrm>
          <a:prstGeom prst="rect">
            <a:avLst/>
          </a:prstGeom>
          <a:noFill/>
        </p:spPr>
        <p:txBody>
          <a:bodyPr rtlCol="0" wrap="square">
            <a:spAutoFit/>
            <a:scene3d>
              <a:camera prst="orthographicFront"/>
              <a:lightRig dir="t" rig="threePt"/>
            </a:scene3d>
            <a:sp3d contourW="12700"/>
          </a:bodyPr>
          <a:lstStyle/>
          <a:p>
            <a:pPr algn="ctr"/>
            <a:r>
              <a:rPr altLang="zh-CN" lang="en-US" smtClean="0" sz="1000">
                <a:solidFill>
                  <a:schemeClr val="bg1">
                    <a:lumMod val="65000"/>
                  </a:schemeClr>
                </a:solidFill>
                <a:latin charset="0" panose="020b0502020202020204" pitchFamily="34" typeface="Century Gothic"/>
              </a:rPr>
              <a:t>print the presentation and make it into a film a wider field</a:t>
            </a:r>
          </a:p>
        </p:txBody>
      </p:sp>
      <p:cxnSp>
        <p:nvCxnSpPr>
          <p:cNvPr id="8" name="直接连接符 7"/>
          <p:cNvCxnSpPr/>
          <p:nvPr/>
        </p:nvCxnSpPr>
        <p:spPr>
          <a:xfrm>
            <a:off x="1162150" y="3794508"/>
            <a:ext cx="4457228" cy="0"/>
          </a:xfrm>
          <a:prstGeom prst="line">
            <a:avLst/>
          </a:prstGeom>
          <a:ln cap="rnd" w="3175">
            <a:solidFill>
              <a:schemeClr val="bg1">
                <a:lumMod val="85000"/>
              </a:schemeClr>
            </a:solidFill>
            <a:round/>
            <a:headEnd type="none"/>
            <a:tailEnd len="med" type="none" w="med"/>
          </a:ln>
        </p:spPr>
        <p:style>
          <a:lnRef idx="1">
            <a:schemeClr val="accent1"/>
          </a:lnRef>
          <a:fillRef idx="0">
            <a:schemeClr val="accent1"/>
          </a:fillRef>
          <a:effectRef idx="0">
            <a:schemeClr val="accent1"/>
          </a:effectRef>
          <a:fontRef idx="minor">
            <a:schemeClr val="tx1"/>
          </a:fontRef>
        </p:style>
      </p:cxnSp>
      <p:grpSp>
        <p:nvGrpSpPr>
          <p:cNvPr id="9" name="íṥ1ïďe"/>
          <p:cNvGrpSpPr/>
          <p:nvPr/>
        </p:nvGrpSpPr>
        <p:grpSpPr>
          <a:xfrm>
            <a:off x="5717392" y="2232559"/>
            <a:ext cx="5630999" cy="3113608"/>
            <a:chOff x="503602" y="2132856"/>
            <a:chExt cx="5859098" cy="3239723"/>
          </a:xfrm>
        </p:grpSpPr>
        <p:grpSp>
          <p:nvGrpSpPr>
            <p:cNvPr id="10" name="ïṣļîḑe"/>
            <p:cNvGrpSpPr/>
            <p:nvPr/>
          </p:nvGrpSpPr>
          <p:grpSpPr>
            <a:xfrm>
              <a:off x="503602" y="5249660"/>
              <a:ext cx="5859098" cy="122919"/>
              <a:chOff x="-1348120" y="5777968"/>
              <a:chExt cx="9361040" cy="187524"/>
            </a:xfrm>
          </p:grpSpPr>
          <p:sp>
            <p:nvSpPr>
              <p:cNvPr id="2" name="ïṡľîḍe"/>
              <p:cNvSpPr/>
              <p:nvPr/>
            </p:nvSpPr>
            <p:spPr>
              <a:xfrm flipV="1">
                <a:off x="-1348120" y="5928916"/>
                <a:ext cx="9361040" cy="36576"/>
              </a:xfrm>
              <a:prstGeom prst="trapezoid">
                <a:avLst>
                  <a:gd fmla="val 814192" name="adj"/>
                </a:avLst>
              </a:prstGeom>
              <a:solidFill>
                <a:srgbClr val="808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3" name="iṧḻíḑe"/>
              <p:cNvSpPr/>
              <p:nvPr/>
            </p:nvSpPr>
            <p:spPr>
              <a:xfrm>
                <a:off x="-1348120" y="5777968"/>
                <a:ext cx="9361040" cy="151090"/>
              </a:xfrm>
              <a:prstGeom prst="rect">
                <a:avLst/>
              </a:pr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grpSp>
          <p:nvGrpSpPr>
            <p:cNvPr id="11" name="ïṩlíḍe"/>
            <p:cNvGrpSpPr/>
            <p:nvPr/>
          </p:nvGrpSpPr>
          <p:grpSpPr>
            <a:xfrm>
              <a:off x="1002671" y="2132856"/>
              <a:ext cx="4860960" cy="3080807"/>
              <a:chOff x="-375492" y="1139528"/>
              <a:chExt cx="7415785" cy="4700016"/>
            </a:xfrm>
          </p:grpSpPr>
          <p:grpSp>
            <p:nvGrpSpPr>
              <p:cNvPr id="13" name="ïsľiďe"/>
              <p:cNvGrpSpPr/>
              <p:nvPr/>
            </p:nvGrpSpPr>
            <p:grpSpPr>
              <a:xfrm>
                <a:off x="-375492" y="1139528"/>
                <a:ext cx="7415785" cy="4700016"/>
                <a:chOff x="-375492" y="1139528"/>
                <a:chExt cx="7415785" cy="4700016"/>
              </a:xfrm>
            </p:grpSpPr>
            <p:sp>
              <p:nvSpPr>
                <p:cNvPr id="15" name="îsľíḍe"/>
                <p:cNvSpPr/>
                <p:nvPr/>
              </p:nvSpPr>
              <p:spPr>
                <a:xfrm>
                  <a:off x="-375492" y="1139528"/>
                  <a:ext cx="7415784" cy="4700016"/>
                </a:xfrm>
                <a:custGeom>
                  <a:gdLst>
                    <a:gd fmla="*/ 224028 w 7415784" name="connsiteX0"/>
                    <a:gd fmla="*/ 269748 h 4700016" name="connsiteY0"/>
                    <a:gd fmla="*/ 224028 w 7415784" name="connsiteX1"/>
                    <a:gd fmla="*/ 4430268 h 4700016" name="connsiteY1"/>
                    <a:gd fmla="*/ 7191756 w 7415784" name="connsiteX2"/>
                    <a:gd fmla="*/ 4430268 h 4700016" name="connsiteY2"/>
                    <a:gd fmla="*/ 7191756 w 7415784" name="connsiteX3"/>
                    <a:gd fmla="*/ 269748 h 4700016" name="connsiteY3"/>
                    <a:gd fmla="*/ 266867 w 7415784" name="connsiteX4"/>
                    <a:gd fmla="*/ 0 h 4700016" name="connsiteY4"/>
                    <a:gd fmla="*/ 7148917 w 7415784" name="connsiteX5"/>
                    <a:gd fmla="*/ 0 h 4700016" name="connsiteY5"/>
                    <a:gd fmla="*/ 7415784 w 7415784" name="connsiteX6"/>
                    <a:gd fmla="*/ 266867 h 4700016" name="connsiteY6"/>
                    <a:gd fmla="*/ 7415784 w 7415784" name="connsiteX7"/>
                    <a:gd fmla="*/ 4433149 h 4700016" name="connsiteY7"/>
                    <a:gd fmla="*/ 7148917 w 7415784" name="connsiteX8"/>
                    <a:gd fmla="*/ 4700016 h 4700016" name="connsiteY8"/>
                    <a:gd fmla="*/ 266867 w 7415784" name="connsiteX9"/>
                    <a:gd fmla="*/ 4700016 h 4700016" name="connsiteY9"/>
                    <a:gd fmla="*/ 0 w 7415784" name="connsiteX10"/>
                    <a:gd fmla="*/ 4433149 h 4700016" name="connsiteY10"/>
                    <a:gd fmla="*/ 0 w 7415784" name="connsiteX11"/>
                    <a:gd fmla="*/ 266867 h 4700016" name="connsiteY11"/>
                    <a:gd fmla="*/ 266867 w 7415784" name="connsiteX12"/>
                    <a:gd fmla="*/ 0 h 4700016"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4700016" w="7415783">
                      <a:moveTo>
                        <a:pt x="224028" y="269748"/>
                      </a:moveTo>
                      <a:lnTo>
                        <a:pt x="224028" y="4430268"/>
                      </a:lnTo>
                      <a:lnTo>
                        <a:pt x="7191756" y="4430268"/>
                      </a:lnTo>
                      <a:lnTo>
                        <a:pt x="7191756" y="269748"/>
                      </a:lnTo>
                      <a:close/>
                      <a:moveTo>
                        <a:pt x="266867" y="0"/>
                      </a:moveTo>
                      <a:lnTo>
                        <a:pt x="7148917" y="0"/>
                      </a:lnTo>
                      <a:cubicBezTo>
                        <a:pt x="7296304" y="0"/>
                        <a:pt x="7415784" y="119480"/>
                        <a:pt x="7415784" y="266867"/>
                      </a:cubicBezTo>
                      <a:lnTo>
                        <a:pt x="7415784" y="4433149"/>
                      </a:lnTo>
                      <a:cubicBezTo>
                        <a:pt x="7415784" y="4580536"/>
                        <a:pt x="7296304" y="4700016"/>
                        <a:pt x="7148917" y="4700016"/>
                      </a:cubicBezTo>
                      <a:lnTo>
                        <a:pt x="266867" y="4700016"/>
                      </a:lnTo>
                      <a:cubicBezTo>
                        <a:pt x="119480" y="4700016"/>
                        <a:pt x="0" y="4580536"/>
                        <a:pt x="0" y="4433149"/>
                      </a:cubicBezTo>
                      <a:lnTo>
                        <a:pt x="0" y="266867"/>
                      </a:lnTo>
                      <a:cubicBezTo>
                        <a:pt x="0" y="119480"/>
                        <a:pt x="119480" y="0"/>
                        <a:pt x="266867" y="0"/>
                      </a:cubicBezTo>
                      <a:close/>
                    </a:path>
                  </a:pathLst>
                </a:cu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16" name="íṡlïḓé"/>
                <p:cNvSpPr/>
                <p:nvPr/>
              </p:nvSpPr>
              <p:spPr>
                <a:xfrm>
                  <a:off x="-358011" y="1160080"/>
                  <a:ext cx="7380820" cy="4658913"/>
                </a:xfrm>
                <a:custGeom>
                  <a:gdLst>
                    <a:gd fmla="*/ 252028 w 7380820" name="connsiteX0"/>
                    <a:gd fmla="*/ 295230 h 4658912" name="connsiteY0"/>
                    <a:gd fmla="*/ 252028 w 7380820" name="connsiteX1"/>
                    <a:gd fmla="*/ 4363682 h 4658912" name="connsiteY1"/>
                    <a:gd fmla="*/ 7128792 w 7380820" name="connsiteX2"/>
                    <a:gd fmla="*/ 4363682 h 4658912" name="connsiteY2"/>
                    <a:gd fmla="*/ 7128792 w 7380820" name="connsiteX3"/>
                    <a:gd fmla="*/ 295230 h 4658912" name="connsiteY3"/>
                    <a:gd fmla="*/ 264533 w 7380820" name="connsiteX4"/>
                    <a:gd fmla="*/ 0 h 4658912" name="connsiteY4"/>
                    <a:gd fmla="*/ 7116287 w 7380820" name="connsiteX5"/>
                    <a:gd fmla="*/ 0 h 4658912" name="connsiteY5"/>
                    <a:gd fmla="*/ 7380820 w 7380820" name="connsiteX6"/>
                    <a:gd fmla="*/ 264533 h 4658912" name="connsiteY6"/>
                    <a:gd fmla="*/ 7380820 w 7380820" name="connsiteX7"/>
                    <a:gd fmla="*/ 4394379 h 4658912" name="connsiteY7"/>
                    <a:gd fmla="*/ 7116287 w 7380820" name="connsiteX8"/>
                    <a:gd fmla="*/ 4658912 h 4658912" name="connsiteY8"/>
                    <a:gd fmla="*/ 264533 w 7380820" name="connsiteX9"/>
                    <a:gd fmla="*/ 4658912 h 4658912" name="connsiteY9"/>
                    <a:gd fmla="*/ 0 w 7380820" name="connsiteX10"/>
                    <a:gd fmla="*/ 4394379 h 4658912" name="connsiteY10"/>
                    <a:gd fmla="*/ 0 w 7380820" name="connsiteX11"/>
                    <a:gd fmla="*/ 264533 h 4658912" name="connsiteY11"/>
                    <a:gd fmla="*/ 264533 w 7380820" name="connsiteX12"/>
                    <a:gd fmla="*/ 0 h 4658912"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4658912" w="7380820">
                      <a:moveTo>
                        <a:pt x="252028" y="295230"/>
                      </a:moveTo>
                      <a:lnTo>
                        <a:pt x="252028" y="4363682"/>
                      </a:lnTo>
                      <a:lnTo>
                        <a:pt x="7128792" y="4363682"/>
                      </a:lnTo>
                      <a:lnTo>
                        <a:pt x="7128792" y="295230"/>
                      </a:lnTo>
                      <a:close/>
                      <a:moveTo>
                        <a:pt x="264533" y="0"/>
                      </a:moveTo>
                      <a:lnTo>
                        <a:pt x="7116287" y="0"/>
                      </a:lnTo>
                      <a:cubicBezTo>
                        <a:pt x="7262385" y="0"/>
                        <a:pt x="7380820" y="118435"/>
                        <a:pt x="7380820" y="264533"/>
                      </a:cubicBezTo>
                      <a:lnTo>
                        <a:pt x="7380820" y="4394379"/>
                      </a:lnTo>
                      <a:cubicBezTo>
                        <a:pt x="7380820" y="4540477"/>
                        <a:pt x="7262385" y="4658912"/>
                        <a:pt x="7116287" y="4658912"/>
                      </a:cubicBezTo>
                      <a:lnTo>
                        <a:pt x="264533" y="4658912"/>
                      </a:lnTo>
                      <a:cubicBezTo>
                        <a:pt x="118435" y="4658912"/>
                        <a:pt x="0" y="4540477"/>
                        <a:pt x="0" y="4394379"/>
                      </a:cubicBezTo>
                      <a:lnTo>
                        <a:pt x="0" y="264533"/>
                      </a:lnTo>
                      <a:cubicBezTo>
                        <a:pt x="0" y="118435"/>
                        <a:pt x="118435" y="0"/>
                        <a:pt x="264533" y="0"/>
                      </a:cubicBez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hidden="1" id="5" name="ïsľîḑé"/>
                <p:cNvSpPr/>
                <p:nvPr/>
              </p:nvSpPr>
              <p:spPr>
                <a:xfrm>
                  <a:off x="4509683" y="1139528"/>
                  <a:ext cx="2530610" cy="4700016"/>
                </a:xfrm>
                <a:custGeom>
                  <a:gdLst>
                    <a:gd fmla="*/ 0 w 2530610" name="connsiteX0"/>
                    <a:gd fmla="*/ 0 h 4700016" name="connsiteY0"/>
                    <a:gd fmla="*/ 2263743 w 2530610" name="connsiteX1"/>
                    <a:gd fmla="*/ 0 h 4700016" name="connsiteY1"/>
                    <a:gd fmla="*/ 2530610 w 2530610" name="connsiteX2"/>
                    <a:gd fmla="*/ 266867 h 4700016" name="connsiteY2"/>
                    <a:gd fmla="*/ 2530610 w 2530610" name="connsiteX3"/>
                    <a:gd fmla="*/ 4433149 h 4700016" name="connsiteY3"/>
                    <a:gd fmla="*/ 2263743 w 2530610" name="connsiteX4"/>
                    <a:gd fmla="*/ 4700016 h 4700016" name="connsiteY4"/>
                    <a:gd fmla="*/ 1961175 w 2530610" name="connsiteX5"/>
                    <a:gd fmla="*/ 4700016 h 470001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700016" w="2530610">
                      <a:moveTo>
                        <a:pt x="0" y="0"/>
                      </a:moveTo>
                      <a:lnTo>
                        <a:pt x="2263743" y="0"/>
                      </a:lnTo>
                      <a:cubicBezTo>
                        <a:pt x="2411130" y="0"/>
                        <a:pt x="2530610" y="119480"/>
                        <a:pt x="2530610" y="266867"/>
                      </a:cubicBezTo>
                      <a:lnTo>
                        <a:pt x="2530610" y="4433149"/>
                      </a:lnTo>
                      <a:cubicBezTo>
                        <a:pt x="2530610" y="4580536"/>
                        <a:pt x="2411130" y="4700016"/>
                        <a:pt x="2263743" y="4700016"/>
                      </a:cubicBezTo>
                      <a:lnTo>
                        <a:pt x="1961175" y="4700016"/>
                      </a:lnTo>
                      <a:close/>
                    </a:path>
                  </a:pathLst>
                </a:custGeom>
                <a:gradFill>
                  <a:gsLst>
                    <a:gs pos="0">
                      <a:srgbClr val="FFFFFF">
                        <a:alpha val="30000"/>
                      </a:srgbClr>
                    </a:gs>
                    <a:gs pos="100000">
                      <a:srgbClr val="FFFFFF">
                        <a:alpha val="0"/>
                      </a:srgb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sp>
            <p:nvSpPr>
              <p:cNvPr id="14" name="îṥļidè"/>
              <p:cNvSpPr/>
              <p:nvPr/>
            </p:nvSpPr>
            <p:spPr>
              <a:xfrm>
                <a:off x="3260392" y="1241052"/>
                <a:ext cx="144016" cy="144016"/>
              </a:xfrm>
              <a:prstGeom prst="ellipse">
                <a:avLst/>
              </a:prstGeom>
              <a:gradFill flip="none" rotWithShape="1">
                <a:gsLst>
                  <a:gs pos="17000">
                    <a:schemeClr val="tx1"/>
                  </a:gs>
                  <a:gs pos="34000">
                    <a:srgbClr val="000000">
                      <a:lumMod val="84000"/>
                      <a:lumOff val="16000"/>
                    </a:srgbClr>
                  </a:gs>
                  <a:gs pos="100000">
                    <a:schemeClr val="bg1">
                      <a:lumMod val="50000"/>
                      <a:lumOff val="50000"/>
                    </a:schemeClr>
                  </a:gs>
                </a:gsLst>
                <a:path path="circle">
                  <a:fillToRect b="50000" l="50000" r="50000" t="50000"/>
                </a:path>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sp>
          <p:nvSpPr>
            <p:cNvPr id="12" name="í$lïḓé"/>
            <p:cNvSpPr/>
            <p:nvPr/>
          </p:nvSpPr>
          <p:spPr>
            <a:xfrm>
              <a:off x="1125953" y="2313358"/>
              <a:ext cx="4588140" cy="2699819"/>
            </a:xfrm>
            <a:prstGeom prst="rect">
              <a:avLst/>
            </a:prstGeom>
            <a:blipFill>
              <a:blip r:embed="rId4">
                <a:grayscl/>
              </a:blip>
              <a:stretch>
                <a:fillRect b="-6616" t="-6679"/>
              </a:stretch>
            </a:blipFill>
            <a:ln algn="ctr" cap="flat" cmpd="sng" w="635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45" name="组合 44"/>
          <p:cNvGrpSpPr/>
          <p:nvPr/>
        </p:nvGrpSpPr>
        <p:grpSpPr>
          <a:xfrm>
            <a:off x="1152625" y="2434944"/>
            <a:ext cx="4856143" cy="1030309"/>
            <a:chOff x="1152625" y="2434944"/>
            <a:chExt cx="4856143" cy="1030309"/>
          </a:xfrm>
        </p:grpSpPr>
        <p:grpSp>
          <p:nvGrpSpPr>
            <p:cNvPr id="6" name="işļîḑè"/>
            <p:cNvGrpSpPr/>
            <p:nvPr/>
          </p:nvGrpSpPr>
          <p:grpSpPr>
            <a:xfrm>
              <a:off x="1152625" y="2434944"/>
              <a:ext cx="1190855" cy="1009650"/>
              <a:chOff x="905188" y="4738440"/>
              <a:chExt cx="1190855" cy="1009650"/>
            </a:xfrm>
          </p:grpSpPr>
          <p:sp>
            <p:nvSpPr>
              <p:cNvPr id="7" name="iṥļïḍe"/>
              <p:cNvSpPr/>
              <p:nvPr/>
            </p:nvSpPr>
            <p:spPr bwMode="auto">
              <a:xfrm>
                <a:off x="905188" y="4738440"/>
                <a:ext cx="964142" cy="1009650"/>
              </a:xfrm>
              <a:prstGeom prst="rect">
                <a:avLst/>
              </a:prstGeom>
              <a:noFill/>
              <a:ln>
                <a:noFill/>
              </a:ln>
            </p:spPr>
            <p:txBody>
              <a:bodyPr anchor="ctr" bIns="0" lIns="0" rIns="0" tIns="0" wrap="none">
                <a:normAutofit/>
              </a:bodyPr>
              <a:lstStyle/>
              <a:p>
                <a:pPr algn="l"/>
                <a:r>
                  <a:rPr lang="en-US" smtClean="0" sz="5400">
                    <a:solidFill>
                      <a:schemeClr val="accent1"/>
                    </a:solidFill>
                    <a:latin charset="0" panose="020b0502020202020204" pitchFamily="34" typeface="Century Gothic"/>
                  </a:rPr>
                  <a:t>47</a:t>
                </a:r>
              </a:p>
            </p:txBody>
          </p:sp>
          <p:sp>
            <p:nvSpPr>
              <p:cNvPr id="23" name="ïṡ1iďé"/>
              <p:cNvSpPr/>
              <p:nvPr/>
            </p:nvSpPr>
            <p:spPr bwMode="auto">
              <a:xfrm>
                <a:off x="1701716" y="4955928"/>
                <a:ext cx="365125" cy="492125"/>
              </a:xfrm>
              <a:prstGeom prst="rect">
                <a:avLst/>
              </a:prstGeom>
              <a:noFill/>
              <a:ln>
                <a:noFill/>
              </a:ln>
            </p:spPr>
            <p:txBody>
              <a:bodyPr anchor="ctr" bIns="0" lIns="0" rIns="0" tIns="0" wrap="none">
                <a:normAutofit/>
              </a:bodyPr>
              <a:lstStyle/>
              <a:p>
                <a:pPr algn="l"/>
                <a:r>
                  <a:rPr lang="en-US" smtClean="0" sz="3200">
                    <a:solidFill>
                      <a:schemeClr val="accent1"/>
                    </a:solidFill>
                  </a:rPr>
                  <a:t>%</a:t>
                </a:r>
              </a:p>
            </p:txBody>
          </p:sp>
          <p:cxnSp>
            <p:nvCxnSpPr>
              <p:cNvPr id="42" name="直接连接符 41"/>
              <p:cNvCxnSpPr/>
              <p:nvPr/>
            </p:nvCxnSpPr>
            <p:spPr>
              <a:xfrm flipH="1">
                <a:off x="2096043" y="4955928"/>
                <a:ext cx="0" cy="777328"/>
              </a:xfrm>
              <a:prstGeom prst="line">
                <a:avLst/>
              </a:prstGeom>
              <a:ln cap="rnd" w="3175">
                <a:solidFill>
                  <a:schemeClr val="bg1">
                    <a:lumMod val="85000"/>
                  </a:schemeClr>
                </a:solidFill>
                <a:round/>
                <a:headEnd type="none"/>
                <a:tailEnd len="med" type="none" w="med"/>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2433536" y="2613353"/>
              <a:ext cx="3575232" cy="851900"/>
              <a:chOff x="1085274" y="2349127"/>
              <a:chExt cx="3575232" cy="851900"/>
            </a:xfrm>
          </p:grpSpPr>
          <p:sp>
            <p:nvSpPr>
              <p:cNvPr id="44" name="文本框 43"/>
              <p:cNvSpPr txBox="1"/>
              <p:nvPr/>
            </p:nvSpPr>
            <p:spPr>
              <a:xfrm>
                <a:off x="1085274" y="2349127"/>
                <a:ext cx="2133781" cy="365760"/>
              </a:xfrm>
              <a:prstGeom prst="rect">
                <a:avLst/>
              </a:prstGeom>
              <a:noFill/>
            </p:spPr>
            <p:txBody>
              <a:bodyPr rtlCol="0" wrap="square">
                <a:spAutoFit/>
                <a:scene3d>
                  <a:camera prst="orthographicFront"/>
                  <a:lightRig dir="t" rig="threePt"/>
                </a:scene3d>
                <a:sp3d contourW="12700"/>
              </a:bodyPr>
              <a:lstStyle/>
              <a:p>
                <a:r>
                  <a:rPr altLang="en-US" b="1" lang="zh-CN" smtClean="0">
                    <a:solidFill>
                      <a:schemeClr val="accent1"/>
                    </a:solidFill>
                    <a:latin charset="0" panose="020b0502020202020204" pitchFamily="34" typeface="Century Gothic"/>
                  </a:rPr>
                  <a:t>标题文字添加</a:t>
                </a:r>
              </a:p>
            </p:txBody>
          </p:sp>
          <p:sp>
            <p:nvSpPr>
              <p:cNvPr id="46" name="文本框 45"/>
              <p:cNvSpPr txBox="1"/>
              <p:nvPr/>
            </p:nvSpPr>
            <p:spPr>
              <a:xfrm>
                <a:off x="1085274" y="2687681"/>
                <a:ext cx="3575232" cy="508406"/>
              </a:xfrm>
              <a:prstGeom prst="rect">
                <a:avLst/>
              </a:prstGeom>
              <a:noFill/>
            </p:spPr>
            <p:txBody>
              <a:bodyPr rtlCol="0" wrap="square">
                <a:spAutoFit/>
                <a:scene3d>
                  <a:camera prst="orthographicFront"/>
                  <a:lightRig dir="t" rig="threePt"/>
                </a:scene3d>
                <a:sp3d contourW="12700"/>
              </a:bodyPr>
              <a:lstStyle/>
              <a:p>
                <a:pPr algn="just">
                  <a:lnSpc>
                    <a:spcPct val="114000"/>
                  </a:lnSpc>
                </a:pPr>
                <a:r>
                  <a:rPr altLang="zh-CN" lang="en-US" smtClean="0" sz="1200">
                    <a:solidFill>
                      <a:schemeClr val="tx1">
                        <a:lumMod val="50000"/>
                        <a:lumOff val="50000"/>
                      </a:schemeClr>
                    </a:solidFill>
                    <a:latin charset="0" panose="020b0502020202020204" pitchFamily="34" typeface="Century Gothic"/>
                    <a:ea typeface="+mj-ea"/>
                  </a:rPr>
                  <a:t>print the presentation and make it film to be used in a wider field</a:t>
                </a:r>
              </a:p>
            </p:txBody>
          </p:sp>
        </p:grpSp>
      </p:grpSp>
      <p:grpSp>
        <p:nvGrpSpPr>
          <p:cNvPr id="47" name="组合 46"/>
          <p:cNvGrpSpPr/>
          <p:nvPr/>
        </p:nvGrpSpPr>
        <p:grpSpPr>
          <a:xfrm>
            <a:off x="1152625" y="4042056"/>
            <a:ext cx="4856143" cy="1032102"/>
            <a:chOff x="1152625" y="4042056"/>
            <a:chExt cx="4856143" cy="1032102"/>
          </a:xfrm>
        </p:grpSpPr>
        <p:grpSp>
          <p:nvGrpSpPr>
            <p:cNvPr id="48" name="ïṩlíḓe"/>
            <p:cNvGrpSpPr/>
            <p:nvPr/>
          </p:nvGrpSpPr>
          <p:grpSpPr>
            <a:xfrm>
              <a:off x="1152625" y="4042056"/>
              <a:ext cx="1190855" cy="1009650"/>
              <a:chOff x="905188" y="4738440"/>
              <a:chExt cx="1190855" cy="1009650"/>
            </a:xfrm>
          </p:grpSpPr>
          <p:sp>
            <p:nvSpPr>
              <p:cNvPr id="49" name="iśļïďê"/>
              <p:cNvSpPr/>
              <p:nvPr/>
            </p:nvSpPr>
            <p:spPr bwMode="auto">
              <a:xfrm>
                <a:off x="905188" y="4738440"/>
                <a:ext cx="964142" cy="1009650"/>
              </a:xfrm>
              <a:prstGeom prst="rect">
                <a:avLst/>
              </a:prstGeom>
              <a:noFill/>
              <a:ln>
                <a:noFill/>
              </a:ln>
            </p:spPr>
            <p:txBody>
              <a:bodyPr anchor="ctr" bIns="0" lIns="0" rIns="0" tIns="0" wrap="none">
                <a:normAutofit/>
              </a:bodyPr>
              <a:lstStyle/>
              <a:p>
                <a:pPr algn="l"/>
                <a:r>
                  <a:rPr lang="en-US" smtClean="0" sz="5400">
                    <a:solidFill>
                      <a:schemeClr val="accent3"/>
                    </a:solidFill>
                    <a:latin charset="0" panose="020b0502020202020204" pitchFamily="34" typeface="Century Gothic"/>
                  </a:rPr>
                  <a:t>33</a:t>
                </a:r>
              </a:p>
            </p:txBody>
          </p:sp>
          <p:sp>
            <p:nvSpPr>
              <p:cNvPr id="50" name="ïṣ1ïḋe"/>
              <p:cNvSpPr/>
              <p:nvPr/>
            </p:nvSpPr>
            <p:spPr bwMode="auto">
              <a:xfrm>
                <a:off x="1701716" y="4955928"/>
                <a:ext cx="365125" cy="492125"/>
              </a:xfrm>
              <a:prstGeom prst="rect">
                <a:avLst/>
              </a:prstGeom>
              <a:noFill/>
              <a:ln>
                <a:noFill/>
              </a:ln>
            </p:spPr>
            <p:txBody>
              <a:bodyPr anchor="ctr" bIns="0" lIns="0" rIns="0" tIns="0" wrap="none">
                <a:normAutofit/>
              </a:bodyPr>
              <a:lstStyle/>
              <a:p>
                <a:pPr algn="l"/>
                <a:r>
                  <a:rPr lang="en-US" smtClean="0" sz="3200">
                    <a:solidFill>
                      <a:schemeClr val="accent3"/>
                    </a:solidFill>
                  </a:rPr>
                  <a:t>%</a:t>
                </a:r>
              </a:p>
            </p:txBody>
          </p:sp>
          <p:cxnSp>
            <p:nvCxnSpPr>
              <p:cNvPr id="51" name="直接连接符 50"/>
              <p:cNvCxnSpPr/>
              <p:nvPr/>
            </p:nvCxnSpPr>
            <p:spPr>
              <a:xfrm flipH="1">
                <a:off x="2096043" y="4955928"/>
                <a:ext cx="0" cy="777328"/>
              </a:xfrm>
              <a:prstGeom prst="line">
                <a:avLst/>
              </a:prstGeom>
              <a:ln cap="rnd" w="3175">
                <a:solidFill>
                  <a:schemeClr val="bg1">
                    <a:lumMod val="85000"/>
                  </a:schemeClr>
                </a:solidFill>
                <a:round/>
                <a:headEnd type="none"/>
                <a:tailEnd len="med" type="none" w="med"/>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a:off x="2433536" y="4222258"/>
              <a:ext cx="3575232" cy="851900"/>
              <a:chOff x="1085274" y="2349127"/>
              <a:chExt cx="3575232" cy="851900"/>
            </a:xfrm>
          </p:grpSpPr>
          <p:sp>
            <p:nvSpPr>
              <p:cNvPr id="53" name="文本框 52"/>
              <p:cNvSpPr txBox="1"/>
              <p:nvPr/>
            </p:nvSpPr>
            <p:spPr>
              <a:xfrm>
                <a:off x="1085274" y="2349128"/>
                <a:ext cx="2133781" cy="365760"/>
              </a:xfrm>
              <a:prstGeom prst="rect">
                <a:avLst/>
              </a:prstGeom>
              <a:noFill/>
            </p:spPr>
            <p:txBody>
              <a:bodyPr rtlCol="0" wrap="square">
                <a:spAutoFit/>
                <a:scene3d>
                  <a:camera prst="orthographicFront"/>
                  <a:lightRig dir="t" rig="threePt"/>
                </a:scene3d>
                <a:sp3d contourW="12700"/>
              </a:bodyPr>
              <a:lstStyle/>
              <a:p>
                <a:r>
                  <a:rPr altLang="en-US" b="1" lang="zh-CN" smtClean="0">
                    <a:solidFill>
                      <a:schemeClr val="accent1"/>
                    </a:solidFill>
                    <a:latin charset="0" panose="020b0502020202020204" pitchFamily="34" typeface="Century Gothic"/>
                  </a:rPr>
                  <a:t>标题文字添加</a:t>
                </a:r>
              </a:p>
            </p:txBody>
          </p:sp>
          <p:sp>
            <p:nvSpPr>
              <p:cNvPr id="54" name="文本框 53"/>
              <p:cNvSpPr txBox="1"/>
              <p:nvPr/>
            </p:nvSpPr>
            <p:spPr>
              <a:xfrm>
                <a:off x="1085274" y="2687681"/>
                <a:ext cx="3575232" cy="508406"/>
              </a:xfrm>
              <a:prstGeom prst="rect">
                <a:avLst/>
              </a:prstGeom>
              <a:noFill/>
            </p:spPr>
            <p:txBody>
              <a:bodyPr rtlCol="0" wrap="square">
                <a:spAutoFit/>
                <a:scene3d>
                  <a:camera prst="orthographicFront"/>
                  <a:lightRig dir="t" rig="threePt"/>
                </a:scene3d>
                <a:sp3d contourW="12700"/>
              </a:bodyPr>
              <a:lstStyle/>
              <a:p>
                <a:pPr algn="just">
                  <a:lnSpc>
                    <a:spcPct val="114000"/>
                  </a:lnSpc>
                </a:pPr>
                <a:r>
                  <a:rPr altLang="zh-CN" lang="en-US" smtClean="0" sz="1200">
                    <a:solidFill>
                      <a:schemeClr val="tx1">
                        <a:lumMod val="50000"/>
                        <a:lumOff val="50000"/>
                      </a:schemeClr>
                    </a:solidFill>
                    <a:latin charset="0" panose="020b0502020202020204" pitchFamily="34" typeface="Century Gothic"/>
                    <a:ea typeface="+mj-ea"/>
                  </a:rPr>
                  <a:t>print the presentation and make it film to be used in a wider field</a:t>
                </a:r>
              </a:p>
            </p:txBody>
          </p:sp>
        </p:grpSp>
      </p:grpSp>
    </p:spTree>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1000" id="7"/>
                                        <p:tgtEl>
                                          <p:spTgt spid="9"/>
                                        </p:tgtEl>
                                      </p:cBhvr>
                                    </p:animEffect>
                                    <p:anim calcmode="lin" valueType="num">
                                      <p:cBhvr>
                                        <p:cTn dur="1000" fill="hold" id="8"/>
                                        <p:tgtEl>
                                          <p:spTgt spid="9"/>
                                        </p:tgtEl>
                                        <p:attrNameLst>
                                          <p:attrName>ppt_x</p:attrName>
                                        </p:attrNameLst>
                                      </p:cBhvr>
                                      <p:tavLst>
                                        <p:tav tm="0">
                                          <p:val>
                                            <p:strVal val="#ppt_x"/>
                                          </p:val>
                                        </p:tav>
                                        <p:tav tm="100000">
                                          <p:val>
                                            <p:strVal val="#ppt_x"/>
                                          </p:val>
                                        </p:tav>
                                      </p:tavLst>
                                    </p:anim>
                                    <p:anim calcmode="lin" valueType="num">
                                      <p:cBhvr>
                                        <p:cTn dur="1000" fill="hold" id="9"/>
                                        <p:tgtEl>
                                          <p:spTgt spid="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45"/>
                                        </p:tgtEl>
                                        <p:attrNameLst>
                                          <p:attrName>style.visibility</p:attrName>
                                        </p:attrNameLst>
                                      </p:cBhvr>
                                      <p:to>
                                        <p:strVal val="visible"/>
                                      </p:to>
                                    </p:set>
                                    <p:animEffect filter="fade" transition="in">
                                      <p:cBhvr>
                                        <p:cTn dur="1000" id="13"/>
                                        <p:tgtEl>
                                          <p:spTgt spid="45"/>
                                        </p:tgtEl>
                                      </p:cBhvr>
                                    </p:animEffect>
                                    <p:anim calcmode="lin" valueType="num">
                                      <p:cBhvr>
                                        <p:cTn dur="1000" fill="hold" id="14"/>
                                        <p:tgtEl>
                                          <p:spTgt spid="45"/>
                                        </p:tgtEl>
                                        <p:attrNameLst>
                                          <p:attrName>ppt_x</p:attrName>
                                        </p:attrNameLst>
                                      </p:cBhvr>
                                      <p:tavLst>
                                        <p:tav tm="0">
                                          <p:val>
                                            <p:strVal val="#ppt_x"/>
                                          </p:val>
                                        </p:tav>
                                        <p:tav tm="100000">
                                          <p:val>
                                            <p:strVal val="#ppt_x"/>
                                          </p:val>
                                        </p:tav>
                                      </p:tavLst>
                                    </p:anim>
                                    <p:anim calcmode="lin" valueType="num">
                                      <p:cBhvr>
                                        <p:cTn dur="1000" fill="hold" id="15"/>
                                        <p:tgtEl>
                                          <p:spTgt spid="45"/>
                                        </p:tgtEl>
                                        <p:attrNameLst>
                                          <p:attrName>ppt_y</p:attrName>
                                        </p:attrNameLst>
                                      </p:cBhvr>
                                      <p:tavLst>
                                        <p:tav tm="0">
                                          <p:val>
                                            <p:strVal val="#ppt_y+.1"/>
                                          </p:val>
                                        </p:tav>
                                        <p:tav tm="100000">
                                          <p:val>
                                            <p:strVal val="#ppt_y"/>
                                          </p:val>
                                        </p:tav>
                                      </p:tavLst>
                                    </p:anim>
                                  </p:childTnLst>
                                </p:cTn>
                              </p:par>
                              <p:par>
                                <p:cTn fill="hold" id="16" nodeType="withEffect" presetClass="entr" presetID="47" presetSubtype="0">
                                  <p:stCondLst>
                                    <p:cond delay="0"/>
                                  </p:stCondLst>
                                  <p:childTnLst>
                                    <p:set>
                                      <p:cBhvr>
                                        <p:cTn dur="1" fill="hold" id="17">
                                          <p:stCondLst>
                                            <p:cond delay="0"/>
                                          </p:stCondLst>
                                        </p:cTn>
                                        <p:tgtEl>
                                          <p:spTgt spid="47"/>
                                        </p:tgtEl>
                                        <p:attrNameLst>
                                          <p:attrName>style.visibility</p:attrName>
                                        </p:attrNameLst>
                                      </p:cBhvr>
                                      <p:to>
                                        <p:strVal val="visible"/>
                                      </p:to>
                                    </p:set>
                                    <p:animEffect filter="fade" transition="in">
                                      <p:cBhvr>
                                        <p:cTn dur="1000" id="18"/>
                                        <p:tgtEl>
                                          <p:spTgt spid="47"/>
                                        </p:tgtEl>
                                      </p:cBhvr>
                                    </p:animEffect>
                                    <p:anim calcmode="lin" valueType="num">
                                      <p:cBhvr>
                                        <p:cTn dur="1000" fill="hold" id="19"/>
                                        <p:tgtEl>
                                          <p:spTgt spid="47"/>
                                        </p:tgtEl>
                                        <p:attrNameLst>
                                          <p:attrName>ppt_x</p:attrName>
                                        </p:attrNameLst>
                                      </p:cBhvr>
                                      <p:tavLst>
                                        <p:tav tm="0">
                                          <p:val>
                                            <p:strVal val="#ppt_x"/>
                                          </p:val>
                                        </p:tav>
                                        <p:tav tm="100000">
                                          <p:val>
                                            <p:strVal val="#ppt_x"/>
                                          </p:val>
                                        </p:tav>
                                      </p:tavLst>
                                    </p:anim>
                                    <p:anim calcmode="lin" valueType="num">
                                      <p:cBhvr>
                                        <p:cTn dur="1000" fill="hold" id="20"/>
                                        <p:tgtEl>
                                          <p:spTgt spid="47"/>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id="22" nodeType="afterEffect" presetClass="entr" presetID="22" presetSubtype="8">
                                  <p:stCondLst>
                                    <p:cond delay="0"/>
                                  </p:stCondLst>
                                  <p:childTnLst>
                                    <p:set>
                                      <p:cBhvr>
                                        <p:cTn dur="1" fill="hold" id="23">
                                          <p:stCondLst>
                                            <p:cond delay="0"/>
                                          </p:stCondLst>
                                        </p:cTn>
                                        <p:tgtEl>
                                          <p:spTgt spid="8"/>
                                        </p:tgtEl>
                                        <p:attrNameLst>
                                          <p:attrName>style.visibility</p:attrName>
                                        </p:attrNameLst>
                                      </p:cBhvr>
                                      <p:to>
                                        <p:strVal val="visible"/>
                                      </p:to>
                                    </p:set>
                                    <p:animEffect filter="wipe(left)" transition="in">
                                      <p:cBhvr>
                                        <p:cTn dur="500" id="24"/>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83025aafa40f4bfbd058164a094f78f0f7361827" id="3" name="图片 2"/>
          <p:cNvPicPr>
            <a:picLocks noChangeAspect="1"/>
          </p:cNvPicPr>
          <p:nvPr/>
        </p:nvPicPr>
        <p:blipFill>
          <a:blip r:embed="rId3"/>
          <a:srcRect b="6597"/>
          <a:stretch>
            <a:fillRect/>
          </a:stretch>
        </p:blipFill>
        <p:spPr>
          <a:xfrm>
            <a:off x="353060" y="438785"/>
            <a:ext cx="11395710" cy="5949315"/>
          </a:xfrm>
          <a:prstGeom prst="rect">
            <a:avLst/>
          </a:prstGeom>
        </p:spPr>
      </p:pic>
      <p:sp>
        <p:nvSpPr>
          <p:cNvPr id="4" name="矩形 3"/>
          <p:cNvSpPr/>
          <p:nvPr/>
        </p:nvSpPr>
        <p:spPr>
          <a:xfrm>
            <a:off x="358140" y="429260"/>
            <a:ext cx="11390630" cy="5958840"/>
          </a:xfrm>
          <a:prstGeom prst="rect">
            <a:avLst/>
          </a:prstGeom>
          <a:solidFill>
            <a:schemeClr val="tx1">
              <a:lumMod val="65000"/>
              <a:lumOff val="3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2952750" y="2646598"/>
            <a:ext cx="1564804" cy="15648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i="1" lang="en-US" smtClean="0" sz="6000">
                <a:latin charset="0" panose="020b0502020202020204" pitchFamily="34" typeface="Century Gothic"/>
              </a:rPr>
              <a:t>03</a:t>
            </a:r>
          </a:p>
        </p:txBody>
      </p:sp>
      <p:sp>
        <p:nvSpPr>
          <p:cNvPr id="18" name="矩形 17"/>
          <p:cNvSpPr/>
          <p:nvPr/>
        </p:nvSpPr>
        <p:spPr>
          <a:xfrm>
            <a:off x="11430001" y="2646598"/>
            <a:ext cx="323850" cy="15648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i="1" lang="zh-CN" sz="6000">
              <a:latin charset="0" panose="020b0502020202020204" pitchFamily="34" typeface="Century Gothic"/>
            </a:endParaRPr>
          </a:p>
        </p:txBody>
      </p:sp>
      <p:sp>
        <p:nvSpPr>
          <p:cNvPr id="24" name="文本框 23"/>
          <p:cNvSpPr txBox="1"/>
          <p:nvPr/>
        </p:nvSpPr>
        <p:spPr>
          <a:xfrm>
            <a:off x="4955704" y="3799222"/>
            <a:ext cx="4823295" cy="411480"/>
          </a:xfrm>
          <a:prstGeom prst="rect">
            <a:avLst/>
          </a:prstGeom>
          <a:noFill/>
        </p:spPr>
        <p:txBody>
          <a:bodyPr rtlCol="0" wrap="square">
            <a:spAutoFit/>
            <a:scene3d>
              <a:camera prst="orthographicFront"/>
              <a:lightRig dir="t" rig="threePt"/>
            </a:scene3d>
            <a:sp3d contourW="12700"/>
          </a:bodyPr>
          <a:lstStyle/>
          <a:p>
            <a:r>
              <a:rPr altLang="zh-CN" lang="en-US" sz="1050">
                <a:solidFill>
                  <a:schemeClr val="bg1">
                    <a:lumMod val="85000"/>
                  </a:schemeClr>
                </a:solidFill>
                <a:latin charset="0" panose="020b0502020202020204" pitchFamily="34" typeface="Century Gothic"/>
              </a:rPr>
              <a:t>The user can demonstrate on a projector or computer, or print the presentation and make it into a film to be used in a wider</a:t>
            </a:r>
          </a:p>
        </p:txBody>
      </p:sp>
      <p:cxnSp>
        <p:nvCxnSpPr>
          <p:cNvPr id="29" name="直接连接符 28"/>
          <p:cNvCxnSpPr/>
          <p:nvPr/>
        </p:nvCxnSpPr>
        <p:spPr>
          <a:xfrm>
            <a:off x="5082705" y="3605835"/>
            <a:ext cx="70113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4955704" y="2704563"/>
            <a:ext cx="3230880" cy="701040"/>
          </a:xfrm>
          <a:prstGeom prst="rect">
            <a:avLst/>
          </a:prstGeom>
          <a:noFill/>
        </p:spPr>
        <p:txBody>
          <a:bodyPr rtlCol="0" wrap="none">
            <a:spAutoFit/>
            <a:scene3d>
              <a:camera prst="orthographicFront"/>
              <a:lightRig dir="t" rig="threeP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altLang="en-US" b="1" lang="zh-CN" sz="4000">
                <a:solidFill>
                  <a:schemeClr val="bg1"/>
                </a:solidFill>
              </a:rPr>
              <a:t>工作存在不足</a:t>
            </a:r>
          </a:p>
        </p:txBody>
      </p:sp>
    </p:spTree>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additive="base">
                                        <p:cTn dur="500" fill="hold" id="7"/>
                                        <p:tgtEl>
                                          <p:spTgt spid="17"/>
                                        </p:tgtEl>
                                        <p:attrNameLst>
                                          <p:attrName>ppt_x</p:attrName>
                                        </p:attrNameLst>
                                      </p:cBhvr>
                                      <p:tavLst>
                                        <p:tav tm="0">
                                          <p:val>
                                            <p:strVal val="1+#ppt_w/2"/>
                                          </p:val>
                                        </p:tav>
                                        <p:tav tm="100000">
                                          <p:val>
                                            <p:strVal val="#ppt_x"/>
                                          </p:val>
                                        </p:tav>
                                      </p:tavLst>
                                    </p:anim>
                                    <p:anim calcmode="lin" valueType="num">
                                      <p:cBhvr additive="base">
                                        <p:cTn dur="500" fill="hold" id="8"/>
                                        <p:tgtEl>
                                          <p:spTgt spid="17"/>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18"/>
                                        </p:tgtEl>
                                        <p:attrNameLst>
                                          <p:attrName>style.visibility</p:attrName>
                                        </p:attrNameLst>
                                      </p:cBhvr>
                                      <p:to>
                                        <p:strVal val="visible"/>
                                      </p:to>
                                    </p:set>
                                    <p:anim calcmode="lin" valueType="num">
                                      <p:cBhvr additive="base">
                                        <p:cTn dur="500" fill="hold" id="11"/>
                                        <p:tgtEl>
                                          <p:spTgt spid="18"/>
                                        </p:tgtEl>
                                        <p:attrNameLst>
                                          <p:attrName>ppt_x</p:attrName>
                                        </p:attrNameLst>
                                      </p:cBhvr>
                                      <p:tavLst>
                                        <p:tav tm="0">
                                          <p:val>
                                            <p:strVal val="1+#ppt_w/2"/>
                                          </p:val>
                                        </p:tav>
                                        <p:tav tm="100000">
                                          <p:val>
                                            <p:strVal val="#ppt_x"/>
                                          </p:val>
                                        </p:tav>
                                      </p:tavLst>
                                    </p:anim>
                                    <p:anim calcmode="lin" valueType="num">
                                      <p:cBhvr additive="base">
                                        <p:cTn dur="500" fill="hold" id="12"/>
                                        <p:tgtEl>
                                          <p:spTgt spid="18"/>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id="14" nodeType="afterEffect" presetClass="entr" presetID="12" presetSubtype="8">
                                  <p:stCondLst>
                                    <p:cond delay="0"/>
                                  </p:stCondLst>
                                  <p:childTnLst>
                                    <p:set>
                                      <p:cBhvr>
                                        <p:cTn dur="1" fill="hold" id="15">
                                          <p:stCondLst>
                                            <p:cond delay="0"/>
                                          </p:stCondLst>
                                        </p:cTn>
                                        <p:tgtEl>
                                          <p:spTgt spid="30">
                                            <p:txEl>
                                              <p:pRg end="0" st="0"/>
                                            </p:txEl>
                                          </p:spTgt>
                                        </p:tgtEl>
                                        <p:attrNameLst>
                                          <p:attrName>style.visibility</p:attrName>
                                        </p:attrNameLst>
                                      </p:cBhvr>
                                      <p:to>
                                        <p:strVal val="visible"/>
                                      </p:to>
                                    </p:set>
                                    <p:anim calcmode="lin" valueType="num">
                                      <p:cBhvr additive="base">
                                        <p:cTn dur="500" id="16"/>
                                        <p:tgtEl>
                                          <p:spTgt spid="30">
                                            <p:txEl>
                                              <p:pRg end="0" st="0"/>
                                            </p:txEl>
                                          </p:spTgt>
                                        </p:tgtEl>
                                        <p:attrNameLst>
                                          <p:attrName>ppt_x</p:attrName>
                                        </p:attrNameLst>
                                      </p:cBhvr>
                                      <p:tavLst>
                                        <p:tav tm="0">
                                          <p:val>
                                            <p:strVal val="#ppt_x-#ppt_w*1.125000"/>
                                          </p:val>
                                        </p:tav>
                                        <p:tav tm="100000">
                                          <p:val>
                                            <p:strVal val="#ppt_x"/>
                                          </p:val>
                                        </p:tav>
                                      </p:tavLst>
                                    </p:anim>
                                    <p:animEffect filter="wipe(right)" transition="in">
                                      <p:cBhvr>
                                        <p:cTn dur="500" id="17"/>
                                        <p:tgtEl>
                                          <p:spTgt spid="30">
                                            <p:txEl>
                                              <p:pRg end="0" st="0"/>
                                            </p:txEl>
                                          </p:spTgt>
                                        </p:tgtEl>
                                      </p:cBhvr>
                                    </p:animEffect>
                                  </p:childTnLst>
                                </p:cTn>
                              </p:par>
                            </p:childTnLst>
                          </p:cTn>
                        </p:par>
                        <p:par>
                          <p:cTn fill="hold" id="18" nodeType="afterGroup">
                            <p:stCondLst>
                              <p:cond delay="1000"/>
                            </p:stCondLst>
                            <p:childTnLst>
                              <p:par>
                                <p:cTn fill="hold" id="19" nodeType="afterEffect" presetClass="entr" presetID="22" presetSubtype="8">
                                  <p:stCondLst>
                                    <p:cond delay="0"/>
                                  </p:stCondLst>
                                  <p:childTnLst>
                                    <p:set>
                                      <p:cBhvr>
                                        <p:cTn dur="1" fill="hold" id="20">
                                          <p:stCondLst>
                                            <p:cond delay="0"/>
                                          </p:stCondLst>
                                        </p:cTn>
                                        <p:tgtEl>
                                          <p:spTgt spid="29"/>
                                        </p:tgtEl>
                                        <p:attrNameLst>
                                          <p:attrName>style.visibility</p:attrName>
                                        </p:attrNameLst>
                                      </p:cBhvr>
                                      <p:to>
                                        <p:strVal val="visible"/>
                                      </p:to>
                                    </p:set>
                                    <p:animEffect filter="wipe(left)" transition="in">
                                      <p:cBhvr>
                                        <p:cTn dur="500" id="21"/>
                                        <p:tgtEl>
                                          <p:spTgt spid="29"/>
                                        </p:tgtEl>
                                      </p:cBhvr>
                                    </p:animEffect>
                                  </p:childTnLst>
                                </p:cTn>
                              </p:par>
                            </p:childTnLst>
                          </p:cTn>
                        </p:par>
                        <p:par>
                          <p:cTn fill="hold" id="22" nodeType="afterGroup">
                            <p:stCondLst>
                              <p:cond delay="1500"/>
                            </p:stCondLst>
                            <p:childTnLst>
                              <p:par>
                                <p:cTn fill="hold" grpId="0" id="23" nodeType="afterEffect" presetClass="entr" presetID="14" presetSubtype="10">
                                  <p:stCondLst>
                                    <p:cond delay="0"/>
                                  </p:stCondLst>
                                  <p:childTnLst>
                                    <p:set>
                                      <p:cBhvr>
                                        <p:cTn dur="1" fill="hold" id="24">
                                          <p:stCondLst>
                                            <p:cond delay="0"/>
                                          </p:stCondLst>
                                        </p:cTn>
                                        <p:tgtEl>
                                          <p:spTgt spid="24"/>
                                        </p:tgtEl>
                                        <p:attrNameLst>
                                          <p:attrName>style.visibility</p:attrName>
                                        </p:attrNameLst>
                                      </p:cBhvr>
                                      <p:to>
                                        <p:strVal val="visible"/>
                                      </p:to>
                                    </p:set>
                                    <p:animEffect filter="randombar(horizontal)" transition="in">
                                      <p:cBhvr>
                                        <p:cTn dur="500" id="25"/>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2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2" name="图片 21"/>
          <p:cNvPicPr>
            <a:picLocks noChangeAspect="1"/>
          </p:cNvPicPr>
          <p:nvPr/>
        </p:nvPicPr>
        <p:blipFill>
          <a:blip r:embed="rId3">
            <a:extLst>
              <a:ext uri="{28A0092B-C50C-407E-A947-70E740481C1C}">
                <a14:useLocalDpi val="0"/>
              </a:ext>
            </a:extLst>
          </a:blip>
          <a:stretch>
            <a:fillRect/>
          </a:stretch>
        </p:blipFill>
        <p:spPr>
          <a:xfrm rot="5400000">
            <a:off x="5947133" y="377262"/>
            <a:ext cx="297732" cy="457200"/>
          </a:xfrm>
          <a:prstGeom prst="rect">
            <a:avLst/>
          </a:prstGeom>
        </p:spPr>
      </p:pic>
      <p:sp>
        <p:nvSpPr>
          <p:cNvPr id="23" name="文本框 22"/>
          <p:cNvSpPr txBox="1"/>
          <p:nvPr/>
        </p:nvSpPr>
        <p:spPr>
          <a:xfrm>
            <a:off x="4937760" y="798129"/>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accent1"/>
                </a:solidFill>
                <a:latin charset="0" panose="020b0502020202020204" pitchFamily="34" typeface="Century Gothic"/>
              </a:rPr>
              <a:t>工作存在不足</a:t>
            </a:r>
          </a:p>
        </p:txBody>
      </p:sp>
      <p:sp>
        <p:nvSpPr>
          <p:cNvPr id="24" name="文本框 23"/>
          <p:cNvSpPr txBox="1"/>
          <p:nvPr/>
        </p:nvSpPr>
        <p:spPr>
          <a:xfrm>
            <a:off x="4115196" y="1264429"/>
            <a:ext cx="3961607" cy="243840"/>
          </a:xfrm>
          <a:prstGeom prst="rect">
            <a:avLst/>
          </a:prstGeom>
          <a:noFill/>
        </p:spPr>
        <p:txBody>
          <a:bodyPr rtlCol="0" wrap="square">
            <a:spAutoFit/>
            <a:scene3d>
              <a:camera prst="orthographicFront"/>
              <a:lightRig dir="t" rig="threePt"/>
            </a:scene3d>
            <a:sp3d contourW="12700"/>
          </a:bodyPr>
          <a:lstStyle/>
          <a:p>
            <a:pPr algn="ctr"/>
            <a:r>
              <a:rPr altLang="zh-CN" lang="en-US" smtClean="0" sz="1000">
                <a:solidFill>
                  <a:schemeClr val="bg1">
                    <a:lumMod val="65000"/>
                  </a:schemeClr>
                </a:solidFill>
                <a:latin charset="0" panose="020b0502020202020204" pitchFamily="34" typeface="Century Gothic"/>
              </a:rPr>
              <a:t>print the presentation and make it into a film a wider field</a:t>
            </a:r>
          </a:p>
        </p:txBody>
      </p:sp>
      <p:grpSp>
        <p:nvGrpSpPr>
          <p:cNvPr descr="OQAAAB+LCAAAAAAABACrVlIpqSxIVbJSCs5NLCpxyUxML0rM9SxJzVXSUfJMUbLKK83J0VFyysxLycxLdy/KLy0oVrKKjq0FALpUkis5AAAA" id="2" name="aba05987-862f-426f-886b-31795f8cfb87" title="iSlide™ 版权声明  COPYRIGHT NOTICE"/>
          <p:cNvGrpSpPr>
            <a:grpSpLocks noChangeAspect="1"/>
          </p:cNvGrpSpPr>
          <p:nvPr>
            <p:custDataLst>
              <p:tags r:id="rId4"/>
            </p:custDataLst>
          </p:nvPr>
        </p:nvGrpSpPr>
        <p:grpSpPr>
          <a:xfrm>
            <a:off x="4897388" y="1861439"/>
            <a:ext cx="2389238" cy="3855848"/>
            <a:chOff x="4728628" y="1566864"/>
            <a:chExt cx="2726757" cy="4400552"/>
          </a:xfrm>
        </p:grpSpPr>
        <p:sp>
          <p:nvSpPr>
            <p:cNvPr id="9" name="ïsḻíďê"/>
            <p:cNvSpPr/>
            <p:nvPr/>
          </p:nvSpPr>
          <p:spPr bwMode="auto">
            <a:xfrm>
              <a:off x="5015827" y="3736978"/>
              <a:ext cx="2155535" cy="2230438"/>
            </a:xfrm>
            <a:prstGeom prst="downArrow">
              <a:avLst>
                <a:gd fmla="val 50000" name="adj1"/>
                <a:gd fmla="val 49992" name="adj2"/>
              </a:avLst>
            </a:prstGeom>
            <a:solidFill>
              <a:schemeClr val="accent3"/>
            </a:solidFill>
            <a:ln w="25400">
              <a:noFill/>
              <a:bevel/>
            </a:ln>
          </p:spPr>
          <p:txBody>
            <a:bodyPr anchor="ctr">
              <a:scene3d>
                <a:camera prst="orthographicFront"/>
                <a:lightRig dir="t" rig="threePt"/>
              </a:scene3d>
              <a:sp3d contourW="12700"/>
            </a:bodyPr>
            <a:lstStyle/>
            <a:p>
              <a:pPr algn="ctr"/>
              <a:endParaRPr>
                <a:latin charset="0" panose="020b0502020202020204" pitchFamily="34" typeface="Century Gothic"/>
              </a:endParaRPr>
            </a:p>
          </p:txBody>
        </p:sp>
        <p:sp>
          <p:nvSpPr>
            <p:cNvPr id="10" name="îṩľíḑê"/>
            <p:cNvSpPr/>
            <p:nvPr/>
          </p:nvSpPr>
          <p:spPr bwMode="auto">
            <a:xfrm flipH="1" flipV="1">
              <a:off x="5017415" y="1566864"/>
              <a:ext cx="2155535" cy="2160586"/>
            </a:xfrm>
            <a:prstGeom prst="downArrow">
              <a:avLst>
                <a:gd fmla="val 50000" name="adj1"/>
                <a:gd fmla="val 50004" name="adj2"/>
              </a:avLst>
            </a:prstGeom>
            <a:solidFill>
              <a:schemeClr val="accent1"/>
            </a:solidFill>
            <a:ln w="25400">
              <a:noFill/>
              <a:bevel/>
            </a:ln>
          </p:spPr>
          <p:txBody>
            <a:bodyPr anchor="ctr">
              <a:scene3d>
                <a:camera prst="orthographicFront"/>
                <a:lightRig dir="t" rig="threePt"/>
              </a:scene3d>
              <a:sp3d contourW="12700"/>
            </a:bodyPr>
            <a:lstStyle/>
            <a:p>
              <a:pPr algn="ctr"/>
              <a:endParaRPr>
                <a:latin charset="0" panose="020b0502020202020204" pitchFamily="34" typeface="Century Gothic"/>
              </a:endParaRPr>
            </a:p>
          </p:txBody>
        </p:sp>
        <p:sp>
          <p:nvSpPr>
            <p:cNvPr id="17" name="íŝlíde"/>
            <p:cNvSpPr/>
            <p:nvPr/>
          </p:nvSpPr>
          <p:spPr>
            <a:xfrm>
              <a:off x="5813497" y="2348880"/>
              <a:ext cx="560196" cy="521787"/>
            </a:xfrm>
            <a:prstGeom prst="rect">
              <a:avLst/>
            </a:prstGeom>
          </p:spPr>
          <p:txBody>
            <a:bodyPr wrap="none">
              <a:spAutoFit/>
              <a:scene3d>
                <a:camera prst="orthographicFront"/>
                <a:lightRig dir="t" rig="threePt"/>
              </a:scene3d>
              <a:sp3d contourW="12700"/>
            </a:bodyPr>
            <a:lstStyle/>
            <a:p>
              <a:pPr algn="ctr" defTabSz="913765" eaLnBrk="1" fontAlgn="auto" hangingPunct="1" indent="0" latinLnBrk="0" lvl="0" marL="0" marR="0" rtl="0">
                <a:spcBef>
                  <a:spcPct val="0"/>
                </a:spcBef>
                <a:spcAft>
                  <a:spcPct val="0"/>
                </a:spcAft>
                <a:buClrTx/>
                <a:buSzTx/>
                <a:buFontTx/>
                <a:buNone/>
                <a:defRPr/>
              </a:pPr>
              <a:r>
                <a:rPr altLang="zh-CN" b="0" baseline="0" cap="none" i="0" kern="1200" kumimoji="0" lang="en-US" noProof="0" normalizeH="0" spc="0" strike="noStrike" sz="2400" u="none">
                  <a:ln>
                    <a:noFill/>
                  </a:ln>
                  <a:solidFill>
                    <a:srgbClr val="FFFFFF"/>
                  </a:solidFill>
                  <a:effectLst/>
                  <a:uLnTx/>
                  <a:uFillTx/>
                  <a:latin charset="0" panose="020b0502020202020204" pitchFamily="34" typeface="Century Gothic"/>
                </a:rPr>
                <a:t>01</a:t>
              </a:r>
            </a:p>
          </p:txBody>
        </p:sp>
        <p:sp>
          <p:nvSpPr>
            <p:cNvPr id="18" name="iṩľíḑe"/>
            <p:cNvSpPr/>
            <p:nvPr/>
          </p:nvSpPr>
          <p:spPr>
            <a:xfrm>
              <a:off x="5813497" y="4621364"/>
              <a:ext cx="560196" cy="521787"/>
            </a:xfrm>
            <a:prstGeom prst="rect">
              <a:avLst/>
            </a:prstGeom>
          </p:spPr>
          <p:txBody>
            <a:bodyPr wrap="none">
              <a:spAutoFit/>
              <a:scene3d>
                <a:camera prst="orthographicFront"/>
                <a:lightRig dir="t" rig="threePt"/>
              </a:scene3d>
              <a:sp3d contourW="12700"/>
            </a:bodyPr>
            <a:lstStyle/>
            <a:p>
              <a:pPr algn="ctr" defTabSz="913765" eaLnBrk="1" fontAlgn="auto" hangingPunct="1" indent="0" latinLnBrk="0" lvl="0" marL="0" marR="0" rtl="0">
                <a:spcBef>
                  <a:spcPct val="0"/>
                </a:spcBef>
                <a:spcAft>
                  <a:spcPct val="0"/>
                </a:spcAft>
                <a:buClrTx/>
                <a:buSzTx/>
                <a:buFontTx/>
                <a:buNone/>
                <a:defRPr/>
              </a:pPr>
              <a:r>
                <a:rPr altLang="zh-CN" b="0" baseline="0" cap="none" i="0" kern="1200" kumimoji="0" lang="en-US" noProof="0" normalizeH="0" spc="0" strike="noStrike" sz="2400" u="none">
                  <a:ln>
                    <a:noFill/>
                  </a:ln>
                  <a:solidFill>
                    <a:srgbClr val="FFFFFF"/>
                  </a:solidFill>
                  <a:effectLst/>
                  <a:uLnTx/>
                  <a:uFillTx/>
                  <a:latin charset="0" panose="020b0502020202020204" pitchFamily="34" typeface="Century Gothic"/>
                </a:rPr>
                <a:t>02</a:t>
              </a:r>
            </a:p>
          </p:txBody>
        </p:sp>
        <p:grpSp>
          <p:nvGrpSpPr>
            <p:cNvPr id="19" name="išļîḍé"/>
            <p:cNvGrpSpPr/>
            <p:nvPr/>
          </p:nvGrpSpPr>
          <p:grpSpPr>
            <a:xfrm>
              <a:off x="4728628" y="2348880"/>
              <a:ext cx="571222" cy="571221"/>
              <a:chOff x="2406923" y="2845390"/>
              <a:chExt cx="571222" cy="571221"/>
            </a:xfrm>
          </p:grpSpPr>
          <p:sp>
            <p:nvSpPr>
              <p:cNvPr id="20" name="i$1ïďe"/>
              <p:cNvSpPr/>
              <p:nvPr/>
            </p:nvSpPr>
            <p:spPr>
              <a:xfrm>
                <a:off x="2406923" y="2845390"/>
                <a:ext cx="571222" cy="571221"/>
              </a:xfrm>
              <a:prstGeom prst="ellipse">
                <a:avLst/>
              </a:prstGeom>
              <a:solidFill>
                <a:schemeClr val="accent1"/>
              </a:solidFill>
              <a:ln w="38100">
                <a:solidFill>
                  <a:schemeClr val="bg1"/>
                </a:solidFill>
              </a:ln>
            </p:spPr>
            <p:style>
              <a:lnRef idx="2">
                <a:schemeClr val="dk1"/>
              </a:lnRef>
              <a:fillRef idx="1">
                <a:schemeClr val="lt1"/>
              </a:fillRef>
              <a:effectRef idx="0">
                <a:schemeClr val="dk1"/>
              </a:effectRef>
              <a:fontRef idx="minor">
                <a:schemeClr val="dk1"/>
              </a:fontRef>
            </p:style>
            <p:txBody>
              <a:bodyPr anchor="ctr">
                <a:scene3d>
                  <a:camera prst="orthographicFront"/>
                  <a:lightRig dir="t" rig="threePt"/>
                </a:scene3d>
                <a:sp3d contourW="12700"/>
              </a:bodyPr>
              <a:lstStyle/>
              <a:p>
                <a:pPr algn="ctr"/>
                <a:endParaRPr>
                  <a:latin charset="0" panose="020b0502020202020204" pitchFamily="34" typeface="Century Gothic"/>
                </a:endParaRPr>
              </a:p>
            </p:txBody>
          </p:sp>
          <p:sp>
            <p:nvSpPr>
              <p:cNvPr id="21" name="išḻíḋê"/>
              <p:cNvSpPr>
                <a:spLocks noChangeAspect="1"/>
              </p:cNvSpPr>
              <p:nvPr/>
            </p:nvSpPr>
            <p:spPr bwMode="auto">
              <a:xfrm>
                <a:off x="2540113" y="2978779"/>
                <a:ext cx="304843" cy="304442"/>
              </a:xfrm>
              <a:custGeom>
                <a:gdLst>
                  <a:gd fmla="*/ 86413 w 591547" name="connsiteX0"/>
                  <a:gd fmla="*/ 515758 h 590770" name="connsiteY0"/>
                  <a:gd fmla="*/ 171919 w 591547" name="connsiteX1"/>
                  <a:gd fmla="*/ 515758 h 590770" name="connsiteY1"/>
                  <a:gd fmla="*/ 171919 w 591547" name="connsiteX2"/>
                  <a:gd fmla="*/ 537523 h 590770" name="connsiteY2"/>
                  <a:gd fmla="*/ 86413 w 591547" name="connsiteX3"/>
                  <a:gd fmla="*/ 537523 h 590770" name="connsiteY3"/>
                  <a:gd fmla="*/ 86413 w 591547" name="connsiteX4"/>
                  <a:gd fmla="*/ 461733 h 590770" name="connsiteY4"/>
                  <a:gd fmla="*/ 171919 w 591547" name="connsiteX5"/>
                  <a:gd fmla="*/ 461733 h 590770" name="connsiteY5"/>
                  <a:gd fmla="*/ 171919 w 591547" name="connsiteX6"/>
                  <a:gd fmla="*/ 483498 h 590770" name="connsiteY6"/>
                  <a:gd fmla="*/ 86413 w 591547" name="connsiteX7"/>
                  <a:gd fmla="*/ 483498 h 590770" name="connsiteY7"/>
                  <a:gd fmla="*/ 86413 w 591547" name="connsiteX8"/>
                  <a:gd fmla="*/ 408616 h 590770" name="connsiteY8"/>
                  <a:gd fmla="*/ 171919 w 591547" name="connsiteX9"/>
                  <a:gd fmla="*/ 408616 h 590770" name="connsiteY9"/>
                  <a:gd fmla="*/ 171919 w 591547" name="connsiteX10"/>
                  <a:gd fmla="*/ 429474 h 590770" name="connsiteY10"/>
                  <a:gd fmla="*/ 86413 w 591547" name="connsiteX11"/>
                  <a:gd fmla="*/ 429474 h 590770" name="connsiteY11"/>
                  <a:gd fmla="*/ 204177 w 591547" name="connsiteX12"/>
                  <a:gd fmla="*/ 357041 h 590770" name="connsiteY12"/>
                  <a:gd fmla="*/ 204177 w 591547" name="connsiteX13"/>
                  <a:gd fmla="*/ 569815 h 590770" name="connsiteY13"/>
                  <a:gd fmla="*/ 333300 w 591547" name="connsiteX14"/>
                  <a:gd fmla="*/ 569815 h 590770" name="connsiteY14"/>
                  <a:gd fmla="*/ 333300 w 591547" name="connsiteX15"/>
                  <a:gd fmla="*/ 382026 h 590770" name="connsiteY15"/>
                  <a:gd fmla="*/ 183194 w 591547" name="connsiteX16"/>
                  <a:gd fmla="*/ 357041 h 590770" name="connsiteY16"/>
                  <a:gd fmla="*/ 75053 w 591547" name="connsiteX17"/>
                  <a:gd fmla="*/ 382026 h 590770" name="connsiteY17"/>
                  <a:gd fmla="*/ 75053 w 591547" name="connsiteX18"/>
                  <a:gd fmla="*/ 569815 h 590770" name="connsiteY18"/>
                  <a:gd fmla="*/ 183194 w 591547" name="connsiteX19"/>
                  <a:gd fmla="*/ 569815 h 590770" name="connsiteY19"/>
                  <a:gd fmla="*/ 247709 w 591547" name="connsiteX20"/>
                  <a:gd fmla="*/ 311838 h 590770" name="connsiteY20"/>
                  <a:gd fmla="*/ 322851 w 591547" name="connsiteX21"/>
                  <a:gd fmla="*/ 311838 h 590770" name="connsiteY21"/>
                  <a:gd fmla="*/ 322851 w 591547" name="connsiteX22"/>
                  <a:gd fmla="*/ 332826 h 590770" name="connsiteY22"/>
                  <a:gd fmla="*/ 247709 w 591547" name="connsiteX23"/>
                  <a:gd fmla="*/ 332826 h 590770" name="connsiteY23"/>
                  <a:gd fmla="*/ 247709 w 591547" name="connsiteX24"/>
                  <a:gd fmla="*/ 257944 h 590770" name="connsiteY24"/>
                  <a:gd fmla="*/ 322851 w 591547" name="connsiteX25"/>
                  <a:gd fmla="*/ 257944 h 590770" name="connsiteY25"/>
                  <a:gd fmla="*/ 322851 w 591547" name="connsiteX26"/>
                  <a:gd fmla="*/ 279580 h 590770" name="connsiteY26"/>
                  <a:gd fmla="*/ 247709 w 591547" name="connsiteX27"/>
                  <a:gd fmla="*/ 279580 h 590770" name="connsiteY27"/>
                  <a:gd fmla="*/ 247709 w 591547" name="connsiteX28"/>
                  <a:gd fmla="*/ 203919 h 590770" name="connsiteY28"/>
                  <a:gd fmla="*/ 322851 w 591547" name="connsiteX29"/>
                  <a:gd fmla="*/ 203919 h 590770" name="connsiteY29"/>
                  <a:gd fmla="*/ 322851 w 591547" name="connsiteX30"/>
                  <a:gd fmla="*/ 225684 h 590770" name="connsiteY30"/>
                  <a:gd fmla="*/ 247709 w 591547" name="connsiteX31"/>
                  <a:gd fmla="*/ 225684 h 590770" name="connsiteY31"/>
                  <a:gd fmla="*/ 247709 w 591547" name="connsiteX32"/>
                  <a:gd fmla="*/ 150672 h 590770" name="connsiteY32"/>
                  <a:gd fmla="*/ 322851 w 591547" name="connsiteX33"/>
                  <a:gd fmla="*/ 150672 h 590770" name="connsiteY33"/>
                  <a:gd fmla="*/ 322851 w 591547" name="connsiteX34"/>
                  <a:gd fmla="*/ 171660 h 590770" name="connsiteY34"/>
                  <a:gd fmla="*/ 247709 w 591547" name="connsiteX35"/>
                  <a:gd fmla="*/ 171660 h 590770" name="connsiteY35"/>
                  <a:gd fmla="*/ 355090 w 591547" name="connsiteX36"/>
                  <a:gd fmla="*/ 102357 h 590770" name="connsiteY36"/>
                  <a:gd fmla="*/ 355090 w 591547" name="connsiteX37"/>
                  <a:gd fmla="*/ 373160 h 590770" name="connsiteY37"/>
                  <a:gd fmla="*/ 355090 w 591547" name="connsiteX38"/>
                  <a:gd fmla="*/ 376384 h 590770" name="connsiteY38"/>
                  <a:gd fmla="*/ 355090 w 591547" name="connsiteX39"/>
                  <a:gd fmla="*/ 569815 h 590770" name="connsiteY39"/>
                  <a:gd fmla="*/ 484213 w 591547" name="connsiteX40"/>
                  <a:gd fmla="*/ 569815 h 590770" name="connsiteY40"/>
                  <a:gd fmla="*/ 484213 w 591547" name="connsiteX41"/>
                  <a:gd fmla="*/ 154744 h 590770" name="connsiteY41"/>
                  <a:gd fmla="*/ 333300 w 591547" name="connsiteX42"/>
                  <a:gd fmla="*/ 99939 h 590770" name="connsiteY42"/>
                  <a:gd fmla="*/ 236458 w 591547" name="connsiteX43"/>
                  <a:gd fmla="*/ 125730 h 590770" name="connsiteY43"/>
                  <a:gd fmla="*/ 236458 w 591547" name="connsiteX44"/>
                  <a:gd fmla="*/ 341728 h 590770" name="connsiteY44"/>
                  <a:gd fmla="*/ 333300 w 591547" name="connsiteX45"/>
                  <a:gd fmla="*/ 360265 h 590770" name="connsiteY45"/>
                  <a:gd fmla="*/ 397862 w 591547" name="connsiteX46"/>
                  <a:gd fmla="*/ 21761 h 590770" name="connsiteY46"/>
                  <a:gd fmla="*/ 387371 w 591547" name="connsiteX47"/>
                  <a:gd fmla="*/ 32238 h 590770" name="connsiteY47"/>
                  <a:gd fmla="*/ 397862 w 591547" name="connsiteX48"/>
                  <a:gd fmla="*/ 42716 h 590770" name="connsiteY48"/>
                  <a:gd fmla="*/ 409160 w 591547" name="connsiteX49"/>
                  <a:gd fmla="*/ 32238 h 590770" name="connsiteY49"/>
                  <a:gd fmla="*/ 397862 w 591547" name="connsiteX50"/>
                  <a:gd fmla="*/ 21761 h 590770" name="connsiteY50"/>
                  <a:gd fmla="*/ 397862 w 591547" name="connsiteX51"/>
                  <a:gd fmla="*/ 0 h 590770" name="connsiteY51"/>
                  <a:gd fmla="*/ 430143 w 591547" name="connsiteX52"/>
                  <a:gd fmla="*/ 32238 h 590770" name="connsiteY52"/>
                  <a:gd fmla="*/ 409160 w 591547" name="connsiteX53"/>
                  <a:gd fmla="*/ 62865 h 590770" name="connsiteY53"/>
                  <a:gd fmla="*/ 409160 w 591547" name="connsiteX54"/>
                  <a:gd fmla="*/ 100745 h 590770" name="connsiteY54"/>
                  <a:gd fmla="*/ 498740 w 591547" name="connsiteX55"/>
                  <a:gd fmla="*/ 137819 h 590770" name="connsiteY55"/>
                  <a:gd fmla="*/ 506003 w 591547" name="connsiteX56"/>
                  <a:gd fmla="*/ 147491 h 590770" name="connsiteY56"/>
                  <a:gd fmla="*/ 506003 w 591547" name="connsiteX57"/>
                  <a:gd fmla="*/ 569815 h 590770" name="connsiteY57"/>
                  <a:gd fmla="*/ 591547 w 591547" name="connsiteX58"/>
                  <a:gd fmla="*/ 569815 h 590770" name="connsiteY58"/>
                  <a:gd fmla="*/ 591547 w 591547" name="connsiteX59"/>
                  <a:gd fmla="*/ 590770 h 590770" name="connsiteY59"/>
                  <a:gd fmla="*/ 494705 w 591547" name="connsiteX60"/>
                  <a:gd fmla="*/ 590770 h 590770" name="connsiteY60"/>
                  <a:gd fmla="*/ 344598 w 591547" name="connsiteX61"/>
                  <a:gd fmla="*/ 590770 h 590770" name="connsiteY61"/>
                  <a:gd fmla="*/ 193685 w 591547" name="connsiteX62"/>
                  <a:gd fmla="*/ 590770 h 590770" name="connsiteY62"/>
                  <a:gd fmla="*/ 64562 w 591547" name="connsiteX63"/>
                  <a:gd fmla="*/ 590770 h 590770" name="connsiteY63"/>
                  <a:gd fmla="*/ 0 w 591547" name="connsiteX64"/>
                  <a:gd fmla="*/ 590770 h 590770" name="connsiteY64"/>
                  <a:gd fmla="*/ 0 w 591547" name="connsiteX65"/>
                  <a:gd fmla="*/ 569815 h 590770" name="connsiteY65"/>
                  <a:gd fmla="*/ 54070 w 591547" name="connsiteX66"/>
                  <a:gd fmla="*/ 569815 h 590770" name="connsiteY66"/>
                  <a:gd fmla="*/ 54070 w 591547" name="connsiteX67"/>
                  <a:gd fmla="*/ 373160 h 590770" name="connsiteY67"/>
                  <a:gd fmla="*/ 62141 w 591547" name="connsiteX68"/>
                  <a:gd fmla="*/ 362683 h 590770" name="connsiteY68"/>
                  <a:gd fmla="*/ 191264 w 591547" name="connsiteX69"/>
                  <a:gd fmla="*/ 333668 h 590770" name="connsiteY69"/>
                  <a:gd fmla="*/ 195299 w 591547" name="connsiteX70"/>
                  <a:gd fmla="*/ 333668 h 590770" name="connsiteY70"/>
                  <a:gd fmla="*/ 196106 w 591547" name="connsiteX71"/>
                  <a:gd fmla="*/ 333668 h 590770" name="connsiteY71"/>
                  <a:gd fmla="*/ 215475 w 591547" name="connsiteX72"/>
                  <a:gd fmla="*/ 336892 h 590770" name="connsiteY72"/>
                  <a:gd fmla="*/ 215475 w 591547" name="connsiteX73"/>
                  <a:gd fmla="*/ 116864 h 590770" name="connsiteY73"/>
                  <a:gd fmla="*/ 223545 w 591547" name="connsiteX74"/>
                  <a:gd fmla="*/ 106387 h 590770" name="connsiteY74"/>
                  <a:gd fmla="*/ 341370 w 591547" name="connsiteX75"/>
                  <a:gd fmla="*/ 75760 h 590770" name="connsiteY75"/>
                  <a:gd fmla="*/ 342984 w 591547" name="connsiteX76"/>
                  <a:gd fmla="*/ 75760 h 590770" name="connsiteY76"/>
                  <a:gd fmla="*/ 345405 w 591547" name="connsiteX77"/>
                  <a:gd fmla="*/ 75760 h 590770" name="connsiteY77"/>
                  <a:gd fmla="*/ 347020 w 591547" name="connsiteX78"/>
                  <a:gd fmla="*/ 75760 h 590770" name="connsiteY78"/>
                  <a:gd fmla="*/ 348634 w 591547" name="connsiteX79"/>
                  <a:gd fmla="*/ 75760 h 590770" name="connsiteY79"/>
                  <a:gd fmla="*/ 387371 w 591547" name="connsiteX80"/>
                  <a:gd fmla="*/ 91879 h 590770" name="connsiteY80"/>
                  <a:gd fmla="*/ 387371 w 591547" name="connsiteX81"/>
                  <a:gd fmla="*/ 62865 h 590770" name="connsiteY81"/>
                  <a:gd fmla="*/ 365581 w 591547" name="connsiteX82"/>
                  <a:gd fmla="*/ 32238 h 590770" name="connsiteY82"/>
                  <a:gd fmla="*/ 397862 w 591547" name="connsiteX83"/>
                  <a:gd fmla="*/ 0 h 590770" name="connsiteY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b="b" l="l" r="r" t="t"/>
                <a:pathLst>
                  <a:path h="590770" w="591547">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p:spPr>
            <p:txBody>
              <a:bodyPr anchor="ctr">
                <a:scene3d>
                  <a:camera prst="orthographicFront"/>
                  <a:lightRig dir="t" rig="threePt"/>
                </a:scene3d>
                <a:sp3d contourW="12700"/>
              </a:bodyPr>
              <a:lstStyle/>
              <a:p>
                <a:pPr algn="ctr"/>
                <a:endParaRPr>
                  <a:latin charset="0" panose="020b0502020202020204" pitchFamily="34" typeface="Century Gothic"/>
                </a:endParaRPr>
              </a:p>
            </p:txBody>
          </p:sp>
        </p:grpSp>
        <p:grpSp>
          <p:nvGrpSpPr>
            <p:cNvPr id="28" name="íṣľiḑê"/>
            <p:cNvGrpSpPr/>
            <p:nvPr/>
          </p:nvGrpSpPr>
          <p:grpSpPr>
            <a:xfrm>
              <a:off x="6884163" y="4566585"/>
              <a:ext cx="571222" cy="571221"/>
              <a:chOff x="2406923" y="2845390"/>
              <a:chExt cx="571222" cy="571221"/>
            </a:xfrm>
          </p:grpSpPr>
          <p:sp>
            <p:nvSpPr>
              <p:cNvPr id="30" name="ïṩḷíḑê"/>
              <p:cNvSpPr/>
              <p:nvPr/>
            </p:nvSpPr>
            <p:spPr>
              <a:xfrm>
                <a:off x="2406923" y="2845390"/>
                <a:ext cx="571222" cy="571221"/>
              </a:xfrm>
              <a:prstGeom prst="ellipse">
                <a:avLst/>
              </a:prstGeom>
              <a:solidFill>
                <a:schemeClr val="accent1"/>
              </a:solidFill>
              <a:ln w="38100">
                <a:solidFill>
                  <a:schemeClr val="bg1"/>
                </a:solidFill>
              </a:ln>
            </p:spPr>
            <p:style>
              <a:lnRef idx="2">
                <a:schemeClr val="dk1"/>
              </a:lnRef>
              <a:fillRef idx="1">
                <a:schemeClr val="lt1"/>
              </a:fillRef>
              <a:effectRef idx="0">
                <a:schemeClr val="dk1"/>
              </a:effectRef>
              <a:fontRef idx="minor">
                <a:schemeClr val="dk1"/>
              </a:fontRef>
            </p:style>
            <p:txBody>
              <a:bodyPr anchor="ctr">
                <a:scene3d>
                  <a:camera prst="orthographicFront"/>
                  <a:lightRig dir="t" rig="threePt"/>
                </a:scene3d>
                <a:sp3d contourW="12700"/>
              </a:bodyPr>
              <a:lstStyle/>
              <a:p>
                <a:pPr algn="ctr"/>
                <a:endParaRPr>
                  <a:latin charset="0" panose="020b0502020202020204" pitchFamily="34" typeface="Century Gothic"/>
                </a:endParaRPr>
              </a:p>
            </p:txBody>
          </p:sp>
          <p:sp>
            <p:nvSpPr>
              <p:cNvPr id="29" name="iŝḻîḓè"/>
              <p:cNvSpPr>
                <a:spLocks noChangeAspect="1"/>
              </p:cNvSpPr>
              <p:nvPr/>
            </p:nvSpPr>
            <p:spPr bwMode="auto">
              <a:xfrm>
                <a:off x="2540113" y="2980802"/>
                <a:ext cx="304843" cy="300394"/>
              </a:xfrm>
              <a:custGeom>
                <a:gdLst>
                  <a:gd fmla="*/ 348690 w 604363" name="connsiteX0"/>
                  <a:gd fmla="*/ 224116 h 595544" name="connsiteY0"/>
                  <a:gd fmla="*/ 348690 w 604363" name="connsiteX1"/>
                  <a:gd fmla="*/ 513309 h 595544" name="connsiteY1"/>
                  <a:gd fmla="*/ 409242 w 604363" name="connsiteX2"/>
                  <a:gd fmla="*/ 513309 h 595544" name="connsiteY2"/>
                  <a:gd fmla="*/ 409242 w 604363" name="connsiteX3"/>
                  <a:gd fmla="*/ 224116 h 595544" name="connsiteY3"/>
                  <a:gd fmla="*/ 194986 w 604363" name="connsiteX4"/>
                  <a:gd fmla="*/ 224116 h 595544" name="connsiteY4"/>
                  <a:gd fmla="*/ 194986 w 604363" name="connsiteX5"/>
                  <a:gd fmla="*/ 513309 h 595544" name="connsiteY5"/>
                  <a:gd fmla="*/ 255494 w 604363" name="connsiteX6"/>
                  <a:gd fmla="*/ 513309 h 595544" name="connsiteY6"/>
                  <a:gd fmla="*/ 255494 w 604363" name="connsiteX7"/>
                  <a:gd fmla="*/ 224116 h 595544" name="connsiteY7"/>
                  <a:gd fmla="*/ 340148 w 604363" name="connsiteX8"/>
                  <a:gd fmla="*/ 206870 h 595544" name="connsiteY8"/>
                  <a:gd fmla="*/ 417784 w 604363" name="connsiteX9"/>
                  <a:gd fmla="*/ 206870 h 595544" name="connsiteY9"/>
                  <a:gd fmla="*/ 426326 w 604363" name="connsiteX10"/>
                  <a:gd fmla="*/ 215588 h 595544" name="connsiteY10"/>
                  <a:gd fmla="*/ 426326 w 604363" name="connsiteX11"/>
                  <a:gd fmla="*/ 521837 h 595544" name="connsiteY11"/>
                  <a:gd fmla="*/ 417784 w 604363" name="connsiteX12"/>
                  <a:gd fmla="*/ 530554 h 595544" name="connsiteY12"/>
                  <a:gd fmla="*/ 340148 w 604363" name="connsiteX13"/>
                  <a:gd fmla="*/ 530554 h 595544" name="connsiteY13"/>
                  <a:gd fmla="*/ 331416 w 604363" name="connsiteX14"/>
                  <a:gd fmla="*/ 521837 h 595544" name="connsiteY14"/>
                  <a:gd fmla="*/ 331416 w 604363" name="connsiteX15"/>
                  <a:gd fmla="*/ 215588 h 595544" name="connsiteY15"/>
                  <a:gd fmla="*/ 340148 w 604363" name="connsiteX16"/>
                  <a:gd fmla="*/ 206870 h 595544" name="connsiteY16"/>
                  <a:gd fmla="*/ 186450 w 604363" name="connsiteX17"/>
                  <a:gd fmla="*/ 206870 h 595544" name="connsiteY17"/>
                  <a:gd fmla="*/ 264029 w 604363" name="connsiteX18"/>
                  <a:gd fmla="*/ 206870 h 595544" name="connsiteY18"/>
                  <a:gd fmla="*/ 272565 w 604363" name="connsiteX19"/>
                  <a:gd fmla="*/ 215588 h 595544" name="connsiteY19"/>
                  <a:gd fmla="*/ 272565 w 604363" name="connsiteX20"/>
                  <a:gd fmla="*/ 521837 h 595544" name="connsiteY20"/>
                  <a:gd fmla="*/ 264029 w 604363" name="connsiteX21"/>
                  <a:gd fmla="*/ 530554 h 595544" name="connsiteY21"/>
                  <a:gd fmla="*/ 186450 w 604363" name="connsiteX22"/>
                  <a:gd fmla="*/ 530554 h 595544" name="connsiteY22"/>
                  <a:gd fmla="*/ 177725 w 604363" name="connsiteX23"/>
                  <a:gd fmla="*/ 521837 h 595544" name="connsiteY23"/>
                  <a:gd fmla="*/ 177725 w 604363" name="connsiteX24"/>
                  <a:gd fmla="*/ 215588 h 595544" name="connsiteY24"/>
                  <a:gd fmla="*/ 186450 w 604363" name="connsiteX25"/>
                  <a:gd fmla="*/ 206870 h 595544" name="connsiteY25"/>
                  <a:gd fmla="*/ 303902 w 604363" name="connsiteX26"/>
                  <a:gd fmla="*/ 19189 h 595544" name="connsiteY26"/>
                  <a:gd fmla="*/ 35897 w 604363" name="connsiteX27"/>
                  <a:gd fmla="*/ 206822 h 595544" name="connsiteY27"/>
                  <a:gd fmla="*/ 110301 w 604363" name="connsiteX28"/>
                  <a:gd fmla="*/ 206822 h 595544" name="connsiteY28"/>
                  <a:gd fmla="*/ 118842 w 604363" name="connsiteX29"/>
                  <a:gd fmla="*/ 215540 h 595544" name="connsiteY29"/>
                  <a:gd fmla="*/ 118842 w 604363" name="connsiteX30"/>
                  <a:gd fmla="*/ 521818 h 595544" name="connsiteY30"/>
                  <a:gd fmla="*/ 110301 w 604363" name="connsiteX31"/>
                  <a:gd fmla="*/ 530536 h 595544" name="connsiteY31"/>
                  <a:gd fmla="*/ 47855 w 604363" name="connsiteX32"/>
                  <a:gd fmla="*/ 530536 h 595544" name="connsiteY32"/>
                  <a:gd fmla="*/ 47855 w 604363" name="connsiteX33"/>
                  <a:gd fmla="*/ 578487 h 595544" name="connsiteY33"/>
                  <a:gd fmla="*/ 556153 w 604363" name="connsiteX34"/>
                  <a:gd fmla="*/ 578487 h 595544" name="connsiteY34"/>
                  <a:gd fmla="*/ 556153 w 604363" name="connsiteX35"/>
                  <a:gd fmla="*/ 530536 h 595544" name="connsiteY35"/>
                  <a:gd fmla="*/ 493897 w 604363" name="connsiteX36"/>
                  <a:gd fmla="*/ 530536 h 595544" name="connsiteY36"/>
                  <a:gd fmla="*/ 485166 w 604363" name="connsiteX37"/>
                  <a:gd fmla="*/ 521818 h 595544" name="connsiteY37"/>
                  <a:gd fmla="*/ 485166 w 604363" name="connsiteX38"/>
                  <a:gd fmla="*/ 215540 h 595544" name="connsiteY38"/>
                  <a:gd fmla="*/ 493897 w 604363" name="connsiteX39"/>
                  <a:gd fmla="*/ 206822 h 595544" name="connsiteY39"/>
                  <a:gd fmla="*/ 568490 w 604363" name="connsiteX40"/>
                  <a:gd fmla="*/ 206822 h 595544" name="connsiteY40"/>
                  <a:gd fmla="*/ 298967 w 604363" name="connsiteX41"/>
                  <a:gd fmla="*/ 1563 h 595544" name="connsiteY41"/>
                  <a:gd fmla="*/ 309027 w 604363" name="connsiteX42"/>
                  <a:gd fmla="*/ 1563 h 595544" name="connsiteY42"/>
                  <a:gd fmla="*/ 599428 w 604363" name="connsiteX43"/>
                  <a:gd fmla="*/ 207769 h 595544" name="connsiteY43"/>
                  <a:gd fmla="*/ 604363 w 604363" name="connsiteX44"/>
                  <a:gd fmla="*/ 215540 h 595544" name="connsiteY44"/>
                  <a:gd fmla="*/ 595632 w 604363" name="connsiteX45"/>
                  <a:gd fmla="*/ 224069 h 595544" name="connsiteY45"/>
                  <a:gd fmla="*/ 502438 w 604363" name="connsiteX46"/>
                  <a:gd fmla="*/ 224069 h 595544" name="connsiteY46"/>
                  <a:gd fmla="*/ 502438 w 604363" name="connsiteX47"/>
                  <a:gd fmla="*/ 513289 h 595544" name="connsiteY47"/>
                  <a:gd fmla="*/ 564884 w 604363" name="connsiteX48"/>
                  <a:gd fmla="*/ 513289 h 595544" name="connsiteY48"/>
                  <a:gd fmla="*/ 573425 w 604363" name="connsiteX49"/>
                  <a:gd fmla="*/ 521818 h 595544" name="connsiteY49"/>
                  <a:gd fmla="*/ 573425 w 604363" name="connsiteX50"/>
                  <a:gd fmla="*/ 587015 h 595544" name="connsiteY50"/>
                  <a:gd fmla="*/ 564884 w 604363" name="connsiteX51"/>
                  <a:gd fmla="*/ 595544 h 595544" name="connsiteY51"/>
                  <a:gd fmla="*/ 39314 w 604363" name="connsiteX52"/>
                  <a:gd fmla="*/ 595544 h 595544" name="connsiteY52"/>
                  <a:gd fmla="*/ 30773 w 604363" name="connsiteX53"/>
                  <a:gd fmla="*/ 587015 h 595544" name="connsiteY53"/>
                  <a:gd fmla="*/ 30773 w 604363" name="connsiteX54"/>
                  <a:gd fmla="*/ 521818 h 595544" name="connsiteY54"/>
                  <a:gd fmla="*/ 39314 w 604363" name="connsiteX55"/>
                  <a:gd fmla="*/ 513289 h 595544" name="connsiteY55"/>
                  <a:gd fmla="*/ 101760 w 604363" name="connsiteX56"/>
                  <a:gd fmla="*/ 513289 h 595544" name="connsiteY56"/>
                  <a:gd fmla="*/ 101760 w 604363" name="connsiteX57"/>
                  <a:gd fmla="*/ 224069 h 595544" name="connsiteY57"/>
                  <a:gd fmla="*/ 8565 w 604363" name="connsiteX58"/>
                  <a:gd fmla="*/ 224069 h 595544" name="connsiteY58"/>
                  <a:gd fmla="*/ 404 w 604363" name="connsiteX59"/>
                  <a:gd fmla="*/ 218004 h 595544" name="connsiteY59"/>
                  <a:gd fmla="*/ 3631 w 604363" name="connsiteX60"/>
                  <a:gd fmla="*/ 208338 h 595544" name="connsiteY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b="b" l="l" r="r" t="t"/>
                <a:pathLst>
                  <a:path h="595544" w="604363">
                    <a:moveTo>
                      <a:pt x="348690" y="224116"/>
                    </a:moveTo>
                    <a:lnTo>
                      <a:pt x="348690" y="513309"/>
                    </a:lnTo>
                    <a:lnTo>
                      <a:pt x="409242" y="513309"/>
                    </a:lnTo>
                    <a:lnTo>
                      <a:pt x="409242" y="224116"/>
                    </a:lnTo>
                    <a:close/>
                    <a:moveTo>
                      <a:pt x="194986" y="224116"/>
                    </a:moveTo>
                    <a:lnTo>
                      <a:pt x="194986" y="513309"/>
                    </a:lnTo>
                    <a:lnTo>
                      <a:pt x="255494" y="513309"/>
                    </a:lnTo>
                    <a:lnTo>
                      <a:pt x="255494" y="224116"/>
                    </a:lnTo>
                    <a:close/>
                    <a:moveTo>
                      <a:pt x="340148" y="206870"/>
                    </a:moveTo>
                    <a:lnTo>
                      <a:pt x="417784" y="206870"/>
                    </a:lnTo>
                    <a:cubicBezTo>
                      <a:pt x="422530" y="206870"/>
                      <a:pt x="426326" y="210850"/>
                      <a:pt x="426326" y="215588"/>
                    </a:cubicBezTo>
                    <a:lnTo>
                      <a:pt x="426326" y="521837"/>
                    </a:lnTo>
                    <a:cubicBezTo>
                      <a:pt x="426326" y="526574"/>
                      <a:pt x="422530" y="530554"/>
                      <a:pt x="417784" y="530554"/>
                    </a:cubicBezTo>
                    <a:lnTo>
                      <a:pt x="340148" y="530554"/>
                    </a:lnTo>
                    <a:cubicBezTo>
                      <a:pt x="335402" y="530554"/>
                      <a:pt x="331416" y="526574"/>
                      <a:pt x="331416" y="521837"/>
                    </a:cubicBezTo>
                    <a:lnTo>
                      <a:pt x="331416" y="215588"/>
                    </a:lnTo>
                    <a:cubicBezTo>
                      <a:pt x="331416" y="210850"/>
                      <a:pt x="335402" y="206870"/>
                      <a:pt x="340148" y="206870"/>
                    </a:cubicBezTo>
                    <a:close/>
                    <a:moveTo>
                      <a:pt x="186450" y="206870"/>
                    </a:moveTo>
                    <a:lnTo>
                      <a:pt x="264029" y="206870"/>
                    </a:lnTo>
                    <a:cubicBezTo>
                      <a:pt x="268771" y="206870"/>
                      <a:pt x="272565" y="210850"/>
                      <a:pt x="272565" y="215588"/>
                    </a:cubicBezTo>
                    <a:lnTo>
                      <a:pt x="272565" y="521837"/>
                    </a:lnTo>
                    <a:cubicBezTo>
                      <a:pt x="272565" y="526574"/>
                      <a:pt x="268771" y="530554"/>
                      <a:pt x="264029" y="530554"/>
                    </a:cubicBezTo>
                    <a:lnTo>
                      <a:pt x="186450" y="530554"/>
                    </a:lnTo>
                    <a:cubicBezTo>
                      <a:pt x="181708" y="530554"/>
                      <a:pt x="177725" y="526574"/>
                      <a:pt x="177725" y="521837"/>
                    </a:cubicBezTo>
                    <a:lnTo>
                      <a:pt x="177725" y="215588"/>
                    </a:lnTo>
                    <a:cubicBezTo>
                      <a:pt x="177725" y="210850"/>
                      <a:pt x="181708" y="206870"/>
                      <a:pt x="186450" y="206870"/>
                    </a:cubicBezTo>
                    <a:close/>
                    <a:moveTo>
                      <a:pt x="303902" y="19189"/>
                    </a:moveTo>
                    <a:lnTo>
                      <a:pt x="35897" y="206822"/>
                    </a:lnTo>
                    <a:lnTo>
                      <a:pt x="110301" y="206822"/>
                    </a:lnTo>
                    <a:cubicBezTo>
                      <a:pt x="115046" y="206822"/>
                      <a:pt x="118842" y="210802"/>
                      <a:pt x="118842" y="215540"/>
                    </a:cubicBezTo>
                    <a:lnTo>
                      <a:pt x="118842" y="521818"/>
                    </a:lnTo>
                    <a:cubicBezTo>
                      <a:pt x="118842" y="526556"/>
                      <a:pt x="115046" y="530536"/>
                      <a:pt x="110301" y="530536"/>
                    </a:cubicBezTo>
                    <a:lnTo>
                      <a:pt x="47855" y="530536"/>
                    </a:lnTo>
                    <a:lnTo>
                      <a:pt x="47855" y="578487"/>
                    </a:lnTo>
                    <a:lnTo>
                      <a:pt x="556153" y="578487"/>
                    </a:lnTo>
                    <a:lnTo>
                      <a:pt x="556153" y="530536"/>
                    </a:lnTo>
                    <a:lnTo>
                      <a:pt x="493897" y="530536"/>
                    </a:lnTo>
                    <a:cubicBezTo>
                      <a:pt x="489151" y="530536"/>
                      <a:pt x="485166" y="526556"/>
                      <a:pt x="485166" y="521818"/>
                    </a:cubicBezTo>
                    <a:lnTo>
                      <a:pt x="485166" y="215540"/>
                    </a:lnTo>
                    <a:cubicBezTo>
                      <a:pt x="485166" y="210802"/>
                      <a:pt x="489151" y="206822"/>
                      <a:pt x="493897" y="206822"/>
                    </a:cubicBezTo>
                    <a:lnTo>
                      <a:pt x="568490" y="206822"/>
                    </a:lnTo>
                    <a:close/>
                    <a:moveTo>
                      <a:pt x="298967" y="1563"/>
                    </a:moveTo>
                    <a:cubicBezTo>
                      <a:pt x="302004" y="-522"/>
                      <a:pt x="305990" y="-522"/>
                      <a:pt x="309027" y="1563"/>
                    </a:cubicBezTo>
                    <a:lnTo>
                      <a:pt x="599428" y="207769"/>
                    </a:lnTo>
                    <a:cubicBezTo>
                      <a:pt x="602275" y="208907"/>
                      <a:pt x="604363" y="211939"/>
                      <a:pt x="604363" y="215540"/>
                    </a:cubicBezTo>
                    <a:cubicBezTo>
                      <a:pt x="604363" y="220278"/>
                      <a:pt x="600567" y="224069"/>
                      <a:pt x="595632" y="224069"/>
                    </a:cubicBezTo>
                    <a:lnTo>
                      <a:pt x="502438" y="224069"/>
                    </a:lnTo>
                    <a:lnTo>
                      <a:pt x="502438" y="513289"/>
                    </a:lnTo>
                    <a:lnTo>
                      <a:pt x="564884" y="513289"/>
                    </a:lnTo>
                    <a:cubicBezTo>
                      <a:pt x="569629" y="513289"/>
                      <a:pt x="573425" y="517079"/>
                      <a:pt x="573425" y="521818"/>
                    </a:cubicBezTo>
                    <a:lnTo>
                      <a:pt x="573425" y="587015"/>
                    </a:lnTo>
                    <a:cubicBezTo>
                      <a:pt x="573425" y="591754"/>
                      <a:pt x="569629" y="595544"/>
                      <a:pt x="564884" y="595544"/>
                    </a:cubicBezTo>
                    <a:lnTo>
                      <a:pt x="39314" y="595544"/>
                    </a:lnTo>
                    <a:cubicBezTo>
                      <a:pt x="34569" y="595544"/>
                      <a:pt x="30773" y="591754"/>
                      <a:pt x="30773" y="587015"/>
                    </a:cubicBezTo>
                    <a:lnTo>
                      <a:pt x="30773" y="521818"/>
                    </a:lnTo>
                    <a:cubicBezTo>
                      <a:pt x="30773" y="517079"/>
                      <a:pt x="34569" y="513289"/>
                      <a:pt x="39314" y="513289"/>
                    </a:cubicBezTo>
                    <a:lnTo>
                      <a:pt x="101760" y="513289"/>
                    </a:lnTo>
                    <a:lnTo>
                      <a:pt x="101760" y="224069"/>
                    </a:lnTo>
                    <a:lnTo>
                      <a:pt x="8565" y="224069"/>
                    </a:lnTo>
                    <a:cubicBezTo>
                      <a:pt x="4769" y="224069"/>
                      <a:pt x="1543" y="221605"/>
                      <a:pt x="404" y="218004"/>
                    </a:cubicBezTo>
                    <a:cubicBezTo>
                      <a:pt x="-735" y="214403"/>
                      <a:pt x="594" y="210612"/>
                      <a:pt x="3631" y="208338"/>
                    </a:cubicBezTo>
                    <a:close/>
                  </a:path>
                </a:pathLst>
              </a:custGeom>
              <a:solidFill>
                <a:schemeClr val="bg1"/>
              </a:solidFill>
              <a:ln>
                <a:noFill/>
              </a:ln>
            </p:spPr>
            <p:txBody>
              <a:bodyPr anchor="ctr">
                <a:scene3d>
                  <a:camera prst="orthographicFront"/>
                  <a:lightRig dir="t" rig="threePt"/>
                </a:scene3d>
                <a:sp3d contourW="12700"/>
              </a:bodyPr>
              <a:lstStyle/>
              <a:p>
                <a:pPr algn="ctr"/>
                <a:endParaRPr>
                  <a:latin charset="0" panose="020b0502020202020204" pitchFamily="34" typeface="Century Gothic"/>
                </a:endParaRPr>
              </a:p>
            </p:txBody>
          </p:sp>
        </p:grpSp>
        <p:sp>
          <p:nvSpPr>
            <p:cNvPr id="34" name="iṣ1îḓé"/>
            <p:cNvSpPr txBox="1"/>
            <p:nvPr/>
          </p:nvSpPr>
          <p:spPr>
            <a:xfrm>
              <a:off x="5636394" y="2747277"/>
              <a:ext cx="914400" cy="521720"/>
            </a:xfrm>
            <a:prstGeom prst="rect">
              <a:avLst/>
            </a:prstGeom>
            <a:noFill/>
          </p:spPr>
          <p:txBody>
            <a:bodyPr anchor="ctr" anchorCtr="0" bIns="46800" lIns="90000" rIns="90000" tIns="46800" wrap="none">
              <a:normAutofit/>
              <a:scene3d>
                <a:camera prst="orthographicFront"/>
                <a:lightRig dir="t" rig="threePt"/>
              </a:scene3d>
              <a:sp3d contourW="12700"/>
            </a:bodyPr>
            <a:lstStyle/>
            <a:p>
              <a:pPr algn="ctr" defTabSz="913765" eaLnBrk="1" fontAlgn="auto" hangingPunct="1" indent="0" latinLnBrk="0" lvl="0" marL="0" marR="0" rtl="0">
                <a:spcBef>
                  <a:spcPct val="0"/>
                </a:spcBef>
                <a:spcAft>
                  <a:spcPct val="0"/>
                </a:spcAft>
                <a:buClrTx/>
                <a:buSzTx/>
                <a:buFontTx/>
                <a:buNone/>
                <a:defRPr/>
              </a:pPr>
              <a:r>
                <a:rPr altLang="en-US" b="1" baseline="0" cap="none" i="0" kern="1200" kumimoji="0" lang="zh-CN" noProof="0" normalizeH="0" spc="0" strike="noStrike" sz="1600" u="none">
                  <a:ln>
                    <a:noFill/>
                  </a:ln>
                  <a:solidFill>
                    <a:srgbClr val="FFFFFF"/>
                  </a:solidFill>
                  <a:effectLst/>
                  <a:uLnTx/>
                  <a:uFillTx/>
                  <a:latin charset="0" panose="020b0502020202020204" pitchFamily="34" typeface="Century Gothic"/>
                </a:rPr>
                <a:t>关键词</a:t>
              </a:r>
            </a:p>
          </p:txBody>
        </p:sp>
        <p:sp>
          <p:nvSpPr>
            <p:cNvPr id="37" name="íṩļïḋé"/>
            <p:cNvSpPr txBox="1"/>
            <p:nvPr/>
          </p:nvSpPr>
          <p:spPr>
            <a:xfrm>
              <a:off x="5636394" y="5003502"/>
              <a:ext cx="914400" cy="521720"/>
            </a:xfrm>
            <a:prstGeom prst="rect">
              <a:avLst/>
            </a:prstGeom>
            <a:noFill/>
          </p:spPr>
          <p:txBody>
            <a:bodyPr anchor="ctr" anchorCtr="0" bIns="46800" lIns="90000" rIns="90000" tIns="46800" wrap="none">
              <a:normAutofit/>
              <a:scene3d>
                <a:camera prst="orthographicFront"/>
                <a:lightRig dir="t" rig="threePt"/>
              </a:scene3d>
              <a:sp3d contourW="12700"/>
            </a:bodyPr>
            <a:lstStyle/>
            <a:p>
              <a:pPr algn="ctr" defTabSz="913765" eaLnBrk="1" fontAlgn="auto" hangingPunct="1" indent="0" latinLnBrk="0" lvl="0" marL="0" marR="0" rtl="0">
                <a:spcBef>
                  <a:spcPct val="0"/>
                </a:spcBef>
                <a:spcAft>
                  <a:spcPct val="0"/>
                </a:spcAft>
                <a:buClrTx/>
                <a:buSzTx/>
                <a:buFontTx/>
                <a:buNone/>
                <a:defRPr/>
              </a:pPr>
              <a:r>
                <a:rPr altLang="en-US" b="1" baseline="0" cap="none" i="0" kern="1200" kumimoji="0" lang="zh-CN" noProof="0" normalizeH="0" spc="0" strike="noStrike" sz="1600" u="none">
                  <a:ln>
                    <a:noFill/>
                  </a:ln>
                  <a:solidFill>
                    <a:srgbClr val="FFFFFF"/>
                  </a:solidFill>
                  <a:effectLst/>
                  <a:uLnTx/>
                  <a:uFillTx/>
                  <a:latin charset="0" panose="020b0502020202020204" pitchFamily="34" typeface="Century Gothic"/>
                </a:rPr>
                <a:t>关键词</a:t>
              </a:r>
            </a:p>
          </p:txBody>
        </p:sp>
        <p:grpSp>
          <p:nvGrpSpPr>
            <p:cNvPr id="38" name="ïṣľíḓè"/>
            <p:cNvGrpSpPr/>
            <p:nvPr/>
          </p:nvGrpSpPr>
          <p:grpSpPr>
            <a:xfrm>
              <a:off x="4728628" y="4566585"/>
              <a:ext cx="571222" cy="571221"/>
              <a:chOff x="2406923" y="2845390"/>
              <a:chExt cx="571222" cy="571221"/>
            </a:xfrm>
          </p:grpSpPr>
          <p:sp>
            <p:nvSpPr>
              <p:cNvPr id="39" name="ïŝľidé"/>
              <p:cNvSpPr/>
              <p:nvPr/>
            </p:nvSpPr>
            <p:spPr>
              <a:xfrm>
                <a:off x="2406923" y="2845390"/>
                <a:ext cx="571222" cy="571221"/>
              </a:xfrm>
              <a:prstGeom prst="ellipse">
                <a:avLst/>
              </a:prstGeom>
              <a:solidFill>
                <a:schemeClr val="accent3"/>
              </a:solidFill>
              <a:ln w="38100">
                <a:solidFill>
                  <a:schemeClr val="bg1"/>
                </a:solidFill>
              </a:ln>
            </p:spPr>
            <p:style>
              <a:lnRef idx="2">
                <a:schemeClr val="dk1"/>
              </a:lnRef>
              <a:fillRef idx="1">
                <a:schemeClr val="lt1"/>
              </a:fillRef>
              <a:effectRef idx="0">
                <a:schemeClr val="dk1"/>
              </a:effectRef>
              <a:fontRef idx="minor">
                <a:schemeClr val="dk1"/>
              </a:fontRef>
            </p:style>
            <p:txBody>
              <a:bodyPr anchor="ctr">
                <a:scene3d>
                  <a:camera prst="orthographicFront"/>
                  <a:lightRig dir="t" rig="threePt"/>
                </a:scene3d>
                <a:sp3d contourW="12700"/>
              </a:bodyPr>
              <a:lstStyle/>
              <a:p>
                <a:pPr algn="ctr"/>
                <a:endParaRPr>
                  <a:latin charset="0" panose="020b0502020202020204" pitchFamily="34" typeface="Century Gothic"/>
                </a:endParaRPr>
              </a:p>
            </p:txBody>
          </p:sp>
          <p:sp>
            <p:nvSpPr>
              <p:cNvPr id="40" name="ïşľiḑé"/>
              <p:cNvSpPr>
                <a:spLocks noChangeAspect="1"/>
              </p:cNvSpPr>
              <p:nvPr/>
            </p:nvSpPr>
            <p:spPr bwMode="auto">
              <a:xfrm>
                <a:off x="2540113" y="3026990"/>
                <a:ext cx="304842" cy="208019"/>
              </a:xfrm>
              <a:custGeom>
                <a:gdLst>
                  <a:gd fmla="*/ 20293 w 607639" name="connsiteX0"/>
                  <a:gd fmla="*/ 364067 h 414642" name="connsiteY0"/>
                  <a:gd fmla="*/ 20293 w 607639" name="connsiteX1"/>
                  <a:gd fmla="*/ 384244 h 414642" name="connsiteY1"/>
                  <a:gd fmla="*/ 30351 w 607639" name="connsiteX2"/>
                  <a:gd fmla="*/ 394377 h 414642" name="connsiteY2"/>
                  <a:gd fmla="*/ 577199 w 607639" name="connsiteX3"/>
                  <a:gd fmla="*/ 394377 h 414642" name="connsiteY3"/>
                  <a:gd fmla="*/ 587346 w 607639" name="connsiteX4"/>
                  <a:gd fmla="*/ 384244 h 414642" name="connsiteY4"/>
                  <a:gd fmla="*/ 587346 w 607639" name="connsiteX5"/>
                  <a:gd fmla="*/ 364067 h 414642" name="connsiteY5"/>
                  <a:gd fmla="*/ 556995 w 607639" name="connsiteX6"/>
                  <a:gd fmla="*/ 364067 h 414642" name="connsiteY6"/>
                  <a:gd fmla="*/ 394916 w 607639" name="connsiteX7"/>
                  <a:gd fmla="*/ 364067 h 414642" name="connsiteY7"/>
                  <a:gd fmla="*/ 394916 w 607639" name="connsiteX8"/>
                  <a:gd fmla="*/ 374200 h 414642" name="connsiteY8"/>
                  <a:gd fmla="*/ 384859 w 607639" name="connsiteX9"/>
                  <a:gd fmla="*/ 384244 h 414642" name="connsiteY9"/>
                  <a:gd fmla="*/ 222780 w 607639" name="connsiteX10"/>
                  <a:gd fmla="*/ 384244 h 414642" name="connsiteY10"/>
                  <a:gd fmla="*/ 212634 w 607639" name="connsiteX11"/>
                  <a:gd fmla="*/ 374200 h 414642" name="connsiteY11"/>
                  <a:gd fmla="*/ 212634 w 607639" name="connsiteX12"/>
                  <a:gd fmla="*/ 364067 h 414642" name="connsiteY12"/>
                  <a:gd fmla="*/ 50644 w 607639" name="connsiteX13"/>
                  <a:gd fmla="*/ 364067 h 414642" name="connsiteY13"/>
                  <a:gd fmla="*/ 141754 w 607639" name="connsiteX14"/>
                  <a:gd fmla="*/ 232583 h 414642" name="connsiteY14"/>
                  <a:gd fmla="*/ 161961 w 607639" name="connsiteX15"/>
                  <a:gd fmla="*/ 232583 h 414642" name="connsiteY15"/>
                  <a:gd fmla="*/ 172110 w 607639" name="connsiteX16"/>
                  <a:gd fmla="*/ 242719 h 414642" name="connsiteY16"/>
                  <a:gd fmla="*/ 161961 w 607639" name="connsiteX17"/>
                  <a:gd fmla="*/ 252765 h 414642" name="connsiteY17"/>
                  <a:gd fmla="*/ 141754 w 607639" name="connsiteX18"/>
                  <a:gd fmla="*/ 252765 h 414642" name="connsiteY18"/>
                  <a:gd fmla="*/ 131605 w 607639" name="connsiteX19"/>
                  <a:gd fmla="*/ 242719 h 414642" name="connsiteY19"/>
                  <a:gd fmla="*/ 141754 w 607639" name="connsiteX20"/>
                  <a:gd fmla="*/ 232583 h 414642" name="connsiteY20"/>
                  <a:gd fmla="*/ 141758 w 607639" name="connsiteX21"/>
                  <a:gd fmla="*/ 192149 h 414642" name="connsiteY21"/>
                  <a:gd fmla="*/ 182279 w 607639" name="connsiteX22"/>
                  <a:gd fmla="*/ 192149 h 414642" name="connsiteY22"/>
                  <a:gd fmla="*/ 192432 w 607639" name="connsiteX23"/>
                  <a:gd fmla="*/ 202196 h 414642" name="connsiteY23"/>
                  <a:gd fmla="*/ 182279 w 607639" name="connsiteX24"/>
                  <a:gd fmla="*/ 212331 h 414642" name="connsiteY24"/>
                  <a:gd fmla="*/ 141758 w 607639" name="connsiteX25"/>
                  <a:gd fmla="*/ 212331 h 414642" name="connsiteY25"/>
                  <a:gd fmla="*/ 131605 w 607639" name="connsiteX26"/>
                  <a:gd fmla="*/ 202196 h 414642" name="connsiteY26"/>
                  <a:gd fmla="*/ 141758 w 607639" name="connsiteX27"/>
                  <a:gd fmla="*/ 192149 h 414642" name="connsiteY27"/>
                  <a:gd fmla="*/ 141754 w 607639" name="connsiteX28"/>
                  <a:gd fmla="*/ 151716 h 414642" name="connsiteY28"/>
                  <a:gd fmla="*/ 161961 w 607639" name="connsiteX29"/>
                  <a:gd fmla="*/ 151716 h 414642" name="connsiteY29"/>
                  <a:gd fmla="*/ 172110 w 607639" name="connsiteX30"/>
                  <a:gd fmla="*/ 161763 h 414642" name="connsiteY30"/>
                  <a:gd fmla="*/ 161961 w 607639" name="connsiteX31"/>
                  <a:gd fmla="*/ 171898 h 414642" name="connsiteY31"/>
                  <a:gd fmla="*/ 141754 w 607639" name="connsiteX32"/>
                  <a:gd fmla="*/ 171898 h 414642" name="connsiteY32"/>
                  <a:gd fmla="*/ 131605 w 607639" name="connsiteX33"/>
                  <a:gd fmla="*/ 161763 h 414642" name="connsiteY33"/>
                  <a:gd fmla="*/ 141754 w 607639" name="connsiteX34"/>
                  <a:gd fmla="*/ 151716 h 414642" name="connsiteY34"/>
                  <a:gd fmla="*/ 141758 w 607639" name="connsiteX35"/>
                  <a:gd fmla="*/ 111211 h 414642" name="connsiteY35"/>
                  <a:gd fmla="*/ 182279 w 607639" name="connsiteX36"/>
                  <a:gd fmla="*/ 111211 h 414642" name="connsiteY36"/>
                  <a:gd fmla="*/ 192432 w 607639" name="connsiteX37"/>
                  <a:gd fmla="*/ 121337 h 414642" name="connsiteY37"/>
                  <a:gd fmla="*/ 182279 w 607639" name="connsiteX38"/>
                  <a:gd fmla="*/ 131463 h 414642" name="connsiteY38"/>
                  <a:gd fmla="*/ 141758 w 607639" name="connsiteX39"/>
                  <a:gd fmla="*/ 131463 h 414642" name="connsiteY39"/>
                  <a:gd fmla="*/ 131605 w 607639" name="connsiteX40"/>
                  <a:gd fmla="*/ 121337 h 414642" name="connsiteY40"/>
                  <a:gd fmla="*/ 141758 w 607639" name="connsiteX41"/>
                  <a:gd fmla="*/ 111211 h 414642" name="connsiteY41"/>
                  <a:gd fmla="*/ 425367 w 607639" name="connsiteX42"/>
                  <a:gd fmla="*/ 101191 h 414642" name="connsiteY42"/>
                  <a:gd fmla="*/ 496228 w 607639" name="connsiteX43"/>
                  <a:gd fmla="*/ 101191 h 414642" name="connsiteY43"/>
                  <a:gd fmla="*/ 506377 w 607639" name="connsiteX44"/>
                  <a:gd fmla="*/ 111231 h 414642" name="connsiteY44"/>
                  <a:gd fmla="*/ 506377 w 607639" name="connsiteX45"/>
                  <a:gd fmla="*/ 182042 h 414642" name="connsiteY45"/>
                  <a:gd fmla="*/ 496228 w 607639" name="connsiteX46"/>
                  <a:gd fmla="*/ 192171 h 414642" name="connsiteY46"/>
                  <a:gd fmla="*/ 486080 w 607639" name="connsiteX47"/>
                  <a:gd fmla="*/ 182042 h 414642" name="connsiteY47"/>
                  <a:gd fmla="*/ 486080 w 607639" name="connsiteX48"/>
                  <a:gd fmla="*/ 135575 h 414642" name="connsiteY48"/>
                  <a:gd fmla="*/ 402043 w 607639" name="connsiteX49"/>
                  <a:gd fmla="*/ 219447 h 414642" name="connsiteY49"/>
                  <a:gd fmla="*/ 394921 w 607639" name="connsiteX50"/>
                  <a:gd fmla="*/ 222468 h 414642" name="connsiteY50"/>
                  <a:gd fmla="*/ 387889 w 607639" name="connsiteX51"/>
                  <a:gd fmla="*/ 219447 h 414642" name="connsiteY51"/>
                  <a:gd fmla="*/ 344268 w 607639" name="connsiteX52"/>
                  <a:gd fmla="*/ 176001 h 414642" name="connsiteY52"/>
                  <a:gd fmla="*/ 270380 w 607639" name="connsiteX53"/>
                  <a:gd fmla="*/ 249744 h 414642" name="connsiteY53"/>
                  <a:gd fmla="*/ 263258 w 607639" name="connsiteX54"/>
                  <a:gd fmla="*/ 252765 h 414642" name="connsiteY54"/>
                  <a:gd fmla="*/ 256225 w 607639" name="connsiteX55"/>
                  <a:gd fmla="*/ 249744 h 414642" name="connsiteY55"/>
                  <a:gd fmla="*/ 256225 w 607639" name="connsiteX56"/>
                  <a:gd fmla="*/ 235617 h 414642" name="connsiteY56"/>
                  <a:gd fmla="*/ 337235 w 607639" name="connsiteX57"/>
                  <a:gd fmla="*/ 154766 h 414642" name="connsiteY57"/>
                  <a:gd fmla="*/ 338837 w 607639" name="connsiteX58"/>
                  <a:gd fmla="*/ 153433 h 414642" name="connsiteY58"/>
                  <a:gd fmla="*/ 340618 w 607639" name="connsiteX59"/>
                  <a:gd fmla="*/ 152456 h 414642" name="connsiteY59"/>
                  <a:gd fmla="*/ 341508 w 607639" name="connsiteX60"/>
                  <a:gd fmla="*/ 152101 h 414642" name="connsiteY60"/>
                  <a:gd fmla="*/ 343378 w 607639" name="connsiteX61"/>
                  <a:gd fmla="*/ 151745 h 414642" name="connsiteY61"/>
                  <a:gd fmla="*/ 344268 w 607639" name="connsiteX62"/>
                  <a:gd fmla="*/ 151745 h 414642" name="connsiteY62"/>
                  <a:gd fmla="*/ 346226 w 607639" name="connsiteX63"/>
                  <a:gd fmla="*/ 151923 h 414642" name="connsiteY63"/>
                  <a:gd fmla="*/ 351390 w 607639" name="connsiteX64"/>
                  <a:gd fmla="*/ 154766 h 414642" name="connsiteY64"/>
                  <a:gd fmla="*/ 394921 w 607639" name="connsiteX65"/>
                  <a:gd fmla="*/ 198213 h 414642" name="connsiteY65"/>
                  <a:gd fmla="*/ 471925 w 607639" name="connsiteX66"/>
                  <a:gd fmla="*/ 121359 h 414642" name="connsiteY66"/>
                  <a:gd fmla="*/ 425367 w 607639" name="connsiteX67"/>
                  <a:gd fmla="*/ 121359 h 414642" name="connsiteY67"/>
                  <a:gd fmla="*/ 415218 w 607639" name="connsiteX68"/>
                  <a:gd fmla="*/ 111231 h 414642" name="connsiteY68"/>
                  <a:gd fmla="*/ 425367 w 607639" name="connsiteX69"/>
                  <a:gd fmla="*/ 101191 h 414642" name="connsiteY69"/>
                  <a:gd fmla="*/ 101297 w 607639" name="connsiteX70"/>
                  <a:gd fmla="*/ 91029 h 414642" name="connsiteY70"/>
                  <a:gd fmla="*/ 111423 w 607639" name="connsiteX71"/>
                  <a:gd fmla="*/ 101159 h 414642" name="connsiteY71"/>
                  <a:gd fmla="*/ 111423 w 607639" name="connsiteX72"/>
                  <a:gd fmla="*/ 262887 h 414642" name="connsiteY72"/>
                  <a:gd fmla="*/ 101297 w 607639" name="connsiteX73"/>
                  <a:gd fmla="*/ 273017 h 414642" name="connsiteY73"/>
                  <a:gd fmla="*/ 91171 w 607639" name="connsiteX74"/>
                  <a:gd fmla="*/ 262887 h 414642" name="connsiteY74"/>
                  <a:gd fmla="*/ 91171 w 607639" name="connsiteX75"/>
                  <a:gd fmla="*/ 101159 h 414642" name="connsiteY75"/>
                  <a:gd fmla="*/ 101297 w 607639" name="connsiteX76"/>
                  <a:gd fmla="*/ 91029 h 414642" name="connsiteY76"/>
                  <a:gd fmla="*/ 70848 w 607639" name="connsiteX77"/>
                  <a:gd fmla="*/ 20177 h 414642" name="connsiteY77"/>
                  <a:gd fmla="*/ 60791 w 607639" name="connsiteX78"/>
                  <a:gd fmla="*/ 30309 h 414642" name="connsiteY78"/>
                  <a:gd fmla="*/ 60791 w 607639" name="connsiteX79"/>
                  <a:gd fmla="*/ 343802 h 414642" name="connsiteY79"/>
                  <a:gd fmla="*/ 222780 w 607639" name="connsiteX80"/>
                  <a:gd fmla="*/ 343802 h 414642" name="connsiteY80"/>
                  <a:gd fmla="*/ 232927 w 607639" name="connsiteX81"/>
                  <a:gd fmla="*/ 353935 h 414642" name="connsiteY81"/>
                  <a:gd fmla="*/ 232927 w 607639" name="connsiteX82"/>
                  <a:gd fmla="*/ 364067 h 414642" name="connsiteY82"/>
                  <a:gd fmla="*/ 374712 w 607639" name="connsiteX83"/>
                  <a:gd fmla="*/ 364067 h 414642" name="connsiteY83"/>
                  <a:gd fmla="*/ 374712 w 607639" name="connsiteX84"/>
                  <a:gd fmla="*/ 353935 h 414642" name="connsiteY84"/>
                  <a:gd fmla="*/ 384859 w 607639" name="connsiteX85"/>
                  <a:gd fmla="*/ 343802 h 414642" name="connsiteY85"/>
                  <a:gd fmla="*/ 546848 w 607639" name="connsiteX86"/>
                  <a:gd fmla="*/ 343802 h 414642" name="connsiteY86"/>
                  <a:gd fmla="*/ 546848 w 607639" name="connsiteX87"/>
                  <a:gd fmla="*/ 30309 h 414642" name="connsiteY87"/>
                  <a:gd fmla="*/ 536702 w 607639" name="connsiteX88"/>
                  <a:gd fmla="*/ 20177 h 414642" name="connsiteY88"/>
                  <a:gd fmla="*/ 70848 w 607639" name="connsiteX89"/>
                  <a:gd fmla="*/ 0 h 414642" name="connsiteY89"/>
                  <a:gd fmla="*/ 536702 w 607639" name="connsiteX90"/>
                  <a:gd fmla="*/ 0 h 414642" name="connsiteY90"/>
                  <a:gd fmla="*/ 567142 w 607639" name="connsiteX91"/>
                  <a:gd fmla="*/ 30309 h 414642" name="connsiteY91"/>
                  <a:gd fmla="*/ 567142 w 607639" name="connsiteX92"/>
                  <a:gd fmla="*/ 343802 h 414642" name="connsiteY92"/>
                  <a:gd fmla="*/ 597492 w 607639" name="connsiteX93"/>
                  <a:gd fmla="*/ 343802 h 414642" name="connsiteY93"/>
                  <a:gd fmla="*/ 607639 w 607639" name="connsiteX94"/>
                  <a:gd fmla="*/ 353935 h 414642" name="connsiteY94"/>
                  <a:gd fmla="*/ 607639 w 607639" name="connsiteX95"/>
                  <a:gd fmla="*/ 384244 h 414642" name="connsiteY95"/>
                  <a:gd fmla="*/ 577199 w 607639" name="connsiteX96"/>
                  <a:gd fmla="*/ 414642 h 414642" name="connsiteY96"/>
                  <a:gd fmla="*/ 30351 w 607639" name="connsiteX97"/>
                  <a:gd fmla="*/ 414642 h 414642" name="connsiteY97"/>
                  <a:gd fmla="*/ 0 w 607639" name="connsiteX98"/>
                  <a:gd fmla="*/ 384244 h 414642" name="connsiteY98"/>
                  <a:gd fmla="*/ 0 w 607639" name="connsiteX99"/>
                  <a:gd fmla="*/ 353935 h 414642" name="connsiteY99"/>
                  <a:gd fmla="*/ 10147 w 607639" name="connsiteX100"/>
                  <a:gd fmla="*/ 343802 h 414642" name="connsiteY100"/>
                  <a:gd fmla="*/ 40497 w 607639" name="connsiteX101"/>
                  <a:gd fmla="*/ 343802 h 414642" name="connsiteY101"/>
                  <a:gd fmla="*/ 40497 w 607639" name="connsiteX102"/>
                  <a:gd fmla="*/ 30309 h 414642" name="connsiteY102"/>
                  <a:gd fmla="*/ 70848 w 607639" name="connsiteX103"/>
                  <a:gd fmla="*/ 0 h 414642" name="connsiteY10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b="b" l="l" r="r" t="t"/>
                <a:pathLst>
                  <a:path h="414642" w="607639">
                    <a:moveTo>
                      <a:pt x="20293" y="364067"/>
                    </a:moveTo>
                    <a:lnTo>
                      <a:pt x="20293" y="384244"/>
                    </a:lnTo>
                    <a:cubicBezTo>
                      <a:pt x="20293" y="390377"/>
                      <a:pt x="24298"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41754" y="232583"/>
                    </a:moveTo>
                    <a:lnTo>
                      <a:pt x="161961" y="232583"/>
                    </a:lnTo>
                    <a:cubicBezTo>
                      <a:pt x="168104" y="232583"/>
                      <a:pt x="172110" y="236584"/>
                      <a:pt x="172110" y="242719"/>
                    </a:cubicBezTo>
                    <a:cubicBezTo>
                      <a:pt x="172110" y="248764"/>
                      <a:pt x="168104" y="252765"/>
                      <a:pt x="161961" y="252765"/>
                    </a:cubicBezTo>
                    <a:lnTo>
                      <a:pt x="141754" y="252765"/>
                    </a:lnTo>
                    <a:cubicBezTo>
                      <a:pt x="135700" y="252765"/>
                      <a:pt x="131605" y="248764"/>
                      <a:pt x="131605" y="242719"/>
                    </a:cubicBezTo>
                    <a:cubicBezTo>
                      <a:pt x="131605" y="236584"/>
                      <a:pt x="135700" y="232583"/>
                      <a:pt x="141754" y="232583"/>
                    </a:cubicBezTo>
                    <a:close/>
                    <a:moveTo>
                      <a:pt x="141758" y="192149"/>
                    </a:moveTo>
                    <a:lnTo>
                      <a:pt x="182279" y="192149"/>
                    </a:lnTo>
                    <a:cubicBezTo>
                      <a:pt x="188335" y="192149"/>
                      <a:pt x="192432" y="196150"/>
                      <a:pt x="192432" y="202196"/>
                    </a:cubicBezTo>
                    <a:cubicBezTo>
                      <a:pt x="192432" y="208330"/>
                      <a:pt x="188335" y="212331"/>
                      <a:pt x="182279" y="212331"/>
                    </a:cubicBezTo>
                    <a:lnTo>
                      <a:pt x="141758" y="212331"/>
                    </a:lnTo>
                    <a:cubicBezTo>
                      <a:pt x="135702" y="212331"/>
                      <a:pt x="131605" y="208330"/>
                      <a:pt x="131605" y="202196"/>
                    </a:cubicBezTo>
                    <a:cubicBezTo>
                      <a:pt x="131605" y="196150"/>
                      <a:pt x="135702" y="192149"/>
                      <a:pt x="141758" y="192149"/>
                    </a:cubicBezTo>
                    <a:close/>
                    <a:moveTo>
                      <a:pt x="141754" y="151716"/>
                    </a:moveTo>
                    <a:lnTo>
                      <a:pt x="161961" y="151716"/>
                    </a:lnTo>
                    <a:cubicBezTo>
                      <a:pt x="168104" y="151716"/>
                      <a:pt x="172110" y="155717"/>
                      <a:pt x="172110" y="161763"/>
                    </a:cubicBezTo>
                    <a:cubicBezTo>
                      <a:pt x="172110" y="167897"/>
                      <a:pt x="168104" y="171898"/>
                      <a:pt x="161961" y="171898"/>
                    </a:cubicBezTo>
                    <a:lnTo>
                      <a:pt x="141754" y="171898"/>
                    </a:lnTo>
                    <a:cubicBezTo>
                      <a:pt x="135700" y="171898"/>
                      <a:pt x="131605" y="167897"/>
                      <a:pt x="131605" y="161763"/>
                    </a:cubicBezTo>
                    <a:cubicBezTo>
                      <a:pt x="131605" y="155717"/>
                      <a:pt x="135700" y="151716"/>
                      <a:pt x="141754" y="151716"/>
                    </a:cubicBezTo>
                    <a:close/>
                    <a:moveTo>
                      <a:pt x="141758" y="111211"/>
                    </a:moveTo>
                    <a:lnTo>
                      <a:pt x="182279" y="111211"/>
                    </a:lnTo>
                    <a:cubicBezTo>
                      <a:pt x="188335" y="111211"/>
                      <a:pt x="192432" y="115297"/>
                      <a:pt x="192432" y="121337"/>
                    </a:cubicBezTo>
                    <a:cubicBezTo>
                      <a:pt x="192432" y="127377"/>
                      <a:pt x="188335" y="131463"/>
                      <a:pt x="182279" y="131463"/>
                    </a:cubicBezTo>
                    <a:lnTo>
                      <a:pt x="141758" y="131463"/>
                    </a:lnTo>
                    <a:cubicBezTo>
                      <a:pt x="135702" y="131463"/>
                      <a:pt x="131605" y="127377"/>
                      <a:pt x="131605" y="121337"/>
                    </a:cubicBezTo>
                    <a:cubicBezTo>
                      <a:pt x="131605" y="115297"/>
                      <a:pt x="135702" y="111211"/>
                      <a:pt x="141758" y="111211"/>
                    </a:cubicBezTo>
                    <a:close/>
                    <a:moveTo>
                      <a:pt x="425367" y="101191"/>
                    </a:moveTo>
                    <a:lnTo>
                      <a:pt x="496228" y="101191"/>
                    </a:lnTo>
                    <a:cubicBezTo>
                      <a:pt x="502282" y="101191"/>
                      <a:pt x="506377" y="105189"/>
                      <a:pt x="506377" y="111231"/>
                    </a:cubicBezTo>
                    <a:lnTo>
                      <a:pt x="506377" y="182042"/>
                    </a:lnTo>
                    <a:cubicBezTo>
                      <a:pt x="506377" y="188084"/>
                      <a:pt x="502282" y="192171"/>
                      <a:pt x="496228" y="192171"/>
                    </a:cubicBezTo>
                    <a:cubicBezTo>
                      <a:pt x="490175" y="192171"/>
                      <a:pt x="486080" y="188084"/>
                      <a:pt x="486080" y="182042"/>
                    </a:cubicBezTo>
                    <a:lnTo>
                      <a:pt x="486080" y="135575"/>
                    </a:lnTo>
                    <a:lnTo>
                      <a:pt x="402043" y="219447"/>
                    </a:lnTo>
                    <a:cubicBezTo>
                      <a:pt x="399996" y="221491"/>
                      <a:pt x="397948" y="222468"/>
                      <a:pt x="394921" y="222468"/>
                    </a:cubicBezTo>
                    <a:cubicBezTo>
                      <a:pt x="391895" y="222468"/>
                      <a:pt x="389847" y="221491"/>
                      <a:pt x="387889" y="219447"/>
                    </a:cubicBezTo>
                    <a:lnTo>
                      <a:pt x="344268" y="176001"/>
                    </a:lnTo>
                    <a:lnTo>
                      <a:pt x="270380" y="249744"/>
                    </a:lnTo>
                    <a:cubicBezTo>
                      <a:pt x="268332" y="251788"/>
                      <a:pt x="266285" y="252765"/>
                      <a:pt x="263258" y="252765"/>
                    </a:cubicBezTo>
                    <a:cubicBezTo>
                      <a:pt x="260231" y="252765"/>
                      <a:pt x="258184" y="251788"/>
                      <a:pt x="256225" y="249744"/>
                    </a:cubicBezTo>
                    <a:cubicBezTo>
                      <a:pt x="252130" y="245746"/>
                      <a:pt x="252130" y="239616"/>
                      <a:pt x="256225" y="235617"/>
                    </a:cubicBezTo>
                    <a:lnTo>
                      <a:pt x="337235" y="154766"/>
                    </a:lnTo>
                    <a:cubicBezTo>
                      <a:pt x="337769" y="154233"/>
                      <a:pt x="338303" y="153789"/>
                      <a:pt x="338837" y="153433"/>
                    </a:cubicBezTo>
                    <a:cubicBezTo>
                      <a:pt x="339372" y="152989"/>
                      <a:pt x="339995" y="152723"/>
                      <a:pt x="340618" y="152456"/>
                    </a:cubicBezTo>
                    <a:cubicBezTo>
                      <a:pt x="340885" y="152367"/>
                      <a:pt x="341152" y="152190"/>
                      <a:pt x="341508" y="152101"/>
                    </a:cubicBezTo>
                    <a:cubicBezTo>
                      <a:pt x="342131" y="151923"/>
                      <a:pt x="342754" y="151834"/>
                      <a:pt x="343378" y="151745"/>
                    </a:cubicBezTo>
                    <a:cubicBezTo>
                      <a:pt x="343645" y="151745"/>
                      <a:pt x="344001" y="151745"/>
                      <a:pt x="344268" y="151745"/>
                    </a:cubicBezTo>
                    <a:cubicBezTo>
                      <a:pt x="344980" y="151745"/>
                      <a:pt x="345603" y="151745"/>
                      <a:pt x="346226" y="151923"/>
                    </a:cubicBezTo>
                    <a:cubicBezTo>
                      <a:pt x="348096" y="152278"/>
                      <a:pt x="349876" y="153256"/>
                      <a:pt x="351390" y="154766"/>
                    </a:cubicBezTo>
                    <a:lnTo>
                      <a:pt x="394921" y="198213"/>
                    </a:lnTo>
                    <a:lnTo>
                      <a:pt x="471925" y="121359"/>
                    </a:lnTo>
                    <a:lnTo>
                      <a:pt x="425367" y="121359"/>
                    </a:lnTo>
                    <a:cubicBezTo>
                      <a:pt x="419224" y="121359"/>
                      <a:pt x="415218" y="117361"/>
                      <a:pt x="415218" y="111231"/>
                    </a:cubicBezTo>
                    <a:cubicBezTo>
                      <a:pt x="415218" y="105189"/>
                      <a:pt x="419224" y="101191"/>
                      <a:pt x="425367" y="101191"/>
                    </a:cubicBezTo>
                    <a:close/>
                    <a:moveTo>
                      <a:pt x="101297" y="91029"/>
                    </a:moveTo>
                    <a:cubicBezTo>
                      <a:pt x="107337" y="91029"/>
                      <a:pt x="111423" y="95028"/>
                      <a:pt x="111423" y="101159"/>
                    </a:cubicBezTo>
                    <a:lnTo>
                      <a:pt x="111423" y="262887"/>
                    </a:lnTo>
                    <a:cubicBezTo>
                      <a:pt x="111423" y="268929"/>
                      <a:pt x="107337" y="273017"/>
                      <a:pt x="101297" y="273017"/>
                    </a:cubicBezTo>
                    <a:cubicBezTo>
                      <a:pt x="95257" y="273017"/>
                      <a:pt x="91171" y="268929"/>
                      <a:pt x="91171" y="262887"/>
                    </a:cubicBezTo>
                    <a:lnTo>
                      <a:pt x="91171" y="101159"/>
                    </a:lnTo>
                    <a:cubicBezTo>
                      <a:pt x="91171" y="95028"/>
                      <a:pt x="95257" y="91029"/>
                      <a:pt x="101297" y="91029"/>
                    </a:cubicBezTo>
                    <a:close/>
                    <a:moveTo>
                      <a:pt x="70848" y="20177"/>
                    </a:moveTo>
                    <a:cubicBezTo>
                      <a:pt x="64796" y="20177"/>
                      <a:pt x="60791" y="24265"/>
                      <a:pt x="60791" y="30309"/>
                    </a:cubicBezTo>
                    <a:lnTo>
                      <a:pt x="60791" y="343802"/>
                    </a:lnTo>
                    <a:lnTo>
                      <a:pt x="222780" y="343802"/>
                    </a:lnTo>
                    <a:cubicBezTo>
                      <a:pt x="228833" y="343802"/>
                      <a:pt x="232927" y="347890"/>
                      <a:pt x="232927" y="353935"/>
                    </a:cubicBezTo>
                    <a:lnTo>
                      <a:pt x="232927" y="364067"/>
                    </a:lnTo>
                    <a:lnTo>
                      <a:pt x="374712" y="364067"/>
                    </a:lnTo>
                    <a:lnTo>
                      <a:pt x="374712" y="353935"/>
                    </a:lnTo>
                    <a:cubicBezTo>
                      <a:pt x="374712" y="347890"/>
                      <a:pt x="378717"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0"/>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0"/>
                      <a:pt x="4094" y="343802"/>
                      <a:pt x="10147" y="343802"/>
                    </a:cubicBezTo>
                    <a:lnTo>
                      <a:pt x="40497" y="343802"/>
                    </a:lnTo>
                    <a:lnTo>
                      <a:pt x="40497" y="30309"/>
                    </a:lnTo>
                    <a:cubicBezTo>
                      <a:pt x="40497" y="13155"/>
                      <a:pt x="53670" y="0"/>
                      <a:pt x="70848" y="0"/>
                    </a:cubicBezTo>
                    <a:close/>
                  </a:path>
                </a:pathLst>
              </a:custGeom>
              <a:solidFill>
                <a:schemeClr val="bg1"/>
              </a:solidFill>
              <a:ln>
                <a:noFill/>
              </a:ln>
            </p:spPr>
            <p:txBody>
              <a:bodyPr anchor="ctr">
                <a:scene3d>
                  <a:camera prst="orthographicFront"/>
                  <a:lightRig dir="t" rig="threePt"/>
                </a:scene3d>
                <a:sp3d contourW="12700"/>
              </a:bodyPr>
              <a:lstStyle/>
              <a:p>
                <a:pPr algn="ctr"/>
                <a:endParaRPr>
                  <a:latin charset="0" panose="020b0502020202020204" pitchFamily="34" typeface="Century Gothic"/>
                </a:endParaRPr>
              </a:p>
            </p:txBody>
          </p:sp>
        </p:grpSp>
        <p:grpSp>
          <p:nvGrpSpPr>
            <p:cNvPr id="41" name="ïṡḷiḓe"/>
            <p:cNvGrpSpPr/>
            <p:nvPr/>
          </p:nvGrpSpPr>
          <p:grpSpPr>
            <a:xfrm>
              <a:off x="6835836" y="2348880"/>
              <a:ext cx="571222" cy="571221"/>
              <a:chOff x="2406923" y="2845390"/>
              <a:chExt cx="571222" cy="571221"/>
            </a:xfrm>
          </p:grpSpPr>
          <p:sp>
            <p:nvSpPr>
              <p:cNvPr id="42" name="íṧḷíḍê"/>
              <p:cNvSpPr/>
              <p:nvPr/>
            </p:nvSpPr>
            <p:spPr>
              <a:xfrm>
                <a:off x="2406923" y="2845390"/>
                <a:ext cx="571222" cy="571221"/>
              </a:xfrm>
              <a:prstGeom prst="ellipse">
                <a:avLst/>
              </a:prstGeom>
              <a:solidFill>
                <a:schemeClr val="accent3"/>
              </a:solidFill>
              <a:ln w="38100">
                <a:solidFill>
                  <a:schemeClr val="bg1"/>
                </a:solidFill>
              </a:ln>
            </p:spPr>
            <p:style>
              <a:lnRef idx="2">
                <a:schemeClr val="dk1"/>
              </a:lnRef>
              <a:fillRef idx="1">
                <a:schemeClr val="lt1"/>
              </a:fillRef>
              <a:effectRef idx="0">
                <a:schemeClr val="dk1"/>
              </a:effectRef>
              <a:fontRef idx="minor">
                <a:schemeClr val="dk1"/>
              </a:fontRef>
            </p:style>
            <p:txBody>
              <a:bodyPr anchor="ctr">
                <a:scene3d>
                  <a:camera prst="orthographicFront"/>
                  <a:lightRig dir="t" rig="threePt"/>
                </a:scene3d>
                <a:sp3d contourW="12700"/>
              </a:bodyPr>
              <a:lstStyle/>
              <a:p>
                <a:pPr algn="ctr"/>
                <a:endParaRPr>
                  <a:latin charset="0" panose="020b0502020202020204" pitchFamily="34" typeface="Century Gothic"/>
                </a:endParaRPr>
              </a:p>
            </p:txBody>
          </p:sp>
          <p:sp>
            <p:nvSpPr>
              <p:cNvPr id="43" name="iṡľîḑè"/>
              <p:cNvSpPr>
                <a:spLocks noChangeAspect="1"/>
              </p:cNvSpPr>
              <p:nvPr/>
            </p:nvSpPr>
            <p:spPr bwMode="auto">
              <a:xfrm>
                <a:off x="2540113" y="3026990"/>
                <a:ext cx="304842" cy="208018"/>
              </a:xfrm>
              <a:custGeom>
                <a:gdLst>
                  <a:gd fmla="*/ 20293 w 607639" name="connsiteX0"/>
                  <a:gd fmla="*/ 364067 h 414642" name="connsiteY0"/>
                  <a:gd fmla="*/ 20293 w 607639" name="connsiteX1"/>
                  <a:gd fmla="*/ 384244 h 414642" name="connsiteY1"/>
                  <a:gd fmla="*/ 30351 w 607639" name="connsiteX2"/>
                  <a:gd fmla="*/ 394377 h 414642" name="connsiteY2"/>
                  <a:gd fmla="*/ 577199 w 607639" name="connsiteX3"/>
                  <a:gd fmla="*/ 394377 h 414642" name="connsiteY3"/>
                  <a:gd fmla="*/ 587346 w 607639" name="connsiteX4"/>
                  <a:gd fmla="*/ 384244 h 414642" name="connsiteY4"/>
                  <a:gd fmla="*/ 587346 w 607639" name="connsiteX5"/>
                  <a:gd fmla="*/ 364067 h 414642" name="connsiteY5"/>
                  <a:gd fmla="*/ 556995 w 607639" name="connsiteX6"/>
                  <a:gd fmla="*/ 364067 h 414642" name="connsiteY6"/>
                  <a:gd fmla="*/ 394916 w 607639" name="connsiteX7"/>
                  <a:gd fmla="*/ 364067 h 414642" name="connsiteY7"/>
                  <a:gd fmla="*/ 394916 w 607639" name="connsiteX8"/>
                  <a:gd fmla="*/ 374200 h 414642" name="connsiteY8"/>
                  <a:gd fmla="*/ 384859 w 607639" name="connsiteX9"/>
                  <a:gd fmla="*/ 384244 h 414642" name="connsiteY9"/>
                  <a:gd fmla="*/ 222780 w 607639" name="connsiteX10"/>
                  <a:gd fmla="*/ 384244 h 414642" name="connsiteY10"/>
                  <a:gd fmla="*/ 212634 w 607639" name="connsiteX11"/>
                  <a:gd fmla="*/ 374200 h 414642" name="connsiteY11"/>
                  <a:gd fmla="*/ 212634 w 607639" name="connsiteX12"/>
                  <a:gd fmla="*/ 364067 h 414642" name="connsiteY12"/>
                  <a:gd fmla="*/ 50644 w 607639" name="connsiteX13"/>
                  <a:gd fmla="*/ 364067 h 414642" name="connsiteY13"/>
                  <a:gd fmla="*/ 263288 w 607639" name="connsiteX14"/>
                  <a:gd fmla="*/ 252811 h 414642" name="connsiteY14"/>
                  <a:gd fmla="*/ 243084 w 607639" name="connsiteX15"/>
                  <a:gd fmla="*/ 273078 h 414642" name="connsiteY15"/>
                  <a:gd fmla="*/ 263288 w 607639" name="connsiteX16"/>
                  <a:gd fmla="*/ 293255 h 414642" name="connsiteY16"/>
                  <a:gd fmla="*/ 283580 w 607639" name="connsiteX17"/>
                  <a:gd fmla="*/ 273078 h 414642" name="connsiteY17"/>
                  <a:gd fmla="*/ 278685 w 607639" name="connsiteX18"/>
                  <a:gd fmla="*/ 260011 h 414642" name="connsiteY18"/>
                  <a:gd fmla="*/ 277528 w 607639" name="connsiteX19"/>
                  <a:gd fmla="*/ 258944 h 414642" name="connsiteY19"/>
                  <a:gd fmla="*/ 276549 w 607639" name="connsiteX20"/>
                  <a:gd fmla="*/ 257789 h 414642" name="connsiteY20"/>
                  <a:gd fmla="*/ 263288 w 607639" name="connsiteX21"/>
                  <a:gd fmla="*/ 252811 h 414642" name="connsiteY21"/>
                  <a:gd fmla="*/ 121505 w 607639" name="connsiteX22"/>
                  <a:gd fmla="*/ 252811 h 414642" name="connsiteY22"/>
                  <a:gd fmla="*/ 101302 w 607639" name="connsiteX23"/>
                  <a:gd fmla="*/ 273078 h 414642" name="connsiteY23"/>
                  <a:gd fmla="*/ 121505 w 607639" name="connsiteX24"/>
                  <a:gd fmla="*/ 293255 h 414642" name="connsiteY24"/>
                  <a:gd fmla="*/ 141798 w 607639" name="connsiteX25"/>
                  <a:gd fmla="*/ 273078 h 414642" name="connsiteY25"/>
                  <a:gd fmla="*/ 121505 w 607639" name="connsiteX26"/>
                  <a:gd fmla="*/ 252811 h 414642" name="connsiteY26"/>
                  <a:gd fmla="*/ 486063 w 607639" name="connsiteX27"/>
                  <a:gd fmla="*/ 232633 h 414642" name="connsiteY27"/>
                  <a:gd fmla="*/ 465859 w 607639" name="connsiteX28"/>
                  <a:gd fmla="*/ 252811 h 414642" name="connsiteY28"/>
                  <a:gd fmla="*/ 486063 w 607639" name="connsiteX29"/>
                  <a:gd fmla="*/ 273078 h 414642" name="connsiteY29"/>
                  <a:gd fmla="*/ 506355 w 607639" name="connsiteX30"/>
                  <a:gd fmla="*/ 252811 h 414642" name="connsiteY30"/>
                  <a:gd fmla="*/ 486063 w 607639" name="connsiteX31"/>
                  <a:gd fmla="*/ 232633 h 414642" name="connsiteY31"/>
                  <a:gd fmla="*/ 192441 w 607639" name="connsiteX32"/>
                  <a:gd fmla="*/ 182056 h 414642" name="connsiteY32"/>
                  <a:gd fmla="*/ 172148 w 607639" name="connsiteX33"/>
                  <a:gd fmla="*/ 202233 h 414642" name="connsiteY33"/>
                  <a:gd fmla="*/ 192441 w 607639" name="connsiteX34"/>
                  <a:gd fmla="*/ 222500 h 414642" name="connsiteY34"/>
                  <a:gd fmla="*/ 212645 w 607639" name="connsiteX35"/>
                  <a:gd fmla="*/ 202233 h 414642" name="connsiteY35"/>
                  <a:gd fmla="*/ 192441 w 607639" name="connsiteX36"/>
                  <a:gd fmla="*/ 182056 h 414642" name="connsiteY36"/>
                  <a:gd fmla="*/ 394923 w 607639" name="connsiteX37"/>
                  <a:gd fmla="*/ 131478 h 414642" name="connsiteY37"/>
                  <a:gd fmla="*/ 374720 w 607639" name="connsiteX38"/>
                  <a:gd fmla="*/ 151744 h 414642" name="connsiteY38"/>
                  <a:gd fmla="*/ 394923 w 607639" name="connsiteX39"/>
                  <a:gd fmla="*/ 171922 h 414642" name="connsiteY39"/>
                  <a:gd fmla="*/ 415216 w 607639" name="connsiteX40"/>
                  <a:gd fmla="*/ 151744 h 414642" name="connsiteY40"/>
                  <a:gd fmla="*/ 394923 w 607639" name="connsiteX41"/>
                  <a:gd fmla="*/ 131478 h 414642" name="connsiteY41"/>
                  <a:gd fmla="*/ 394923 w 607639" name="connsiteX42"/>
                  <a:gd fmla="*/ 111211 h 414642" name="connsiteY42"/>
                  <a:gd fmla="*/ 435420 w 607639" name="connsiteX43"/>
                  <a:gd fmla="*/ 151744 h 414642" name="connsiteY43"/>
                  <a:gd fmla="*/ 433106 w 607639" name="connsiteX44"/>
                  <a:gd fmla="*/ 165344 h 414642" name="connsiteY44"/>
                  <a:gd fmla="*/ 472979 w 607639" name="connsiteX45"/>
                  <a:gd fmla="*/ 214589 h 414642" name="connsiteY45"/>
                  <a:gd fmla="*/ 486063 w 607639" name="connsiteX46"/>
                  <a:gd fmla="*/ 212367 h 414642" name="connsiteY46"/>
                  <a:gd fmla="*/ 526559 w 607639" name="connsiteX47"/>
                  <a:gd fmla="*/ 252811 h 414642" name="connsiteY47"/>
                  <a:gd fmla="*/ 486063 w 607639" name="connsiteX48"/>
                  <a:gd fmla="*/ 293255 h 414642" name="connsiteY48"/>
                  <a:gd fmla="*/ 445566 w 607639" name="connsiteX49"/>
                  <a:gd fmla="*/ 252811 h 414642" name="connsiteY49"/>
                  <a:gd fmla="*/ 456157 w 607639" name="connsiteX50"/>
                  <a:gd fmla="*/ 225700 h 414642" name="connsiteY50"/>
                  <a:gd fmla="*/ 421090 w 607639" name="connsiteX51"/>
                  <a:gd fmla="*/ 182500 h 414642" name="connsiteY51"/>
                  <a:gd fmla="*/ 394923 w 607639" name="connsiteX52"/>
                  <a:gd fmla="*/ 192189 h 414642" name="connsiteY52"/>
                  <a:gd fmla="*/ 368489 w 607639" name="connsiteX53"/>
                  <a:gd fmla="*/ 182233 h 414642" name="connsiteY53"/>
                  <a:gd fmla="*/ 298088 w 607639" name="connsiteX54"/>
                  <a:gd fmla="*/ 252455 h 414642" name="connsiteY54"/>
                  <a:gd fmla="*/ 303784 w 607639" name="connsiteX55"/>
                  <a:gd fmla="*/ 273078 h 414642" name="connsiteY55"/>
                  <a:gd fmla="*/ 263288 w 607639" name="connsiteX56"/>
                  <a:gd fmla="*/ 313522 h 414642" name="connsiteY56"/>
                  <a:gd fmla="*/ 222791 w 607639" name="connsiteX57"/>
                  <a:gd fmla="*/ 273078 h 414642" name="connsiteY57"/>
                  <a:gd fmla="*/ 232759 w 607639" name="connsiteX58"/>
                  <a:gd fmla="*/ 246589 h 414642" name="connsiteY58"/>
                  <a:gd fmla="*/ 218964 w 607639" name="connsiteX59"/>
                  <a:gd fmla="*/ 232811 h 414642" name="connsiteY59"/>
                  <a:gd fmla="*/ 192441 w 607639" name="connsiteX60"/>
                  <a:gd fmla="*/ 242767 h 414642" name="connsiteY60"/>
                  <a:gd fmla="*/ 165918 w 607639" name="connsiteX61"/>
                  <a:gd fmla="*/ 232811 h 414642" name="connsiteY61"/>
                  <a:gd fmla="*/ 152123 w 607639" name="connsiteX62"/>
                  <a:gd fmla="*/ 246589 h 414642" name="connsiteY62"/>
                  <a:gd fmla="*/ 162002 w 607639" name="connsiteX63"/>
                  <a:gd fmla="*/ 273078 h 414642" name="connsiteY63"/>
                  <a:gd fmla="*/ 121505 w 607639" name="connsiteX64"/>
                  <a:gd fmla="*/ 313522 h 414642" name="connsiteY64"/>
                  <a:gd fmla="*/ 81009 w 607639" name="connsiteX65"/>
                  <a:gd fmla="*/ 273078 h 414642" name="connsiteY65"/>
                  <a:gd fmla="*/ 121505 w 607639" name="connsiteX66"/>
                  <a:gd fmla="*/ 232633 h 414642" name="connsiteY66"/>
                  <a:gd fmla="*/ 136013 w 607639" name="connsiteX67"/>
                  <a:gd fmla="*/ 235300 h 414642" name="connsiteY67"/>
                  <a:gd fmla="*/ 154615 w 607639" name="connsiteX68"/>
                  <a:gd fmla="*/ 216722 h 414642" name="connsiteY68"/>
                  <a:gd fmla="*/ 151945 w 607639" name="connsiteX69"/>
                  <a:gd fmla="*/ 202233 h 414642" name="connsiteY69"/>
                  <a:gd fmla="*/ 192441 w 607639" name="connsiteX70"/>
                  <a:gd fmla="*/ 161789 h 414642" name="connsiteY70"/>
                  <a:gd fmla="*/ 232937 w 607639" name="connsiteX71"/>
                  <a:gd fmla="*/ 202233 h 414642" name="connsiteY71"/>
                  <a:gd fmla="*/ 230534 w 607639" name="connsiteX72"/>
                  <a:gd fmla="*/ 216011 h 414642" name="connsiteY72"/>
                  <a:gd fmla="*/ 249492 w 607639" name="connsiteX73"/>
                  <a:gd fmla="*/ 235033 h 414642" name="connsiteY73"/>
                  <a:gd fmla="*/ 263288 w 607639" name="connsiteX74"/>
                  <a:gd fmla="*/ 232633 h 414642" name="connsiteY74"/>
                  <a:gd fmla="*/ 283936 w 607639" name="connsiteX75"/>
                  <a:gd fmla="*/ 238322 h 414642" name="connsiteY75"/>
                  <a:gd fmla="*/ 356830 w 607639" name="connsiteX76"/>
                  <a:gd fmla="*/ 165433 h 414642" name="connsiteY76"/>
                  <a:gd fmla="*/ 354427 w 607639" name="connsiteX77"/>
                  <a:gd fmla="*/ 151744 h 414642" name="connsiteY77"/>
                  <a:gd fmla="*/ 394923 w 607639" name="connsiteX78"/>
                  <a:gd fmla="*/ 111211 h 414642" name="connsiteY78"/>
                  <a:gd fmla="*/ 324090 w 607639" name="connsiteX79"/>
                  <a:gd fmla="*/ 80938 h 414642" name="connsiteY79"/>
                  <a:gd fmla="*/ 334234 w 607639" name="connsiteX80"/>
                  <a:gd fmla="*/ 80938 h 414642" name="connsiteY80"/>
                  <a:gd fmla="*/ 344289 w 607639" name="connsiteX81"/>
                  <a:gd fmla="*/ 91064 h 414642" name="connsiteY81"/>
                  <a:gd fmla="*/ 334234 w 607639" name="connsiteX82"/>
                  <a:gd fmla="*/ 101190 h 414642" name="connsiteY82"/>
                  <a:gd fmla="*/ 324090 w 607639" name="connsiteX83"/>
                  <a:gd fmla="*/ 101190 h 414642" name="connsiteY83"/>
                  <a:gd fmla="*/ 313946 w 607639" name="connsiteX84"/>
                  <a:gd fmla="*/ 91064 h 414642" name="connsiteY84"/>
                  <a:gd fmla="*/ 324090 w 607639" name="connsiteX85"/>
                  <a:gd fmla="*/ 80938 h 414642" name="connsiteY85"/>
                  <a:gd fmla="*/ 192417 w 607639" name="connsiteX86"/>
                  <a:gd fmla="*/ 80938 h 414642" name="connsiteY86"/>
                  <a:gd fmla="*/ 283548 w 607639" name="connsiteX87"/>
                  <a:gd fmla="*/ 80938 h 414642" name="connsiteY87"/>
                  <a:gd fmla="*/ 293694 w 607639" name="connsiteX88"/>
                  <a:gd fmla="*/ 91064 h 414642" name="connsiteY88"/>
                  <a:gd fmla="*/ 283548 w 607639" name="connsiteX89"/>
                  <a:gd fmla="*/ 101190 h 414642" name="connsiteY89"/>
                  <a:gd fmla="*/ 192417 w 607639" name="connsiteX90"/>
                  <a:gd fmla="*/ 101190 h 414642" name="connsiteY90"/>
                  <a:gd fmla="*/ 182271 w 607639" name="connsiteX91"/>
                  <a:gd fmla="*/ 91064 h 414642" name="connsiteY91"/>
                  <a:gd fmla="*/ 192417 w 607639" name="connsiteX92"/>
                  <a:gd fmla="*/ 80938 h 414642" name="connsiteY92"/>
                  <a:gd fmla="*/ 91157 w 607639" name="connsiteX93"/>
                  <a:gd fmla="*/ 80938 h 414642" name="connsiteY93"/>
                  <a:gd fmla="*/ 151959 w 607639" name="connsiteX94"/>
                  <a:gd fmla="*/ 80938 h 414642" name="connsiteY94"/>
                  <a:gd fmla="*/ 162018 w 607639" name="connsiteX95"/>
                  <a:gd fmla="*/ 91064 h 414642" name="connsiteY95"/>
                  <a:gd fmla="*/ 151959 w 607639" name="connsiteX96"/>
                  <a:gd fmla="*/ 101190 h 414642" name="connsiteY96"/>
                  <a:gd fmla="*/ 91157 w 607639" name="connsiteX97"/>
                  <a:gd fmla="*/ 101190 h 414642" name="connsiteY97"/>
                  <a:gd fmla="*/ 81009 w 607639" name="connsiteX98"/>
                  <a:gd fmla="*/ 91064 h 414642" name="connsiteY98"/>
                  <a:gd fmla="*/ 91157 w 607639" name="connsiteX99"/>
                  <a:gd fmla="*/ 80938 h 414642" name="connsiteY99"/>
                  <a:gd fmla="*/ 243084 w 607639" name="connsiteX100"/>
                  <a:gd fmla="*/ 40505 h 414642" name="connsiteY100"/>
                  <a:gd fmla="*/ 334231 w 607639" name="connsiteX101"/>
                  <a:gd fmla="*/ 40505 h 414642" name="connsiteY101"/>
                  <a:gd fmla="*/ 344289 w 607639" name="connsiteX102"/>
                  <a:gd fmla="*/ 50631 h 414642" name="connsiteY102"/>
                  <a:gd fmla="*/ 334231 w 607639" name="connsiteX103"/>
                  <a:gd fmla="*/ 60757 h 414642" name="connsiteY103"/>
                  <a:gd fmla="*/ 243084 w 607639" name="connsiteX104"/>
                  <a:gd fmla="*/ 60757 h 414642" name="connsiteY104"/>
                  <a:gd fmla="*/ 232937 w 607639" name="connsiteX105"/>
                  <a:gd fmla="*/ 50631 h 414642" name="connsiteY105"/>
                  <a:gd fmla="*/ 243084 w 607639" name="connsiteX106"/>
                  <a:gd fmla="*/ 40505 h 414642" name="connsiteY106"/>
                  <a:gd fmla="*/ 91153 w 607639" name="connsiteX107"/>
                  <a:gd fmla="*/ 40505 h 414642" name="connsiteY107"/>
                  <a:gd fmla="*/ 202559 w 607639" name="connsiteX108"/>
                  <a:gd fmla="*/ 40505 h 414642" name="connsiteY108"/>
                  <a:gd fmla="*/ 212614 w 607639" name="connsiteX109"/>
                  <a:gd fmla="*/ 50631 h 414642" name="connsiteY109"/>
                  <a:gd fmla="*/ 202559 w 607639" name="connsiteX110"/>
                  <a:gd fmla="*/ 60757 h 414642" name="connsiteY110"/>
                  <a:gd fmla="*/ 91153 w 607639" name="connsiteX111"/>
                  <a:gd fmla="*/ 60757 h 414642" name="connsiteY111"/>
                  <a:gd fmla="*/ 81009 w 607639" name="connsiteX112"/>
                  <a:gd fmla="*/ 50631 h 414642" name="connsiteY112"/>
                  <a:gd fmla="*/ 91153 w 607639" name="connsiteX113"/>
                  <a:gd fmla="*/ 40505 h 414642" name="connsiteY113"/>
                  <a:gd fmla="*/ 70848 w 607639" name="connsiteX114"/>
                  <a:gd fmla="*/ 20176 h 414642" name="connsiteY114"/>
                  <a:gd fmla="*/ 60791 w 607639" name="connsiteX115"/>
                  <a:gd fmla="*/ 30309 h 414642" name="connsiteY115"/>
                  <a:gd fmla="*/ 60791 w 607639" name="connsiteX116"/>
                  <a:gd fmla="*/ 343802 h 414642" name="connsiteY116"/>
                  <a:gd fmla="*/ 222780 w 607639" name="connsiteX117"/>
                  <a:gd fmla="*/ 343802 h 414642" name="connsiteY117"/>
                  <a:gd fmla="*/ 232927 w 607639" name="connsiteX118"/>
                  <a:gd fmla="*/ 353935 h 414642" name="connsiteY118"/>
                  <a:gd fmla="*/ 232927 w 607639" name="connsiteX119"/>
                  <a:gd fmla="*/ 364067 h 414642" name="connsiteY119"/>
                  <a:gd fmla="*/ 374712 w 607639" name="connsiteX120"/>
                  <a:gd fmla="*/ 364067 h 414642" name="connsiteY120"/>
                  <a:gd fmla="*/ 374712 w 607639" name="connsiteX121"/>
                  <a:gd fmla="*/ 353935 h 414642" name="connsiteY121"/>
                  <a:gd fmla="*/ 384859 w 607639" name="connsiteX122"/>
                  <a:gd fmla="*/ 343802 h 414642" name="connsiteY122"/>
                  <a:gd fmla="*/ 546848 w 607639" name="connsiteX123"/>
                  <a:gd fmla="*/ 343802 h 414642" name="connsiteY123"/>
                  <a:gd fmla="*/ 546848 w 607639" name="connsiteX124"/>
                  <a:gd fmla="*/ 30309 h 414642" name="connsiteY124"/>
                  <a:gd fmla="*/ 536702 w 607639" name="connsiteX125"/>
                  <a:gd fmla="*/ 20176 h 414642" name="connsiteY125"/>
                  <a:gd fmla="*/ 70848 w 607639" name="connsiteX126"/>
                  <a:gd fmla="*/ 0 h 414642" name="connsiteY126"/>
                  <a:gd fmla="*/ 536702 w 607639" name="connsiteX127"/>
                  <a:gd fmla="*/ 0 h 414642" name="connsiteY127"/>
                  <a:gd fmla="*/ 567142 w 607639" name="connsiteX128"/>
                  <a:gd fmla="*/ 30309 h 414642" name="connsiteY128"/>
                  <a:gd fmla="*/ 567142 w 607639" name="connsiteX129"/>
                  <a:gd fmla="*/ 343802 h 414642" name="connsiteY129"/>
                  <a:gd fmla="*/ 597492 w 607639" name="connsiteX130"/>
                  <a:gd fmla="*/ 343802 h 414642" name="connsiteY130"/>
                  <a:gd fmla="*/ 607639 w 607639" name="connsiteX131"/>
                  <a:gd fmla="*/ 353935 h 414642" name="connsiteY131"/>
                  <a:gd fmla="*/ 607639 w 607639" name="connsiteX132"/>
                  <a:gd fmla="*/ 384244 h 414642" name="connsiteY132"/>
                  <a:gd fmla="*/ 577199 w 607639" name="connsiteX133"/>
                  <a:gd fmla="*/ 414642 h 414642" name="connsiteY133"/>
                  <a:gd fmla="*/ 30351 w 607639" name="connsiteX134"/>
                  <a:gd fmla="*/ 414642 h 414642" name="connsiteY134"/>
                  <a:gd fmla="*/ 0 w 607639" name="connsiteX135"/>
                  <a:gd fmla="*/ 384244 h 414642" name="connsiteY135"/>
                  <a:gd fmla="*/ 0 w 607639" name="connsiteX136"/>
                  <a:gd fmla="*/ 353935 h 414642" name="connsiteY136"/>
                  <a:gd fmla="*/ 10147 w 607639" name="connsiteX137"/>
                  <a:gd fmla="*/ 343802 h 414642" name="connsiteY137"/>
                  <a:gd fmla="*/ 40497 w 607639" name="connsiteX138"/>
                  <a:gd fmla="*/ 343802 h 414642" name="connsiteY138"/>
                  <a:gd fmla="*/ 40497 w 607639" name="connsiteX139"/>
                  <a:gd fmla="*/ 30309 h 414642" name="connsiteY139"/>
                  <a:gd fmla="*/ 70848 w 607639" name="connsiteX140"/>
                  <a:gd fmla="*/ 0 h 414642" name="connsiteY1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b="b" l="l" r="r" t="t"/>
                <a:pathLst>
                  <a:path h="414642" w="607639">
                    <a:moveTo>
                      <a:pt x="20293" y="364067"/>
                    </a:moveTo>
                    <a:lnTo>
                      <a:pt x="20293" y="384244"/>
                    </a:lnTo>
                    <a:cubicBezTo>
                      <a:pt x="20293" y="390377"/>
                      <a:pt x="24298"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263288" y="252811"/>
                    </a:moveTo>
                    <a:cubicBezTo>
                      <a:pt x="252162" y="252811"/>
                      <a:pt x="243084" y="261967"/>
                      <a:pt x="243084" y="273078"/>
                    </a:cubicBezTo>
                    <a:cubicBezTo>
                      <a:pt x="243084" y="284189"/>
                      <a:pt x="252162" y="293255"/>
                      <a:pt x="263288" y="293255"/>
                    </a:cubicBezTo>
                    <a:cubicBezTo>
                      <a:pt x="274413" y="293255"/>
                      <a:pt x="283580" y="284189"/>
                      <a:pt x="283580" y="273078"/>
                    </a:cubicBezTo>
                    <a:cubicBezTo>
                      <a:pt x="283580" y="268100"/>
                      <a:pt x="281711" y="263567"/>
                      <a:pt x="278685" y="260011"/>
                    </a:cubicBezTo>
                    <a:cubicBezTo>
                      <a:pt x="278329" y="259655"/>
                      <a:pt x="277884" y="259300"/>
                      <a:pt x="277528" y="258944"/>
                    </a:cubicBezTo>
                    <a:cubicBezTo>
                      <a:pt x="277172" y="258589"/>
                      <a:pt x="276816" y="258144"/>
                      <a:pt x="276549" y="257789"/>
                    </a:cubicBezTo>
                    <a:cubicBezTo>
                      <a:pt x="272989" y="254678"/>
                      <a:pt x="268361" y="252811"/>
                      <a:pt x="263288" y="252811"/>
                    </a:cubicBezTo>
                    <a:close/>
                    <a:moveTo>
                      <a:pt x="121505" y="252811"/>
                    </a:moveTo>
                    <a:cubicBezTo>
                      <a:pt x="110380" y="252811"/>
                      <a:pt x="101302" y="261967"/>
                      <a:pt x="101302" y="273078"/>
                    </a:cubicBezTo>
                    <a:cubicBezTo>
                      <a:pt x="101302" y="284189"/>
                      <a:pt x="110380" y="293255"/>
                      <a:pt x="121505" y="293255"/>
                    </a:cubicBezTo>
                    <a:cubicBezTo>
                      <a:pt x="132631" y="293255"/>
                      <a:pt x="141798" y="284189"/>
                      <a:pt x="141798" y="273078"/>
                    </a:cubicBezTo>
                    <a:cubicBezTo>
                      <a:pt x="141798" y="261967"/>
                      <a:pt x="132631" y="252811"/>
                      <a:pt x="121505" y="252811"/>
                    </a:cubicBezTo>
                    <a:close/>
                    <a:moveTo>
                      <a:pt x="486063" y="232633"/>
                    </a:moveTo>
                    <a:cubicBezTo>
                      <a:pt x="474937" y="232633"/>
                      <a:pt x="465859" y="241700"/>
                      <a:pt x="465859" y="252811"/>
                    </a:cubicBezTo>
                    <a:cubicBezTo>
                      <a:pt x="465859" y="263922"/>
                      <a:pt x="474937" y="273078"/>
                      <a:pt x="486063" y="273078"/>
                    </a:cubicBezTo>
                    <a:cubicBezTo>
                      <a:pt x="497188" y="273078"/>
                      <a:pt x="506355" y="263922"/>
                      <a:pt x="506355" y="252811"/>
                    </a:cubicBezTo>
                    <a:cubicBezTo>
                      <a:pt x="506355" y="241700"/>
                      <a:pt x="497188" y="232633"/>
                      <a:pt x="486063" y="232633"/>
                    </a:cubicBezTo>
                    <a:close/>
                    <a:moveTo>
                      <a:pt x="192441" y="182056"/>
                    </a:moveTo>
                    <a:cubicBezTo>
                      <a:pt x="181316" y="182056"/>
                      <a:pt x="172148" y="191122"/>
                      <a:pt x="172148" y="202233"/>
                    </a:cubicBezTo>
                    <a:cubicBezTo>
                      <a:pt x="172148" y="213433"/>
                      <a:pt x="181316" y="222500"/>
                      <a:pt x="192441" y="222500"/>
                    </a:cubicBezTo>
                    <a:cubicBezTo>
                      <a:pt x="203566" y="222500"/>
                      <a:pt x="212645" y="213433"/>
                      <a:pt x="212645" y="202233"/>
                    </a:cubicBezTo>
                    <a:cubicBezTo>
                      <a:pt x="212645" y="191122"/>
                      <a:pt x="203566" y="182056"/>
                      <a:pt x="192441" y="182056"/>
                    </a:cubicBezTo>
                    <a:close/>
                    <a:moveTo>
                      <a:pt x="394923" y="131478"/>
                    </a:moveTo>
                    <a:cubicBezTo>
                      <a:pt x="383798" y="131478"/>
                      <a:pt x="374720" y="140544"/>
                      <a:pt x="374720" y="151744"/>
                    </a:cubicBezTo>
                    <a:cubicBezTo>
                      <a:pt x="374720" y="162856"/>
                      <a:pt x="383798" y="171922"/>
                      <a:pt x="394923" y="171922"/>
                    </a:cubicBezTo>
                    <a:cubicBezTo>
                      <a:pt x="406049" y="171922"/>
                      <a:pt x="415216" y="162856"/>
                      <a:pt x="415216" y="151744"/>
                    </a:cubicBezTo>
                    <a:cubicBezTo>
                      <a:pt x="415216" y="140544"/>
                      <a:pt x="406049" y="131478"/>
                      <a:pt x="394923" y="131478"/>
                    </a:cubicBezTo>
                    <a:close/>
                    <a:moveTo>
                      <a:pt x="394923" y="111211"/>
                    </a:moveTo>
                    <a:cubicBezTo>
                      <a:pt x="417263" y="111211"/>
                      <a:pt x="435420" y="129433"/>
                      <a:pt x="435420" y="151744"/>
                    </a:cubicBezTo>
                    <a:cubicBezTo>
                      <a:pt x="435420" y="156456"/>
                      <a:pt x="434619" y="161078"/>
                      <a:pt x="433106" y="165344"/>
                    </a:cubicBezTo>
                    <a:lnTo>
                      <a:pt x="472979" y="214589"/>
                    </a:lnTo>
                    <a:cubicBezTo>
                      <a:pt x="477162" y="213167"/>
                      <a:pt x="481523" y="212367"/>
                      <a:pt x="486063" y="212367"/>
                    </a:cubicBezTo>
                    <a:cubicBezTo>
                      <a:pt x="508402" y="212367"/>
                      <a:pt x="526559" y="230589"/>
                      <a:pt x="526559" y="252811"/>
                    </a:cubicBezTo>
                    <a:cubicBezTo>
                      <a:pt x="526559" y="275122"/>
                      <a:pt x="508402" y="293255"/>
                      <a:pt x="486063" y="293255"/>
                    </a:cubicBezTo>
                    <a:cubicBezTo>
                      <a:pt x="463812" y="293255"/>
                      <a:pt x="445566" y="275122"/>
                      <a:pt x="445566" y="252811"/>
                    </a:cubicBezTo>
                    <a:cubicBezTo>
                      <a:pt x="445566" y="242411"/>
                      <a:pt x="449571" y="232900"/>
                      <a:pt x="456157" y="225700"/>
                    </a:cubicBezTo>
                    <a:lnTo>
                      <a:pt x="421090" y="182500"/>
                    </a:lnTo>
                    <a:cubicBezTo>
                      <a:pt x="414059" y="188544"/>
                      <a:pt x="404892" y="192189"/>
                      <a:pt x="394923" y="192189"/>
                    </a:cubicBezTo>
                    <a:cubicBezTo>
                      <a:pt x="384866" y="192189"/>
                      <a:pt x="375610" y="188367"/>
                      <a:pt x="368489" y="182233"/>
                    </a:cubicBezTo>
                    <a:lnTo>
                      <a:pt x="298088" y="252455"/>
                    </a:lnTo>
                    <a:cubicBezTo>
                      <a:pt x="301737" y="258500"/>
                      <a:pt x="303784" y="265522"/>
                      <a:pt x="303784" y="273078"/>
                    </a:cubicBezTo>
                    <a:cubicBezTo>
                      <a:pt x="303784" y="295300"/>
                      <a:pt x="285627" y="313522"/>
                      <a:pt x="263288" y="313522"/>
                    </a:cubicBezTo>
                    <a:cubicBezTo>
                      <a:pt x="241037" y="313522"/>
                      <a:pt x="222791" y="295300"/>
                      <a:pt x="222791" y="273078"/>
                    </a:cubicBezTo>
                    <a:cubicBezTo>
                      <a:pt x="222791" y="262944"/>
                      <a:pt x="226529" y="253700"/>
                      <a:pt x="232759" y="246589"/>
                    </a:cubicBezTo>
                    <a:lnTo>
                      <a:pt x="218964" y="232811"/>
                    </a:lnTo>
                    <a:cubicBezTo>
                      <a:pt x="211844" y="238944"/>
                      <a:pt x="202498" y="242767"/>
                      <a:pt x="192441" y="242767"/>
                    </a:cubicBezTo>
                    <a:cubicBezTo>
                      <a:pt x="182295" y="242767"/>
                      <a:pt x="173038" y="238944"/>
                      <a:pt x="165918" y="232811"/>
                    </a:cubicBezTo>
                    <a:lnTo>
                      <a:pt x="152123" y="246589"/>
                    </a:lnTo>
                    <a:cubicBezTo>
                      <a:pt x="158264" y="253700"/>
                      <a:pt x="162002" y="262944"/>
                      <a:pt x="162002" y="273078"/>
                    </a:cubicBezTo>
                    <a:cubicBezTo>
                      <a:pt x="162002" y="295300"/>
                      <a:pt x="143845" y="313522"/>
                      <a:pt x="121505" y="313522"/>
                    </a:cubicBezTo>
                    <a:cubicBezTo>
                      <a:pt x="99255" y="313522"/>
                      <a:pt x="81009" y="295300"/>
                      <a:pt x="81009" y="273078"/>
                    </a:cubicBezTo>
                    <a:cubicBezTo>
                      <a:pt x="81009" y="250856"/>
                      <a:pt x="99255" y="232633"/>
                      <a:pt x="121505" y="232633"/>
                    </a:cubicBezTo>
                    <a:cubicBezTo>
                      <a:pt x="126668" y="232633"/>
                      <a:pt x="131563" y="233611"/>
                      <a:pt x="136013" y="235300"/>
                    </a:cubicBezTo>
                    <a:lnTo>
                      <a:pt x="154615" y="216722"/>
                    </a:lnTo>
                    <a:cubicBezTo>
                      <a:pt x="152924" y="212278"/>
                      <a:pt x="151945" y="207389"/>
                      <a:pt x="151945" y="202233"/>
                    </a:cubicBezTo>
                    <a:cubicBezTo>
                      <a:pt x="151945" y="180011"/>
                      <a:pt x="170101" y="161789"/>
                      <a:pt x="192441" y="161789"/>
                    </a:cubicBezTo>
                    <a:cubicBezTo>
                      <a:pt x="214692" y="161789"/>
                      <a:pt x="232937" y="180011"/>
                      <a:pt x="232937" y="202233"/>
                    </a:cubicBezTo>
                    <a:cubicBezTo>
                      <a:pt x="232937" y="207122"/>
                      <a:pt x="232047" y="211744"/>
                      <a:pt x="230534" y="216011"/>
                    </a:cubicBezTo>
                    <a:lnTo>
                      <a:pt x="249492" y="235033"/>
                    </a:lnTo>
                    <a:cubicBezTo>
                      <a:pt x="253853" y="233433"/>
                      <a:pt x="258481" y="232633"/>
                      <a:pt x="263288" y="232633"/>
                    </a:cubicBezTo>
                    <a:cubicBezTo>
                      <a:pt x="270853" y="232633"/>
                      <a:pt x="277884" y="234678"/>
                      <a:pt x="283936" y="238322"/>
                    </a:cubicBezTo>
                    <a:lnTo>
                      <a:pt x="356830" y="165433"/>
                    </a:lnTo>
                    <a:cubicBezTo>
                      <a:pt x="355317" y="161167"/>
                      <a:pt x="354427" y="156544"/>
                      <a:pt x="354427" y="151744"/>
                    </a:cubicBezTo>
                    <a:cubicBezTo>
                      <a:pt x="354427" y="129433"/>
                      <a:pt x="372672" y="111211"/>
                      <a:pt x="394923" y="111211"/>
                    </a:cubicBezTo>
                    <a:close/>
                    <a:moveTo>
                      <a:pt x="324090" y="80938"/>
                    </a:moveTo>
                    <a:lnTo>
                      <a:pt x="334234" y="80938"/>
                    </a:lnTo>
                    <a:cubicBezTo>
                      <a:pt x="340285" y="80938"/>
                      <a:pt x="344289" y="85024"/>
                      <a:pt x="344289" y="91064"/>
                    </a:cubicBezTo>
                    <a:cubicBezTo>
                      <a:pt x="344289" y="97104"/>
                      <a:pt x="340285" y="101190"/>
                      <a:pt x="334234" y="101190"/>
                    </a:cubicBezTo>
                    <a:lnTo>
                      <a:pt x="324090" y="101190"/>
                    </a:lnTo>
                    <a:cubicBezTo>
                      <a:pt x="318039" y="101190"/>
                      <a:pt x="313946" y="97104"/>
                      <a:pt x="313946" y="91064"/>
                    </a:cubicBezTo>
                    <a:cubicBezTo>
                      <a:pt x="313946" y="85024"/>
                      <a:pt x="318039" y="80938"/>
                      <a:pt x="324090" y="80938"/>
                    </a:cubicBezTo>
                    <a:close/>
                    <a:moveTo>
                      <a:pt x="192417" y="80938"/>
                    </a:moveTo>
                    <a:lnTo>
                      <a:pt x="283548" y="80938"/>
                    </a:lnTo>
                    <a:cubicBezTo>
                      <a:pt x="289600" y="80938"/>
                      <a:pt x="293694" y="85024"/>
                      <a:pt x="293694" y="91064"/>
                    </a:cubicBezTo>
                    <a:cubicBezTo>
                      <a:pt x="293694" y="97104"/>
                      <a:pt x="289600" y="101190"/>
                      <a:pt x="283548" y="101190"/>
                    </a:cubicBezTo>
                    <a:lnTo>
                      <a:pt x="192417" y="101190"/>
                    </a:lnTo>
                    <a:cubicBezTo>
                      <a:pt x="186365" y="101190"/>
                      <a:pt x="182271" y="97104"/>
                      <a:pt x="182271" y="91064"/>
                    </a:cubicBezTo>
                    <a:cubicBezTo>
                      <a:pt x="182271" y="85024"/>
                      <a:pt x="186365" y="80938"/>
                      <a:pt x="192417" y="80938"/>
                    </a:cubicBezTo>
                    <a:close/>
                    <a:moveTo>
                      <a:pt x="91157" y="80938"/>
                    </a:moveTo>
                    <a:lnTo>
                      <a:pt x="151959" y="80938"/>
                    </a:lnTo>
                    <a:cubicBezTo>
                      <a:pt x="158012" y="80938"/>
                      <a:pt x="162018" y="85024"/>
                      <a:pt x="162018" y="91064"/>
                    </a:cubicBezTo>
                    <a:cubicBezTo>
                      <a:pt x="162018" y="97104"/>
                      <a:pt x="158012" y="101190"/>
                      <a:pt x="151959" y="101190"/>
                    </a:cubicBezTo>
                    <a:lnTo>
                      <a:pt x="91157" y="101190"/>
                    </a:lnTo>
                    <a:cubicBezTo>
                      <a:pt x="85104" y="101190"/>
                      <a:pt x="81009" y="97104"/>
                      <a:pt x="81009" y="91064"/>
                    </a:cubicBezTo>
                    <a:cubicBezTo>
                      <a:pt x="81009" y="85024"/>
                      <a:pt x="85104" y="80938"/>
                      <a:pt x="91157" y="80938"/>
                    </a:cubicBezTo>
                    <a:close/>
                    <a:moveTo>
                      <a:pt x="243084" y="40505"/>
                    </a:moveTo>
                    <a:lnTo>
                      <a:pt x="334231" y="40505"/>
                    </a:lnTo>
                    <a:cubicBezTo>
                      <a:pt x="340284" y="40505"/>
                      <a:pt x="344289" y="44591"/>
                      <a:pt x="344289" y="50631"/>
                    </a:cubicBezTo>
                    <a:cubicBezTo>
                      <a:pt x="344289" y="56671"/>
                      <a:pt x="340284" y="60757"/>
                      <a:pt x="334231" y="60757"/>
                    </a:cubicBezTo>
                    <a:lnTo>
                      <a:pt x="243084" y="60757"/>
                    </a:lnTo>
                    <a:cubicBezTo>
                      <a:pt x="236942" y="60757"/>
                      <a:pt x="232937" y="56671"/>
                      <a:pt x="232937" y="50631"/>
                    </a:cubicBezTo>
                    <a:cubicBezTo>
                      <a:pt x="232937" y="44591"/>
                      <a:pt x="236942" y="40505"/>
                      <a:pt x="243084" y="40505"/>
                    </a:cubicBezTo>
                    <a:close/>
                    <a:moveTo>
                      <a:pt x="91153" y="40505"/>
                    </a:moveTo>
                    <a:lnTo>
                      <a:pt x="202559" y="40505"/>
                    </a:lnTo>
                    <a:cubicBezTo>
                      <a:pt x="208610" y="40505"/>
                      <a:pt x="212614" y="44591"/>
                      <a:pt x="212614" y="50631"/>
                    </a:cubicBezTo>
                    <a:cubicBezTo>
                      <a:pt x="212614" y="56671"/>
                      <a:pt x="208610" y="60757"/>
                      <a:pt x="202559" y="60757"/>
                    </a:cubicBezTo>
                    <a:lnTo>
                      <a:pt x="91153" y="60757"/>
                    </a:lnTo>
                    <a:cubicBezTo>
                      <a:pt x="85102" y="60757"/>
                      <a:pt x="81009" y="56671"/>
                      <a:pt x="81009" y="50631"/>
                    </a:cubicBezTo>
                    <a:cubicBezTo>
                      <a:pt x="81009" y="44591"/>
                      <a:pt x="85102" y="40505"/>
                      <a:pt x="91153" y="40505"/>
                    </a:cubicBezTo>
                    <a:close/>
                    <a:moveTo>
                      <a:pt x="70848" y="20176"/>
                    </a:moveTo>
                    <a:cubicBezTo>
                      <a:pt x="64796" y="20176"/>
                      <a:pt x="60791" y="24265"/>
                      <a:pt x="60791" y="30309"/>
                    </a:cubicBezTo>
                    <a:lnTo>
                      <a:pt x="60791" y="343802"/>
                    </a:lnTo>
                    <a:lnTo>
                      <a:pt x="222780" y="343802"/>
                    </a:lnTo>
                    <a:cubicBezTo>
                      <a:pt x="228833" y="343802"/>
                      <a:pt x="232927" y="347891"/>
                      <a:pt x="232927" y="353935"/>
                    </a:cubicBezTo>
                    <a:lnTo>
                      <a:pt x="232927" y="364067"/>
                    </a:lnTo>
                    <a:lnTo>
                      <a:pt x="374712" y="364067"/>
                    </a:lnTo>
                    <a:lnTo>
                      <a:pt x="374712" y="353935"/>
                    </a:lnTo>
                    <a:cubicBezTo>
                      <a:pt x="374712" y="347891"/>
                      <a:pt x="378717" y="343802"/>
                      <a:pt x="384859" y="343802"/>
                    </a:cubicBezTo>
                    <a:lnTo>
                      <a:pt x="546848" y="343802"/>
                    </a:lnTo>
                    <a:lnTo>
                      <a:pt x="546848" y="30309"/>
                    </a:lnTo>
                    <a:cubicBezTo>
                      <a:pt x="546848" y="24265"/>
                      <a:pt x="542754" y="20176"/>
                      <a:pt x="536702" y="20176"/>
                    </a:cubicBezTo>
                    <a:close/>
                    <a:moveTo>
                      <a:pt x="70848" y="0"/>
                    </a:moveTo>
                    <a:lnTo>
                      <a:pt x="536702" y="0"/>
                    </a:lnTo>
                    <a:cubicBezTo>
                      <a:pt x="553969" y="0"/>
                      <a:pt x="567142" y="13155"/>
                      <a:pt x="567142" y="30309"/>
                    </a:cubicBezTo>
                    <a:lnTo>
                      <a:pt x="567142" y="343802"/>
                    </a:lnTo>
                    <a:lnTo>
                      <a:pt x="597492" y="343802"/>
                    </a:lnTo>
                    <a:cubicBezTo>
                      <a:pt x="603545" y="343802"/>
                      <a:pt x="607639" y="347891"/>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1"/>
                      <a:pt x="4094" y="343802"/>
                      <a:pt x="10147" y="343802"/>
                    </a:cubicBezTo>
                    <a:lnTo>
                      <a:pt x="40497" y="343802"/>
                    </a:lnTo>
                    <a:lnTo>
                      <a:pt x="40497" y="30309"/>
                    </a:lnTo>
                    <a:cubicBezTo>
                      <a:pt x="40497" y="13155"/>
                      <a:pt x="53670" y="0"/>
                      <a:pt x="70848" y="0"/>
                    </a:cubicBezTo>
                    <a:close/>
                  </a:path>
                </a:pathLst>
              </a:custGeom>
              <a:solidFill>
                <a:schemeClr val="bg1"/>
              </a:solidFill>
              <a:ln>
                <a:noFill/>
              </a:ln>
            </p:spPr>
            <p:txBody>
              <a:bodyPr anchor="ctr">
                <a:scene3d>
                  <a:camera prst="orthographicFront"/>
                  <a:lightRig dir="t" rig="threePt"/>
                </a:scene3d>
                <a:sp3d contourW="12700"/>
              </a:bodyPr>
              <a:lstStyle/>
              <a:p>
                <a:pPr algn="ctr"/>
                <a:endParaRPr>
                  <a:latin charset="0" panose="020b0502020202020204" pitchFamily="34" typeface="Century Gothic"/>
                </a:endParaRPr>
              </a:p>
            </p:txBody>
          </p:sp>
        </p:grpSp>
      </p:grpSp>
      <p:grpSp>
        <p:nvGrpSpPr>
          <p:cNvPr id="44" name="组合 43"/>
          <p:cNvGrpSpPr/>
          <p:nvPr/>
        </p:nvGrpSpPr>
        <p:grpSpPr>
          <a:xfrm>
            <a:off x="7438525" y="2246284"/>
            <a:ext cx="3575232" cy="1062407"/>
            <a:chOff x="1085274" y="2349127"/>
            <a:chExt cx="3575232" cy="1062407"/>
          </a:xfrm>
        </p:grpSpPr>
        <p:sp>
          <p:nvSpPr>
            <p:cNvPr id="45" name="文本框 44"/>
            <p:cNvSpPr txBox="1"/>
            <p:nvPr/>
          </p:nvSpPr>
          <p:spPr>
            <a:xfrm>
              <a:off x="1085273" y="2349127"/>
              <a:ext cx="2133781" cy="365760"/>
            </a:xfrm>
            <a:prstGeom prst="rect">
              <a:avLst/>
            </a:prstGeom>
            <a:noFill/>
          </p:spPr>
          <p:txBody>
            <a:bodyPr rtlCol="0" wrap="square">
              <a:spAutoFit/>
              <a:scene3d>
                <a:camera prst="orthographicFront"/>
                <a:lightRig dir="t" rig="threePt"/>
              </a:scene3d>
              <a:sp3d contourW="12700"/>
            </a:bodyPr>
            <a:lstStyle/>
            <a:p>
              <a:r>
                <a:rPr altLang="en-US" b="1" lang="zh-CN" smtClean="0">
                  <a:solidFill>
                    <a:schemeClr val="accent1"/>
                  </a:solidFill>
                  <a:latin charset="0" panose="020b0502020202020204" pitchFamily="34" typeface="Century Gothic"/>
                </a:rPr>
                <a:t>标题文字添加</a:t>
              </a:r>
            </a:p>
          </p:txBody>
        </p:sp>
        <p:sp>
          <p:nvSpPr>
            <p:cNvPr id="46" name="文本框 45"/>
            <p:cNvSpPr txBox="1"/>
            <p:nvPr/>
          </p:nvSpPr>
          <p:spPr>
            <a:xfrm>
              <a:off x="1085273" y="2687681"/>
              <a:ext cx="3575232" cy="716890"/>
            </a:xfrm>
            <a:prstGeom prst="rect">
              <a:avLst/>
            </a:prstGeom>
            <a:noFill/>
          </p:spPr>
          <p:txBody>
            <a:bodyPr rtlCol="0" wrap="square">
              <a:spAutoFit/>
              <a:scene3d>
                <a:camera prst="orthographicFront"/>
                <a:lightRig dir="t" rig="threePt"/>
              </a:scene3d>
              <a:sp3d contourW="12700"/>
            </a:bodyPr>
            <a:lstStyle/>
            <a:p>
              <a:pPr algn="just">
                <a:lnSpc>
                  <a:spcPct val="114000"/>
                </a:lnSpc>
              </a:pPr>
              <a:r>
                <a:rPr altLang="zh-CN" lang="en-US" sz="1200">
                  <a:solidFill>
                    <a:schemeClr val="tx1">
                      <a:lumMod val="50000"/>
                      <a:lumOff val="50000"/>
                    </a:schemeClr>
                  </a:solidFill>
                  <a:latin charset="0" panose="020b0502020202020204" pitchFamily="34" typeface="Century Gothic"/>
                  <a:ea typeface="+mj-ea"/>
                </a:rPr>
                <a:t>The user can demonstrate on a projector or computer, or print the presentation and make it film to be used in a wider field</a:t>
              </a:r>
            </a:p>
          </p:txBody>
        </p:sp>
      </p:grpSp>
      <p:grpSp>
        <p:nvGrpSpPr>
          <p:cNvPr id="47" name="组合 46"/>
          <p:cNvGrpSpPr/>
          <p:nvPr/>
        </p:nvGrpSpPr>
        <p:grpSpPr>
          <a:xfrm>
            <a:off x="7438525" y="4237478"/>
            <a:ext cx="3575232" cy="1062407"/>
            <a:chOff x="1085274" y="2349127"/>
            <a:chExt cx="3575232" cy="1062407"/>
          </a:xfrm>
        </p:grpSpPr>
        <p:sp>
          <p:nvSpPr>
            <p:cNvPr id="48" name="文本框 47"/>
            <p:cNvSpPr txBox="1"/>
            <p:nvPr/>
          </p:nvSpPr>
          <p:spPr>
            <a:xfrm>
              <a:off x="1085273" y="2349127"/>
              <a:ext cx="2133781" cy="365760"/>
            </a:xfrm>
            <a:prstGeom prst="rect">
              <a:avLst/>
            </a:prstGeom>
            <a:noFill/>
          </p:spPr>
          <p:txBody>
            <a:bodyPr rtlCol="0" wrap="square">
              <a:spAutoFit/>
              <a:scene3d>
                <a:camera prst="orthographicFront"/>
                <a:lightRig dir="t" rig="threePt"/>
              </a:scene3d>
              <a:sp3d contourW="12700"/>
            </a:bodyPr>
            <a:lstStyle/>
            <a:p>
              <a:r>
                <a:rPr altLang="en-US" b="1" lang="zh-CN" smtClean="0">
                  <a:solidFill>
                    <a:schemeClr val="accent1"/>
                  </a:solidFill>
                  <a:latin charset="0" panose="020b0502020202020204" pitchFamily="34" typeface="Century Gothic"/>
                </a:rPr>
                <a:t>标题文字添加</a:t>
              </a:r>
            </a:p>
          </p:txBody>
        </p:sp>
        <p:sp>
          <p:nvSpPr>
            <p:cNvPr id="49" name="文本框 48"/>
            <p:cNvSpPr txBox="1"/>
            <p:nvPr/>
          </p:nvSpPr>
          <p:spPr>
            <a:xfrm>
              <a:off x="1085273" y="2687681"/>
              <a:ext cx="3575232" cy="716890"/>
            </a:xfrm>
            <a:prstGeom prst="rect">
              <a:avLst/>
            </a:prstGeom>
            <a:noFill/>
          </p:spPr>
          <p:txBody>
            <a:bodyPr rtlCol="0" wrap="square">
              <a:spAutoFit/>
              <a:scene3d>
                <a:camera prst="orthographicFront"/>
                <a:lightRig dir="t" rig="threePt"/>
              </a:scene3d>
              <a:sp3d contourW="12700"/>
            </a:bodyPr>
            <a:lstStyle/>
            <a:p>
              <a:pPr algn="just">
                <a:lnSpc>
                  <a:spcPct val="114000"/>
                </a:lnSpc>
              </a:pPr>
              <a:r>
                <a:rPr altLang="zh-CN" lang="en-US" sz="1200">
                  <a:solidFill>
                    <a:schemeClr val="tx1">
                      <a:lumMod val="50000"/>
                      <a:lumOff val="50000"/>
                    </a:schemeClr>
                  </a:solidFill>
                  <a:latin charset="0" panose="020b0502020202020204" pitchFamily="34" typeface="Century Gothic"/>
                  <a:ea typeface="+mj-ea"/>
                </a:rPr>
                <a:t>The user can demonstrate on a projector or computer, or print the presentation and make it film to be used in a wider field</a:t>
              </a:r>
            </a:p>
          </p:txBody>
        </p:sp>
      </p:grpSp>
      <p:grpSp>
        <p:nvGrpSpPr>
          <p:cNvPr id="50" name="组合 49"/>
          <p:cNvGrpSpPr/>
          <p:nvPr/>
        </p:nvGrpSpPr>
        <p:grpSpPr>
          <a:xfrm>
            <a:off x="1178244" y="2246284"/>
            <a:ext cx="3575232" cy="1062407"/>
            <a:chOff x="1085274" y="2349127"/>
            <a:chExt cx="3575232" cy="1062407"/>
          </a:xfrm>
        </p:grpSpPr>
        <p:sp>
          <p:nvSpPr>
            <p:cNvPr id="51" name="文本框 50"/>
            <p:cNvSpPr txBox="1"/>
            <p:nvPr/>
          </p:nvSpPr>
          <p:spPr>
            <a:xfrm>
              <a:off x="2526725" y="2349127"/>
              <a:ext cx="2133781" cy="365760"/>
            </a:xfrm>
            <a:prstGeom prst="rect">
              <a:avLst/>
            </a:prstGeom>
            <a:noFill/>
          </p:spPr>
          <p:txBody>
            <a:bodyPr rtlCol="0" wrap="square">
              <a:spAutoFit/>
              <a:scene3d>
                <a:camera prst="orthographicFront"/>
                <a:lightRig dir="t" rig="threePt"/>
              </a:scene3d>
              <a:sp3d contourW="12700"/>
            </a:bodyPr>
            <a:lstStyle/>
            <a:p>
              <a:pPr algn="r"/>
              <a:r>
                <a:rPr altLang="en-US" b="1" lang="zh-CN" smtClean="0">
                  <a:solidFill>
                    <a:schemeClr val="accent1"/>
                  </a:solidFill>
                  <a:latin charset="0" panose="020b0502020202020204" pitchFamily="34" typeface="Century Gothic"/>
                </a:rPr>
                <a:t>标题文字添加</a:t>
              </a:r>
            </a:p>
          </p:txBody>
        </p:sp>
        <p:sp>
          <p:nvSpPr>
            <p:cNvPr id="52" name="文本框 51"/>
            <p:cNvSpPr txBox="1"/>
            <p:nvPr/>
          </p:nvSpPr>
          <p:spPr>
            <a:xfrm>
              <a:off x="1085274" y="2687681"/>
              <a:ext cx="3575232" cy="716890"/>
            </a:xfrm>
            <a:prstGeom prst="rect">
              <a:avLst/>
            </a:prstGeom>
            <a:noFill/>
          </p:spPr>
          <p:txBody>
            <a:bodyPr rtlCol="0" wrap="square">
              <a:spAutoFit/>
              <a:scene3d>
                <a:camera prst="orthographicFront"/>
                <a:lightRig dir="t" rig="threePt"/>
              </a:scene3d>
              <a:sp3d contourW="12700"/>
            </a:bodyPr>
            <a:lstStyle/>
            <a:p>
              <a:pPr algn="r">
                <a:lnSpc>
                  <a:spcPct val="114000"/>
                </a:lnSpc>
              </a:pPr>
              <a:r>
                <a:rPr altLang="zh-CN" lang="en-US" sz="1200">
                  <a:solidFill>
                    <a:schemeClr val="tx1">
                      <a:lumMod val="50000"/>
                      <a:lumOff val="50000"/>
                    </a:schemeClr>
                  </a:solidFill>
                  <a:latin charset="0" panose="020b0502020202020204" pitchFamily="34" typeface="Century Gothic"/>
                  <a:ea typeface="+mj-ea"/>
                </a:rPr>
                <a:t>The user can demonstrate on a projector or computer, or print the presentation and make it film to be used in a wider field</a:t>
              </a:r>
            </a:p>
          </p:txBody>
        </p:sp>
      </p:grpSp>
      <p:grpSp>
        <p:nvGrpSpPr>
          <p:cNvPr id="53" name="组合 52"/>
          <p:cNvGrpSpPr/>
          <p:nvPr/>
        </p:nvGrpSpPr>
        <p:grpSpPr>
          <a:xfrm>
            <a:off x="1178244" y="4237478"/>
            <a:ext cx="3575232" cy="1062407"/>
            <a:chOff x="1085274" y="2349127"/>
            <a:chExt cx="3575232" cy="1062407"/>
          </a:xfrm>
        </p:grpSpPr>
        <p:sp>
          <p:nvSpPr>
            <p:cNvPr id="54" name="文本框 53"/>
            <p:cNvSpPr txBox="1"/>
            <p:nvPr/>
          </p:nvSpPr>
          <p:spPr>
            <a:xfrm>
              <a:off x="2526725" y="2349127"/>
              <a:ext cx="2133781" cy="365760"/>
            </a:xfrm>
            <a:prstGeom prst="rect">
              <a:avLst/>
            </a:prstGeom>
            <a:noFill/>
          </p:spPr>
          <p:txBody>
            <a:bodyPr rtlCol="0" wrap="square">
              <a:spAutoFit/>
              <a:scene3d>
                <a:camera prst="orthographicFront"/>
                <a:lightRig dir="t" rig="threePt"/>
              </a:scene3d>
              <a:sp3d contourW="12700"/>
            </a:bodyPr>
            <a:lstStyle/>
            <a:p>
              <a:pPr algn="r"/>
              <a:r>
                <a:rPr altLang="en-US" b="1" lang="zh-CN" smtClean="0">
                  <a:solidFill>
                    <a:schemeClr val="accent1"/>
                  </a:solidFill>
                  <a:latin charset="0" panose="020b0502020202020204" pitchFamily="34" typeface="Century Gothic"/>
                </a:rPr>
                <a:t>标题文字添加</a:t>
              </a:r>
            </a:p>
          </p:txBody>
        </p:sp>
        <p:sp>
          <p:nvSpPr>
            <p:cNvPr id="55" name="文本框 54"/>
            <p:cNvSpPr txBox="1"/>
            <p:nvPr/>
          </p:nvSpPr>
          <p:spPr>
            <a:xfrm>
              <a:off x="1085274" y="2687681"/>
              <a:ext cx="3575232" cy="716890"/>
            </a:xfrm>
            <a:prstGeom prst="rect">
              <a:avLst/>
            </a:prstGeom>
            <a:noFill/>
          </p:spPr>
          <p:txBody>
            <a:bodyPr rtlCol="0" wrap="square">
              <a:spAutoFit/>
              <a:scene3d>
                <a:camera prst="orthographicFront"/>
                <a:lightRig dir="t" rig="threePt"/>
              </a:scene3d>
              <a:sp3d contourW="12700"/>
            </a:bodyPr>
            <a:lstStyle/>
            <a:p>
              <a:pPr algn="r">
                <a:lnSpc>
                  <a:spcPct val="114000"/>
                </a:lnSpc>
              </a:pPr>
              <a:r>
                <a:rPr altLang="zh-CN" lang="en-US" sz="1200">
                  <a:solidFill>
                    <a:schemeClr val="tx1">
                      <a:lumMod val="50000"/>
                      <a:lumOff val="50000"/>
                    </a:schemeClr>
                  </a:solidFill>
                  <a:latin charset="0" panose="020b0502020202020204" pitchFamily="34" typeface="Century Gothic"/>
                  <a:ea typeface="+mj-ea"/>
                </a:rPr>
                <a:t>The user can demonstrate on a projector or computer, or print the presentation and make it film to be used in a wider field</a:t>
              </a:r>
            </a:p>
          </p:txBody>
        </p:sp>
      </p:grpSp>
    </p:spTree>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id="11" nodeType="afterEffect" presetClass="entr" presetID="2" presetSubtype="8">
                                  <p:stCondLst>
                                    <p:cond delay="0"/>
                                  </p:stCondLst>
                                  <p:childTnLst>
                                    <p:set>
                                      <p:cBhvr>
                                        <p:cTn dur="1" fill="hold" id="12">
                                          <p:stCondLst>
                                            <p:cond delay="0"/>
                                          </p:stCondLst>
                                        </p:cTn>
                                        <p:tgtEl>
                                          <p:spTgt spid="50"/>
                                        </p:tgtEl>
                                        <p:attrNameLst>
                                          <p:attrName>style.visibility</p:attrName>
                                        </p:attrNameLst>
                                      </p:cBhvr>
                                      <p:to>
                                        <p:strVal val="visible"/>
                                      </p:to>
                                    </p:set>
                                    <p:anim calcmode="lin" valueType="num">
                                      <p:cBhvr additive="base">
                                        <p:cTn dur="500" fill="hold" id="13"/>
                                        <p:tgtEl>
                                          <p:spTgt spid="50"/>
                                        </p:tgtEl>
                                        <p:attrNameLst>
                                          <p:attrName>ppt_x</p:attrName>
                                        </p:attrNameLst>
                                      </p:cBhvr>
                                      <p:tavLst>
                                        <p:tav tm="0">
                                          <p:val>
                                            <p:strVal val="0-#ppt_w/2"/>
                                          </p:val>
                                        </p:tav>
                                        <p:tav tm="100000">
                                          <p:val>
                                            <p:strVal val="#ppt_x"/>
                                          </p:val>
                                        </p:tav>
                                      </p:tavLst>
                                    </p:anim>
                                    <p:anim calcmode="lin" valueType="num">
                                      <p:cBhvr additive="base">
                                        <p:cTn dur="500" fill="hold" id="14"/>
                                        <p:tgtEl>
                                          <p:spTgt spid="50"/>
                                        </p:tgtEl>
                                        <p:attrNameLst>
                                          <p:attrName>ppt_y</p:attrName>
                                        </p:attrNameLst>
                                      </p:cBhvr>
                                      <p:tavLst>
                                        <p:tav tm="0">
                                          <p:val>
                                            <p:strVal val="#ppt_y"/>
                                          </p:val>
                                        </p:tav>
                                        <p:tav tm="100000">
                                          <p:val>
                                            <p:strVal val="#ppt_y"/>
                                          </p:val>
                                        </p:tav>
                                      </p:tavLst>
                                    </p:anim>
                                  </p:childTnLst>
                                </p:cTn>
                              </p:par>
                              <p:par>
                                <p:cTn fill="hold" id="15" nodeType="withEffect" presetClass="entr" presetID="2" presetSubtype="8">
                                  <p:stCondLst>
                                    <p:cond delay="0"/>
                                  </p:stCondLst>
                                  <p:childTnLst>
                                    <p:set>
                                      <p:cBhvr>
                                        <p:cTn dur="1" fill="hold" id="16">
                                          <p:stCondLst>
                                            <p:cond delay="0"/>
                                          </p:stCondLst>
                                        </p:cTn>
                                        <p:tgtEl>
                                          <p:spTgt spid="53"/>
                                        </p:tgtEl>
                                        <p:attrNameLst>
                                          <p:attrName>style.visibility</p:attrName>
                                        </p:attrNameLst>
                                      </p:cBhvr>
                                      <p:to>
                                        <p:strVal val="visible"/>
                                      </p:to>
                                    </p:set>
                                    <p:anim calcmode="lin" valueType="num">
                                      <p:cBhvr additive="base">
                                        <p:cTn dur="500" fill="hold" id="17"/>
                                        <p:tgtEl>
                                          <p:spTgt spid="53"/>
                                        </p:tgtEl>
                                        <p:attrNameLst>
                                          <p:attrName>ppt_x</p:attrName>
                                        </p:attrNameLst>
                                      </p:cBhvr>
                                      <p:tavLst>
                                        <p:tav tm="0">
                                          <p:val>
                                            <p:strVal val="0-#ppt_w/2"/>
                                          </p:val>
                                        </p:tav>
                                        <p:tav tm="100000">
                                          <p:val>
                                            <p:strVal val="#ppt_x"/>
                                          </p:val>
                                        </p:tav>
                                      </p:tavLst>
                                    </p:anim>
                                    <p:anim calcmode="lin" valueType="num">
                                      <p:cBhvr additive="base">
                                        <p:cTn dur="500" fill="hold" id="18"/>
                                        <p:tgtEl>
                                          <p:spTgt spid="53"/>
                                        </p:tgtEl>
                                        <p:attrNameLst>
                                          <p:attrName>ppt_y</p:attrName>
                                        </p:attrNameLst>
                                      </p:cBhvr>
                                      <p:tavLst>
                                        <p:tav tm="0">
                                          <p:val>
                                            <p:strVal val="#ppt_y"/>
                                          </p:val>
                                        </p:tav>
                                        <p:tav tm="100000">
                                          <p:val>
                                            <p:strVal val="#ppt_y"/>
                                          </p:val>
                                        </p:tav>
                                      </p:tavLst>
                                    </p:anim>
                                  </p:childTnLst>
                                </p:cTn>
                              </p:par>
                              <p:par>
                                <p:cTn fill="hold" id="19" nodeType="withEffect" presetClass="entr" presetID="2" presetSubtype="2">
                                  <p:stCondLst>
                                    <p:cond delay="0"/>
                                  </p:stCondLst>
                                  <p:childTnLst>
                                    <p:set>
                                      <p:cBhvr>
                                        <p:cTn dur="1" fill="hold" id="20">
                                          <p:stCondLst>
                                            <p:cond delay="0"/>
                                          </p:stCondLst>
                                        </p:cTn>
                                        <p:tgtEl>
                                          <p:spTgt spid="44"/>
                                        </p:tgtEl>
                                        <p:attrNameLst>
                                          <p:attrName>style.visibility</p:attrName>
                                        </p:attrNameLst>
                                      </p:cBhvr>
                                      <p:to>
                                        <p:strVal val="visible"/>
                                      </p:to>
                                    </p:set>
                                    <p:anim calcmode="lin" valueType="num">
                                      <p:cBhvr additive="base">
                                        <p:cTn dur="500" fill="hold" id="21"/>
                                        <p:tgtEl>
                                          <p:spTgt spid="44"/>
                                        </p:tgtEl>
                                        <p:attrNameLst>
                                          <p:attrName>ppt_x</p:attrName>
                                        </p:attrNameLst>
                                      </p:cBhvr>
                                      <p:tavLst>
                                        <p:tav tm="0">
                                          <p:val>
                                            <p:strVal val="1+#ppt_w/2"/>
                                          </p:val>
                                        </p:tav>
                                        <p:tav tm="100000">
                                          <p:val>
                                            <p:strVal val="#ppt_x"/>
                                          </p:val>
                                        </p:tav>
                                      </p:tavLst>
                                    </p:anim>
                                    <p:anim calcmode="lin" valueType="num">
                                      <p:cBhvr additive="base">
                                        <p:cTn dur="500" fill="hold" id="22"/>
                                        <p:tgtEl>
                                          <p:spTgt spid="44"/>
                                        </p:tgtEl>
                                        <p:attrNameLst>
                                          <p:attrName>ppt_y</p:attrName>
                                        </p:attrNameLst>
                                      </p:cBhvr>
                                      <p:tavLst>
                                        <p:tav tm="0">
                                          <p:val>
                                            <p:strVal val="#ppt_y"/>
                                          </p:val>
                                        </p:tav>
                                        <p:tav tm="100000">
                                          <p:val>
                                            <p:strVal val="#ppt_y"/>
                                          </p:val>
                                        </p:tav>
                                      </p:tavLst>
                                    </p:anim>
                                  </p:childTnLst>
                                </p:cTn>
                              </p:par>
                              <p:par>
                                <p:cTn fill="hold" id="23" nodeType="withEffect" presetClass="entr" presetID="2" presetSubtype="2">
                                  <p:stCondLst>
                                    <p:cond delay="0"/>
                                  </p:stCondLst>
                                  <p:childTnLst>
                                    <p:set>
                                      <p:cBhvr>
                                        <p:cTn dur="1" fill="hold" id="24">
                                          <p:stCondLst>
                                            <p:cond delay="0"/>
                                          </p:stCondLst>
                                        </p:cTn>
                                        <p:tgtEl>
                                          <p:spTgt spid="47"/>
                                        </p:tgtEl>
                                        <p:attrNameLst>
                                          <p:attrName>style.visibility</p:attrName>
                                        </p:attrNameLst>
                                      </p:cBhvr>
                                      <p:to>
                                        <p:strVal val="visible"/>
                                      </p:to>
                                    </p:set>
                                    <p:anim calcmode="lin" valueType="num">
                                      <p:cBhvr additive="base">
                                        <p:cTn dur="500" fill="hold" id="25"/>
                                        <p:tgtEl>
                                          <p:spTgt spid="47"/>
                                        </p:tgtEl>
                                        <p:attrNameLst>
                                          <p:attrName>ppt_x</p:attrName>
                                        </p:attrNameLst>
                                      </p:cBhvr>
                                      <p:tavLst>
                                        <p:tav tm="0">
                                          <p:val>
                                            <p:strVal val="1+#ppt_w/2"/>
                                          </p:val>
                                        </p:tav>
                                        <p:tav tm="100000">
                                          <p:val>
                                            <p:strVal val="#ppt_x"/>
                                          </p:val>
                                        </p:tav>
                                      </p:tavLst>
                                    </p:anim>
                                    <p:anim calcmode="lin" valueType="num">
                                      <p:cBhvr additive="base">
                                        <p:cTn dur="500" fill="hold" id="26"/>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6" name="图片 35"/>
          <p:cNvPicPr>
            <a:picLocks noChangeAspect="1"/>
          </p:cNvPicPr>
          <p:nvPr/>
        </p:nvPicPr>
        <p:blipFill>
          <a:blip r:embed="rId3">
            <a:extLst>
              <a:ext uri="{28A0092B-C50C-407E-A947-70E740481C1C}">
                <a14:useLocalDpi val="0"/>
              </a:ext>
            </a:extLst>
          </a:blip>
          <a:stretch>
            <a:fillRect/>
          </a:stretch>
        </p:blipFill>
        <p:spPr>
          <a:xfrm rot="5400000">
            <a:off x="5947133" y="377262"/>
            <a:ext cx="297732" cy="457200"/>
          </a:xfrm>
          <a:prstGeom prst="rect">
            <a:avLst/>
          </a:prstGeom>
        </p:spPr>
      </p:pic>
      <p:sp>
        <p:nvSpPr>
          <p:cNvPr id="46" name="文本框 45"/>
          <p:cNvSpPr txBox="1"/>
          <p:nvPr/>
        </p:nvSpPr>
        <p:spPr>
          <a:xfrm>
            <a:off x="4937760" y="798129"/>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accent1"/>
                </a:solidFill>
                <a:latin charset="0" panose="020b0502020202020204" pitchFamily="34" typeface="Century Gothic"/>
              </a:rPr>
              <a:t>工作存在不足</a:t>
            </a:r>
          </a:p>
        </p:txBody>
      </p:sp>
      <p:sp>
        <p:nvSpPr>
          <p:cNvPr id="47" name="文本框 46"/>
          <p:cNvSpPr txBox="1"/>
          <p:nvPr/>
        </p:nvSpPr>
        <p:spPr>
          <a:xfrm>
            <a:off x="4115196" y="1264429"/>
            <a:ext cx="3961607" cy="243840"/>
          </a:xfrm>
          <a:prstGeom prst="rect">
            <a:avLst/>
          </a:prstGeom>
          <a:noFill/>
        </p:spPr>
        <p:txBody>
          <a:bodyPr rtlCol="0" wrap="square">
            <a:spAutoFit/>
            <a:scene3d>
              <a:camera prst="orthographicFront"/>
              <a:lightRig dir="t" rig="threePt"/>
            </a:scene3d>
            <a:sp3d contourW="12700"/>
          </a:bodyPr>
          <a:lstStyle/>
          <a:p>
            <a:pPr algn="ctr"/>
            <a:r>
              <a:rPr altLang="zh-CN" lang="en-US" smtClean="0" sz="1000">
                <a:solidFill>
                  <a:schemeClr val="bg1">
                    <a:lumMod val="65000"/>
                  </a:schemeClr>
                </a:solidFill>
                <a:latin charset="0" panose="020b0502020202020204" pitchFamily="34" typeface="Century Gothic"/>
              </a:rPr>
              <a:t>print the presentation and make it into a film a wider field</a:t>
            </a:r>
          </a:p>
        </p:txBody>
      </p:sp>
      <p:grpSp>
        <p:nvGrpSpPr>
          <p:cNvPr descr="OQAAAB+LCAAAAAAABACrVlIpqSxIVbJSCs5NLCpxyUxML0rM9SxJzVXSUfJMUbLKK83J0VFyysxLycxLdy/KLy0oVrKKjq0FALpUkis5AAAA" id="2" name="c0848a39-9a4f-489a-bce4-087412db6c12" title="iSlide™ 版权声明  COPYRIGHT NOTICE"/>
          <p:cNvGrpSpPr>
            <a:grpSpLocks noChangeAspect="1"/>
          </p:cNvGrpSpPr>
          <p:nvPr>
            <p:custDataLst>
              <p:tags r:id="rId4"/>
            </p:custDataLst>
          </p:nvPr>
        </p:nvGrpSpPr>
        <p:grpSpPr>
          <a:xfrm>
            <a:off x="2350892" y="2168293"/>
            <a:ext cx="7517008" cy="3299028"/>
            <a:chOff x="1629609" y="1699340"/>
            <a:chExt cx="8959574" cy="3932133"/>
          </a:xfrm>
        </p:grpSpPr>
        <p:sp>
          <p:nvSpPr>
            <p:cNvPr id="26" name="îṣľîḋê"/>
            <p:cNvSpPr/>
            <p:nvPr/>
          </p:nvSpPr>
          <p:spPr>
            <a:xfrm>
              <a:off x="2135560" y="1699340"/>
              <a:ext cx="7920880" cy="2233716"/>
            </a:xfrm>
            <a:prstGeom prst="rect">
              <a:avLst/>
            </a:prstGeom>
            <a:noFill/>
            <a:ln>
              <a:solidFill>
                <a:schemeClr val="tx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7" name="iṩliḑe"/>
            <p:cNvSpPr/>
            <p:nvPr/>
          </p:nvSpPr>
          <p:spPr>
            <a:xfrm rot="2700000">
              <a:off x="1629609" y="3839542"/>
              <a:ext cx="987412" cy="987412"/>
            </a:xfrm>
            <a:prstGeom prst="halfFrame">
              <a:avLst>
                <a:gd fmla="val 13900" name="adj1"/>
                <a:gd fmla="val 13902" name="adj2"/>
              </a:avLst>
            </a:prstGeom>
            <a:solidFill>
              <a:schemeClr val="tx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ïśļíďè"/>
            <p:cNvSpPr/>
            <p:nvPr/>
          </p:nvSpPr>
          <p:spPr>
            <a:xfrm rot="2700000">
              <a:off x="9548187" y="3814042"/>
              <a:ext cx="1040996" cy="1040996"/>
            </a:xfrm>
            <a:prstGeom prst="halfFrame">
              <a:avLst>
                <a:gd fmla="val 13900" name="adj1"/>
                <a:gd fmla="val 13902" name="adj2"/>
              </a:avLst>
            </a:prstGeom>
            <a:solidFill>
              <a:schemeClr val="tx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1" name="iş1ïďê"/>
            <p:cNvSpPr/>
            <p:nvPr/>
          </p:nvSpPr>
          <p:spPr>
            <a:xfrm rot="2700000">
              <a:off x="4966373" y="3372219"/>
              <a:ext cx="2259254" cy="2259254"/>
            </a:xfrm>
            <a:prstGeom prst="halfFrame">
              <a:avLst>
                <a:gd fmla="val 13900" name="adj1"/>
                <a:gd fmla="val 13902" name="adj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2" name="iṣlïḑe"/>
            <p:cNvSpPr/>
            <p:nvPr/>
          </p:nvSpPr>
          <p:spPr>
            <a:xfrm>
              <a:off x="2096538" y="3897460"/>
              <a:ext cx="72008" cy="72008"/>
            </a:xfrm>
            <a:prstGeom prst="ellipse">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3" name="iṩľiḍe"/>
            <p:cNvSpPr/>
            <p:nvPr/>
          </p:nvSpPr>
          <p:spPr>
            <a:xfrm>
              <a:off x="10020436" y="3897460"/>
              <a:ext cx="72008" cy="72008"/>
            </a:xfrm>
            <a:prstGeom prst="ellipse">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îṡlîḓè"/>
            <p:cNvSpPr/>
            <p:nvPr/>
          </p:nvSpPr>
          <p:spPr>
            <a:xfrm rot="2700000">
              <a:off x="5855140" y="3531075"/>
              <a:ext cx="481720" cy="481720"/>
            </a:xfrm>
            <a:prstGeom prst="halfFrame">
              <a:avLst>
                <a:gd fmla="val 13900" name="adj1"/>
                <a:gd fmla="val 13902" name="adj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35" name="组合 34"/>
          <p:cNvGrpSpPr/>
          <p:nvPr/>
        </p:nvGrpSpPr>
        <p:grpSpPr>
          <a:xfrm>
            <a:off x="4471537" y="1726504"/>
            <a:ext cx="3253238" cy="851900"/>
            <a:chOff x="1246271" y="2349127"/>
            <a:chExt cx="3253238" cy="851900"/>
          </a:xfrm>
          <a:solidFill>
            <a:schemeClr val="bg1"/>
          </a:solidFill>
        </p:grpSpPr>
        <p:sp>
          <p:nvSpPr>
            <p:cNvPr id="48" name="文本框 47"/>
            <p:cNvSpPr txBox="1"/>
            <p:nvPr/>
          </p:nvSpPr>
          <p:spPr>
            <a:xfrm>
              <a:off x="1806000" y="2349127"/>
              <a:ext cx="2133781" cy="365760"/>
            </a:xfrm>
            <a:prstGeom prst="rect">
              <a:avLst/>
            </a:prstGeom>
            <a:grpFill/>
          </p:spPr>
          <p:txBody>
            <a:bodyPr rtlCol="0" wrap="square">
              <a:spAutoFit/>
              <a:scene3d>
                <a:camera prst="orthographicFront"/>
                <a:lightRig dir="t" rig="threePt"/>
              </a:scene3d>
              <a:sp3d contourW="12700"/>
            </a:bodyPr>
            <a:lstStyle/>
            <a:p>
              <a:pPr algn="ctr"/>
              <a:r>
                <a:rPr altLang="en-US" b="1" lang="zh-CN" smtClean="0">
                  <a:solidFill>
                    <a:schemeClr val="accent1"/>
                  </a:solidFill>
                  <a:latin charset="0" panose="020b0502020202020204" pitchFamily="34" typeface="Century Gothic"/>
                </a:rPr>
                <a:t>标题文字添加</a:t>
              </a:r>
            </a:p>
          </p:txBody>
        </p:sp>
        <p:sp>
          <p:nvSpPr>
            <p:cNvPr id="49" name="文本框 48"/>
            <p:cNvSpPr txBox="1"/>
            <p:nvPr/>
          </p:nvSpPr>
          <p:spPr>
            <a:xfrm>
              <a:off x="1246272" y="2687681"/>
              <a:ext cx="3253238" cy="508406"/>
            </a:xfrm>
            <a:prstGeom prst="rect">
              <a:avLst/>
            </a:prstGeom>
            <a:grpFill/>
          </p:spPr>
          <p:txBody>
            <a:bodyPr rtlCol="0" wrap="square">
              <a:spAutoFit/>
              <a:scene3d>
                <a:camera prst="orthographicFront"/>
                <a:lightRig dir="t" rig="threePt"/>
              </a:scene3d>
              <a:sp3d contourW="12700"/>
            </a:bodyPr>
            <a:lstStyle/>
            <a:p>
              <a:pPr algn="ctr">
                <a:lnSpc>
                  <a:spcPct val="114000"/>
                </a:lnSpc>
              </a:pPr>
              <a:r>
                <a:rPr altLang="zh-CN" lang="en-US" smtClean="0" sz="1200">
                  <a:solidFill>
                    <a:schemeClr val="tx1">
                      <a:lumMod val="50000"/>
                      <a:lumOff val="50000"/>
                    </a:schemeClr>
                  </a:solidFill>
                  <a:latin charset="0" panose="020b0502020202020204" pitchFamily="34" typeface="Century Gothic"/>
                  <a:ea typeface="+mj-ea"/>
                </a:rPr>
                <a:t>print the presentation and make it film to be used in a wider field</a:t>
              </a:r>
            </a:p>
          </p:txBody>
        </p:sp>
      </p:grpSp>
      <p:grpSp>
        <p:nvGrpSpPr>
          <p:cNvPr id="50" name="组合 49"/>
          <p:cNvGrpSpPr/>
          <p:nvPr/>
        </p:nvGrpSpPr>
        <p:grpSpPr>
          <a:xfrm>
            <a:off x="1810457" y="4624188"/>
            <a:ext cx="1909300" cy="930878"/>
            <a:chOff x="1918240" y="2349127"/>
            <a:chExt cx="1909300" cy="930878"/>
          </a:xfrm>
        </p:grpSpPr>
        <p:sp>
          <p:nvSpPr>
            <p:cNvPr id="51" name="文本框 50"/>
            <p:cNvSpPr txBox="1"/>
            <p:nvPr/>
          </p:nvSpPr>
          <p:spPr>
            <a:xfrm>
              <a:off x="2037113" y="2349127"/>
              <a:ext cx="1671556" cy="304800"/>
            </a:xfrm>
            <a:prstGeom prst="rect">
              <a:avLst/>
            </a:prstGeom>
            <a:noFill/>
          </p:spPr>
          <p:txBody>
            <a:bodyPr rtlCol="0" wrap="square">
              <a:spAutoFit/>
              <a:scene3d>
                <a:camera prst="orthographicFront"/>
                <a:lightRig dir="t" rig="threePt"/>
              </a:scene3d>
              <a:sp3d contourW="12700"/>
            </a:bodyPr>
            <a:lstStyle/>
            <a:p>
              <a:pPr algn="ctr"/>
              <a:r>
                <a:rPr altLang="en-US" b="1" lang="zh-CN" smtClean="0" sz="1400">
                  <a:solidFill>
                    <a:schemeClr val="accent1"/>
                  </a:solidFill>
                  <a:latin charset="0" panose="020b0502020202020204" pitchFamily="34" typeface="Century Gothic"/>
                </a:rPr>
                <a:t>标题文字添加</a:t>
              </a:r>
            </a:p>
          </p:txBody>
        </p:sp>
        <p:sp>
          <p:nvSpPr>
            <p:cNvPr id="52" name="文本框 51"/>
            <p:cNvSpPr txBox="1"/>
            <p:nvPr/>
          </p:nvSpPr>
          <p:spPr>
            <a:xfrm>
              <a:off x="1918240" y="2635021"/>
              <a:ext cx="1909300" cy="638708"/>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zh-CN" lang="en-US" smtClean="0" sz="1050">
                  <a:solidFill>
                    <a:schemeClr val="tx1">
                      <a:lumMod val="50000"/>
                      <a:lumOff val="50000"/>
                    </a:schemeClr>
                  </a:solidFill>
                  <a:latin charset="0" panose="020b0502020202020204" pitchFamily="34" typeface="Century Gothic"/>
                  <a:ea typeface="+mj-ea"/>
                </a:rPr>
                <a:t>print the presentation and make it film to be used in a wider field</a:t>
              </a:r>
            </a:p>
          </p:txBody>
        </p:sp>
      </p:grpSp>
      <p:grpSp>
        <p:nvGrpSpPr>
          <p:cNvPr id="53" name="组合 52"/>
          <p:cNvGrpSpPr/>
          <p:nvPr/>
        </p:nvGrpSpPr>
        <p:grpSpPr>
          <a:xfrm>
            <a:off x="8466283" y="4624188"/>
            <a:ext cx="1909300" cy="930878"/>
            <a:chOff x="1918240" y="2349127"/>
            <a:chExt cx="1909300" cy="930878"/>
          </a:xfrm>
        </p:grpSpPr>
        <p:sp>
          <p:nvSpPr>
            <p:cNvPr id="54" name="文本框 53"/>
            <p:cNvSpPr txBox="1"/>
            <p:nvPr/>
          </p:nvSpPr>
          <p:spPr>
            <a:xfrm>
              <a:off x="2037113" y="2349127"/>
              <a:ext cx="1671556" cy="304800"/>
            </a:xfrm>
            <a:prstGeom prst="rect">
              <a:avLst/>
            </a:prstGeom>
            <a:noFill/>
          </p:spPr>
          <p:txBody>
            <a:bodyPr rtlCol="0" wrap="square">
              <a:spAutoFit/>
              <a:scene3d>
                <a:camera prst="orthographicFront"/>
                <a:lightRig dir="t" rig="threePt"/>
              </a:scene3d>
              <a:sp3d contourW="12700"/>
            </a:bodyPr>
            <a:lstStyle/>
            <a:p>
              <a:pPr algn="ctr"/>
              <a:r>
                <a:rPr altLang="en-US" b="1" lang="zh-CN" smtClean="0" sz="1400">
                  <a:solidFill>
                    <a:schemeClr val="accent1"/>
                  </a:solidFill>
                  <a:latin charset="0" panose="020b0502020202020204" pitchFamily="34" typeface="Century Gothic"/>
                </a:rPr>
                <a:t>标题文字添加</a:t>
              </a:r>
            </a:p>
          </p:txBody>
        </p:sp>
        <p:sp>
          <p:nvSpPr>
            <p:cNvPr id="55" name="文本框 54"/>
            <p:cNvSpPr txBox="1"/>
            <p:nvPr/>
          </p:nvSpPr>
          <p:spPr>
            <a:xfrm>
              <a:off x="1918241" y="2635021"/>
              <a:ext cx="1909300" cy="638708"/>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zh-CN" lang="en-US" smtClean="0" sz="1050">
                  <a:solidFill>
                    <a:schemeClr val="tx1">
                      <a:lumMod val="50000"/>
                      <a:lumOff val="50000"/>
                    </a:schemeClr>
                  </a:solidFill>
                  <a:latin charset="0" panose="020b0502020202020204" pitchFamily="34" typeface="Century Gothic"/>
                  <a:ea typeface="+mj-ea"/>
                </a:rPr>
                <a:t>print the presentation and make it film to be used in a wider field</a:t>
              </a:r>
            </a:p>
          </p:txBody>
        </p:sp>
      </p:grpSp>
      <p:grpSp>
        <p:nvGrpSpPr>
          <p:cNvPr id="56" name="组合 55"/>
          <p:cNvGrpSpPr/>
          <p:nvPr/>
        </p:nvGrpSpPr>
        <p:grpSpPr>
          <a:xfrm>
            <a:off x="5141350" y="4624188"/>
            <a:ext cx="1909300" cy="930878"/>
            <a:chOff x="1918240" y="2349127"/>
            <a:chExt cx="1909300" cy="930878"/>
          </a:xfrm>
        </p:grpSpPr>
        <p:sp>
          <p:nvSpPr>
            <p:cNvPr id="57" name="文本框 56"/>
            <p:cNvSpPr txBox="1"/>
            <p:nvPr/>
          </p:nvSpPr>
          <p:spPr>
            <a:xfrm>
              <a:off x="2037113" y="2349127"/>
              <a:ext cx="1671556" cy="304800"/>
            </a:xfrm>
            <a:prstGeom prst="rect">
              <a:avLst/>
            </a:prstGeom>
            <a:noFill/>
          </p:spPr>
          <p:txBody>
            <a:bodyPr rtlCol="0" wrap="square">
              <a:spAutoFit/>
              <a:scene3d>
                <a:camera prst="orthographicFront"/>
                <a:lightRig dir="t" rig="threePt"/>
              </a:scene3d>
              <a:sp3d contourW="12700"/>
            </a:bodyPr>
            <a:lstStyle/>
            <a:p>
              <a:pPr algn="ctr"/>
              <a:r>
                <a:rPr altLang="en-US" b="1" lang="zh-CN" smtClean="0" sz="1400">
                  <a:solidFill>
                    <a:schemeClr val="accent1"/>
                  </a:solidFill>
                  <a:latin charset="0" panose="020b0502020202020204" pitchFamily="34" typeface="Century Gothic"/>
                </a:rPr>
                <a:t>标题文字添加</a:t>
              </a:r>
            </a:p>
          </p:txBody>
        </p:sp>
        <p:sp>
          <p:nvSpPr>
            <p:cNvPr id="58" name="文本框 57"/>
            <p:cNvSpPr txBox="1"/>
            <p:nvPr/>
          </p:nvSpPr>
          <p:spPr>
            <a:xfrm>
              <a:off x="1918240" y="2635021"/>
              <a:ext cx="1909300" cy="638708"/>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zh-CN" lang="en-US" smtClean="0" sz="1050">
                  <a:solidFill>
                    <a:schemeClr val="tx1">
                      <a:lumMod val="50000"/>
                      <a:lumOff val="50000"/>
                    </a:schemeClr>
                  </a:solidFill>
                  <a:latin charset="0" panose="020b0502020202020204" pitchFamily="34" typeface="Century Gothic"/>
                  <a:ea typeface="+mj-ea"/>
                </a:rPr>
                <a:t>print the presentation and make it film to be used in a wider field</a:t>
              </a:r>
            </a:p>
          </p:txBody>
        </p:sp>
      </p:grpSp>
    </p:spTree>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53" presetSubtype="0">
                                  <p:stCondLst>
                                    <p:cond delay="0"/>
                                  </p:stCondLst>
                                  <p:childTnLst>
                                    <p:set>
                                      <p:cBhvr>
                                        <p:cTn dur="1" fill="hold" id="12">
                                          <p:stCondLst>
                                            <p:cond delay="0"/>
                                          </p:stCondLst>
                                        </p:cTn>
                                        <p:tgtEl>
                                          <p:spTgt spid="35"/>
                                        </p:tgtEl>
                                        <p:attrNameLst>
                                          <p:attrName>style.visibility</p:attrName>
                                        </p:attrNameLst>
                                      </p:cBhvr>
                                      <p:to>
                                        <p:strVal val="visible"/>
                                      </p:to>
                                    </p:set>
                                    <p:anim calcmode="lin" valueType="num">
                                      <p:cBhvr>
                                        <p:cTn dur="500" fill="hold" id="13"/>
                                        <p:tgtEl>
                                          <p:spTgt spid="35"/>
                                        </p:tgtEl>
                                        <p:attrNameLst>
                                          <p:attrName>ppt_w</p:attrName>
                                        </p:attrNameLst>
                                      </p:cBhvr>
                                      <p:tavLst>
                                        <p:tav tm="0">
                                          <p:val>
                                            <p:fltVal val="0"/>
                                          </p:val>
                                        </p:tav>
                                        <p:tav tm="100000">
                                          <p:val>
                                            <p:strVal val="#ppt_w"/>
                                          </p:val>
                                        </p:tav>
                                      </p:tavLst>
                                    </p:anim>
                                    <p:anim calcmode="lin" valueType="num">
                                      <p:cBhvr>
                                        <p:cTn dur="500" fill="hold" id="14"/>
                                        <p:tgtEl>
                                          <p:spTgt spid="35"/>
                                        </p:tgtEl>
                                        <p:attrNameLst>
                                          <p:attrName>ppt_h</p:attrName>
                                        </p:attrNameLst>
                                      </p:cBhvr>
                                      <p:tavLst>
                                        <p:tav tm="0">
                                          <p:val>
                                            <p:fltVal val="0"/>
                                          </p:val>
                                        </p:tav>
                                        <p:tav tm="100000">
                                          <p:val>
                                            <p:strVal val="#ppt_h"/>
                                          </p:val>
                                        </p:tav>
                                      </p:tavLst>
                                    </p:anim>
                                    <p:animEffect filter="fade" transition="in">
                                      <p:cBhvr>
                                        <p:cTn dur="500" id="15"/>
                                        <p:tgtEl>
                                          <p:spTgt spid="35"/>
                                        </p:tgtEl>
                                      </p:cBhvr>
                                    </p:animEffect>
                                  </p:childTnLst>
                                </p:cTn>
                              </p:par>
                            </p:childTnLst>
                          </p:cTn>
                        </p:par>
                        <p:par>
                          <p:cTn fill="hold" id="16" nodeType="afterGroup">
                            <p:stCondLst>
                              <p:cond delay="1500"/>
                            </p:stCondLst>
                            <p:childTnLst>
                              <p:par>
                                <p:cTn fill="hold" id="17" nodeType="afterEffect" presetClass="entr" presetID="53" presetSubtype="0">
                                  <p:stCondLst>
                                    <p:cond delay="0"/>
                                  </p:stCondLst>
                                  <p:childTnLst>
                                    <p:set>
                                      <p:cBhvr>
                                        <p:cTn dur="1" fill="hold" id="18">
                                          <p:stCondLst>
                                            <p:cond delay="0"/>
                                          </p:stCondLst>
                                        </p:cTn>
                                        <p:tgtEl>
                                          <p:spTgt spid="50"/>
                                        </p:tgtEl>
                                        <p:attrNameLst>
                                          <p:attrName>style.visibility</p:attrName>
                                        </p:attrNameLst>
                                      </p:cBhvr>
                                      <p:to>
                                        <p:strVal val="visible"/>
                                      </p:to>
                                    </p:set>
                                    <p:anim calcmode="lin" valueType="num">
                                      <p:cBhvr>
                                        <p:cTn dur="500" fill="hold" id="19"/>
                                        <p:tgtEl>
                                          <p:spTgt spid="50"/>
                                        </p:tgtEl>
                                        <p:attrNameLst>
                                          <p:attrName>ppt_w</p:attrName>
                                        </p:attrNameLst>
                                      </p:cBhvr>
                                      <p:tavLst>
                                        <p:tav tm="0">
                                          <p:val>
                                            <p:fltVal val="0"/>
                                          </p:val>
                                        </p:tav>
                                        <p:tav tm="100000">
                                          <p:val>
                                            <p:strVal val="#ppt_w"/>
                                          </p:val>
                                        </p:tav>
                                      </p:tavLst>
                                    </p:anim>
                                    <p:anim calcmode="lin" valueType="num">
                                      <p:cBhvr>
                                        <p:cTn dur="500" fill="hold" id="20"/>
                                        <p:tgtEl>
                                          <p:spTgt spid="50"/>
                                        </p:tgtEl>
                                        <p:attrNameLst>
                                          <p:attrName>ppt_h</p:attrName>
                                        </p:attrNameLst>
                                      </p:cBhvr>
                                      <p:tavLst>
                                        <p:tav tm="0">
                                          <p:val>
                                            <p:fltVal val="0"/>
                                          </p:val>
                                        </p:tav>
                                        <p:tav tm="100000">
                                          <p:val>
                                            <p:strVal val="#ppt_h"/>
                                          </p:val>
                                        </p:tav>
                                      </p:tavLst>
                                    </p:anim>
                                    <p:animEffect filter="fade" transition="in">
                                      <p:cBhvr>
                                        <p:cTn dur="500" id="21"/>
                                        <p:tgtEl>
                                          <p:spTgt spid="50"/>
                                        </p:tgtEl>
                                      </p:cBhvr>
                                    </p:animEffect>
                                  </p:childTnLst>
                                </p:cTn>
                              </p:par>
                              <p:par>
                                <p:cTn fill="hold" id="22" nodeType="withEffect" presetClass="entr" presetID="53" presetSubtype="0">
                                  <p:stCondLst>
                                    <p:cond delay="0"/>
                                  </p:stCondLst>
                                  <p:childTnLst>
                                    <p:set>
                                      <p:cBhvr>
                                        <p:cTn dur="1" fill="hold" id="23">
                                          <p:stCondLst>
                                            <p:cond delay="0"/>
                                          </p:stCondLst>
                                        </p:cTn>
                                        <p:tgtEl>
                                          <p:spTgt spid="56"/>
                                        </p:tgtEl>
                                        <p:attrNameLst>
                                          <p:attrName>style.visibility</p:attrName>
                                        </p:attrNameLst>
                                      </p:cBhvr>
                                      <p:to>
                                        <p:strVal val="visible"/>
                                      </p:to>
                                    </p:set>
                                    <p:anim calcmode="lin" valueType="num">
                                      <p:cBhvr>
                                        <p:cTn dur="500" fill="hold" id="24"/>
                                        <p:tgtEl>
                                          <p:spTgt spid="56"/>
                                        </p:tgtEl>
                                        <p:attrNameLst>
                                          <p:attrName>ppt_w</p:attrName>
                                        </p:attrNameLst>
                                      </p:cBhvr>
                                      <p:tavLst>
                                        <p:tav tm="0">
                                          <p:val>
                                            <p:fltVal val="0"/>
                                          </p:val>
                                        </p:tav>
                                        <p:tav tm="100000">
                                          <p:val>
                                            <p:strVal val="#ppt_w"/>
                                          </p:val>
                                        </p:tav>
                                      </p:tavLst>
                                    </p:anim>
                                    <p:anim calcmode="lin" valueType="num">
                                      <p:cBhvr>
                                        <p:cTn dur="500" fill="hold" id="25"/>
                                        <p:tgtEl>
                                          <p:spTgt spid="56"/>
                                        </p:tgtEl>
                                        <p:attrNameLst>
                                          <p:attrName>ppt_h</p:attrName>
                                        </p:attrNameLst>
                                      </p:cBhvr>
                                      <p:tavLst>
                                        <p:tav tm="0">
                                          <p:val>
                                            <p:fltVal val="0"/>
                                          </p:val>
                                        </p:tav>
                                        <p:tav tm="100000">
                                          <p:val>
                                            <p:strVal val="#ppt_h"/>
                                          </p:val>
                                        </p:tav>
                                      </p:tavLst>
                                    </p:anim>
                                    <p:animEffect filter="fade" transition="in">
                                      <p:cBhvr>
                                        <p:cTn dur="500" id="26"/>
                                        <p:tgtEl>
                                          <p:spTgt spid="56"/>
                                        </p:tgtEl>
                                      </p:cBhvr>
                                    </p:animEffect>
                                  </p:childTnLst>
                                </p:cTn>
                              </p:par>
                              <p:par>
                                <p:cTn fill="hold" id="27" nodeType="withEffect" presetClass="entr" presetID="53" presetSubtype="0">
                                  <p:stCondLst>
                                    <p:cond delay="0"/>
                                  </p:stCondLst>
                                  <p:childTnLst>
                                    <p:set>
                                      <p:cBhvr>
                                        <p:cTn dur="1" fill="hold" id="28">
                                          <p:stCondLst>
                                            <p:cond delay="0"/>
                                          </p:stCondLst>
                                        </p:cTn>
                                        <p:tgtEl>
                                          <p:spTgt spid="53"/>
                                        </p:tgtEl>
                                        <p:attrNameLst>
                                          <p:attrName>style.visibility</p:attrName>
                                        </p:attrNameLst>
                                      </p:cBhvr>
                                      <p:to>
                                        <p:strVal val="visible"/>
                                      </p:to>
                                    </p:set>
                                    <p:anim calcmode="lin" valueType="num">
                                      <p:cBhvr>
                                        <p:cTn dur="500" fill="hold" id="29"/>
                                        <p:tgtEl>
                                          <p:spTgt spid="53"/>
                                        </p:tgtEl>
                                        <p:attrNameLst>
                                          <p:attrName>ppt_w</p:attrName>
                                        </p:attrNameLst>
                                      </p:cBhvr>
                                      <p:tavLst>
                                        <p:tav tm="0">
                                          <p:val>
                                            <p:fltVal val="0"/>
                                          </p:val>
                                        </p:tav>
                                        <p:tav tm="100000">
                                          <p:val>
                                            <p:strVal val="#ppt_w"/>
                                          </p:val>
                                        </p:tav>
                                      </p:tavLst>
                                    </p:anim>
                                    <p:anim calcmode="lin" valueType="num">
                                      <p:cBhvr>
                                        <p:cTn dur="500" fill="hold" id="30"/>
                                        <p:tgtEl>
                                          <p:spTgt spid="53"/>
                                        </p:tgtEl>
                                        <p:attrNameLst>
                                          <p:attrName>ppt_h</p:attrName>
                                        </p:attrNameLst>
                                      </p:cBhvr>
                                      <p:tavLst>
                                        <p:tav tm="0">
                                          <p:val>
                                            <p:fltVal val="0"/>
                                          </p:val>
                                        </p:tav>
                                        <p:tav tm="100000">
                                          <p:val>
                                            <p:strVal val="#ppt_h"/>
                                          </p:val>
                                        </p:tav>
                                      </p:tavLst>
                                    </p:anim>
                                    <p:animEffect filter="fade" transition="in">
                                      <p:cBhvr>
                                        <p:cTn dur="500" id="31"/>
                                        <p:tgtEl>
                                          <p:spTgt spid="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ValueBack"/>
          <p:cNvSpPr/>
          <p:nvPr/>
        </p:nvSpPr>
        <p:spPr bwMode="auto">
          <a:xfrm>
            <a:off x="1168401" y="1804035"/>
            <a:ext cx="9855200" cy="473329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600"/>
                </a:moveTo>
                <a:lnTo>
                  <a:pt x="21600" y="21600"/>
                </a:lnTo>
                <a:lnTo>
                  <a:pt x="21600" y="0"/>
                </a:lnTo>
                <a:lnTo>
                  <a:pt x="0" y="0"/>
                </a:lnTo>
                <a:close/>
              </a:path>
            </a:pathLst>
          </a:custGeom>
          <a:noFill/>
          <a:ln>
            <a:noFill/>
          </a:ln>
          <a:effectLst/>
          <a:extLst>
            <a:ext uri="{909E8E84-426E-40DD-AFC4-6F175D3DCCD1}">
              <a14:hiddenFill>
                <a:solidFill>
                  <a:srgbClr val="FFFFFF"/>
                </a:solidFill>
              </a14:hiddenFill>
            </a:ext>
            <a:ext uri="{91240B29-F687-4F45-9708-019B960494DF}">
              <a14:hiddenLine w="12700">
                <a:solidFill>
                  <a:srgbClr val="000000"/>
                </a:solidFill>
                <a:prstDash val="solid"/>
                <a:miter lim="0"/>
                <a:headEnd/>
                <a:tailEnd/>
              </a14:hiddenLine>
            </a:ext>
            <a:ext uri="{AF507438-7753-43E0-B8FC-AC1667EBCBE1}">
              <a14:hiddenEffects>
                <a:effectLst>
                  <a:outerShdw algn="ctr" dir="2700000" dist="35921" rotWithShape="0">
                    <a:srgbClr val="808080"/>
                  </a:outerShdw>
                </a:effectLst>
              </a14:hiddenEffects>
            </a:ext>
          </a:extLst>
        </p:spPr>
        <p:txBody>
          <a:bodyPr anchor="ctr"/>
          <a:lstStyle/>
          <a:p>
            <a:pPr algn="ctr"/>
            <a:endParaRPr sz="2400">
              <a:latin charset="0" panose="020b0502020202020204" pitchFamily="34" typeface="Century Gothic"/>
            </a:endParaRPr>
          </a:p>
        </p:txBody>
      </p:sp>
      <p:grpSp>
        <p:nvGrpSpPr>
          <p:cNvPr id="49" name="组合 48"/>
          <p:cNvGrpSpPr/>
          <p:nvPr/>
        </p:nvGrpSpPr>
        <p:grpSpPr>
          <a:xfrm>
            <a:off x="1219202" y="1918335"/>
            <a:ext cx="9776432" cy="3694616"/>
            <a:chOff x="1168402" y="1791335"/>
            <a:chExt cx="9776432" cy="3694616"/>
          </a:xfrm>
        </p:grpSpPr>
        <p:sp>
          <p:nvSpPr>
            <p:cNvPr id="4" name="RelativeShape5"/>
            <p:cNvSpPr/>
            <p:nvPr/>
          </p:nvSpPr>
          <p:spPr bwMode="auto">
            <a:xfrm flipV="1">
              <a:off x="8067124" y="2287910"/>
              <a:ext cx="2428604" cy="319804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noFill/>
            <a:ln>
              <a:noFill/>
            </a:ln>
            <a:effectLst/>
          </p:spPr>
          <p:txBody>
            <a:bodyPr anchor="ctr"/>
            <a:lstStyle/>
            <a:p>
              <a:pPr algn="ctr"/>
              <a:endParaRPr sz="2400">
                <a:latin charset="0" panose="020b0502020202020204" pitchFamily="34" typeface="Century Gothic"/>
              </a:endParaRPr>
            </a:p>
          </p:txBody>
        </p:sp>
        <p:sp>
          <p:nvSpPr>
            <p:cNvPr id="5" name="RelativeShape4"/>
            <p:cNvSpPr/>
            <p:nvPr/>
          </p:nvSpPr>
          <p:spPr bwMode="auto">
            <a:xfrm flipV="1">
              <a:off x="6455416" y="2287910"/>
              <a:ext cx="2428604" cy="319804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noFill/>
            <a:ln>
              <a:noFill/>
            </a:ln>
            <a:effectLst/>
          </p:spPr>
          <p:txBody>
            <a:bodyPr anchor="ctr"/>
            <a:lstStyle/>
            <a:p>
              <a:pPr algn="ctr"/>
              <a:endParaRPr sz="2400">
                <a:latin charset="0" panose="020b0502020202020204" pitchFamily="34" typeface="Century Gothic"/>
              </a:endParaRPr>
            </a:p>
          </p:txBody>
        </p:sp>
        <p:sp>
          <p:nvSpPr>
            <p:cNvPr id="6" name="RelativeShape3"/>
            <p:cNvSpPr/>
            <p:nvPr/>
          </p:nvSpPr>
          <p:spPr bwMode="auto">
            <a:xfrm flipV="1">
              <a:off x="4816561" y="2287910"/>
              <a:ext cx="2428604" cy="319804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noFill/>
            <a:ln>
              <a:noFill/>
            </a:ln>
            <a:effectLst/>
          </p:spPr>
          <p:txBody>
            <a:bodyPr anchor="ctr"/>
            <a:lstStyle/>
            <a:p>
              <a:pPr algn="ctr"/>
              <a:endParaRPr sz="2400">
                <a:latin charset="0" panose="020b0502020202020204" pitchFamily="34" typeface="Century Gothic"/>
              </a:endParaRPr>
            </a:p>
          </p:txBody>
        </p:sp>
        <p:sp>
          <p:nvSpPr>
            <p:cNvPr id="7" name="RelativeShape2"/>
            <p:cNvSpPr/>
            <p:nvPr/>
          </p:nvSpPr>
          <p:spPr bwMode="auto">
            <a:xfrm flipV="1">
              <a:off x="3232002" y="2287910"/>
              <a:ext cx="2428604" cy="319804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noFill/>
            <a:ln>
              <a:noFill/>
            </a:ln>
            <a:effectLst/>
          </p:spPr>
          <p:txBody>
            <a:bodyPr anchor="ctr"/>
            <a:lstStyle/>
            <a:p>
              <a:pPr algn="ctr"/>
              <a:endParaRPr sz="2400">
                <a:latin charset="0" panose="020b0502020202020204" pitchFamily="34" typeface="Century Gothic"/>
              </a:endParaRPr>
            </a:p>
          </p:txBody>
        </p:sp>
        <p:sp>
          <p:nvSpPr>
            <p:cNvPr id="8" name="RelativeShape1"/>
            <p:cNvSpPr/>
            <p:nvPr/>
          </p:nvSpPr>
          <p:spPr bwMode="auto">
            <a:xfrm flipV="1">
              <a:off x="1569183" y="2287910"/>
              <a:ext cx="2428604" cy="319804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noFill/>
            <a:ln>
              <a:noFill/>
            </a:ln>
            <a:effectLst/>
          </p:spPr>
          <p:txBody>
            <a:bodyPr anchor="ctr"/>
            <a:lstStyle/>
            <a:p>
              <a:pPr algn="ctr"/>
              <a:endParaRPr sz="2400">
                <a:latin charset="0" panose="020b0502020202020204" pitchFamily="34" typeface="Century Gothic"/>
              </a:endParaRPr>
            </a:p>
          </p:txBody>
        </p:sp>
        <p:cxnSp>
          <p:nvCxnSpPr>
            <p:cNvPr id="9" name="ValueBack"/>
            <p:cNvCxnSpPr/>
            <p:nvPr/>
          </p:nvCxnSpPr>
          <p:spPr>
            <a:xfrm flipV="1">
              <a:off x="1168402" y="2257547"/>
              <a:ext cx="9776432" cy="0"/>
            </a:xfrm>
            <a:prstGeom prst="line">
              <a:avLst/>
            </a:prstGeom>
            <a:noFill/>
            <a:ln algn="ctr" cap="flat" cmpd="sng" w="57150">
              <a:solidFill>
                <a:schemeClr val="bg1">
                  <a:lumMod val="85000"/>
                </a:schemeClr>
              </a:solidFill>
              <a:prstDash val="solid"/>
              <a:miter lim="800000"/>
            </a:ln>
            <a:effectLst/>
          </p:spPr>
        </p:cxnSp>
        <p:sp>
          <p:nvSpPr>
            <p:cNvPr id="10" name="CustomText2"/>
            <p:cNvSpPr/>
            <p:nvPr/>
          </p:nvSpPr>
          <p:spPr bwMode="auto">
            <a:xfrm>
              <a:off x="2210639" y="1791335"/>
              <a:ext cx="1053300" cy="31671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600"/>
                  </a:moveTo>
                  <a:lnTo>
                    <a:pt x="21600" y="21600"/>
                  </a:lnTo>
                  <a:lnTo>
                    <a:pt x="21600" y="0"/>
                  </a:lnTo>
                  <a:lnTo>
                    <a:pt x="0" y="0"/>
                  </a:lnTo>
                  <a:close/>
                </a:path>
              </a:pathLst>
            </a:custGeom>
            <a:noFill/>
            <a:ln>
              <a:noFill/>
            </a:ln>
            <a:effectLst/>
            <a:extLst>
              <a:ext uri="{909E8E84-426E-40DD-AFC4-6F175D3DCCD1}">
                <a14:hiddenFill>
                  <a:solidFill>
                    <a:srgbClr val="FFFFFF"/>
                  </a:solidFill>
                </a14:hiddenFill>
              </a:ext>
              <a:ext uri="{91240B29-F687-4F45-9708-019B960494DF}">
                <a14:hiddenLine w="12700">
                  <a:solidFill>
                    <a:srgbClr val="000000"/>
                  </a:solidFill>
                  <a:prstDash val="solid"/>
                  <a:miter lim="0"/>
                  <a:headEnd/>
                  <a:tailEnd/>
                </a14:hiddenLine>
              </a:ext>
              <a:ext uri="{AF507438-7753-43E0-B8FC-AC1667EBCBE1}">
                <a14:hiddenEffects>
                  <a:effectLst>
                    <a:outerShdw algn="ctr" dir="2700000" dist="35921" rotWithShape="0">
                      <a:srgbClr val="808080"/>
                    </a:outerShdw>
                  </a:effectLst>
                </a14:hiddenEffects>
              </a:ext>
            </a:extLst>
          </p:spPr>
          <p:txBody>
            <a:bodyPr anchor="ctr" bIns="0" lIns="0" rIns="0" tIns="0" wrap="none">
              <a:normAutofit/>
              <a:scene3d>
                <a:camera prst="orthographicFront"/>
                <a:lightRig dir="t" rig="threePt"/>
              </a:scene3d>
              <a:sp3d contourW="12700"/>
            </a:bodyPr>
            <a:lstStyle/>
            <a:p>
              <a:pPr algn="l" defTabSz="914400" eaLnBrk="1" fontAlgn="auto" hangingPunct="1" indent="0" latinLnBrk="0" lvl="0" marL="0" marR="0" rtl="0">
                <a:spcBef>
                  <a:spcPct val="0"/>
                </a:spcBef>
                <a:spcAft>
                  <a:spcPct val="0"/>
                </a:spcAft>
                <a:buClrTx/>
                <a:buSzTx/>
                <a:buFontTx/>
                <a:buNone/>
                <a:defRPr/>
              </a:pPr>
              <a:r>
                <a:rPr altLang="zh-CN" baseline="0" cap="none" i="0" kern="1200" kumimoji="0" lang="en-US" noProof="0" normalizeH="0" spc="0" strike="noStrike" u="none">
                  <a:ln>
                    <a:noFill/>
                  </a:ln>
                  <a:solidFill>
                    <a:schemeClr val="tx1">
                      <a:lumMod val="75000"/>
                      <a:lumOff val="25000"/>
                    </a:schemeClr>
                  </a:solidFill>
                  <a:effectLst/>
                  <a:uLnTx/>
                  <a:uFillTx/>
                  <a:latin charset="0" panose="020b0502020202020204" pitchFamily="34" typeface="Century Gothic"/>
                </a:rPr>
                <a:t>Text here</a:t>
              </a:r>
            </a:p>
          </p:txBody>
        </p:sp>
        <p:sp>
          <p:nvSpPr>
            <p:cNvPr id="11" name="ValueShape1"/>
            <p:cNvSpPr/>
            <p:nvPr/>
          </p:nvSpPr>
          <p:spPr bwMode="auto">
            <a:xfrm flipV="1">
              <a:off x="1569183" y="2287910"/>
              <a:ext cx="2428604" cy="179090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gradFill>
              <a:gsLst>
                <a:gs pos="50000">
                  <a:schemeClr val="accent3"/>
                </a:gs>
                <a:gs pos="50000">
                  <a:schemeClr val="accent3">
                    <a:lumMod val="75000"/>
                  </a:schemeClr>
                </a:gs>
              </a:gsLst>
              <a:lin ang="2700000" scaled="1"/>
            </a:gradFill>
            <a:ln>
              <a:noFill/>
            </a:ln>
            <a:effectLst/>
          </p:spPr>
          <p:txBody>
            <a:bodyPr anchor="ctr"/>
            <a:lstStyle/>
            <a:p>
              <a:pPr algn="ctr"/>
              <a:endParaRPr sz="2400">
                <a:latin charset="0" panose="020b0502020202020204" pitchFamily="34" typeface="Century Gothic"/>
              </a:endParaRPr>
            </a:p>
          </p:txBody>
        </p:sp>
        <p:sp>
          <p:nvSpPr>
            <p:cNvPr id="12" name="ValueShape2"/>
            <p:cNvSpPr/>
            <p:nvPr/>
          </p:nvSpPr>
          <p:spPr bwMode="auto">
            <a:xfrm flipV="1">
              <a:off x="3232002" y="2287910"/>
              <a:ext cx="2428604" cy="79951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gradFill>
              <a:gsLst>
                <a:gs pos="50000">
                  <a:schemeClr val="accent2"/>
                </a:gs>
                <a:gs pos="50000">
                  <a:schemeClr val="accent2">
                    <a:lumMod val="75000"/>
                  </a:schemeClr>
                </a:gs>
              </a:gsLst>
              <a:lin ang="2700000" scaled="1"/>
            </a:gradFill>
            <a:ln>
              <a:noFill/>
            </a:ln>
            <a:effectLst/>
          </p:spPr>
          <p:txBody>
            <a:bodyPr anchor="ctr"/>
            <a:lstStyle/>
            <a:p>
              <a:pPr algn="ctr"/>
              <a:endParaRPr sz="2400">
                <a:latin charset="0" panose="020b0502020202020204" pitchFamily="34" typeface="Century Gothic"/>
              </a:endParaRPr>
            </a:p>
          </p:txBody>
        </p:sp>
        <p:sp>
          <p:nvSpPr>
            <p:cNvPr id="13" name="CustomText3"/>
            <p:cNvSpPr/>
            <p:nvPr/>
          </p:nvSpPr>
          <p:spPr bwMode="auto">
            <a:xfrm>
              <a:off x="3918988" y="1791335"/>
              <a:ext cx="1054630" cy="31671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600"/>
                  </a:moveTo>
                  <a:lnTo>
                    <a:pt x="21600" y="21600"/>
                  </a:lnTo>
                  <a:lnTo>
                    <a:pt x="21600" y="0"/>
                  </a:lnTo>
                  <a:lnTo>
                    <a:pt x="0" y="0"/>
                  </a:lnTo>
                  <a:close/>
                </a:path>
              </a:pathLst>
            </a:custGeom>
            <a:noFill/>
            <a:ln>
              <a:noFill/>
            </a:ln>
            <a:effectLst/>
            <a:extLst>
              <a:ext uri="{909E8E84-426E-40DD-AFC4-6F175D3DCCD1}">
                <a14:hiddenFill>
                  <a:solidFill>
                    <a:srgbClr val="FFFFFF"/>
                  </a:solidFill>
                </a14:hiddenFill>
              </a:ext>
              <a:ext uri="{91240B29-F687-4F45-9708-019B960494DF}">
                <a14:hiddenLine w="12700">
                  <a:solidFill>
                    <a:srgbClr val="000000"/>
                  </a:solidFill>
                  <a:prstDash val="solid"/>
                  <a:miter lim="0"/>
                  <a:headEnd/>
                  <a:tailEnd/>
                </a14:hiddenLine>
              </a:ext>
              <a:ext uri="{AF507438-7753-43E0-B8FC-AC1667EBCBE1}">
                <a14:hiddenEffects>
                  <a:effectLst>
                    <a:outerShdw algn="ctr" dir="2700000" dist="35921" rotWithShape="0">
                      <a:srgbClr val="808080"/>
                    </a:outerShdw>
                  </a:effectLst>
                </a14:hiddenEffects>
              </a:ext>
            </a:extLst>
          </p:spPr>
          <p:txBody>
            <a:bodyPr anchor="ctr" bIns="0" lIns="0" rIns="0" tIns="0" wrap="none">
              <a:normAutofit/>
              <a:scene3d>
                <a:camera prst="orthographicFront"/>
                <a:lightRig dir="t" rig="threePt"/>
              </a:scene3d>
              <a:sp3d contourW="12700"/>
            </a:bodyPr>
            <a:lstStyle/>
            <a:p>
              <a:pPr algn="l" defTabSz="914400" eaLnBrk="1" fontAlgn="auto" hangingPunct="1" indent="0" latinLnBrk="0" lvl="0" marL="0" marR="0" rtl="0">
                <a:spcBef>
                  <a:spcPct val="0"/>
                </a:spcBef>
                <a:spcAft>
                  <a:spcPct val="0"/>
                </a:spcAft>
                <a:buClrTx/>
                <a:buSzTx/>
                <a:buFontTx/>
                <a:buNone/>
                <a:defRPr/>
              </a:pPr>
              <a:r>
                <a:rPr altLang="zh-CN" baseline="0" cap="none" i="0" kern="1200" kumimoji="0" lang="en-US" noProof="0" normalizeH="0" spc="0" strike="noStrike" u="none">
                  <a:ln>
                    <a:noFill/>
                  </a:ln>
                  <a:solidFill>
                    <a:schemeClr val="tx1">
                      <a:lumMod val="75000"/>
                      <a:lumOff val="25000"/>
                    </a:schemeClr>
                  </a:solidFill>
                  <a:effectLst/>
                  <a:uLnTx/>
                  <a:uFillTx/>
                  <a:latin charset="0" panose="020b0502020202020204" pitchFamily="34" typeface="Century Gothic"/>
                </a:rPr>
                <a:t>Text here</a:t>
              </a:r>
            </a:p>
          </p:txBody>
        </p:sp>
        <p:sp>
          <p:nvSpPr>
            <p:cNvPr id="14" name="CustomText4"/>
            <p:cNvSpPr/>
            <p:nvPr/>
          </p:nvSpPr>
          <p:spPr bwMode="auto">
            <a:xfrm>
              <a:off x="5531361" y="1791335"/>
              <a:ext cx="1053302" cy="31671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600"/>
                  </a:moveTo>
                  <a:lnTo>
                    <a:pt x="21600" y="21600"/>
                  </a:lnTo>
                  <a:lnTo>
                    <a:pt x="21600" y="0"/>
                  </a:lnTo>
                  <a:lnTo>
                    <a:pt x="0" y="0"/>
                  </a:lnTo>
                  <a:close/>
                </a:path>
              </a:pathLst>
            </a:custGeom>
            <a:noFill/>
            <a:ln>
              <a:noFill/>
            </a:ln>
            <a:effectLst/>
            <a:extLst>
              <a:ext uri="{909E8E84-426E-40DD-AFC4-6F175D3DCCD1}">
                <a14:hiddenFill>
                  <a:solidFill>
                    <a:srgbClr val="FFFFFF"/>
                  </a:solidFill>
                </a14:hiddenFill>
              </a:ext>
              <a:ext uri="{91240B29-F687-4F45-9708-019B960494DF}">
                <a14:hiddenLine w="12700">
                  <a:solidFill>
                    <a:srgbClr val="000000"/>
                  </a:solidFill>
                  <a:prstDash val="solid"/>
                  <a:miter lim="0"/>
                  <a:headEnd/>
                  <a:tailEnd/>
                </a14:hiddenLine>
              </a:ext>
              <a:ext uri="{AF507438-7753-43E0-B8FC-AC1667EBCBE1}">
                <a14:hiddenEffects>
                  <a:effectLst>
                    <a:outerShdw algn="ctr" dir="2700000" dist="35921" rotWithShape="0">
                      <a:srgbClr val="808080"/>
                    </a:outerShdw>
                  </a:effectLst>
                </a14:hiddenEffects>
              </a:ext>
            </a:extLst>
          </p:spPr>
          <p:txBody>
            <a:bodyPr anchor="ctr" bIns="0" lIns="0" rIns="0" tIns="0" wrap="none">
              <a:normAutofit/>
              <a:scene3d>
                <a:camera prst="orthographicFront"/>
                <a:lightRig dir="t" rig="threePt"/>
              </a:scene3d>
              <a:sp3d contourW="12700"/>
            </a:bodyPr>
            <a:lstStyle/>
            <a:p>
              <a:pPr algn="l" defTabSz="914400" eaLnBrk="1" fontAlgn="auto" hangingPunct="1" indent="0" latinLnBrk="0" lvl="0" marL="0" marR="0" rtl="0">
                <a:spcBef>
                  <a:spcPct val="0"/>
                </a:spcBef>
                <a:spcAft>
                  <a:spcPct val="0"/>
                </a:spcAft>
                <a:buClrTx/>
                <a:buSzTx/>
                <a:buFontTx/>
                <a:buNone/>
                <a:defRPr/>
              </a:pPr>
              <a:r>
                <a:rPr altLang="zh-CN" baseline="0" cap="none" i="0" kern="1200" kumimoji="0" lang="en-US" noProof="0" normalizeH="0" spc="0" strike="noStrike" u="none">
                  <a:ln>
                    <a:noFill/>
                  </a:ln>
                  <a:solidFill>
                    <a:schemeClr val="tx1">
                      <a:lumMod val="75000"/>
                      <a:lumOff val="25000"/>
                    </a:schemeClr>
                  </a:solidFill>
                  <a:effectLst/>
                  <a:uLnTx/>
                  <a:uFillTx/>
                  <a:latin charset="0" panose="020b0502020202020204" pitchFamily="34" typeface="Century Gothic"/>
                </a:rPr>
                <a:t>Text here</a:t>
              </a:r>
            </a:p>
          </p:txBody>
        </p:sp>
        <p:sp>
          <p:nvSpPr>
            <p:cNvPr id="15" name="ValueShape3"/>
            <p:cNvSpPr/>
            <p:nvPr/>
          </p:nvSpPr>
          <p:spPr bwMode="auto">
            <a:xfrm flipV="1">
              <a:off x="4816561" y="2287910"/>
              <a:ext cx="2428604" cy="198278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gradFill>
              <a:gsLst>
                <a:gs pos="50000">
                  <a:schemeClr val="accent3"/>
                </a:gs>
                <a:gs pos="50000">
                  <a:schemeClr val="accent3">
                    <a:lumMod val="75000"/>
                  </a:schemeClr>
                </a:gs>
              </a:gsLst>
              <a:lin ang="2700000" scaled="1"/>
            </a:gradFill>
            <a:ln>
              <a:noFill/>
            </a:ln>
            <a:effectLst/>
          </p:spPr>
          <p:txBody>
            <a:bodyPr anchor="ctr"/>
            <a:lstStyle/>
            <a:p>
              <a:pPr algn="ctr"/>
              <a:endParaRPr sz="2400">
                <a:latin charset="0" panose="020b0502020202020204" pitchFamily="34" typeface="Century Gothic"/>
              </a:endParaRPr>
            </a:p>
          </p:txBody>
        </p:sp>
        <p:sp>
          <p:nvSpPr>
            <p:cNvPr id="16" name="CustomText5"/>
            <p:cNvSpPr/>
            <p:nvPr/>
          </p:nvSpPr>
          <p:spPr bwMode="auto">
            <a:xfrm>
              <a:off x="7143067" y="1791335"/>
              <a:ext cx="1053302" cy="31671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600"/>
                  </a:moveTo>
                  <a:lnTo>
                    <a:pt x="21600" y="21600"/>
                  </a:lnTo>
                  <a:lnTo>
                    <a:pt x="21600" y="0"/>
                  </a:lnTo>
                  <a:lnTo>
                    <a:pt x="0" y="0"/>
                  </a:lnTo>
                  <a:close/>
                </a:path>
              </a:pathLst>
            </a:custGeom>
            <a:noFill/>
            <a:ln>
              <a:noFill/>
            </a:ln>
            <a:effectLst/>
            <a:extLst>
              <a:ext uri="{909E8E84-426E-40DD-AFC4-6F175D3DCCD1}">
                <a14:hiddenFill>
                  <a:solidFill>
                    <a:srgbClr val="FFFFFF"/>
                  </a:solidFill>
                </a14:hiddenFill>
              </a:ext>
              <a:ext uri="{91240B29-F687-4F45-9708-019B960494DF}">
                <a14:hiddenLine w="12700">
                  <a:solidFill>
                    <a:srgbClr val="000000"/>
                  </a:solidFill>
                  <a:prstDash val="solid"/>
                  <a:miter lim="0"/>
                  <a:headEnd/>
                  <a:tailEnd/>
                </a14:hiddenLine>
              </a:ext>
              <a:ext uri="{AF507438-7753-43E0-B8FC-AC1667EBCBE1}">
                <a14:hiddenEffects>
                  <a:effectLst>
                    <a:outerShdw algn="ctr" dir="2700000" dist="35921" rotWithShape="0">
                      <a:srgbClr val="808080"/>
                    </a:outerShdw>
                  </a:effectLst>
                </a14:hiddenEffects>
              </a:ext>
            </a:extLst>
          </p:spPr>
          <p:txBody>
            <a:bodyPr anchor="ctr" bIns="0" lIns="0" rIns="0" tIns="0" wrap="none">
              <a:normAutofit/>
              <a:scene3d>
                <a:camera prst="orthographicFront"/>
                <a:lightRig dir="t" rig="threePt"/>
              </a:scene3d>
              <a:sp3d contourW="12700"/>
            </a:bodyPr>
            <a:lstStyle/>
            <a:p>
              <a:pPr algn="l" defTabSz="914400" eaLnBrk="1" fontAlgn="auto" hangingPunct="1" indent="0" latinLnBrk="0" lvl="0" marL="0" marR="0" rtl="0">
                <a:spcBef>
                  <a:spcPct val="0"/>
                </a:spcBef>
                <a:spcAft>
                  <a:spcPct val="0"/>
                </a:spcAft>
                <a:buClrTx/>
                <a:buSzTx/>
                <a:buFontTx/>
                <a:buNone/>
                <a:defRPr/>
              </a:pPr>
              <a:r>
                <a:rPr altLang="zh-CN" baseline="0" cap="none" i="0" kern="1200" kumimoji="0" lang="en-US" noProof="0" normalizeH="0" spc="0" strike="noStrike" u="none">
                  <a:ln>
                    <a:noFill/>
                  </a:ln>
                  <a:solidFill>
                    <a:schemeClr val="tx1">
                      <a:lumMod val="75000"/>
                      <a:lumOff val="25000"/>
                    </a:schemeClr>
                  </a:solidFill>
                  <a:effectLst/>
                  <a:uLnTx/>
                  <a:uFillTx/>
                  <a:latin charset="0" panose="020b0502020202020204" pitchFamily="34" typeface="Century Gothic"/>
                </a:rPr>
                <a:t>Text here</a:t>
              </a:r>
            </a:p>
          </p:txBody>
        </p:sp>
        <p:sp>
          <p:nvSpPr>
            <p:cNvPr id="17" name="ValueShape4"/>
            <p:cNvSpPr/>
            <p:nvPr/>
          </p:nvSpPr>
          <p:spPr bwMode="auto">
            <a:xfrm flipV="1">
              <a:off x="6455416" y="2287910"/>
              <a:ext cx="2428604" cy="105535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gradFill>
              <a:gsLst>
                <a:gs pos="50000">
                  <a:schemeClr val="accent2"/>
                </a:gs>
                <a:gs pos="50000">
                  <a:schemeClr val="accent2">
                    <a:lumMod val="75000"/>
                  </a:schemeClr>
                </a:gs>
              </a:gsLst>
              <a:lin ang="2700000" scaled="1"/>
            </a:gradFill>
            <a:ln>
              <a:noFill/>
            </a:ln>
            <a:effectLst/>
          </p:spPr>
          <p:txBody>
            <a:bodyPr anchor="ctr"/>
            <a:lstStyle/>
            <a:p>
              <a:pPr algn="ctr"/>
              <a:endParaRPr sz="2400">
                <a:latin charset="0" panose="020b0502020202020204" pitchFamily="34" typeface="Century Gothic"/>
              </a:endParaRPr>
            </a:p>
          </p:txBody>
        </p:sp>
        <p:sp>
          <p:nvSpPr>
            <p:cNvPr id="18" name="CustomText6"/>
            <p:cNvSpPr/>
            <p:nvPr/>
          </p:nvSpPr>
          <p:spPr bwMode="auto">
            <a:xfrm>
              <a:off x="8754111" y="1791335"/>
              <a:ext cx="1054630" cy="31671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600"/>
                  </a:moveTo>
                  <a:lnTo>
                    <a:pt x="21600" y="21600"/>
                  </a:lnTo>
                  <a:lnTo>
                    <a:pt x="21600" y="0"/>
                  </a:lnTo>
                  <a:lnTo>
                    <a:pt x="0" y="0"/>
                  </a:lnTo>
                  <a:close/>
                </a:path>
              </a:pathLst>
            </a:custGeom>
            <a:noFill/>
            <a:ln>
              <a:noFill/>
            </a:ln>
            <a:effectLst/>
            <a:extLst>
              <a:ext uri="{909E8E84-426E-40DD-AFC4-6F175D3DCCD1}">
                <a14:hiddenFill>
                  <a:solidFill>
                    <a:srgbClr val="FFFFFF"/>
                  </a:solidFill>
                </a14:hiddenFill>
              </a:ext>
              <a:ext uri="{91240B29-F687-4F45-9708-019B960494DF}">
                <a14:hiddenLine w="12700">
                  <a:solidFill>
                    <a:srgbClr val="000000"/>
                  </a:solidFill>
                  <a:prstDash val="solid"/>
                  <a:miter lim="0"/>
                  <a:headEnd/>
                  <a:tailEnd/>
                </a14:hiddenLine>
              </a:ext>
              <a:ext uri="{AF507438-7753-43E0-B8FC-AC1667EBCBE1}">
                <a14:hiddenEffects>
                  <a:effectLst>
                    <a:outerShdw algn="ctr" dir="2700000" dist="35921" rotWithShape="0">
                      <a:srgbClr val="808080"/>
                    </a:outerShdw>
                  </a:effectLst>
                </a14:hiddenEffects>
              </a:ext>
            </a:extLst>
          </p:spPr>
          <p:txBody>
            <a:bodyPr anchor="ctr" bIns="0" lIns="0" rIns="0" tIns="0" wrap="none">
              <a:normAutofit/>
              <a:scene3d>
                <a:camera prst="orthographicFront"/>
                <a:lightRig dir="t" rig="threePt"/>
              </a:scene3d>
              <a:sp3d contourW="12700"/>
            </a:bodyPr>
            <a:lstStyle/>
            <a:p>
              <a:pPr algn="l" defTabSz="914400" eaLnBrk="1" fontAlgn="auto" hangingPunct="1" indent="0" latinLnBrk="0" lvl="0" marL="0" marR="0" rtl="0">
                <a:spcBef>
                  <a:spcPct val="0"/>
                </a:spcBef>
                <a:spcAft>
                  <a:spcPct val="0"/>
                </a:spcAft>
                <a:buClrTx/>
                <a:buSzTx/>
                <a:buFontTx/>
                <a:buNone/>
                <a:defRPr/>
              </a:pPr>
              <a:r>
                <a:rPr altLang="zh-CN" baseline="0" cap="none" i="0" kern="1200" kumimoji="0" lang="en-US" noProof="0" normalizeH="0" spc="0" strike="noStrike" u="none">
                  <a:ln>
                    <a:noFill/>
                  </a:ln>
                  <a:solidFill>
                    <a:schemeClr val="tx1">
                      <a:lumMod val="75000"/>
                      <a:lumOff val="25000"/>
                    </a:schemeClr>
                  </a:solidFill>
                  <a:effectLst/>
                  <a:uLnTx/>
                  <a:uFillTx/>
                  <a:latin charset="0" panose="020b0502020202020204" pitchFamily="34" typeface="Century Gothic"/>
                </a:rPr>
                <a:t>Text here</a:t>
              </a:r>
            </a:p>
          </p:txBody>
        </p:sp>
        <p:sp>
          <p:nvSpPr>
            <p:cNvPr id="19" name="ValueShape5"/>
            <p:cNvSpPr/>
            <p:nvPr/>
          </p:nvSpPr>
          <p:spPr bwMode="auto">
            <a:xfrm flipV="1">
              <a:off x="8067124" y="2287910"/>
              <a:ext cx="2428604" cy="201476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gradFill>
              <a:gsLst>
                <a:gs pos="50000">
                  <a:schemeClr val="accent3"/>
                </a:gs>
                <a:gs pos="50000">
                  <a:schemeClr val="accent3">
                    <a:lumMod val="75000"/>
                  </a:schemeClr>
                </a:gs>
              </a:gsLst>
              <a:lin ang="2700000" scaled="1"/>
            </a:gradFill>
            <a:ln>
              <a:noFill/>
            </a:ln>
            <a:effectLst/>
          </p:spPr>
          <p:txBody>
            <a:bodyPr anchor="ctr"/>
            <a:lstStyle/>
            <a:p>
              <a:pPr algn="ctr"/>
              <a:endParaRPr sz="2400">
                <a:latin charset="0" panose="020b0502020202020204" pitchFamily="34" typeface="Century Gothic"/>
              </a:endParaRPr>
            </a:p>
          </p:txBody>
        </p:sp>
        <p:sp>
          <p:nvSpPr>
            <p:cNvPr id="20" name="SorbShape1"/>
            <p:cNvSpPr/>
            <p:nvPr/>
          </p:nvSpPr>
          <p:spPr bwMode="auto">
            <a:xfrm>
              <a:off x="2740480" y="4133891"/>
              <a:ext cx="86009" cy="55078"/>
            </a:xfrm>
            <a:prstGeom prst="triangle">
              <a:avLst/>
            </a:prstGeom>
            <a:solidFill>
              <a:schemeClr val="bg1">
                <a:lumMod val="75000"/>
              </a:schemeClr>
            </a:solidFill>
            <a:ln>
              <a:noFill/>
            </a:ln>
            <a:extLst>
              <a:ext uri="{91240B29-F687-4F45-9708-019B960494DF}">
                <a14:hiddenLine w="9525">
                  <a:solidFill>
                    <a:srgbClr val="000000"/>
                  </a:solidFill>
                  <a:round/>
                </a14:hiddenLine>
              </a:ext>
            </a:extLst>
          </p:spPr>
          <p:txBody>
            <a:bodyPr anchor="ctr"/>
            <a:lstStyle/>
            <a:p>
              <a:pPr algn="ctr"/>
              <a:endParaRPr sz="2400">
                <a:latin charset="0" panose="020b0502020202020204" pitchFamily="34" typeface="Century Gothic"/>
              </a:endParaRPr>
            </a:p>
          </p:txBody>
        </p:sp>
        <p:sp>
          <p:nvSpPr>
            <p:cNvPr id="21" name="ValueText1"/>
            <p:cNvSpPr txBox="1"/>
            <p:nvPr/>
          </p:nvSpPr>
          <p:spPr>
            <a:xfrm>
              <a:off x="2399795" y="4396316"/>
              <a:ext cx="767377" cy="345578"/>
            </a:xfrm>
            <a:prstGeom prst="rect">
              <a:avLst/>
            </a:prstGeom>
          </p:spPr>
          <p:txBody>
            <a:bodyPr bIns="0" lIns="0" rIns="0" tIns="0" wrap="none">
              <a:prstTxWarp prst="textPlain">
                <a:avLst/>
              </a:prstTxWarp>
              <a:noAutofit/>
            </a:bodyPr>
            <a:lstStyle/>
            <a:p>
              <a:pPr algn="l" defTabSz="914400" eaLnBrk="1" fontAlgn="auto" hangingPunct="1" indent="0" latinLnBrk="0" lvl="0" marL="0" marR="0" rtl="0">
                <a:spcBef>
                  <a:spcPct val="0"/>
                </a:spcBef>
                <a:spcAft>
                  <a:spcPct val="0"/>
                </a:spcAft>
                <a:buClrTx/>
                <a:buSzTx/>
                <a:buFontTx/>
                <a:buNone/>
                <a:defRPr/>
              </a:pPr>
              <a:r>
                <a:rPr altLang="zh-CN" baseline="0" cap="none" i="0" kern="1200" kumimoji="0" lang="en-US" noProof="0" normalizeH="0" spc="0" strike="noStrike" sz="2400" u="none">
                  <a:ln>
                    <a:noFill/>
                  </a:ln>
                  <a:solidFill>
                    <a:schemeClr val="accent1"/>
                  </a:solidFill>
                  <a:effectLst/>
                  <a:uLnTx/>
                  <a:uFillTx/>
                  <a:latin charset="0" panose="020b0502020202020204" pitchFamily="34" typeface="Century Gothic"/>
                </a:rPr>
                <a:t>56%</a:t>
              </a:r>
            </a:p>
          </p:txBody>
        </p:sp>
        <p:sp>
          <p:nvSpPr>
            <p:cNvPr id="22" name="SorbShape2"/>
            <p:cNvSpPr/>
            <p:nvPr/>
          </p:nvSpPr>
          <p:spPr bwMode="auto">
            <a:xfrm>
              <a:off x="4403299" y="3739474"/>
              <a:ext cx="86009" cy="55078"/>
            </a:xfrm>
            <a:prstGeom prst="triangle">
              <a:avLst/>
            </a:prstGeom>
            <a:solidFill>
              <a:schemeClr val="bg1">
                <a:lumMod val="75000"/>
              </a:schemeClr>
            </a:solidFill>
            <a:ln>
              <a:noFill/>
            </a:ln>
            <a:extLst>
              <a:ext uri="{91240B29-F687-4F45-9708-019B960494DF}">
                <a14:hiddenLine w="9525">
                  <a:solidFill>
                    <a:srgbClr val="000000"/>
                  </a:solidFill>
                  <a:round/>
                </a14:hiddenLine>
              </a:ext>
            </a:extLst>
          </p:spPr>
          <p:txBody>
            <a:bodyPr anchor="ctr"/>
            <a:lstStyle/>
            <a:p>
              <a:pPr algn="ctr"/>
              <a:endParaRPr sz="2400">
                <a:latin charset="0" panose="020b0502020202020204" pitchFamily="34" typeface="Century Gothic"/>
              </a:endParaRPr>
            </a:p>
          </p:txBody>
        </p:sp>
        <p:sp>
          <p:nvSpPr>
            <p:cNvPr id="23" name="ValueText2"/>
            <p:cNvSpPr txBox="1"/>
            <p:nvPr/>
          </p:nvSpPr>
          <p:spPr>
            <a:xfrm>
              <a:off x="4062615" y="3953951"/>
              <a:ext cx="767377" cy="345578"/>
            </a:xfrm>
            <a:prstGeom prst="rect">
              <a:avLst/>
            </a:prstGeom>
          </p:spPr>
          <p:txBody>
            <a:bodyPr bIns="0" lIns="0" rIns="0" tIns="0" wrap="none">
              <a:prstTxWarp prst="textPlain">
                <a:avLst/>
              </a:prstTxWarp>
              <a:noAutofit/>
            </a:bodyPr>
            <a:lstStyle/>
            <a:p>
              <a:pPr algn="l" defTabSz="914400" eaLnBrk="1" fontAlgn="auto" hangingPunct="1" indent="0" latinLnBrk="0" lvl="0" marL="0" marR="0" rtl="0">
                <a:spcBef>
                  <a:spcPct val="0"/>
                </a:spcBef>
                <a:spcAft>
                  <a:spcPct val="0"/>
                </a:spcAft>
                <a:buClrTx/>
                <a:buSzTx/>
                <a:buFontTx/>
                <a:buNone/>
                <a:defRPr/>
              </a:pPr>
              <a:r>
                <a:rPr altLang="zh-CN" baseline="0" cap="none" i="0" kern="1200" kumimoji="0" lang="en-US" noProof="0" normalizeH="0" spc="0" strike="noStrike" sz="2400" u="none">
                  <a:ln>
                    <a:noFill/>
                  </a:ln>
                  <a:solidFill>
                    <a:schemeClr val="tx2">
                      <a:lumMod val="50000"/>
                    </a:schemeClr>
                  </a:solidFill>
                  <a:effectLst/>
                  <a:uLnTx/>
                  <a:uFillTx/>
                  <a:latin charset="0" panose="020b0502020202020204" pitchFamily="34" typeface="Century Gothic"/>
                </a:rPr>
                <a:t>25%</a:t>
              </a:r>
            </a:p>
          </p:txBody>
        </p:sp>
        <p:sp>
          <p:nvSpPr>
            <p:cNvPr id="24" name="SorbShape3"/>
            <p:cNvSpPr/>
            <p:nvPr/>
          </p:nvSpPr>
          <p:spPr bwMode="auto">
            <a:xfrm>
              <a:off x="5987858" y="4922749"/>
              <a:ext cx="86009" cy="55078"/>
            </a:xfrm>
            <a:prstGeom prst="triangle">
              <a:avLst/>
            </a:prstGeom>
            <a:solidFill>
              <a:schemeClr val="bg1">
                <a:lumMod val="75000"/>
              </a:schemeClr>
            </a:solidFill>
            <a:ln>
              <a:noFill/>
            </a:ln>
            <a:extLst>
              <a:ext uri="{91240B29-F687-4F45-9708-019B960494DF}">
                <a14:hiddenLine w="9525">
                  <a:solidFill>
                    <a:srgbClr val="000000"/>
                  </a:solidFill>
                  <a:round/>
                </a14:hiddenLine>
              </a:ext>
            </a:extLst>
          </p:spPr>
          <p:txBody>
            <a:bodyPr anchor="ctr"/>
            <a:lstStyle/>
            <a:p>
              <a:pPr algn="ctr"/>
              <a:endParaRPr sz="2400">
                <a:latin charset="0" panose="020b0502020202020204" pitchFamily="34" typeface="Century Gothic"/>
              </a:endParaRPr>
            </a:p>
          </p:txBody>
        </p:sp>
        <p:sp>
          <p:nvSpPr>
            <p:cNvPr id="25" name="ValueText3"/>
            <p:cNvSpPr txBox="1"/>
            <p:nvPr/>
          </p:nvSpPr>
          <p:spPr>
            <a:xfrm>
              <a:off x="5647175" y="5137226"/>
              <a:ext cx="767377" cy="345578"/>
            </a:xfrm>
            <a:prstGeom prst="rect">
              <a:avLst/>
            </a:prstGeom>
          </p:spPr>
          <p:txBody>
            <a:bodyPr bIns="0" lIns="0" rIns="0" tIns="0" wrap="none">
              <a:prstTxWarp prst="textPlain">
                <a:avLst/>
              </a:prstTxWarp>
              <a:noAutofit/>
            </a:bodyPr>
            <a:lstStyle/>
            <a:p>
              <a:pPr algn="l" defTabSz="914400" eaLnBrk="1" fontAlgn="auto" hangingPunct="1" indent="0" latinLnBrk="0" lvl="0" marL="0" marR="0" rtl="0">
                <a:spcBef>
                  <a:spcPct val="0"/>
                </a:spcBef>
                <a:spcAft>
                  <a:spcPct val="0"/>
                </a:spcAft>
                <a:buClrTx/>
                <a:buSzTx/>
                <a:buFontTx/>
                <a:buNone/>
                <a:defRPr/>
              </a:pPr>
              <a:r>
                <a:rPr altLang="zh-CN" baseline="0" cap="none" i="0" kern="1200" kumimoji="0" lang="en-US" noProof="0" normalizeH="0" spc="0" strike="noStrike" sz="2400" u="none">
                  <a:ln>
                    <a:noFill/>
                  </a:ln>
                  <a:solidFill>
                    <a:schemeClr val="accent1"/>
                  </a:solidFill>
                  <a:effectLst/>
                  <a:uLnTx/>
                  <a:uFillTx/>
                  <a:latin charset="0" panose="020b0502020202020204" pitchFamily="34" typeface="Century Gothic"/>
                </a:rPr>
                <a:t>62%</a:t>
              </a:r>
            </a:p>
          </p:txBody>
        </p:sp>
        <p:sp>
          <p:nvSpPr>
            <p:cNvPr id="26" name="SorbShape4"/>
            <p:cNvSpPr/>
            <p:nvPr/>
          </p:nvSpPr>
          <p:spPr bwMode="auto">
            <a:xfrm>
              <a:off x="7626713" y="3995318"/>
              <a:ext cx="86009" cy="55078"/>
            </a:xfrm>
            <a:prstGeom prst="triangle">
              <a:avLst/>
            </a:prstGeom>
            <a:solidFill>
              <a:schemeClr val="bg1">
                <a:lumMod val="75000"/>
              </a:schemeClr>
            </a:solidFill>
            <a:ln>
              <a:noFill/>
            </a:ln>
            <a:extLst>
              <a:ext uri="{91240B29-F687-4F45-9708-019B960494DF}">
                <a14:hiddenLine w="9525">
                  <a:solidFill>
                    <a:srgbClr val="000000"/>
                  </a:solidFill>
                  <a:round/>
                </a14:hiddenLine>
              </a:ext>
            </a:extLst>
          </p:spPr>
          <p:txBody>
            <a:bodyPr anchor="ctr"/>
            <a:lstStyle/>
            <a:p>
              <a:pPr algn="ctr"/>
              <a:endParaRPr sz="2400">
                <a:latin charset="0" panose="020b0502020202020204" pitchFamily="34" typeface="Century Gothic"/>
              </a:endParaRPr>
            </a:p>
          </p:txBody>
        </p:sp>
        <p:sp>
          <p:nvSpPr>
            <p:cNvPr id="27" name="ValueText4"/>
            <p:cNvSpPr txBox="1"/>
            <p:nvPr/>
          </p:nvSpPr>
          <p:spPr>
            <a:xfrm>
              <a:off x="7286030" y="4209795"/>
              <a:ext cx="767377" cy="345578"/>
            </a:xfrm>
            <a:prstGeom prst="rect">
              <a:avLst/>
            </a:prstGeom>
          </p:spPr>
          <p:txBody>
            <a:bodyPr bIns="0" lIns="0" rIns="0" tIns="0" wrap="none">
              <a:prstTxWarp prst="textPlain">
                <a:avLst/>
              </a:prstTxWarp>
              <a:noAutofit/>
            </a:bodyPr>
            <a:lstStyle/>
            <a:p>
              <a:pPr algn="l" defTabSz="914400" eaLnBrk="1" fontAlgn="auto" hangingPunct="1" indent="0" latinLnBrk="0" lvl="0" marL="0" marR="0" rtl="0">
                <a:spcBef>
                  <a:spcPct val="0"/>
                </a:spcBef>
                <a:spcAft>
                  <a:spcPct val="0"/>
                </a:spcAft>
                <a:buClrTx/>
                <a:buSzTx/>
                <a:buFontTx/>
                <a:buNone/>
                <a:defRPr/>
              </a:pPr>
              <a:r>
                <a:rPr altLang="zh-CN" baseline="0" cap="none" i="0" kern="1200" kumimoji="0" lang="en-US" noProof="0" normalizeH="0" spc="0" strike="noStrike" sz="2400" u="none">
                  <a:ln>
                    <a:noFill/>
                  </a:ln>
                  <a:solidFill>
                    <a:schemeClr val="tx2">
                      <a:lumMod val="50000"/>
                    </a:schemeClr>
                  </a:solidFill>
                  <a:effectLst/>
                  <a:uLnTx/>
                  <a:uFillTx/>
                  <a:latin charset="0" panose="020b0502020202020204" pitchFamily="34" typeface="Century Gothic"/>
                </a:rPr>
                <a:t>33%</a:t>
              </a:r>
            </a:p>
          </p:txBody>
        </p:sp>
        <p:sp>
          <p:nvSpPr>
            <p:cNvPr id="28" name="SorbShape5"/>
            <p:cNvSpPr/>
            <p:nvPr/>
          </p:nvSpPr>
          <p:spPr bwMode="auto">
            <a:xfrm>
              <a:off x="9238421" y="4357754"/>
              <a:ext cx="86009" cy="55078"/>
            </a:xfrm>
            <a:prstGeom prst="triangle">
              <a:avLst/>
            </a:prstGeom>
            <a:solidFill>
              <a:schemeClr val="bg1">
                <a:lumMod val="75000"/>
              </a:schemeClr>
            </a:solidFill>
            <a:ln>
              <a:noFill/>
            </a:ln>
            <a:extLst>
              <a:ext uri="{91240B29-F687-4F45-9708-019B960494DF}">
                <a14:hiddenLine w="9525">
                  <a:solidFill>
                    <a:srgbClr val="000000"/>
                  </a:solidFill>
                  <a:round/>
                </a14:hiddenLine>
              </a:ext>
            </a:extLst>
          </p:spPr>
          <p:txBody>
            <a:bodyPr anchor="ctr"/>
            <a:lstStyle/>
            <a:p>
              <a:pPr algn="ctr"/>
              <a:endParaRPr sz="2400">
                <a:latin charset="0" panose="020b0502020202020204" pitchFamily="34" typeface="Century Gothic"/>
              </a:endParaRPr>
            </a:p>
          </p:txBody>
        </p:sp>
        <p:sp>
          <p:nvSpPr>
            <p:cNvPr id="29" name="ValueText5"/>
            <p:cNvSpPr txBox="1"/>
            <p:nvPr/>
          </p:nvSpPr>
          <p:spPr>
            <a:xfrm>
              <a:off x="8897738" y="4620179"/>
              <a:ext cx="767377" cy="345578"/>
            </a:xfrm>
            <a:prstGeom prst="rect">
              <a:avLst/>
            </a:prstGeom>
          </p:spPr>
          <p:txBody>
            <a:bodyPr bIns="0" lIns="0" rIns="0" tIns="0" wrap="none">
              <a:prstTxWarp prst="textPlain">
                <a:avLst/>
              </a:prstTxWarp>
              <a:noAutofit/>
            </a:bodyPr>
            <a:lstStyle/>
            <a:p>
              <a:pPr algn="l" defTabSz="914400" eaLnBrk="1" fontAlgn="auto" hangingPunct="1" indent="0" latinLnBrk="0" lvl="0" marL="0" marR="0" rtl="0">
                <a:spcBef>
                  <a:spcPct val="0"/>
                </a:spcBef>
                <a:spcAft>
                  <a:spcPct val="0"/>
                </a:spcAft>
                <a:buClrTx/>
                <a:buSzTx/>
                <a:buFontTx/>
                <a:buNone/>
                <a:defRPr/>
              </a:pPr>
              <a:r>
                <a:rPr altLang="zh-CN" baseline="0" cap="none" i="0" kern="1200" kumimoji="0" lang="en-US" noProof="0" normalizeH="0" spc="0" strike="noStrike" sz="2400" u="none">
                  <a:ln>
                    <a:noFill/>
                  </a:ln>
                  <a:solidFill>
                    <a:schemeClr val="accent1"/>
                  </a:solidFill>
                  <a:effectLst/>
                  <a:uLnTx/>
                  <a:uFillTx/>
                  <a:latin charset="0" panose="020b0502020202020204" pitchFamily="34" typeface="Century Gothic"/>
                </a:rPr>
                <a:t>63%</a:t>
              </a:r>
            </a:p>
          </p:txBody>
        </p:sp>
      </p:grpSp>
      <p:pic>
        <p:nvPicPr>
          <p:cNvPr id="30" name="图片 29"/>
          <p:cNvPicPr>
            <a:picLocks noChangeAspect="1"/>
          </p:cNvPicPr>
          <p:nvPr/>
        </p:nvPicPr>
        <p:blipFill>
          <a:blip r:embed="rId3">
            <a:extLst>
              <a:ext uri="{28A0092B-C50C-407E-A947-70E740481C1C}">
                <a14:useLocalDpi val="0"/>
              </a:ext>
            </a:extLst>
          </a:blip>
          <a:stretch>
            <a:fillRect/>
          </a:stretch>
        </p:blipFill>
        <p:spPr>
          <a:xfrm rot="5400000">
            <a:off x="5947133" y="377262"/>
            <a:ext cx="297732" cy="457200"/>
          </a:xfrm>
          <a:prstGeom prst="rect">
            <a:avLst/>
          </a:prstGeom>
        </p:spPr>
      </p:pic>
      <p:sp>
        <p:nvSpPr>
          <p:cNvPr id="31" name="文本框 30"/>
          <p:cNvSpPr txBox="1"/>
          <p:nvPr/>
        </p:nvSpPr>
        <p:spPr>
          <a:xfrm>
            <a:off x="4937760" y="798129"/>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accent1"/>
                </a:solidFill>
                <a:latin charset="0" panose="020b0502020202020204" pitchFamily="34" typeface="Century Gothic"/>
              </a:rPr>
              <a:t>工作存在不足</a:t>
            </a:r>
          </a:p>
        </p:txBody>
      </p:sp>
      <p:sp>
        <p:nvSpPr>
          <p:cNvPr id="32" name="文本框 31"/>
          <p:cNvSpPr txBox="1"/>
          <p:nvPr/>
        </p:nvSpPr>
        <p:spPr>
          <a:xfrm>
            <a:off x="4115196" y="1264429"/>
            <a:ext cx="3961607" cy="243840"/>
          </a:xfrm>
          <a:prstGeom prst="rect">
            <a:avLst/>
          </a:prstGeom>
          <a:noFill/>
        </p:spPr>
        <p:txBody>
          <a:bodyPr rtlCol="0" wrap="square">
            <a:spAutoFit/>
            <a:scene3d>
              <a:camera prst="orthographicFront"/>
              <a:lightRig dir="t" rig="threePt"/>
            </a:scene3d>
            <a:sp3d contourW="12700"/>
          </a:bodyPr>
          <a:lstStyle/>
          <a:p>
            <a:pPr algn="ctr"/>
            <a:r>
              <a:rPr altLang="zh-CN" lang="en-US" smtClean="0" sz="1000">
                <a:solidFill>
                  <a:schemeClr val="bg1">
                    <a:lumMod val="65000"/>
                  </a:schemeClr>
                </a:solidFill>
                <a:latin charset="0" panose="020b0502020202020204" pitchFamily="34" typeface="Century Gothic"/>
              </a:rPr>
              <a:t>print the presentation and make it into a film a wider field</a:t>
            </a:r>
          </a:p>
        </p:txBody>
      </p:sp>
    </p:spTree>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1">
                                  <p:stCondLst>
                                    <p:cond delay="0"/>
                                  </p:stCondLst>
                                  <p:childTnLst>
                                    <p:set>
                                      <p:cBhvr>
                                        <p:cTn dur="1" fill="hold" id="6">
                                          <p:stCondLst>
                                            <p:cond delay="0"/>
                                          </p:stCondLst>
                                        </p:cTn>
                                        <p:tgtEl>
                                          <p:spTgt spid="49"/>
                                        </p:tgtEl>
                                        <p:attrNameLst>
                                          <p:attrName>style.visibility</p:attrName>
                                        </p:attrNameLst>
                                      </p:cBhvr>
                                      <p:to>
                                        <p:strVal val="visible"/>
                                      </p:to>
                                    </p:set>
                                    <p:animEffect filter="wipe(up)" transition="in">
                                      <p:cBhvr>
                                        <p:cTn dur="1000" id="7"/>
                                        <p:tgtEl>
                                          <p:spTgt spid="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BackShape"/>
          <p:cNvSpPr/>
          <p:nvPr/>
        </p:nvSpPr>
        <p:spPr>
          <a:xfrm>
            <a:off x="1493606" y="2273993"/>
            <a:ext cx="1780909" cy="178091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4" name="ValueShape"/>
          <p:cNvSpPr/>
          <p:nvPr/>
        </p:nvSpPr>
        <p:spPr>
          <a:xfrm>
            <a:off x="1455178" y="2209801"/>
            <a:ext cx="1909294" cy="1909294"/>
          </a:xfrm>
          <a:prstGeom prst="pie">
            <a:avLst>
              <a:gd fmla="val 16200000" name="adj1"/>
              <a:gd fmla="val 7776000" name="adj2"/>
            </a:avLst>
          </a:prstGeom>
          <a:solidFill>
            <a:schemeClr val="accent1">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5" name="ValueBack"/>
          <p:cNvSpPr/>
          <p:nvPr/>
        </p:nvSpPr>
        <p:spPr>
          <a:xfrm>
            <a:off x="1794988" y="2578807"/>
            <a:ext cx="1171282" cy="1171282"/>
          </a:xfrm>
          <a:prstGeom prst="ellipse">
            <a:avLst/>
          </a:prstGeom>
          <a:solidFill>
            <a:schemeClr val="bg1"/>
          </a:solidFill>
          <a:ln w="127000">
            <a:solidFill>
              <a:schemeClr val="bg1">
                <a:lumMod val="8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6" name="ValueText"/>
          <p:cNvSpPr/>
          <p:nvPr/>
        </p:nvSpPr>
        <p:spPr>
          <a:xfrm>
            <a:off x="2197469" y="3005181"/>
            <a:ext cx="424709" cy="318532"/>
          </a:xfrm>
          <a:prstGeom prst="rect">
            <a:avLst/>
          </a:prstGeom>
        </p:spPr>
        <p:txBody>
          <a:bodyPr wrap="none">
            <a:prstTxWarp prst="textPlain">
              <a:avLst/>
            </a:prstTxWarp>
            <a:normAutofit fontScale="62500" lnSpcReduction="20000"/>
          </a:bodyPr>
          <a:lstStyle/>
          <a:p>
            <a:pPr algn="ctr" lvl="0"/>
            <a:r>
              <a:rPr altLang="zh-CN" lang="en-US" sz="2800">
                <a:solidFill>
                  <a:schemeClr val="accent1">
                    <a:lumMod val="100000"/>
                  </a:schemeClr>
                </a:solidFill>
                <a:latin charset="0" panose="020b0806030902050204" pitchFamily="34" typeface="Impact"/>
              </a:rPr>
              <a:t>63%</a:t>
            </a:r>
          </a:p>
        </p:txBody>
      </p:sp>
      <p:cxnSp>
        <p:nvCxnSpPr>
          <p:cNvPr id="7" name="LineShape"/>
          <p:cNvCxnSpPr/>
          <p:nvPr/>
        </p:nvCxnSpPr>
        <p:spPr>
          <a:xfrm flipH="1">
            <a:off x="1574050" y="4304966"/>
            <a:ext cx="1671551" cy="0"/>
          </a:xfrm>
          <a:prstGeom prst="straightConnector1">
            <a:avLst/>
          </a:prstGeom>
          <a:noFill/>
          <a:ln cap="flat" cmpd="sng" w="12700">
            <a:solidFill>
              <a:srgbClr val="D8D8D8"/>
            </a:solidFill>
            <a:prstDash val="solid"/>
            <a:miter/>
            <a:headEnd len="med" type="none" w="med"/>
            <a:tailEnd len="med" type="none" w="med"/>
          </a:ln>
        </p:spPr>
      </p:cxnSp>
      <p:sp>
        <p:nvSpPr>
          <p:cNvPr id="24" name="BackShape"/>
          <p:cNvSpPr/>
          <p:nvPr/>
        </p:nvSpPr>
        <p:spPr>
          <a:xfrm>
            <a:off x="3951056" y="2273993"/>
            <a:ext cx="1780909" cy="178091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5" name="ValueShape"/>
          <p:cNvSpPr/>
          <p:nvPr/>
        </p:nvSpPr>
        <p:spPr>
          <a:xfrm>
            <a:off x="3912628" y="2209801"/>
            <a:ext cx="1909294" cy="1909294"/>
          </a:xfrm>
          <a:prstGeom prst="pie">
            <a:avLst>
              <a:gd fmla="val 16200000" name="adj1"/>
              <a:gd fmla="val 3672000" name="adj2"/>
            </a:avLst>
          </a:prstGeom>
          <a:solidFill>
            <a:schemeClr val="accent1">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6" name="ValueBack"/>
          <p:cNvSpPr/>
          <p:nvPr/>
        </p:nvSpPr>
        <p:spPr>
          <a:xfrm>
            <a:off x="4252438" y="2578807"/>
            <a:ext cx="1171282" cy="1171282"/>
          </a:xfrm>
          <a:prstGeom prst="ellipse">
            <a:avLst/>
          </a:prstGeom>
          <a:solidFill>
            <a:schemeClr val="bg1"/>
          </a:solidFill>
          <a:ln w="127000">
            <a:solidFill>
              <a:schemeClr val="bg1">
                <a:lumMod val="8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7" name="ValueText"/>
          <p:cNvSpPr/>
          <p:nvPr/>
        </p:nvSpPr>
        <p:spPr>
          <a:xfrm>
            <a:off x="4654919" y="3005181"/>
            <a:ext cx="424709" cy="318532"/>
          </a:xfrm>
          <a:prstGeom prst="rect">
            <a:avLst/>
          </a:prstGeom>
        </p:spPr>
        <p:txBody>
          <a:bodyPr wrap="none">
            <a:prstTxWarp prst="textPlain">
              <a:avLst/>
            </a:prstTxWarp>
            <a:normAutofit fontScale="62500" lnSpcReduction="20000"/>
          </a:bodyPr>
          <a:lstStyle/>
          <a:p>
            <a:pPr algn="ctr" lvl="0"/>
            <a:r>
              <a:rPr altLang="zh-CN" lang="en-US" smtClean="0" sz="2800">
                <a:solidFill>
                  <a:schemeClr val="accent1">
                    <a:lumMod val="100000"/>
                  </a:schemeClr>
                </a:solidFill>
                <a:latin charset="0" panose="020b0806030902050204" pitchFamily="34" typeface="Impact"/>
              </a:rPr>
              <a:t>42%</a:t>
            </a:r>
          </a:p>
        </p:txBody>
      </p:sp>
      <p:cxnSp>
        <p:nvCxnSpPr>
          <p:cNvPr id="28" name="LineShape"/>
          <p:cNvCxnSpPr/>
          <p:nvPr/>
        </p:nvCxnSpPr>
        <p:spPr>
          <a:xfrm flipH="1">
            <a:off x="4031500" y="4304966"/>
            <a:ext cx="1671551" cy="0"/>
          </a:xfrm>
          <a:prstGeom prst="straightConnector1">
            <a:avLst/>
          </a:prstGeom>
          <a:noFill/>
          <a:ln cap="flat" cmpd="sng" w="12700">
            <a:solidFill>
              <a:srgbClr val="D8D8D8"/>
            </a:solidFill>
            <a:prstDash val="solid"/>
            <a:miter/>
            <a:headEnd len="med" type="none" w="med"/>
            <a:tailEnd len="med" type="none" w="med"/>
          </a:ln>
        </p:spPr>
      </p:cxnSp>
      <p:sp>
        <p:nvSpPr>
          <p:cNvPr id="31" name="BackShape"/>
          <p:cNvSpPr/>
          <p:nvPr/>
        </p:nvSpPr>
        <p:spPr>
          <a:xfrm>
            <a:off x="6408506" y="2273993"/>
            <a:ext cx="1780909" cy="178091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32" name="ValueShape"/>
          <p:cNvSpPr/>
          <p:nvPr/>
        </p:nvSpPr>
        <p:spPr>
          <a:xfrm>
            <a:off x="6370078" y="2209801"/>
            <a:ext cx="1909294" cy="1909294"/>
          </a:xfrm>
          <a:prstGeom prst="pie">
            <a:avLst>
              <a:gd fmla="val 16200000" name="adj1"/>
              <a:gd fmla="val 11880000" name="adj2"/>
            </a:avLst>
          </a:prstGeom>
          <a:solidFill>
            <a:schemeClr val="accent1">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33" name="ValueBack"/>
          <p:cNvSpPr/>
          <p:nvPr/>
        </p:nvSpPr>
        <p:spPr>
          <a:xfrm>
            <a:off x="6709888" y="2578807"/>
            <a:ext cx="1171282" cy="1171282"/>
          </a:xfrm>
          <a:prstGeom prst="ellipse">
            <a:avLst/>
          </a:prstGeom>
          <a:solidFill>
            <a:schemeClr val="bg1"/>
          </a:solidFill>
          <a:ln w="127000">
            <a:solidFill>
              <a:schemeClr val="bg1">
                <a:lumMod val="8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34" name="ValueText"/>
          <p:cNvSpPr/>
          <p:nvPr/>
        </p:nvSpPr>
        <p:spPr>
          <a:xfrm>
            <a:off x="7112369" y="3005181"/>
            <a:ext cx="424709" cy="318532"/>
          </a:xfrm>
          <a:prstGeom prst="rect">
            <a:avLst/>
          </a:prstGeom>
        </p:spPr>
        <p:txBody>
          <a:bodyPr wrap="none">
            <a:prstTxWarp prst="textPlain">
              <a:avLst/>
            </a:prstTxWarp>
            <a:normAutofit fontScale="62500" lnSpcReduction="20000"/>
          </a:bodyPr>
          <a:lstStyle/>
          <a:p>
            <a:pPr algn="ctr" lvl="0"/>
            <a:r>
              <a:rPr altLang="zh-CN" lang="en-US" smtClean="0" sz="2800">
                <a:solidFill>
                  <a:schemeClr val="accent1">
                    <a:lumMod val="100000"/>
                  </a:schemeClr>
                </a:solidFill>
                <a:latin charset="0" panose="020b0806030902050204" pitchFamily="34" typeface="Impact"/>
              </a:rPr>
              <a:t>80%</a:t>
            </a:r>
          </a:p>
        </p:txBody>
      </p:sp>
      <p:cxnSp>
        <p:nvCxnSpPr>
          <p:cNvPr id="35" name="LineShape"/>
          <p:cNvCxnSpPr/>
          <p:nvPr/>
        </p:nvCxnSpPr>
        <p:spPr>
          <a:xfrm flipH="1">
            <a:off x="6488950" y="4304966"/>
            <a:ext cx="1671551" cy="0"/>
          </a:xfrm>
          <a:prstGeom prst="straightConnector1">
            <a:avLst/>
          </a:prstGeom>
          <a:noFill/>
          <a:ln cap="flat" cmpd="sng" w="12700">
            <a:solidFill>
              <a:srgbClr val="D8D8D8"/>
            </a:solidFill>
            <a:prstDash val="solid"/>
            <a:miter/>
            <a:headEnd len="med" type="none" w="med"/>
            <a:tailEnd len="med" type="none" w="med"/>
          </a:ln>
        </p:spPr>
      </p:cxnSp>
      <p:sp>
        <p:nvSpPr>
          <p:cNvPr id="38" name="BackShape"/>
          <p:cNvSpPr/>
          <p:nvPr/>
        </p:nvSpPr>
        <p:spPr>
          <a:xfrm>
            <a:off x="8865956" y="2273993"/>
            <a:ext cx="1780909" cy="178091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39" name="ValueShape"/>
          <p:cNvSpPr/>
          <p:nvPr/>
        </p:nvSpPr>
        <p:spPr>
          <a:xfrm>
            <a:off x="8827528" y="2209801"/>
            <a:ext cx="1909294" cy="1909294"/>
          </a:xfrm>
          <a:prstGeom prst="pie">
            <a:avLst>
              <a:gd fmla="val 16200000" name="adj1"/>
              <a:gd fmla="val 13608000" name="adj2"/>
            </a:avLst>
          </a:prstGeom>
          <a:solidFill>
            <a:schemeClr val="accent1">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40" name="ValueBack"/>
          <p:cNvSpPr/>
          <p:nvPr/>
        </p:nvSpPr>
        <p:spPr>
          <a:xfrm>
            <a:off x="9167338" y="2578807"/>
            <a:ext cx="1171282" cy="1171282"/>
          </a:xfrm>
          <a:prstGeom prst="ellipse">
            <a:avLst/>
          </a:prstGeom>
          <a:solidFill>
            <a:schemeClr val="bg1"/>
          </a:solidFill>
          <a:ln w="127000">
            <a:solidFill>
              <a:schemeClr val="bg1">
                <a:lumMod val="8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41" name="ValueText"/>
          <p:cNvSpPr/>
          <p:nvPr/>
        </p:nvSpPr>
        <p:spPr>
          <a:xfrm>
            <a:off x="9569819" y="3005181"/>
            <a:ext cx="424709" cy="318532"/>
          </a:xfrm>
          <a:prstGeom prst="rect">
            <a:avLst/>
          </a:prstGeom>
        </p:spPr>
        <p:txBody>
          <a:bodyPr wrap="none">
            <a:prstTxWarp prst="textPlain">
              <a:avLst/>
            </a:prstTxWarp>
            <a:normAutofit fontScale="62500" lnSpcReduction="20000"/>
          </a:bodyPr>
          <a:lstStyle/>
          <a:p>
            <a:pPr algn="ctr" lvl="0"/>
            <a:r>
              <a:rPr altLang="zh-CN" lang="en-US" smtClean="0" sz="2800">
                <a:solidFill>
                  <a:schemeClr val="accent1">
                    <a:lumMod val="100000"/>
                  </a:schemeClr>
                </a:solidFill>
                <a:latin charset="0" panose="020b0806030902050204" pitchFamily="34" typeface="Impact"/>
              </a:rPr>
              <a:t>88%</a:t>
            </a:r>
          </a:p>
        </p:txBody>
      </p:sp>
      <p:cxnSp>
        <p:nvCxnSpPr>
          <p:cNvPr id="42" name="LineShape"/>
          <p:cNvCxnSpPr/>
          <p:nvPr/>
        </p:nvCxnSpPr>
        <p:spPr>
          <a:xfrm flipH="1">
            <a:off x="8946400" y="4304966"/>
            <a:ext cx="1671551" cy="0"/>
          </a:xfrm>
          <a:prstGeom prst="straightConnector1">
            <a:avLst/>
          </a:prstGeom>
          <a:noFill/>
          <a:ln cap="flat" cmpd="sng" w="12700">
            <a:solidFill>
              <a:srgbClr val="D8D8D8"/>
            </a:solidFill>
            <a:prstDash val="solid"/>
            <a:miter/>
            <a:headEnd len="med" type="none" w="med"/>
            <a:tailEnd len="med" type="none" w="med"/>
          </a:ln>
        </p:spPr>
      </p:cxnSp>
      <p:grpSp>
        <p:nvGrpSpPr>
          <p:cNvPr id="48" name="组合 47"/>
          <p:cNvGrpSpPr/>
          <p:nvPr/>
        </p:nvGrpSpPr>
        <p:grpSpPr>
          <a:xfrm>
            <a:off x="1455172" y="4490838"/>
            <a:ext cx="1909300" cy="930878"/>
            <a:chOff x="1918240" y="2349127"/>
            <a:chExt cx="1909300" cy="930878"/>
          </a:xfrm>
        </p:grpSpPr>
        <p:sp>
          <p:nvSpPr>
            <p:cNvPr id="49" name="文本框 48"/>
            <p:cNvSpPr txBox="1"/>
            <p:nvPr/>
          </p:nvSpPr>
          <p:spPr>
            <a:xfrm>
              <a:off x="2037113" y="2349127"/>
              <a:ext cx="1671556" cy="304800"/>
            </a:xfrm>
            <a:prstGeom prst="rect">
              <a:avLst/>
            </a:prstGeom>
            <a:noFill/>
          </p:spPr>
          <p:txBody>
            <a:bodyPr rtlCol="0" wrap="square">
              <a:spAutoFit/>
              <a:scene3d>
                <a:camera prst="orthographicFront"/>
                <a:lightRig dir="t" rig="threePt"/>
              </a:scene3d>
              <a:sp3d contourW="12700"/>
            </a:bodyPr>
            <a:lstStyle/>
            <a:p>
              <a:pPr algn="ctr"/>
              <a:r>
                <a:rPr altLang="en-US" b="1" lang="zh-CN" smtClean="0" sz="1400">
                  <a:solidFill>
                    <a:schemeClr val="tx1">
                      <a:lumMod val="75000"/>
                      <a:lumOff val="25000"/>
                    </a:schemeClr>
                  </a:solidFill>
                  <a:latin charset="0" panose="020b0502020202020204" pitchFamily="34" typeface="Century Gothic"/>
                </a:rPr>
                <a:t>标题文字添加</a:t>
              </a:r>
            </a:p>
          </p:txBody>
        </p:sp>
        <p:sp>
          <p:nvSpPr>
            <p:cNvPr id="50" name="文本框 49"/>
            <p:cNvSpPr txBox="1"/>
            <p:nvPr/>
          </p:nvSpPr>
          <p:spPr>
            <a:xfrm>
              <a:off x="1918240" y="2635021"/>
              <a:ext cx="1909300" cy="638708"/>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zh-CN" lang="en-US" smtClean="0" sz="1050">
                  <a:solidFill>
                    <a:schemeClr val="tx1">
                      <a:lumMod val="50000"/>
                      <a:lumOff val="50000"/>
                    </a:schemeClr>
                  </a:solidFill>
                  <a:latin charset="0" panose="020b0502020202020204" pitchFamily="34" typeface="Century Gothic"/>
                  <a:ea typeface="+mj-ea"/>
                </a:rPr>
                <a:t>print the presentation and make it film to be used in a wider field</a:t>
              </a:r>
            </a:p>
          </p:txBody>
        </p:sp>
      </p:grpSp>
      <p:grpSp>
        <p:nvGrpSpPr>
          <p:cNvPr id="51" name="组合 50"/>
          <p:cNvGrpSpPr/>
          <p:nvPr/>
        </p:nvGrpSpPr>
        <p:grpSpPr>
          <a:xfrm>
            <a:off x="3883429" y="4490838"/>
            <a:ext cx="1909300" cy="930878"/>
            <a:chOff x="1918240" y="2349127"/>
            <a:chExt cx="1909300" cy="930878"/>
          </a:xfrm>
        </p:grpSpPr>
        <p:sp>
          <p:nvSpPr>
            <p:cNvPr id="52" name="文本框 51"/>
            <p:cNvSpPr txBox="1"/>
            <p:nvPr/>
          </p:nvSpPr>
          <p:spPr>
            <a:xfrm>
              <a:off x="2037113" y="2349127"/>
              <a:ext cx="1671556" cy="304800"/>
            </a:xfrm>
            <a:prstGeom prst="rect">
              <a:avLst/>
            </a:prstGeom>
            <a:noFill/>
          </p:spPr>
          <p:txBody>
            <a:bodyPr rtlCol="0" wrap="square">
              <a:spAutoFit/>
              <a:scene3d>
                <a:camera prst="orthographicFront"/>
                <a:lightRig dir="t" rig="threePt"/>
              </a:scene3d>
              <a:sp3d contourW="12700"/>
            </a:bodyPr>
            <a:lstStyle/>
            <a:p>
              <a:pPr algn="ctr"/>
              <a:r>
                <a:rPr altLang="en-US" b="1" lang="zh-CN" smtClean="0" sz="1400">
                  <a:solidFill>
                    <a:schemeClr val="tx1">
                      <a:lumMod val="75000"/>
                      <a:lumOff val="25000"/>
                    </a:schemeClr>
                  </a:solidFill>
                  <a:latin charset="0" panose="020b0502020202020204" pitchFamily="34" typeface="Century Gothic"/>
                </a:rPr>
                <a:t>标题文字添加</a:t>
              </a:r>
            </a:p>
          </p:txBody>
        </p:sp>
        <p:sp>
          <p:nvSpPr>
            <p:cNvPr id="53" name="文本框 52"/>
            <p:cNvSpPr txBox="1"/>
            <p:nvPr/>
          </p:nvSpPr>
          <p:spPr>
            <a:xfrm>
              <a:off x="1918240" y="2635021"/>
              <a:ext cx="1909300" cy="638708"/>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zh-CN" lang="en-US" smtClean="0" sz="1050">
                  <a:solidFill>
                    <a:schemeClr val="tx1">
                      <a:lumMod val="50000"/>
                      <a:lumOff val="50000"/>
                    </a:schemeClr>
                  </a:solidFill>
                  <a:latin charset="0" panose="020b0502020202020204" pitchFamily="34" typeface="Century Gothic"/>
                  <a:ea typeface="+mj-ea"/>
                </a:rPr>
                <a:t>print the presentation and make it film to be used in a wider field</a:t>
              </a:r>
            </a:p>
          </p:txBody>
        </p:sp>
      </p:grpSp>
      <p:grpSp>
        <p:nvGrpSpPr>
          <p:cNvPr id="54" name="组合 53"/>
          <p:cNvGrpSpPr/>
          <p:nvPr/>
        </p:nvGrpSpPr>
        <p:grpSpPr>
          <a:xfrm>
            <a:off x="6311686" y="4490838"/>
            <a:ext cx="1909300" cy="930878"/>
            <a:chOff x="1918240" y="2349127"/>
            <a:chExt cx="1909300" cy="930878"/>
          </a:xfrm>
        </p:grpSpPr>
        <p:sp>
          <p:nvSpPr>
            <p:cNvPr id="55" name="文本框 54"/>
            <p:cNvSpPr txBox="1"/>
            <p:nvPr/>
          </p:nvSpPr>
          <p:spPr>
            <a:xfrm>
              <a:off x="2037112" y="2349127"/>
              <a:ext cx="1671556" cy="304800"/>
            </a:xfrm>
            <a:prstGeom prst="rect">
              <a:avLst/>
            </a:prstGeom>
            <a:noFill/>
          </p:spPr>
          <p:txBody>
            <a:bodyPr rtlCol="0" wrap="square">
              <a:spAutoFit/>
              <a:scene3d>
                <a:camera prst="orthographicFront"/>
                <a:lightRig dir="t" rig="threePt"/>
              </a:scene3d>
              <a:sp3d contourW="12700"/>
            </a:bodyPr>
            <a:lstStyle/>
            <a:p>
              <a:pPr algn="ctr"/>
              <a:r>
                <a:rPr altLang="en-US" b="1" lang="zh-CN" smtClean="0" sz="1400">
                  <a:solidFill>
                    <a:schemeClr val="tx1">
                      <a:lumMod val="75000"/>
                      <a:lumOff val="25000"/>
                    </a:schemeClr>
                  </a:solidFill>
                  <a:latin charset="0" panose="020b0502020202020204" pitchFamily="34" typeface="Century Gothic"/>
                </a:rPr>
                <a:t>标题文字添加</a:t>
              </a:r>
            </a:p>
          </p:txBody>
        </p:sp>
        <p:sp>
          <p:nvSpPr>
            <p:cNvPr id="56" name="文本框 55"/>
            <p:cNvSpPr txBox="1"/>
            <p:nvPr/>
          </p:nvSpPr>
          <p:spPr>
            <a:xfrm>
              <a:off x="1918241" y="2635021"/>
              <a:ext cx="1909300" cy="638708"/>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zh-CN" lang="en-US" smtClean="0" sz="1050">
                  <a:solidFill>
                    <a:schemeClr val="tx1">
                      <a:lumMod val="50000"/>
                      <a:lumOff val="50000"/>
                    </a:schemeClr>
                  </a:solidFill>
                  <a:latin charset="0" panose="020b0502020202020204" pitchFamily="34" typeface="Century Gothic"/>
                  <a:ea typeface="+mj-ea"/>
                </a:rPr>
                <a:t>print the presentation and make it film to be used in a wider field</a:t>
              </a:r>
            </a:p>
          </p:txBody>
        </p:sp>
      </p:grpSp>
      <p:grpSp>
        <p:nvGrpSpPr>
          <p:cNvPr id="57" name="组合 56"/>
          <p:cNvGrpSpPr/>
          <p:nvPr/>
        </p:nvGrpSpPr>
        <p:grpSpPr>
          <a:xfrm>
            <a:off x="8739943" y="4490838"/>
            <a:ext cx="1909300" cy="930878"/>
            <a:chOff x="1918240" y="2349127"/>
            <a:chExt cx="1909300" cy="930878"/>
          </a:xfrm>
        </p:grpSpPr>
        <p:sp>
          <p:nvSpPr>
            <p:cNvPr id="58" name="文本框 57"/>
            <p:cNvSpPr txBox="1"/>
            <p:nvPr/>
          </p:nvSpPr>
          <p:spPr>
            <a:xfrm>
              <a:off x="2037113" y="2349127"/>
              <a:ext cx="1671556" cy="304800"/>
            </a:xfrm>
            <a:prstGeom prst="rect">
              <a:avLst/>
            </a:prstGeom>
            <a:noFill/>
          </p:spPr>
          <p:txBody>
            <a:bodyPr rtlCol="0" wrap="square">
              <a:spAutoFit/>
              <a:scene3d>
                <a:camera prst="orthographicFront"/>
                <a:lightRig dir="t" rig="threePt"/>
              </a:scene3d>
              <a:sp3d contourW="12700"/>
            </a:bodyPr>
            <a:lstStyle/>
            <a:p>
              <a:pPr algn="ctr"/>
              <a:r>
                <a:rPr altLang="en-US" b="1" lang="zh-CN" smtClean="0" sz="1400">
                  <a:solidFill>
                    <a:schemeClr val="tx1">
                      <a:lumMod val="75000"/>
                      <a:lumOff val="25000"/>
                    </a:schemeClr>
                  </a:solidFill>
                  <a:latin charset="0" panose="020b0502020202020204" pitchFamily="34" typeface="Century Gothic"/>
                </a:rPr>
                <a:t>标题文字添加</a:t>
              </a:r>
            </a:p>
          </p:txBody>
        </p:sp>
        <p:sp>
          <p:nvSpPr>
            <p:cNvPr id="59" name="文本框 58"/>
            <p:cNvSpPr txBox="1"/>
            <p:nvPr/>
          </p:nvSpPr>
          <p:spPr>
            <a:xfrm>
              <a:off x="1918241" y="2635021"/>
              <a:ext cx="1909300" cy="638708"/>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zh-CN" lang="en-US" smtClean="0" sz="1050">
                  <a:solidFill>
                    <a:schemeClr val="tx1">
                      <a:lumMod val="50000"/>
                      <a:lumOff val="50000"/>
                    </a:schemeClr>
                  </a:solidFill>
                  <a:latin charset="0" panose="020b0502020202020204" pitchFamily="34" typeface="Century Gothic"/>
                  <a:ea typeface="+mj-ea"/>
                </a:rPr>
                <a:t>print the presentation and make it film to be used in a wider field</a:t>
              </a:r>
            </a:p>
          </p:txBody>
        </p:sp>
      </p:grpSp>
      <p:pic>
        <p:nvPicPr>
          <p:cNvPr id="36" name="图片 35"/>
          <p:cNvPicPr>
            <a:picLocks noChangeAspect="1"/>
          </p:cNvPicPr>
          <p:nvPr/>
        </p:nvPicPr>
        <p:blipFill>
          <a:blip r:embed="rId3">
            <a:extLst>
              <a:ext uri="{28A0092B-C50C-407E-A947-70E740481C1C}">
                <a14:useLocalDpi val="0"/>
              </a:ext>
            </a:extLst>
          </a:blip>
          <a:stretch>
            <a:fillRect/>
          </a:stretch>
        </p:blipFill>
        <p:spPr>
          <a:xfrm rot="5400000">
            <a:off x="5947133" y="377262"/>
            <a:ext cx="297732" cy="457200"/>
          </a:xfrm>
          <a:prstGeom prst="rect">
            <a:avLst/>
          </a:prstGeom>
        </p:spPr>
      </p:pic>
      <p:sp>
        <p:nvSpPr>
          <p:cNvPr id="37" name="文本框 36"/>
          <p:cNvSpPr txBox="1"/>
          <p:nvPr/>
        </p:nvSpPr>
        <p:spPr>
          <a:xfrm>
            <a:off x="4937760" y="798129"/>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accent1"/>
                </a:solidFill>
                <a:latin charset="0" panose="020b0502020202020204" pitchFamily="34" typeface="Century Gothic"/>
              </a:rPr>
              <a:t>工作存在不足</a:t>
            </a:r>
          </a:p>
        </p:txBody>
      </p:sp>
      <p:sp>
        <p:nvSpPr>
          <p:cNvPr id="43" name="文本框 42"/>
          <p:cNvSpPr txBox="1"/>
          <p:nvPr/>
        </p:nvSpPr>
        <p:spPr>
          <a:xfrm>
            <a:off x="4115196" y="1264429"/>
            <a:ext cx="3961607" cy="243840"/>
          </a:xfrm>
          <a:prstGeom prst="rect">
            <a:avLst/>
          </a:prstGeom>
          <a:noFill/>
        </p:spPr>
        <p:txBody>
          <a:bodyPr rtlCol="0" wrap="square">
            <a:spAutoFit/>
            <a:scene3d>
              <a:camera prst="orthographicFront"/>
              <a:lightRig dir="t" rig="threePt"/>
            </a:scene3d>
            <a:sp3d contourW="12700"/>
          </a:bodyPr>
          <a:lstStyle/>
          <a:p>
            <a:pPr algn="ctr"/>
            <a:r>
              <a:rPr altLang="zh-CN" lang="en-US" smtClean="0" sz="1000">
                <a:solidFill>
                  <a:schemeClr val="bg1">
                    <a:lumMod val="65000"/>
                  </a:schemeClr>
                </a:solidFill>
                <a:latin charset="0" panose="020b0502020202020204" pitchFamily="34" typeface="Century Gothic"/>
              </a:rPr>
              <a:t>print the presentation and make it into a film a wider field</a:t>
            </a:r>
          </a:p>
        </p:txBody>
      </p:sp>
    </p:spTree>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3"/>
                                        </p:tgtEl>
                                        <p:attrNameLst>
                                          <p:attrName>style.visibility</p:attrName>
                                        </p:attrNameLst>
                                      </p:cBhvr>
                                      <p:to>
                                        <p:strVal val="visible"/>
                                      </p:to>
                                    </p:set>
                                    <p:animEffect filter="wheel(1)" transition="in">
                                      <p:cBhvr>
                                        <p:cTn dur="2000" id="7"/>
                                        <p:tgtEl>
                                          <p:spTgt spid="3"/>
                                        </p:tgtEl>
                                      </p:cBhvr>
                                    </p:animEffect>
                                  </p:childTnLst>
                                </p:cTn>
                              </p:par>
                              <p:par>
                                <p:cTn fill="hold" grpId="0" id="8" nodeType="withEffect" presetClass="entr" presetID="21" presetSubtype="1">
                                  <p:stCondLst>
                                    <p:cond delay="0"/>
                                  </p:stCondLst>
                                  <p:childTnLst>
                                    <p:set>
                                      <p:cBhvr>
                                        <p:cTn dur="1" fill="hold" id="9">
                                          <p:stCondLst>
                                            <p:cond delay="0"/>
                                          </p:stCondLst>
                                        </p:cTn>
                                        <p:tgtEl>
                                          <p:spTgt spid="4"/>
                                        </p:tgtEl>
                                        <p:attrNameLst>
                                          <p:attrName>style.visibility</p:attrName>
                                        </p:attrNameLst>
                                      </p:cBhvr>
                                      <p:to>
                                        <p:strVal val="visible"/>
                                      </p:to>
                                    </p:set>
                                    <p:animEffect filter="wheel(1)" transition="in">
                                      <p:cBhvr>
                                        <p:cTn dur="2000" id="10"/>
                                        <p:tgtEl>
                                          <p:spTgt spid="4"/>
                                        </p:tgtEl>
                                      </p:cBhvr>
                                    </p:animEffect>
                                  </p:childTnLst>
                                </p:cTn>
                              </p:par>
                              <p:par>
                                <p:cTn fill="hold" grpId="0" id="11" nodeType="withEffect" presetClass="entr" presetID="21" presetSubtype="1">
                                  <p:stCondLst>
                                    <p:cond delay="0"/>
                                  </p:stCondLst>
                                  <p:childTnLst>
                                    <p:set>
                                      <p:cBhvr>
                                        <p:cTn dur="1" fill="hold" id="12">
                                          <p:stCondLst>
                                            <p:cond delay="0"/>
                                          </p:stCondLst>
                                        </p:cTn>
                                        <p:tgtEl>
                                          <p:spTgt spid="5"/>
                                        </p:tgtEl>
                                        <p:attrNameLst>
                                          <p:attrName>style.visibility</p:attrName>
                                        </p:attrNameLst>
                                      </p:cBhvr>
                                      <p:to>
                                        <p:strVal val="visible"/>
                                      </p:to>
                                    </p:set>
                                    <p:animEffect filter="wheel(1)" transition="in">
                                      <p:cBhvr>
                                        <p:cTn dur="2000" id="13"/>
                                        <p:tgtEl>
                                          <p:spTgt spid="5"/>
                                        </p:tgtEl>
                                      </p:cBhvr>
                                    </p:animEffect>
                                  </p:childTnLst>
                                </p:cTn>
                              </p:par>
                              <p:par>
                                <p:cTn fill="hold" grpId="0" id="14" nodeType="withEffect" presetClass="entr" presetID="21" presetSubtype="1">
                                  <p:stCondLst>
                                    <p:cond delay="0"/>
                                  </p:stCondLst>
                                  <p:childTnLst>
                                    <p:set>
                                      <p:cBhvr>
                                        <p:cTn dur="1" fill="hold" id="15">
                                          <p:stCondLst>
                                            <p:cond delay="0"/>
                                          </p:stCondLst>
                                        </p:cTn>
                                        <p:tgtEl>
                                          <p:spTgt spid="6"/>
                                        </p:tgtEl>
                                        <p:attrNameLst>
                                          <p:attrName>style.visibility</p:attrName>
                                        </p:attrNameLst>
                                      </p:cBhvr>
                                      <p:to>
                                        <p:strVal val="visible"/>
                                      </p:to>
                                    </p:set>
                                    <p:animEffect filter="wheel(1)" transition="in">
                                      <p:cBhvr>
                                        <p:cTn dur="2000" id="16"/>
                                        <p:tgtEl>
                                          <p:spTgt spid="6"/>
                                        </p:tgtEl>
                                      </p:cBhvr>
                                    </p:animEffect>
                                  </p:childTnLst>
                                </p:cTn>
                              </p:par>
                              <p:par>
                                <p:cTn fill="hold" id="17" nodeType="withEffect" presetClass="entr" presetID="21" presetSubtype="1">
                                  <p:stCondLst>
                                    <p:cond delay="0"/>
                                  </p:stCondLst>
                                  <p:childTnLst>
                                    <p:set>
                                      <p:cBhvr>
                                        <p:cTn dur="1" fill="hold" id="18">
                                          <p:stCondLst>
                                            <p:cond delay="0"/>
                                          </p:stCondLst>
                                        </p:cTn>
                                        <p:tgtEl>
                                          <p:spTgt spid="7"/>
                                        </p:tgtEl>
                                        <p:attrNameLst>
                                          <p:attrName>style.visibility</p:attrName>
                                        </p:attrNameLst>
                                      </p:cBhvr>
                                      <p:to>
                                        <p:strVal val="visible"/>
                                      </p:to>
                                    </p:set>
                                    <p:animEffect filter="wheel(1)" transition="in">
                                      <p:cBhvr>
                                        <p:cTn dur="2000" id="19"/>
                                        <p:tgtEl>
                                          <p:spTgt spid="7"/>
                                        </p:tgtEl>
                                      </p:cBhvr>
                                    </p:animEffect>
                                  </p:childTnLst>
                                </p:cTn>
                              </p:par>
                              <p:par>
                                <p:cTn fill="hold" grpId="0" id="20" nodeType="withEffect" presetClass="entr" presetID="21" presetSubtype="1">
                                  <p:stCondLst>
                                    <p:cond delay="0"/>
                                  </p:stCondLst>
                                  <p:childTnLst>
                                    <p:set>
                                      <p:cBhvr>
                                        <p:cTn dur="1" fill="hold" id="21">
                                          <p:stCondLst>
                                            <p:cond delay="0"/>
                                          </p:stCondLst>
                                        </p:cTn>
                                        <p:tgtEl>
                                          <p:spTgt spid="24"/>
                                        </p:tgtEl>
                                        <p:attrNameLst>
                                          <p:attrName>style.visibility</p:attrName>
                                        </p:attrNameLst>
                                      </p:cBhvr>
                                      <p:to>
                                        <p:strVal val="visible"/>
                                      </p:to>
                                    </p:set>
                                    <p:animEffect filter="wheel(1)" transition="in">
                                      <p:cBhvr>
                                        <p:cTn dur="2000" id="22"/>
                                        <p:tgtEl>
                                          <p:spTgt spid="24"/>
                                        </p:tgtEl>
                                      </p:cBhvr>
                                    </p:animEffect>
                                  </p:childTnLst>
                                </p:cTn>
                              </p:par>
                              <p:par>
                                <p:cTn fill="hold" grpId="0" id="23" nodeType="withEffect" presetClass="entr" presetID="21" presetSubtype="1">
                                  <p:stCondLst>
                                    <p:cond delay="0"/>
                                  </p:stCondLst>
                                  <p:childTnLst>
                                    <p:set>
                                      <p:cBhvr>
                                        <p:cTn dur="1" fill="hold" id="24">
                                          <p:stCondLst>
                                            <p:cond delay="0"/>
                                          </p:stCondLst>
                                        </p:cTn>
                                        <p:tgtEl>
                                          <p:spTgt spid="25"/>
                                        </p:tgtEl>
                                        <p:attrNameLst>
                                          <p:attrName>style.visibility</p:attrName>
                                        </p:attrNameLst>
                                      </p:cBhvr>
                                      <p:to>
                                        <p:strVal val="visible"/>
                                      </p:to>
                                    </p:set>
                                    <p:animEffect filter="wheel(1)" transition="in">
                                      <p:cBhvr>
                                        <p:cTn dur="2000" id="25"/>
                                        <p:tgtEl>
                                          <p:spTgt spid="25"/>
                                        </p:tgtEl>
                                      </p:cBhvr>
                                    </p:animEffect>
                                  </p:childTnLst>
                                </p:cTn>
                              </p:par>
                              <p:par>
                                <p:cTn fill="hold" grpId="0" id="26" nodeType="withEffect" presetClass="entr" presetID="21" presetSubtype="1">
                                  <p:stCondLst>
                                    <p:cond delay="0"/>
                                  </p:stCondLst>
                                  <p:childTnLst>
                                    <p:set>
                                      <p:cBhvr>
                                        <p:cTn dur="1" fill="hold" id="27">
                                          <p:stCondLst>
                                            <p:cond delay="0"/>
                                          </p:stCondLst>
                                        </p:cTn>
                                        <p:tgtEl>
                                          <p:spTgt spid="26"/>
                                        </p:tgtEl>
                                        <p:attrNameLst>
                                          <p:attrName>style.visibility</p:attrName>
                                        </p:attrNameLst>
                                      </p:cBhvr>
                                      <p:to>
                                        <p:strVal val="visible"/>
                                      </p:to>
                                    </p:set>
                                    <p:animEffect filter="wheel(1)" transition="in">
                                      <p:cBhvr>
                                        <p:cTn dur="2000" id="28"/>
                                        <p:tgtEl>
                                          <p:spTgt spid="26"/>
                                        </p:tgtEl>
                                      </p:cBhvr>
                                    </p:animEffect>
                                  </p:childTnLst>
                                </p:cTn>
                              </p:par>
                              <p:par>
                                <p:cTn fill="hold" grpId="0" id="29" nodeType="withEffect" presetClass="entr" presetID="21" presetSubtype="1">
                                  <p:stCondLst>
                                    <p:cond delay="0"/>
                                  </p:stCondLst>
                                  <p:childTnLst>
                                    <p:set>
                                      <p:cBhvr>
                                        <p:cTn dur="1" fill="hold" id="30">
                                          <p:stCondLst>
                                            <p:cond delay="0"/>
                                          </p:stCondLst>
                                        </p:cTn>
                                        <p:tgtEl>
                                          <p:spTgt spid="27"/>
                                        </p:tgtEl>
                                        <p:attrNameLst>
                                          <p:attrName>style.visibility</p:attrName>
                                        </p:attrNameLst>
                                      </p:cBhvr>
                                      <p:to>
                                        <p:strVal val="visible"/>
                                      </p:to>
                                    </p:set>
                                    <p:animEffect filter="wheel(1)" transition="in">
                                      <p:cBhvr>
                                        <p:cTn dur="2000" id="31"/>
                                        <p:tgtEl>
                                          <p:spTgt spid="27"/>
                                        </p:tgtEl>
                                      </p:cBhvr>
                                    </p:animEffect>
                                  </p:childTnLst>
                                </p:cTn>
                              </p:par>
                              <p:par>
                                <p:cTn fill="hold" id="32" nodeType="withEffect" presetClass="entr" presetID="21" presetSubtype="1">
                                  <p:stCondLst>
                                    <p:cond delay="0"/>
                                  </p:stCondLst>
                                  <p:childTnLst>
                                    <p:set>
                                      <p:cBhvr>
                                        <p:cTn dur="1" fill="hold" id="33">
                                          <p:stCondLst>
                                            <p:cond delay="0"/>
                                          </p:stCondLst>
                                        </p:cTn>
                                        <p:tgtEl>
                                          <p:spTgt spid="28"/>
                                        </p:tgtEl>
                                        <p:attrNameLst>
                                          <p:attrName>style.visibility</p:attrName>
                                        </p:attrNameLst>
                                      </p:cBhvr>
                                      <p:to>
                                        <p:strVal val="visible"/>
                                      </p:to>
                                    </p:set>
                                    <p:animEffect filter="wheel(1)" transition="in">
                                      <p:cBhvr>
                                        <p:cTn dur="2000" id="34"/>
                                        <p:tgtEl>
                                          <p:spTgt spid="28"/>
                                        </p:tgtEl>
                                      </p:cBhvr>
                                    </p:animEffect>
                                  </p:childTnLst>
                                </p:cTn>
                              </p:par>
                              <p:par>
                                <p:cTn fill="hold" grpId="0" id="35" nodeType="withEffect" presetClass="entr" presetID="21" presetSubtype="1">
                                  <p:stCondLst>
                                    <p:cond delay="0"/>
                                  </p:stCondLst>
                                  <p:childTnLst>
                                    <p:set>
                                      <p:cBhvr>
                                        <p:cTn dur="1" fill="hold" id="36">
                                          <p:stCondLst>
                                            <p:cond delay="0"/>
                                          </p:stCondLst>
                                        </p:cTn>
                                        <p:tgtEl>
                                          <p:spTgt spid="31"/>
                                        </p:tgtEl>
                                        <p:attrNameLst>
                                          <p:attrName>style.visibility</p:attrName>
                                        </p:attrNameLst>
                                      </p:cBhvr>
                                      <p:to>
                                        <p:strVal val="visible"/>
                                      </p:to>
                                    </p:set>
                                    <p:animEffect filter="wheel(1)" transition="in">
                                      <p:cBhvr>
                                        <p:cTn dur="2000" id="37"/>
                                        <p:tgtEl>
                                          <p:spTgt spid="31"/>
                                        </p:tgtEl>
                                      </p:cBhvr>
                                    </p:animEffect>
                                  </p:childTnLst>
                                </p:cTn>
                              </p:par>
                              <p:par>
                                <p:cTn fill="hold" grpId="0" id="38" nodeType="withEffect" presetClass="entr" presetID="21" presetSubtype="1">
                                  <p:stCondLst>
                                    <p:cond delay="0"/>
                                  </p:stCondLst>
                                  <p:childTnLst>
                                    <p:set>
                                      <p:cBhvr>
                                        <p:cTn dur="1" fill="hold" id="39">
                                          <p:stCondLst>
                                            <p:cond delay="0"/>
                                          </p:stCondLst>
                                        </p:cTn>
                                        <p:tgtEl>
                                          <p:spTgt spid="32"/>
                                        </p:tgtEl>
                                        <p:attrNameLst>
                                          <p:attrName>style.visibility</p:attrName>
                                        </p:attrNameLst>
                                      </p:cBhvr>
                                      <p:to>
                                        <p:strVal val="visible"/>
                                      </p:to>
                                    </p:set>
                                    <p:animEffect filter="wheel(1)" transition="in">
                                      <p:cBhvr>
                                        <p:cTn dur="2000" id="40"/>
                                        <p:tgtEl>
                                          <p:spTgt spid="32"/>
                                        </p:tgtEl>
                                      </p:cBhvr>
                                    </p:animEffect>
                                  </p:childTnLst>
                                </p:cTn>
                              </p:par>
                              <p:par>
                                <p:cTn fill="hold" grpId="0" id="41" nodeType="withEffect" presetClass="entr" presetID="21" presetSubtype="1">
                                  <p:stCondLst>
                                    <p:cond delay="0"/>
                                  </p:stCondLst>
                                  <p:childTnLst>
                                    <p:set>
                                      <p:cBhvr>
                                        <p:cTn dur="1" fill="hold" id="42">
                                          <p:stCondLst>
                                            <p:cond delay="0"/>
                                          </p:stCondLst>
                                        </p:cTn>
                                        <p:tgtEl>
                                          <p:spTgt spid="33"/>
                                        </p:tgtEl>
                                        <p:attrNameLst>
                                          <p:attrName>style.visibility</p:attrName>
                                        </p:attrNameLst>
                                      </p:cBhvr>
                                      <p:to>
                                        <p:strVal val="visible"/>
                                      </p:to>
                                    </p:set>
                                    <p:animEffect filter="wheel(1)" transition="in">
                                      <p:cBhvr>
                                        <p:cTn dur="2000" id="43"/>
                                        <p:tgtEl>
                                          <p:spTgt spid="33"/>
                                        </p:tgtEl>
                                      </p:cBhvr>
                                    </p:animEffect>
                                  </p:childTnLst>
                                </p:cTn>
                              </p:par>
                              <p:par>
                                <p:cTn fill="hold" grpId="0" id="44" nodeType="withEffect" presetClass="entr" presetID="21" presetSubtype="1">
                                  <p:stCondLst>
                                    <p:cond delay="0"/>
                                  </p:stCondLst>
                                  <p:childTnLst>
                                    <p:set>
                                      <p:cBhvr>
                                        <p:cTn dur="1" fill="hold" id="45">
                                          <p:stCondLst>
                                            <p:cond delay="0"/>
                                          </p:stCondLst>
                                        </p:cTn>
                                        <p:tgtEl>
                                          <p:spTgt spid="34"/>
                                        </p:tgtEl>
                                        <p:attrNameLst>
                                          <p:attrName>style.visibility</p:attrName>
                                        </p:attrNameLst>
                                      </p:cBhvr>
                                      <p:to>
                                        <p:strVal val="visible"/>
                                      </p:to>
                                    </p:set>
                                    <p:animEffect filter="wheel(1)" transition="in">
                                      <p:cBhvr>
                                        <p:cTn dur="2000" id="46"/>
                                        <p:tgtEl>
                                          <p:spTgt spid="34"/>
                                        </p:tgtEl>
                                      </p:cBhvr>
                                    </p:animEffect>
                                  </p:childTnLst>
                                </p:cTn>
                              </p:par>
                              <p:par>
                                <p:cTn fill="hold" id="47" nodeType="withEffect" presetClass="entr" presetID="21" presetSubtype="1">
                                  <p:stCondLst>
                                    <p:cond delay="0"/>
                                  </p:stCondLst>
                                  <p:childTnLst>
                                    <p:set>
                                      <p:cBhvr>
                                        <p:cTn dur="1" fill="hold" id="48">
                                          <p:stCondLst>
                                            <p:cond delay="0"/>
                                          </p:stCondLst>
                                        </p:cTn>
                                        <p:tgtEl>
                                          <p:spTgt spid="35"/>
                                        </p:tgtEl>
                                        <p:attrNameLst>
                                          <p:attrName>style.visibility</p:attrName>
                                        </p:attrNameLst>
                                      </p:cBhvr>
                                      <p:to>
                                        <p:strVal val="visible"/>
                                      </p:to>
                                    </p:set>
                                    <p:animEffect filter="wheel(1)" transition="in">
                                      <p:cBhvr>
                                        <p:cTn dur="2000" id="49"/>
                                        <p:tgtEl>
                                          <p:spTgt spid="35"/>
                                        </p:tgtEl>
                                      </p:cBhvr>
                                    </p:animEffect>
                                  </p:childTnLst>
                                </p:cTn>
                              </p:par>
                              <p:par>
                                <p:cTn fill="hold" grpId="0" id="50" nodeType="withEffect" presetClass="entr" presetID="21" presetSubtype="1">
                                  <p:stCondLst>
                                    <p:cond delay="0"/>
                                  </p:stCondLst>
                                  <p:childTnLst>
                                    <p:set>
                                      <p:cBhvr>
                                        <p:cTn dur="1" fill="hold" id="51">
                                          <p:stCondLst>
                                            <p:cond delay="0"/>
                                          </p:stCondLst>
                                        </p:cTn>
                                        <p:tgtEl>
                                          <p:spTgt spid="38"/>
                                        </p:tgtEl>
                                        <p:attrNameLst>
                                          <p:attrName>style.visibility</p:attrName>
                                        </p:attrNameLst>
                                      </p:cBhvr>
                                      <p:to>
                                        <p:strVal val="visible"/>
                                      </p:to>
                                    </p:set>
                                    <p:animEffect filter="wheel(1)" transition="in">
                                      <p:cBhvr>
                                        <p:cTn dur="2000" id="52"/>
                                        <p:tgtEl>
                                          <p:spTgt spid="38"/>
                                        </p:tgtEl>
                                      </p:cBhvr>
                                    </p:animEffect>
                                  </p:childTnLst>
                                </p:cTn>
                              </p:par>
                              <p:par>
                                <p:cTn fill="hold" grpId="0" id="53" nodeType="withEffect" presetClass="entr" presetID="21" presetSubtype="1">
                                  <p:stCondLst>
                                    <p:cond delay="0"/>
                                  </p:stCondLst>
                                  <p:childTnLst>
                                    <p:set>
                                      <p:cBhvr>
                                        <p:cTn dur="1" fill="hold" id="54">
                                          <p:stCondLst>
                                            <p:cond delay="0"/>
                                          </p:stCondLst>
                                        </p:cTn>
                                        <p:tgtEl>
                                          <p:spTgt spid="39"/>
                                        </p:tgtEl>
                                        <p:attrNameLst>
                                          <p:attrName>style.visibility</p:attrName>
                                        </p:attrNameLst>
                                      </p:cBhvr>
                                      <p:to>
                                        <p:strVal val="visible"/>
                                      </p:to>
                                    </p:set>
                                    <p:animEffect filter="wheel(1)" transition="in">
                                      <p:cBhvr>
                                        <p:cTn dur="2000" id="55"/>
                                        <p:tgtEl>
                                          <p:spTgt spid="39"/>
                                        </p:tgtEl>
                                      </p:cBhvr>
                                    </p:animEffect>
                                  </p:childTnLst>
                                </p:cTn>
                              </p:par>
                              <p:par>
                                <p:cTn fill="hold" grpId="0" id="56" nodeType="withEffect" presetClass="entr" presetID="21" presetSubtype="1">
                                  <p:stCondLst>
                                    <p:cond delay="0"/>
                                  </p:stCondLst>
                                  <p:childTnLst>
                                    <p:set>
                                      <p:cBhvr>
                                        <p:cTn dur="1" fill="hold" id="57">
                                          <p:stCondLst>
                                            <p:cond delay="0"/>
                                          </p:stCondLst>
                                        </p:cTn>
                                        <p:tgtEl>
                                          <p:spTgt spid="40"/>
                                        </p:tgtEl>
                                        <p:attrNameLst>
                                          <p:attrName>style.visibility</p:attrName>
                                        </p:attrNameLst>
                                      </p:cBhvr>
                                      <p:to>
                                        <p:strVal val="visible"/>
                                      </p:to>
                                    </p:set>
                                    <p:animEffect filter="wheel(1)" transition="in">
                                      <p:cBhvr>
                                        <p:cTn dur="2000" id="58"/>
                                        <p:tgtEl>
                                          <p:spTgt spid="40"/>
                                        </p:tgtEl>
                                      </p:cBhvr>
                                    </p:animEffect>
                                  </p:childTnLst>
                                </p:cTn>
                              </p:par>
                              <p:par>
                                <p:cTn fill="hold" grpId="0" id="59" nodeType="withEffect" presetClass="entr" presetID="21" presetSubtype="1">
                                  <p:stCondLst>
                                    <p:cond delay="0"/>
                                  </p:stCondLst>
                                  <p:childTnLst>
                                    <p:set>
                                      <p:cBhvr>
                                        <p:cTn dur="1" fill="hold" id="60">
                                          <p:stCondLst>
                                            <p:cond delay="0"/>
                                          </p:stCondLst>
                                        </p:cTn>
                                        <p:tgtEl>
                                          <p:spTgt spid="41"/>
                                        </p:tgtEl>
                                        <p:attrNameLst>
                                          <p:attrName>style.visibility</p:attrName>
                                        </p:attrNameLst>
                                      </p:cBhvr>
                                      <p:to>
                                        <p:strVal val="visible"/>
                                      </p:to>
                                    </p:set>
                                    <p:animEffect filter="wheel(1)" transition="in">
                                      <p:cBhvr>
                                        <p:cTn dur="2000" id="61"/>
                                        <p:tgtEl>
                                          <p:spTgt spid="41"/>
                                        </p:tgtEl>
                                      </p:cBhvr>
                                    </p:animEffect>
                                  </p:childTnLst>
                                </p:cTn>
                              </p:par>
                              <p:par>
                                <p:cTn fill="hold" id="62" nodeType="withEffect" presetClass="entr" presetID="21" presetSubtype="1">
                                  <p:stCondLst>
                                    <p:cond delay="0"/>
                                  </p:stCondLst>
                                  <p:childTnLst>
                                    <p:set>
                                      <p:cBhvr>
                                        <p:cTn dur="1" fill="hold" id="63">
                                          <p:stCondLst>
                                            <p:cond delay="0"/>
                                          </p:stCondLst>
                                        </p:cTn>
                                        <p:tgtEl>
                                          <p:spTgt spid="42"/>
                                        </p:tgtEl>
                                        <p:attrNameLst>
                                          <p:attrName>style.visibility</p:attrName>
                                        </p:attrNameLst>
                                      </p:cBhvr>
                                      <p:to>
                                        <p:strVal val="visible"/>
                                      </p:to>
                                    </p:set>
                                    <p:animEffect filter="wheel(1)" transition="in">
                                      <p:cBhvr>
                                        <p:cTn dur="2000" id="64"/>
                                        <p:tgtEl>
                                          <p:spTgt spid="42"/>
                                        </p:tgtEl>
                                      </p:cBhvr>
                                    </p:animEffect>
                                  </p:childTnLst>
                                </p:cTn>
                              </p:par>
                            </p:childTnLst>
                          </p:cTn>
                        </p:par>
                        <p:par>
                          <p:cTn fill="hold" id="65" nodeType="afterGroup">
                            <p:stCondLst>
                              <p:cond delay="2000"/>
                            </p:stCondLst>
                            <p:childTnLst>
                              <p:par>
                                <p:cTn fill="hold" id="66" nodeType="afterEffect" presetClass="entr" presetID="53" presetSubtype="0">
                                  <p:stCondLst>
                                    <p:cond delay="0"/>
                                  </p:stCondLst>
                                  <p:childTnLst>
                                    <p:set>
                                      <p:cBhvr>
                                        <p:cTn dur="1" fill="hold" id="67">
                                          <p:stCondLst>
                                            <p:cond delay="0"/>
                                          </p:stCondLst>
                                        </p:cTn>
                                        <p:tgtEl>
                                          <p:spTgt spid="48"/>
                                        </p:tgtEl>
                                        <p:attrNameLst>
                                          <p:attrName>style.visibility</p:attrName>
                                        </p:attrNameLst>
                                      </p:cBhvr>
                                      <p:to>
                                        <p:strVal val="visible"/>
                                      </p:to>
                                    </p:set>
                                    <p:anim calcmode="lin" valueType="num">
                                      <p:cBhvr>
                                        <p:cTn dur="500" fill="hold" id="68"/>
                                        <p:tgtEl>
                                          <p:spTgt spid="48"/>
                                        </p:tgtEl>
                                        <p:attrNameLst>
                                          <p:attrName>ppt_w</p:attrName>
                                        </p:attrNameLst>
                                      </p:cBhvr>
                                      <p:tavLst>
                                        <p:tav tm="0">
                                          <p:val>
                                            <p:fltVal val="0"/>
                                          </p:val>
                                        </p:tav>
                                        <p:tav tm="100000">
                                          <p:val>
                                            <p:strVal val="#ppt_w"/>
                                          </p:val>
                                        </p:tav>
                                      </p:tavLst>
                                    </p:anim>
                                    <p:anim calcmode="lin" valueType="num">
                                      <p:cBhvr>
                                        <p:cTn dur="500" fill="hold" id="69"/>
                                        <p:tgtEl>
                                          <p:spTgt spid="48"/>
                                        </p:tgtEl>
                                        <p:attrNameLst>
                                          <p:attrName>ppt_h</p:attrName>
                                        </p:attrNameLst>
                                      </p:cBhvr>
                                      <p:tavLst>
                                        <p:tav tm="0">
                                          <p:val>
                                            <p:fltVal val="0"/>
                                          </p:val>
                                        </p:tav>
                                        <p:tav tm="100000">
                                          <p:val>
                                            <p:strVal val="#ppt_h"/>
                                          </p:val>
                                        </p:tav>
                                      </p:tavLst>
                                    </p:anim>
                                    <p:animEffect filter="fade" transition="in">
                                      <p:cBhvr>
                                        <p:cTn dur="500" id="70"/>
                                        <p:tgtEl>
                                          <p:spTgt spid="48"/>
                                        </p:tgtEl>
                                      </p:cBhvr>
                                    </p:animEffect>
                                  </p:childTnLst>
                                </p:cTn>
                              </p:par>
                              <p:par>
                                <p:cTn fill="hold" id="71" nodeType="withEffect" presetClass="entr" presetID="53" presetSubtype="0">
                                  <p:stCondLst>
                                    <p:cond delay="0"/>
                                  </p:stCondLst>
                                  <p:childTnLst>
                                    <p:set>
                                      <p:cBhvr>
                                        <p:cTn dur="1" fill="hold" id="72">
                                          <p:stCondLst>
                                            <p:cond delay="0"/>
                                          </p:stCondLst>
                                        </p:cTn>
                                        <p:tgtEl>
                                          <p:spTgt spid="51"/>
                                        </p:tgtEl>
                                        <p:attrNameLst>
                                          <p:attrName>style.visibility</p:attrName>
                                        </p:attrNameLst>
                                      </p:cBhvr>
                                      <p:to>
                                        <p:strVal val="visible"/>
                                      </p:to>
                                    </p:set>
                                    <p:anim calcmode="lin" valueType="num">
                                      <p:cBhvr>
                                        <p:cTn dur="500" fill="hold" id="73"/>
                                        <p:tgtEl>
                                          <p:spTgt spid="51"/>
                                        </p:tgtEl>
                                        <p:attrNameLst>
                                          <p:attrName>ppt_w</p:attrName>
                                        </p:attrNameLst>
                                      </p:cBhvr>
                                      <p:tavLst>
                                        <p:tav tm="0">
                                          <p:val>
                                            <p:fltVal val="0"/>
                                          </p:val>
                                        </p:tav>
                                        <p:tav tm="100000">
                                          <p:val>
                                            <p:strVal val="#ppt_w"/>
                                          </p:val>
                                        </p:tav>
                                      </p:tavLst>
                                    </p:anim>
                                    <p:anim calcmode="lin" valueType="num">
                                      <p:cBhvr>
                                        <p:cTn dur="500" fill="hold" id="74"/>
                                        <p:tgtEl>
                                          <p:spTgt spid="51"/>
                                        </p:tgtEl>
                                        <p:attrNameLst>
                                          <p:attrName>ppt_h</p:attrName>
                                        </p:attrNameLst>
                                      </p:cBhvr>
                                      <p:tavLst>
                                        <p:tav tm="0">
                                          <p:val>
                                            <p:fltVal val="0"/>
                                          </p:val>
                                        </p:tav>
                                        <p:tav tm="100000">
                                          <p:val>
                                            <p:strVal val="#ppt_h"/>
                                          </p:val>
                                        </p:tav>
                                      </p:tavLst>
                                    </p:anim>
                                    <p:animEffect filter="fade" transition="in">
                                      <p:cBhvr>
                                        <p:cTn dur="500" id="75"/>
                                        <p:tgtEl>
                                          <p:spTgt spid="51"/>
                                        </p:tgtEl>
                                      </p:cBhvr>
                                    </p:animEffect>
                                  </p:childTnLst>
                                </p:cTn>
                              </p:par>
                              <p:par>
                                <p:cTn fill="hold" id="76" nodeType="withEffect" presetClass="entr" presetID="53" presetSubtype="0">
                                  <p:stCondLst>
                                    <p:cond delay="0"/>
                                  </p:stCondLst>
                                  <p:childTnLst>
                                    <p:set>
                                      <p:cBhvr>
                                        <p:cTn dur="1" fill="hold" id="77">
                                          <p:stCondLst>
                                            <p:cond delay="0"/>
                                          </p:stCondLst>
                                        </p:cTn>
                                        <p:tgtEl>
                                          <p:spTgt spid="54"/>
                                        </p:tgtEl>
                                        <p:attrNameLst>
                                          <p:attrName>style.visibility</p:attrName>
                                        </p:attrNameLst>
                                      </p:cBhvr>
                                      <p:to>
                                        <p:strVal val="visible"/>
                                      </p:to>
                                    </p:set>
                                    <p:anim calcmode="lin" valueType="num">
                                      <p:cBhvr>
                                        <p:cTn dur="500" fill="hold" id="78"/>
                                        <p:tgtEl>
                                          <p:spTgt spid="54"/>
                                        </p:tgtEl>
                                        <p:attrNameLst>
                                          <p:attrName>ppt_w</p:attrName>
                                        </p:attrNameLst>
                                      </p:cBhvr>
                                      <p:tavLst>
                                        <p:tav tm="0">
                                          <p:val>
                                            <p:fltVal val="0"/>
                                          </p:val>
                                        </p:tav>
                                        <p:tav tm="100000">
                                          <p:val>
                                            <p:strVal val="#ppt_w"/>
                                          </p:val>
                                        </p:tav>
                                      </p:tavLst>
                                    </p:anim>
                                    <p:anim calcmode="lin" valueType="num">
                                      <p:cBhvr>
                                        <p:cTn dur="500" fill="hold" id="79"/>
                                        <p:tgtEl>
                                          <p:spTgt spid="54"/>
                                        </p:tgtEl>
                                        <p:attrNameLst>
                                          <p:attrName>ppt_h</p:attrName>
                                        </p:attrNameLst>
                                      </p:cBhvr>
                                      <p:tavLst>
                                        <p:tav tm="0">
                                          <p:val>
                                            <p:fltVal val="0"/>
                                          </p:val>
                                        </p:tav>
                                        <p:tav tm="100000">
                                          <p:val>
                                            <p:strVal val="#ppt_h"/>
                                          </p:val>
                                        </p:tav>
                                      </p:tavLst>
                                    </p:anim>
                                    <p:animEffect filter="fade" transition="in">
                                      <p:cBhvr>
                                        <p:cTn dur="500" id="80"/>
                                        <p:tgtEl>
                                          <p:spTgt spid="54"/>
                                        </p:tgtEl>
                                      </p:cBhvr>
                                    </p:animEffect>
                                  </p:childTnLst>
                                </p:cTn>
                              </p:par>
                              <p:par>
                                <p:cTn fill="hold" id="81" nodeType="withEffect" presetClass="entr" presetID="53" presetSubtype="0">
                                  <p:stCondLst>
                                    <p:cond delay="0"/>
                                  </p:stCondLst>
                                  <p:childTnLst>
                                    <p:set>
                                      <p:cBhvr>
                                        <p:cTn dur="1" fill="hold" id="82">
                                          <p:stCondLst>
                                            <p:cond delay="0"/>
                                          </p:stCondLst>
                                        </p:cTn>
                                        <p:tgtEl>
                                          <p:spTgt spid="57"/>
                                        </p:tgtEl>
                                        <p:attrNameLst>
                                          <p:attrName>style.visibility</p:attrName>
                                        </p:attrNameLst>
                                      </p:cBhvr>
                                      <p:to>
                                        <p:strVal val="visible"/>
                                      </p:to>
                                    </p:set>
                                    <p:anim calcmode="lin" valueType="num">
                                      <p:cBhvr>
                                        <p:cTn dur="500" fill="hold" id="83"/>
                                        <p:tgtEl>
                                          <p:spTgt spid="57"/>
                                        </p:tgtEl>
                                        <p:attrNameLst>
                                          <p:attrName>ppt_w</p:attrName>
                                        </p:attrNameLst>
                                      </p:cBhvr>
                                      <p:tavLst>
                                        <p:tav tm="0">
                                          <p:val>
                                            <p:fltVal val="0"/>
                                          </p:val>
                                        </p:tav>
                                        <p:tav tm="100000">
                                          <p:val>
                                            <p:strVal val="#ppt_w"/>
                                          </p:val>
                                        </p:tav>
                                      </p:tavLst>
                                    </p:anim>
                                    <p:anim calcmode="lin" valueType="num">
                                      <p:cBhvr>
                                        <p:cTn dur="500" fill="hold" id="84"/>
                                        <p:tgtEl>
                                          <p:spTgt spid="57"/>
                                        </p:tgtEl>
                                        <p:attrNameLst>
                                          <p:attrName>ppt_h</p:attrName>
                                        </p:attrNameLst>
                                      </p:cBhvr>
                                      <p:tavLst>
                                        <p:tav tm="0">
                                          <p:val>
                                            <p:fltVal val="0"/>
                                          </p:val>
                                        </p:tav>
                                        <p:tav tm="100000">
                                          <p:val>
                                            <p:strVal val="#ppt_h"/>
                                          </p:val>
                                        </p:tav>
                                      </p:tavLst>
                                    </p:anim>
                                    <p:animEffect filter="fade" transition="in">
                                      <p:cBhvr>
                                        <p:cTn dur="500" id="85"/>
                                        <p:tgtEl>
                                          <p:spTgt spid="5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24"/>
      <p:bldP grpId="0" spid="25"/>
      <p:bldP grpId="0" spid="26"/>
      <p:bldP grpId="0" spid="27"/>
      <p:bldP grpId="0" spid="31"/>
      <p:bldP grpId="0" spid="32"/>
      <p:bldP grpId="0" spid="33"/>
      <p:bldP grpId="0" spid="34"/>
      <p:bldP grpId="0" spid="38"/>
      <p:bldP grpId="0" spid="39"/>
      <p:bldP grpId="0" spid="40"/>
      <p:bldP grpId="0" spid="41"/>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83025aafa40f4bfbd058164a094f78f0f7361827" id="3" name="图片 2"/>
          <p:cNvPicPr>
            <a:picLocks noChangeAspect="1"/>
          </p:cNvPicPr>
          <p:nvPr/>
        </p:nvPicPr>
        <p:blipFill>
          <a:blip r:embed="rId3"/>
          <a:srcRect b="6597"/>
          <a:stretch>
            <a:fillRect/>
          </a:stretch>
        </p:blipFill>
        <p:spPr>
          <a:xfrm>
            <a:off x="353060" y="438785"/>
            <a:ext cx="11395710" cy="5949315"/>
          </a:xfrm>
          <a:prstGeom prst="rect">
            <a:avLst/>
          </a:prstGeom>
        </p:spPr>
      </p:pic>
      <p:sp>
        <p:nvSpPr>
          <p:cNvPr id="4" name="矩形 3"/>
          <p:cNvSpPr/>
          <p:nvPr/>
        </p:nvSpPr>
        <p:spPr>
          <a:xfrm>
            <a:off x="358140" y="429260"/>
            <a:ext cx="11390630" cy="5958840"/>
          </a:xfrm>
          <a:prstGeom prst="rect">
            <a:avLst/>
          </a:prstGeom>
          <a:solidFill>
            <a:schemeClr val="tx1">
              <a:lumMod val="65000"/>
              <a:lumOff val="3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2952750" y="2646598"/>
            <a:ext cx="1564804" cy="15648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i="1" lang="en-US" smtClean="0" sz="6000">
                <a:latin charset="0" panose="020b0502020202020204" pitchFamily="34" typeface="Century Gothic"/>
              </a:rPr>
              <a:t>04</a:t>
            </a:r>
          </a:p>
        </p:txBody>
      </p:sp>
      <p:sp>
        <p:nvSpPr>
          <p:cNvPr id="18" name="矩形 17"/>
          <p:cNvSpPr/>
          <p:nvPr/>
        </p:nvSpPr>
        <p:spPr>
          <a:xfrm>
            <a:off x="11430001" y="2646598"/>
            <a:ext cx="323850" cy="15648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i="1" lang="zh-CN" sz="6000">
              <a:latin charset="0" panose="020b0502020202020204" pitchFamily="34" typeface="Century Gothic"/>
            </a:endParaRPr>
          </a:p>
        </p:txBody>
      </p:sp>
      <p:sp>
        <p:nvSpPr>
          <p:cNvPr id="24" name="文本框 23"/>
          <p:cNvSpPr txBox="1"/>
          <p:nvPr/>
        </p:nvSpPr>
        <p:spPr>
          <a:xfrm>
            <a:off x="4955704" y="3799222"/>
            <a:ext cx="4823295" cy="411480"/>
          </a:xfrm>
          <a:prstGeom prst="rect">
            <a:avLst/>
          </a:prstGeom>
          <a:noFill/>
        </p:spPr>
        <p:txBody>
          <a:bodyPr rtlCol="0" wrap="square">
            <a:spAutoFit/>
            <a:scene3d>
              <a:camera prst="orthographicFront"/>
              <a:lightRig dir="t" rig="threePt"/>
            </a:scene3d>
            <a:sp3d contourW="12700"/>
          </a:bodyPr>
          <a:lstStyle/>
          <a:p>
            <a:r>
              <a:rPr altLang="zh-CN" lang="en-US" sz="1050">
                <a:solidFill>
                  <a:schemeClr val="bg1">
                    <a:lumMod val="85000"/>
                  </a:schemeClr>
                </a:solidFill>
                <a:latin charset="0" panose="020b0502020202020204" pitchFamily="34" typeface="Century Gothic"/>
              </a:rPr>
              <a:t>The user can demonstrate on a projector or computer, or print the presentation and make it into a film to be used in a wider</a:t>
            </a:r>
          </a:p>
        </p:txBody>
      </p:sp>
      <p:cxnSp>
        <p:nvCxnSpPr>
          <p:cNvPr id="29" name="直接连接符 28"/>
          <p:cNvCxnSpPr/>
          <p:nvPr/>
        </p:nvCxnSpPr>
        <p:spPr>
          <a:xfrm>
            <a:off x="5082705" y="3605835"/>
            <a:ext cx="70113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4955704" y="2704563"/>
            <a:ext cx="3230880" cy="701040"/>
          </a:xfrm>
          <a:prstGeom prst="rect">
            <a:avLst/>
          </a:prstGeom>
          <a:noFill/>
        </p:spPr>
        <p:txBody>
          <a:bodyPr rtlCol="0" wrap="none">
            <a:spAutoFit/>
            <a:scene3d>
              <a:camera prst="orthographicFront"/>
              <a:lightRig dir="t" rig="threeP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altLang="en-US" b="1" lang="zh-CN" sz="4000">
                <a:solidFill>
                  <a:schemeClr val="bg1"/>
                </a:solidFill>
              </a:rPr>
              <a:t>明年工作计划</a:t>
            </a:r>
          </a:p>
        </p:txBody>
      </p:sp>
    </p:spTree>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additive="base">
                                        <p:cTn dur="500" fill="hold" id="7"/>
                                        <p:tgtEl>
                                          <p:spTgt spid="17"/>
                                        </p:tgtEl>
                                        <p:attrNameLst>
                                          <p:attrName>ppt_x</p:attrName>
                                        </p:attrNameLst>
                                      </p:cBhvr>
                                      <p:tavLst>
                                        <p:tav tm="0">
                                          <p:val>
                                            <p:strVal val="1+#ppt_w/2"/>
                                          </p:val>
                                        </p:tav>
                                        <p:tav tm="100000">
                                          <p:val>
                                            <p:strVal val="#ppt_x"/>
                                          </p:val>
                                        </p:tav>
                                      </p:tavLst>
                                    </p:anim>
                                    <p:anim calcmode="lin" valueType="num">
                                      <p:cBhvr additive="base">
                                        <p:cTn dur="500" fill="hold" id="8"/>
                                        <p:tgtEl>
                                          <p:spTgt spid="17"/>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18"/>
                                        </p:tgtEl>
                                        <p:attrNameLst>
                                          <p:attrName>style.visibility</p:attrName>
                                        </p:attrNameLst>
                                      </p:cBhvr>
                                      <p:to>
                                        <p:strVal val="visible"/>
                                      </p:to>
                                    </p:set>
                                    <p:anim calcmode="lin" valueType="num">
                                      <p:cBhvr additive="base">
                                        <p:cTn dur="500" fill="hold" id="11"/>
                                        <p:tgtEl>
                                          <p:spTgt spid="18"/>
                                        </p:tgtEl>
                                        <p:attrNameLst>
                                          <p:attrName>ppt_x</p:attrName>
                                        </p:attrNameLst>
                                      </p:cBhvr>
                                      <p:tavLst>
                                        <p:tav tm="0">
                                          <p:val>
                                            <p:strVal val="1+#ppt_w/2"/>
                                          </p:val>
                                        </p:tav>
                                        <p:tav tm="100000">
                                          <p:val>
                                            <p:strVal val="#ppt_x"/>
                                          </p:val>
                                        </p:tav>
                                      </p:tavLst>
                                    </p:anim>
                                    <p:anim calcmode="lin" valueType="num">
                                      <p:cBhvr additive="base">
                                        <p:cTn dur="500" fill="hold" id="12"/>
                                        <p:tgtEl>
                                          <p:spTgt spid="18"/>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id="14" nodeType="afterEffect" presetClass="entr" presetID="12" presetSubtype="8">
                                  <p:stCondLst>
                                    <p:cond delay="0"/>
                                  </p:stCondLst>
                                  <p:childTnLst>
                                    <p:set>
                                      <p:cBhvr>
                                        <p:cTn dur="1" fill="hold" id="15">
                                          <p:stCondLst>
                                            <p:cond delay="0"/>
                                          </p:stCondLst>
                                        </p:cTn>
                                        <p:tgtEl>
                                          <p:spTgt spid="30">
                                            <p:txEl>
                                              <p:pRg end="0" st="0"/>
                                            </p:txEl>
                                          </p:spTgt>
                                        </p:tgtEl>
                                        <p:attrNameLst>
                                          <p:attrName>style.visibility</p:attrName>
                                        </p:attrNameLst>
                                      </p:cBhvr>
                                      <p:to>
                                        <p:strVal val="visible"/>
                                      </p:to>
                                    </p:set>
                                    <p:anim calcmode="lin" valueType="num">
                                      <p:cBhvr additive="base">
                                        <p:cTn dur="500" id="16"/>
                                        <p:tgtEl>
                                          <p:spTgt spid="30">
                                            <p:txEl>
                                              <p:pRg end="0" st="0"/>
                                            </p:txEl>
                                          </p:spTgt>
                                        </p:tgtEl>
                                        <p:attrNameLst>
                                          <p:attrName>ppt_x</p:attrName>
                                        </p:attrNameLst>
                                      </p:cBhvr>
                                      <p:tavLst>
                                        <p:tav tm="0">
                                          <p:val>
                                            <p:strVal val="#ppt_x-#ppt_w*1.125000"/>
                                          </p:val>
                                        </p:tav>
                                        <p:tav tm="100000">
                                          <p:val>
                                            <p:strVal val="#ppt_x"/>
                                          </p:val>
                                        </p:tav>
                                      </p:tavLst>
                                    </p:anim>
                                    <p:animEffect filter="wipe(right)" transition="in">
                                      <p:cBhvr>
                                        <p:cTn dur="500" id="17"/>
                                        <p:tgtEl>
                                          <p:spTgt spid="30">
                                            <p:txEl>
                                              <p:pRg end="0" st="0"/>
                                            </p:txEl>
                                          </p:spTgt>
                                        </p:tgtEl>
                                      </p:cBhvr>
                                    </p:animEffect>
                                  </p:childTnLst>
                                </p:cTn>
                              </p:par>
                            </p:childTnLst>
                          </p:cTn>
                        </p:par>
                        <p:par>
                          <p:cTn fill="hold" id="18" nodeType="afterGroup">
                            <p:stCondLst>
                              <p:cond delay="1000"/>
                            </p:stCondLst>
                            <p:childTnLst>
                              <p:par>
                                <p:cTn fill="hold" id="19" nodeType="afterEffect" presetClass="entr" presetID="22" presetSubtype="8">
                                  <p:stCondLst>
                                    <p:cond delay="0"/>
                                  </p:stCondLst>
                                  <p:childTnLst>
                                    <p:set>
                                      <p:cBhvr>
                                        <p:cTn dur="1" fill="hold" id="20">
                                          <p:stCondLst>
                                            <p:cond delay="0"/>
                                          </p:stCondLst>
                                        </p:cTn>
                                        <p:tgtEl>
                                          <p:spTgt spid="29"/>
                                        </p:tgtEl>
                                        <p:attrNameLst>
                                          <p:attrName>style.visibility</p:attrName>
                                        </p:attrNameLst>
                                      </p:cBhvr>
                                      <p:to>
                                        <p:strVal val="visible"/>
                                      </p:to>
                                    </p:set>
                                    <p:animEffect filter="wipe(left)" transition="in">
                                      <p:cBhvr>
                                        <p:cTn dur="500" id="21"/>
                                        <p:tgtEl>
                                          <p:spTgt spid="29"/>
                                        </p:tgtEl>
                                      </p:cBhvr>
                                    </p:animEffect>
                                  </p:childTnLst>
                                </p:cTn>
                              </p:par>
                            </p:childTnLst>
                          </p:cTn>
                        </p:par>
                        <p:par>
                          <p:cTn fill="hold" id="22" nodeType="afterGroup">
                            <p:stCondLst>
                              <p:cond delay="1500"/>
                            </p:stCondLst>
                            <p:childTnLst>
                              <p:par>
                                <p:cTn fill="hold" grpId="0" id="23" nodeType="afterEffect" presetClass="entr" presetID="14" presetSubtype="10">
                                  <p:stCondLst>
                                    <p:cond delay="0"/>
                                  </p:stCondLst>
                                  <p:childTnLst>
                                    <p:set>
                                      <p:cBhvr>
                                        <p:cTn dur="1" fill="hold" id="24">
                                          <p:stCondLst>
                                            <p:cond delay="0"/>
                                          </p:stCondLst>
                                        </p:cTn>
                                        <p:tgtEl>
                                          <p:spTgt spid="24"/>
                                        </p:tgtEl>
                                        <p:attrNameLst>
                                          <p:attrName>style.visibility</p:attrName>
                                        </p:attrNameLst>
                                      </p:cBhvr>
                                      <p:to>
                                        <p:strVal val="visible"/>
                                      </p:to>
                                    </p:set>
                                    <p:animEffect filter="randombar(horizontal)" transition="in">
                                      <p:cBhvr>
                                        <p:cTn dur="500" id="25"/>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24"/>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文本框 67"/>
          <p:cNvSpPr txBox="1"/>
          <p:nvPr/>
        </p:nvSpPr>
        <p:spPr>
          <a:xfrm>
            <a:off x="4175850" y="869794"/>
            <a:ext cx="3878580" cy="640080"/>
          </a:xfrm>
          <a:prstGeom prst="rect">
            <a:avLst/>
          </a:prstGeom>
          <a:noFill/>
        </p:spPr>
        <p:txBody>
          <a:bodyPr rtlCol="0" wrap="none">
            <a:spAutoFit/>
          </a:bodyPr>
          <a:lstStyle/>
          <a:p>
            <a:pPr algn="ctr"/>
            <a:r>
              <a:rPr altLang="en-US" b="1" lang="zh-CN" sz="3600">
                <a:solidFill>
                  <a:schemeClr val="tx1">
                    <a:lumMod val="65000"/>
                    <a:lumOff val="35000"/>
                  </a:schemeClr>
                </a:solidFill>
              </a:rPr>
              <a:t>目录/CONTENTS</a:t>
            </a:r>
          </a:p>
        </p:txBody>
      </p:sp>
      <p:cxnSp>
        <p:nvCxnSpPr>
          <p:cNvPr id="69" name="直接连接符 68"/>
          <p:cNvCxnSpPr/>
          <p:nvPr/>
        </p:nvCxnSpPr>
        <p:spPr>
          <a:xfrm>
            <a:off x="5718156" y="1672683"/>
            <a:ext cx="702527" cy="0"/>
          </a:xfrm>
          <a:prstGeom prst="line">
            <a:avLst/>
          </a:prstGeom>
          <a:ln w="38100">
            <a:solidFill>
              <a:srgbClr val="E72410"/>
            </a:solidFill>
          </a:ln>
        </p:spPr>
        <p:style>
          <a:lnRef idx="1">
            <a:schemeClr val="accent1"/>
          </a:lnRef>
          <a:fillRef idx="0">
            <a:schemeClr val="accent1"/>
          </a:fillRef>
          <a:effectRef idx="0">
            <a:schemeClr val="accent1"/>
          </a:effectRef>
          <a:fontRef idx="minor">
            <a:schemeClr val="tx1"/>
          </a:fontRef>
        </p:style>
      </p:cxnSp>
      <p:grpSp>
        <p:nvGrpSpPr>
          <p:cNvPr id="70" name="组合 69"/>
          <p:cNvGrpSpPr/>
          <p:nvPr/>
        </p:nvGrpSpPr>
        <p:grpSpPr>
          <a:xfrm>
            <a:off x="840099" y="2637263"/>
            <a:ext cx="1996068" cy="3088888"/>
            <a:chOff x="802888" y="2653990"/>
            <a:chExt cx="1996068" cy="3088888"/>
          </a:xfrm>
        </p:grpSpPr>
        <p:sp>
          <p:nvSpPr>
            <p:cNvPr id="71" name="矩形 70"/>
            <p:cNvSpPr/>
            <p:nvPr/>
          </p:nvSpPr>
          <p:spPr>
            <a:xfrm>
              <a:off x="802888" y="2653990"/>
              <a:ext cx="1996068" cy="308888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文本框 71"/>
            <p:cNvSpPr txBox="1"/>
            <p:nvPr/>
          </p:nvSpPr>
          <p:spPr>
            <a:xfrm>
              <a:off x="1455482" y="3053517"/>
              <a:ext cx="690880" cy="640080"/>
            </a:xfrm>
            <a:prstGeom prst="rect">
              <a:avLst/>
            </a:prstGeom>
            <a:noFill/>
          </p:spPr>
          <p:txBody>
            <a:bodyPr rtlCol="0" wrap="none">
              <a:spAutoFit/>
            </a:bodyPr>
            <a:lstStyle/>
            <a:p>
              <a:pPr algn="ctr"/>
              <a:r>
                <a:rPr altLang="zh-CN" b="1" lang="en-US" sz="3600">
                  <a:solidFill>
                    <a:schemeClr val="tx1">
                      <a:lumMod val="65000"/>
                      <a:lumOff val="35000"/>
                    </a:schemeClr>
                  </a:solidFill>
                </a:rPr>
                <a:t>01</a:t>
              </a:r>
            </a:p>
          </p:txBody>
        </p:sp>
        <p:sp>
          <p:nvSpPr>
            <p:cNvPr id="73" name="文本框 72"/>
            <p:cNvSpPr txBox="1"/>
            <p:nvPr/>
          </p:nvSpPr>
          <p:spPr>
            <a:xfrm>
              <a:off x="1099883" y="3840033"/>
              <a:ext cx="1402080" cy="457200"/>
            </a:xfrm>
            <a:prstGeom prst="rect">
              <a:avLst/>
            </a:prstGeom>
            <a:noFill/>
          </p:spPr>
          <p:txBody>
            <a:bodyPr rtlCol="0" wrap="none">
              <a:spAutoFit/>
            </a:bodyPr>
            <a:lstStyle/>
            <a:p>
              <a:pPr algn="ctr"/>
              <a:r>
                <a:rPr altLang="en-US" lang="zh-CN" sz="2400">
                  <a:solidFill>
                    <a:srgbClr val="E72410"/>
                  </a:solidFill>
                </a:rPr>
                <a:t>输入标题</a:t>
              </a:r>
            </a:p>
          </p:txBody>
        </p:sp>
        <p:sp>
          <p:nvSpPr>
            <p:cNvPr id="74" name="矩形 73"/>
            <p:cNvSpPr/>
            <p:nvPr/>
          </p:nvSpPr>
          <p:spPr>
            <a:xfrm>
              <a:off x="862685" y="4441886"/>
              <a:ext cx="1876474" cy="914400"/>
            </a:xfrm>
            <a:prstGeom prst="rect">
              <a:avLst/>
            </a:prstGeom>
          </p:spPr>
          <p:txBody>
            <a:bodyPr wrap="square">
              <a:spAutoFit/>
            </a:bodyPr>
            <a:lstStyle/>
            <a:p>
              <a:pPr algn="ctr">
                <a:lnSpc>
                  <a:spcPct val="150000"/>
                </a:lnSpc>
              </a:pP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点击输入文本内容点击输入文本内容点击输入文本内容点击输入文本内容</a:t>
              </a:r>
            </a:p>
          </p:txBody>
        </p:sp>
      </p:grpSp>
      <p:grpSp>
        <p:nvGrpSpPr>
          <p:cNvPr id="75" name="组合 74"/>
          <p:cNvGrpSpPr/>
          <p:nvPr/>
        </p:nvGrpSpPr>
        <p:grpSpPr>
          <a:xfrm>
            <a:off x="3624187" y="2637263"/>
            <a:ext cx="1996068" cy="3088888"/>
            <a:chOff x="802888" y="2653990"/>
            <a:chExt cx="1996068" cy="3088888"/>
          </a:xfrm>
        </p:grpSpPr>
        <p:sp>
          <p:nvSpPr>
            <p:cNvPr id="76" name="矩形 75"/>
            <p:cNvSpPr/>
            <p:nvPr/>
          </p:nvSpPr>
          <p:spPr>
            <a:xfrm>
              <a:off x="802888" y="2653990"/>
              <a:ext cx="1996068" cy="308888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文本框 76"/>
            <p:cNvSpPr txBox="1"/>
            <p:nvPr/>
          </p:nvSpPr>
          <p:spPr>
            <a:xfrm>
              <a:off x="1455482" y="3053517"/>
              <a:ext cx="690880" cy="640080"/>
            </a:xfrm>
            <a:prstGeom prst="rect">
              <a:avLst/>
            </a:prstGeom>
            <a:noFill/>
          </p:spPr>
          <p:txBody>
            <a:bodyPr rtlCol="0" wrap="none">
              <a:spAutoFit/>
            </a:bodyPr>
            <a:lstStyle/>
            <a:p>
              <a:pPr algn="ctr"/>
              <a:r>
                <a:rPr altLang="zh-CN" b="1" lang="en-US" sz="3600">
                  <a:solidFill>
                    <a:schemeClr val="tx1">
                      <a:lumMod val="65000"/>
                      <a:lumOff val="35000"/>
                    </a:schemeClr>
                  </a:solidFill>
                </a:rPr>
                <a:t>02</a:t>
              </a:r>
            </a:p>
          </p:txBody>
        </p:sp>
        <p:sp>
          <p:nvSpPr>
            <p:cNvPr id="78" name="文本框 77"/>
            <p:cNvSpPr txBox="1"/>
            <p:nvPr/>
          </p:nvSpPr>
          <p:spPr>
            <a:xfrm>
              <a:off x="1099882" y="3840033"/>
              <a:ext cx="1402080" cy="457200"/>
            </a:xfrm>
            <a:prstGeom prst="rect">
              <a:avLst/>
            </a:prstGeom>
            <a:noFill/>
          </p:spPr>
          <p:txBody>
            <a:bodyPr rtlCol="0" wrap="none">
              <a:spAutoFit/>
            </a:bodyPr>
            <a:lstStyle/>
            <a:p>
              <a:pPr algn="ctr"/>
              <a:r>
                <a:rPr altLang="en-US" lang="zh-CN" sz="2400">
                  <a:solidFill>
                    <a:srgbClr val="E72410"/>
                  </a:solidFill>
                  <a:sym typeface="+mn-ea"/>
                </a:rPr>
                <a:t>输入标题</a:t>
              </a:r>
            </a:p>
          </p:txBody>
        </p:sp>
        <p:sp>
          <p:nvSpPr>
            <p:cNvPr id="79" name="矩形 78"/>
            <p:cNvSpPr/>
            <p:nvPr/>
          </p:nvSpPr>
          <p:spPr>
            <a:xfrm>
              <a:off x="862685" y="4441886"/>
              <a:ext cx="1876474" cy="914400"/>
            </a:xfrm>
            <a:prstGeom prst="rect">
              <a:avLst/>
            </a:prstGeom>
          </p:spPr>
          <p:txBody>
            <a:bodyPr wrap="square">
              <a:spAutoFit/>
            </a:bodyPr>
            <a:lstStyle/>
            <a:p>
              <a:pPr algn="ctr">
                <a:lnSpc>
                  <a:spcPct val="150000"/>
                </a:lnSpc>
              </a:pP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点击输入文本内容点击输入文本内容点击输入文本内容点击输入文本内容</a:t>
              </a:r>
            </a:p>
          </p:txBody>
        </p:sp>
      </p:grpSp>
      <p:grpSp>
        <p:nvGrpSpPr>
          <p:cNvPr id="80" name="组合 79"/>
          <p:cNvGrpSpPr/>
          <p:nvPr/>
        </p:nvGrpSpPr>
        <p:grpSpPr>
          <a:xfrm>
            <a:off x="6408275" y="2637263"/>
            <a:ext cx="1996068" cy="3088888"/>
            <a:chOff x="802888" y="2653990"/>
            <a:chExt cx="1996068" cy="3088888"/>
          </a:xfrm>
        </p:grpSpPr>
        <p:sp>
          <p:nvSpPr>
            <p:cNvPr id="81" name="矩形 80"/>
            <p:cNvSpPr/>
            <p:nvPr/>
          </p:nvSpPr>
          <p:spPr>
            <a:xfrm>
              <a:off x="802888" y="2653990"/>
              <a:ext cx="1996068" cy="308888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文本框 81"/>
            <p:cNvSpPr txBox="1"/>
            <p:nvPr/>
          </p:nvSpPr>
          <p:spPr>
            <a:xfrm>
              <a:off x="1455482" y="3053517"/>
              <a:ext cx="690880" cy="640080"/>
            </a:xfrm>
            <a:prstGeom prst="rect">
              <a:avLst/>
            </a:prstGeom>
            <a:noFill/>
          </p:spPr>
          <p:txBody>
            <a:bodyPr rtlCol="0" wrap="none">
              <a:spAutoFit/>
            </a:bodyPr>
            <a:lstStyle/>
            <a:p>
              <a:pPr algn="ctr"/>
              <a:r>
                <a:rPr altLang="zh-CN" b="1" lang="en-US" sz="3600">
                  <a:solidFill>
                    <a:schemeClr val="tx1">
                      <a:lumMod val="65000"/>
                      <a:lumOff val="35000"/>
                    </a:schemeClr>
                  </a:solidFill>
                </a:rPr>
                <a:t>03</a:t>
              </a:r>
            </a:p>
          </p:txBody>
        </p:sp>
        <p:sp>
          <p:nvSpPr>
            <p:cNvPr id="83" name="文本框 82"/>
            <p:cNvSpPr txBox="1"/>
            <p:nvPr/>
          </p:nvSpPr>
          <p:spPr>
            <a:xfrm>
              <a:off x="1099882" y="3840033"/>
              <a:ext cx="1402080" cy="457200"/>
            </a:xfrm>
            <a:prstGeom prst="rect">
              <a:avLst/>
            </a:prstGeom>
            <a:noFill/>
          </p:spPr>
          <p:txBody>
            <a:bodyPr rtlCol="0" wrap="none">
              <a:spAutoFit/>
            </a:bodyPr>
            <a:lstStyle/>
            <a:p>
              <a:pPr algn="ctr"/>
              <a:r>
                <a:rPr altLang="en-US" lang="zh-CN" sz="2400">
                  <a:solidFill>
                    <a:srgbClr val="E72410"/>
                  </a:solidFill>
                  <a:sym typeface="+mn-ea"/>
                </a:rPr>
                <a:t>输入标题</a:t>
              </a:r>
            </a:p>
          </p:txBody>
        </p:sp>
        <p:sp>
          <p:nvSpPr>
            <p:cNvPr id="84" name="矩形 83"/>
            <p:cNvSpPr/>
            <p:nvPr/>
          </p:nvSpPr>
          <p:spPr>
            <a:xfrm>
              <a:off x="862686" y="4441886"/>
              <a:ext cx="1876474" cy="914400"/>
            </a:xfrm>
            <a:prstGeom prst="rect">
              <a:avLst/>
            </a:prstGeom>
          </p:spPr>
          <p:txBody>
            <a:bodyPr wrap="square">
              <a:spAutoFit/>
            </a:bodyPr>
            <a:lstStyle/>
            <a:p>
              <a:pPr algn="ctr">
                <a:lnSpc>
                  <a:spcPct val="150000"/>
                </a:lnSpc>
              </a:pP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点击输入文本内容点击输入文本内容点击输入文本内容点击输入文本内容</a:t>
              </a:r>
            </a:p>
          </p:txBody>
        </p:sp>
      </p:grpSp>
      <p:grpSp>
        <p:nvGrpSpPr>
          <p:cNvPr id="85" name="组合 84"/>
          <p:cNvGrpSpPr/>
          <p:nvPr/>
        </p:nvGrpSpPr>
        <p:grpSpPr>
          <a:xfrm>
            <a:off x="9192363" y="2637263"/>
            <a:ext cx="1996068" cy="3088888"/>
            <a:chOff x="802888" y="2653990"/>
            <a:chExt cx="1996068" cy="3088888"/>
          </a:xfrm>
        </p:grpSpPr>
        <p:sp>
          <p:nvSpPr>
            <p:cNvPr id="86" name="矩形 85"/>
            <p:cNvSpPr/>
            <p:nvPr/>
          </p:nvSpPr>
          <p:spPr>
            <a:xfrm>
              <a:off x="802888" y="2653990"/>
              <a:ext cx="1996068" cy="308888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文本框 86"/>
            <p:cNvSpPr txBox="1"/>
            <p:nvPr/>
          </p:nvSpPr>
          <p:spPr>
            <a:xfrm>
              <a:off x="1455482" y="3053517"/>
              <a:ext cx="690880" cy="640080"/>
            </a:xfrm>
            <a:prstGeom prst="rect">
              <a:avLst/>
            </a:prstGeom>
            <a:noFill/>
          </p:spPr>
          <p:txBody>
            <a:bodyPr rtlCol="0" wrap="none">
              <a:spAutoFit/>
            </a:bodyPr>
            <a:lstStyle/>
            <a:p>
              <a:pPr algn="ctr"/>
              <a:r>
                <a:rPr altLang="zh-CN" b="1" lang="en-US" sz="3600">
                  <a:solidFill>
                    <a:schemeClr val="tx1">
                      <a:lumMod val="65000"/>
                      <a:lumOff val="35000"/>
                    </a:schemeClr>
                  </a:solidFill>
                </a:rPr>
                <a:t>04</a:t>
              </a:r>
            </a:p>
          </p:txBody>
        </p:sp>
        <p:sp>
          <p:nvSpPr>
            <p:cNvPr id="88" name="文本框 87"/>
            <p:cNvSpPr txBox="1"/>
            <p:nvPr/>
          </p:nvSpPr>
          <p:spPr>
            <a:xfrm>
              <a:off x="1099882" y="3840033"/>
              <a:ext cx="1402080" cy="457200"/>
            </a:xfrm>
            <a:prstGeom prst="rect">
              <a:avLst/>
            </a:prstGeom>
            <a:noFill/>
          </p:spPr>
          <p:txBody>
            <a:bodyPr rtlCol="0" wrap="none">
              <a:spAutoFit/>
            </a:bodyPr>
            <a:lstStyle/>
            <a:p>
              <a:pPr algn="ctr"/>
              <a:r>
                <a:rPr altLang="en-US" lang="zh-CN" sz="2400">
                  <a:solidFill>
                    <a:srgbClr val="E72410"/>
                  </a:solidFill>
                  <a:sym typeface="+mn-ea"/>
                </a:rPr>
                <a:t>输入标题</a:t>
              </a:r>
            </a:p>
          </p:txBody>
        </p:sp>
        <p:sp>
          <p:nvSpPr>
            <p:cNvPr id="89" name="矩形 88"/>
            <p:cNvSpPr/>
            <p:nvPr/>
          </p:nvSpPr>
          <p:spPr>
            <a:xfrm>
              <a:off x="862686" y="4441886"/>
              <a:ext cx="1876474" cy="914400"/>
            </a:xfrm>
            <a:prstGeom prst="rect">
              <a:avLst/>
            </a:prstGeom>
          </p:spPr>
          <p:txBody>
            <a:bodyPr wrap="square">
              <a:spAutoFit/>
            </a:bodyPr>
            <a:lstStyle/>
            <a:p>
              <a:pPr algn="ctr">
                <a:lnSpc>
                  <a:spcPct val="150000"/>
                </a:lnSpc>
              </a:pP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点击输入文本内容点击输入文本内容点击输入文本内容点击输入文本内容</a:t>
              </a:r>
            </a:p>
          </p:txBody>
        </p:sp>
      </p:grpSp>
    </p:spTree>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2" presetSubtype="4">
                                  <p:stCondLst>
                                    <p:cond delay="0"/>
                                  </p:stCondLst>
                                  <p:childTnLst>
                                    <p:set>
                                      <p:cBhvr>
                                        <p:cTn dur="1" fill="hold" id="6">
                                          <p:stCondLst>
                                            <p:cond delay="0"/>
                                          </p:stCondLst>
                                        </p:cTn>
                                        <p:tgtEl>
                                          <p:spTgt spid="70"/>
                                        </p:tgtEl>
                                        <p:attrNameLst>
                                          <p:attrName>style.visibility</p:attrName>
                                        </p:attrNameLst>
                                      </p:cBhvr>
                                      <p:to>
                                        <p:strVal val="visible"/>
                                      </p:to>
                                    </p:set>
                                    <p:anim calcmode="lin" valueType="num">
                                      <p:cBhvr additive="base">
                                        <p:cTn dur="500" fill="hold" id="7"/>
                                        <p:tgtEl>
                                          <p:spTgt spid="70"/>
                                        </p:tgtEl>
                                        <p:attrNameLst>
                                          <p:attrName>ppt_x</p:attrName>
                                        </p:attrNameLst>
                                      </p:cBhvr>
                                      <p:tavLst>
                                        <p:tav tm="0">
                                          <p:val>
                                            <p:strVal val="#ppt_x"/>
                                          </p:val>
                                        </p:tav>
                                        <p:tav tm="100000">
                                          <p:val>
                                            <p:strVal val="#ppt_x"/>
                                          </p:val>
                                        </p:tav>
                                      </p:tavLst>
                                    </p:anim>
                                    <p:anim calcmode="lin" valueType="num">
                                      <p:cBhvr additive="base">
                                        <p:cTn dur="500" fill="hold" id="8"/>
                                        <p:tgtEl>
                                          <p:spTgt spid="70"/>
                                        </p:tgtEl>
                                        <p:attrNameLst>
                                          <p:attrName>ppt_y</p:attrName>
                                        </p:attrNameLst>
                                      </p:cBhvr>
                                      <p:tavLst>
                                        <p:tav tm="0">
                                          <p:val>
                                            <p:strVal val="1+#ppt_h/2"/>
                                          </p:val>
                                        </p:tav>
                                        <p:tav tm="100000">
                                          <p:val>
                                            <p:strVal val="#ppt_y"/>
                                          </p:val>
                                        </p:tav>
                                      </p:tavLst>
                                    </p:anim>
                                  </p:childTnLst>
                                </p:cTn>
                              </p:par>
                              <p:par>
                                <p:cTn decel="100000" fill="hold" id="9" nodeType="withEffect" presetClass="entr" presetID="2" presetSubtype="4">
                                  <p:stCondLst>
                                    <p:cond delay="250"/>
                                  </p:stCondLst>
                                  <p:childTnLst>
                                    <p:set>
                                      <p:cBhvr>
                                        <p:cTn dur="1" fill="hold" id="10">
                                          <p:stCondLst>
                                            <p:cond delay="0"/>
                                          </p:stCondLst>
                                        </p:cTn>
                                        <p:tgtEl>
                                          <p:spTgt spid="75"/>
                                        </p:tgtEl>
                                        <p:attrNameLst>
                                          <p:attrName>style.visibility</p:attrName>
                                        </p:attrNameLst>
                                      </p:cBhvr>
                                      <p:to>
                                        <p:strVal val="visible"/>
                                      </p:to>
                                    </p:set>
                                    <p:anim calcmode="lin" valueType="num">
                                      <p:cBhvr additive="base">
                                        <p:cTn dur="500" fill="hold" id="11"/>
                                        <p:tgtEl>
                                          <p:spTgt spid="75"/>
                                        </p:tgtEl>
                                        <p:attrNameLst>
                                          <p:attrName>ppt_x</p:attrName>
                                        </p:attrNameLst>
                                      </p:cBhvr>
                                      <p:tavLst>
                                        <p:tav tm="0">
                                          <p:val>
                                            <p:strVal val="#ppt_x"/>
                                          </p:val>
                                        </p:tav>
                                        <p:tav tm="100000">
                                          <p:val>
                                            <p:strVal val="#ppt_x"/>
                                          </p:val>
                                        </p:tav>
                                      </p:tavLst>
                                    </p:anim>
                                    <p:anim calcmode="lin" valueType="num">
                                      <p:cBhvr additive="base">
                                        <p:cTn dur="500" fill="hold" id="12"/>
                                        <p:tgtEl>
                                          <p:spTgt spid="75"/>
                                        </p:tgtEl>
                                        <p:attrNameLst>
                                          <p:attrName>ppt_y</p:attrName>
                                        </p:attrNameLst>
                                      </p:cBhvr>
                                      <p:tavLst>
                                        <p:tav tm="0">
                                          <p:val>
                                            <p:strVal val="1+#ppt_h/2"/>
                                          </p:val>
                                        </p:tav>
                                        <p:tav tm="100000">
                                          <p:val>
                                            <p:strVal val="#ppt_y"/>
                                          </p:val>
                                        </p:tav>
                                      </p:tavLst>
                                    </p:anim>
                                  </p:childTnLst>
                                </p:cTn>
                              </p:par>
                              <p:par>
                                <p:cTn decel="100000" fill="hold" id="13" nodeType="withEffect" presetClass="entr" presetID="2" presetSubtype="4">
                                  <p:stCondLst>
                                    <p:cond delay="500"/>
                                  </p:stCondLst>
                                  <p:childTnLst>
                                    <p:set>
                                      <p:cBhvr>
                                        <p:cTn dur="1" fill="hold" id="14">
                                          <p:stCondLst>
                                            <p:cond delay="0"/>
                                          </p:stCondLst>
                                        </p:cTn>
                                        <p:tgtEl>
                                          <p:spTgt spid="80"/>
                                        </p:tgtEl>
                                        <p:attrNameLst>
                                          <p:attrName>style.visibility</p:attrName>
                                        </p:attrNameLst>
                                      </p:cBhvr>
                                      <p:to>
                                        <p:strVal val="visible"/>
                                      </p:to>
                                    </p:set>
                                    <p:anim calcmode="lin" valueType="num">
                                      <p:cBhvr additive="base">
                                        <p:cTn dur="500" fill="hold" id="15"/>
                                        <p:tgtEl>
                                          <p:spTgt spid="80"/>
                                        </p:tgtEl>
                                        <p:attrNameLst>
                                          <p:attrName>ppt_x</p:attrName>
                                        </p:attrNameLst>
                                      </p:cBhvr>
                                      <p:tavLst>
                                        <p:tav tm="0">
                                          <p:val>
                                            <p:strVal val="#ppt_x"/>
                                          </p:val>
                                        </p:tav>
                                        <p:tav tm="100000">
                                          <p:val>
                                            <p:strVal val="#ppt_x"/>
                                          </p:val>
                                        </p:tav>
                                      </p:tavLst>
                                    </p:anim>
                                    <p:anim calcmode="lin" valueType="num">
                                      <p:cBhvr additive="base">
                                        <p:cTn dur="500" fill="hold" id="16"/>
                                        <p:tgtEl>
                                          <p:spTgt spid="80"/>
                                        </p:tgtEl>
                                        <p:attrNameLst>
                                          <p:attrName>ppt_y</p:attrName>
                                        </p:attrNameLst>
                                      </p:cBhvr>
                                      <p:tavLst>
                                        <p:tav tm="0">
                                          <p:val>
                                            <p:strVal val="1+#ppt_h/2"/>
                                          </p:val>
                                        </p:tav>
                                        <p:tav tm="100000">
                                          <p:val>
                                            <p:strVal val="#ppt_y"/>
                                          </p:val>
                                        </p:tav>
                                      </p:tavLst>
                                    </p:anim>
                                  </p:childTnLst>
                                </p:cTn>
                              </p:par>
                              <p:par>
                                <p:cTn decel="100000" fill="hold" id="17" nodeType="withEffect" presetClass="entr" presetID="2" presetSubtype="4">
                                  <p:stCondLst>
                                    <p:cond delay="750"/>
                                  </p:stCondLst>
                                  <p:childTnLst>
                                    <p:set>
                                      <p:cBhvr>
                                        <p:cTn dur="1" fill="hold" id="18">
                                          <p:stCondLst>
                                            <p:cond delay="0"/>
                                          </p:stCondLst>
                                        </p:cTn>
                                        <p:tgtEl>
                                          <p:spTgt spid="85"/>
                                        </p:tgtEl>
                                        <p:attrNameLst>
                                          <p:attrName>style.visibility</p:attrName>
                                        </p:attrNameLst>
                                      </p:cBhvr>
                                      <p:to>
                                        <p:strVal val="visible"/>
                                      </p:to>
                                    </p:set>
                                    <p:anim calcmode="lin" valueType="num">
                                      <p:cBhvr additive="base">
                                        <p:cTn dur="500" fill="hold" id="19"/>
                                        <p:tgtEl>
                                          <p:spTgt spid="85"/>
                                        </p:tgtEl>
                                        <p:attrNameLst>
                                          <p:attrName>ppt_x</p:attrName>
                                        </p:attrNameLst>
                                      </p:cBhvr>
                                      <p:tavLst>
                                        <p:tav tm="0">
                                          <p:val>
                                            <p:strVal val="#ppt_x"/>
                                          </p:val>
                                        </p:tav>
                                        <p:tav tm="100000">
                                          <p:val>
                                            <p:strVal val="#ppt_x"/>
                                          </p:val>
                                        </p:tav>
                                      </p:tavLst>
                                    </p:anim>
                                    <p:anim calcmode="lin" valueType="num">
                                      <p:cBhvr additive="base">
                                        <p:cTn dur="500" fill="hold" id="20"/>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0" name="组合 49"/>
          <p:cNvGrpSpPr/>
          <p:nvPr/>
        </p:nvGrpSpPr>
        <p:grpSpPr>
          <a:xfrm>
            <a:off x="7960274" y="1797830"/>
            <a:ext cx="3037927" cy="1941144"/>
            <a:chOff x="7960274" y="1670830"/>
            <a:chExt cx="3037927" cy="1941144"/>
          </a:xfrm>
        </p:grpSpPr>
        <p:sp>
          <p:nvSpPr>
            <p:cNvPr id="5" name="ïṩḷíḑê"/>
            <p:cNvSpPr/>
            <p:nvPr/>
          </p:nvSpPr>
          <p:spPr>
            <a:xfrm>
              <a:off x="7960274" y="1670830"/>
              <a:ext cx="3037927" cy="1938316"/>
            </a:xfrm>
            <a:prstGeom prst="rect">
              <a:avLst/>
            </a:prstGeom>
            <a:blipFill>
              <a:blip r:embed="rId3"/>
              <a:stretch>
                <a:fillRect b="-2208" t="-2238"/>
              </a:stretch>
            </a:blipFill>
            <a:ln algn="ctr" cap="flat" cmpd="sng" w="12700">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ïṩlïḍê"/>
            <p:cNvSpPr/>
            <p:nvPr/>
          </p:nvSpPr>
          <p:spPr>
            <a:xfrm>
              <a:off x="7960274" y="1670830"/>
              <a:ext cx="3037927" cy="1938316"/>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ïṩḷíḑê"/>
            <p:cNvSpPr/>
            <p:nvPr/>
          </p:nvSpPr>
          <p:spPr>
            <a:xfrm>
              <a:off x="7960274" y="3251200"/>
              <a:ext cx="3037927" cy="360774"/>
            </a:xfrm>
            <a:prstGeom prst="rect">
              <a:avLst/>
            </a:prstGeom>
            <a:solidFill>
              <a:schemeClr val="accent1"/>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1" name="ïṩlïḍê"/>
            <p:cNvSpPr/>
            <p:nvPr/>
          </p:nvSpPr>
          <p:spPr>
            <a:xfrm>
              <a:off x="7960274" y="3251200"/>
              <a:ext cx="3037927" cy="360774"/>
            </a:xfrm>
            <a:prstGeom prst="rect">
              <a:avLst/>
            </a:prstGeom>
            <a:gradFill>
              <a:gsLst>
                <a:gs pos="50000">
                  <a:schemeClr val="accent1">
                    <a:lumMod val="75000"/>
                  </a:schemeClr>
                </a:gs>
                <a:gs pos="50000">
                  <a:schemeClr val="accent1"/>
                </a:gs>
              </a:gsLst>
              <a:lin ang="2700000" scaled="1"/>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2" name="文本框 41"/>
            <p:cNvSpPr txBox="1"/>
            <p:nvPr/>
          </p:nvSpPr>
          <p:spPr>
            <a:xfrm>
              <a:off x="8412346" y="3241715"/>
              <a:ext cx="2133781" cy="365760"/>
            </a:xfrm>
            <a:prstGeom prst="rect">
              <a:avLst/>
            </a:prstGeom>
            <a:noFill/>
          </p:spPr>
          <p:txBody>
            <a:bodyPr rtlCol="0" wrap="square">
              <a:spAutoFit/>
              <a:scene3d>
                <a:camera prst="orthographicFront"/>
                <a:lightRig dir="t" rig="threePt"/>
              </a:scene3d>
              <a:sp3d contourW="12700"/>
            </a:bodyPr>
            <a:lstStyle/>
            <a:p>
              <a:pPr algn="ctr"/>
              <a:r>
                <a:rPr altLang="en-US" b="1" lang="zh-CN" smtClean="0">
                  <a:solidFill>
                    <a:schemeClr val="bg1"/>
                  </a:solidFill>
                  <a:latin charset="0" panose="020b0502020202020204" pitchFamily="34" typeface="Century Gothic"/>
                </a:rPr>
                <a:t>标题文字添加</a:t>
              </a:r>
            </a:p>
          </p:txBody>
        </p:sp>
      </p:grpSp>
      <p:grpSp>
        <p:nvGrpSpPr>
          <p:cNvPr id="51" name="组合 50"/>
          <p:cNvGrpSpPr/>
          <p:nvPr/>
        </p:nvGrpSpPr>
        <p:grpSpPr>
          <a:xfrm>
            <a:off x="7960274" y="4010508"/>
            <a:ext cx="3037927" cy="1951016"/>
            <a:chOff x="7960274" y="3959708"/>
            <a:chExt cx="3037927" cy="1951016"/>
          </a:xfrm>
        </p:grpSpPr>
        <p:sp>
          <p:nvSpPr>
            <p:cNvPr id="8" name="íṥḷïḋe"/>
            <p:cNvSpPr/>
            <p:nvPr/>
          </p:nvSpPr>
          <p:spPr>
            <a:xfrm>
              <a:off x="7960274" y="3959708"/>
              <a:ext cx="3037927" cy="1938316"/>
            </a:xfrm>
            <a:prstGeom prst="rect">
              <a:avLst/>
            </a:prstGeom>
            <a:blipFill>
              <a:blip r:embed="rId4"/>
              <a:stretch>
                <a:fillRect b="-2027" t="-2053"/>
              </a:stretch>
            </a:blipFill>
            <a:ln algn="ctr" cap="flat" cmpd="sng" w="12700">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îşḻídè"/>
            <p:cNvSpPr/>
            <p:nvPr/>
          </p:nvSpPr>
          <p:spPr>
            <a:xfrm>
              <a:off x="7960274" y="3969580"/>
              <a:ext cx="3037927" cy="1938316"/>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7" name="íṥḷïḋe"/>
            <p:cNvSpPr/>
            <p:nvPr/>
          </p:nvSpPr>
          <p:spPr>
            <a:xfrm>
              <a:off x="7960274" y="5540078"/>
              <a:ext cx="3037927" cy="360774"/>
            </a:xfrm>
            <a:prstGeom prst="rect">
              <a:avLst/>
            </a:prstGeom>
            <a:solidFill>
              <a:schemeClr val="accent1"/>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îşḻídè"/>
            <p:cNvSpPr/>
            <p:nvPr/>
          </p:nvSpPr>
          <p:spPr>
            <a:xfrm>
              <a:off x="7960274" y="5549950"/>
              <a:ext cx="3037927" cy="360774"/>
            </a:xfrm>
            <a:prstGeom prst="rect">
              <a:avLst/>
            </a:prstGeom>
            <a:gradFill>
              <a:gsLst>
                <a:gs pos="50000">
                  <a:schemeClr val="accent1">
                    <a:lumMod val="75000"/>
                  </a:schemeClr>
                </a:gs>
                <a:gs pos="50000">
                  <a:schemeClr val="accent1"/>
                </a:gs>
              </a:gsLst>
              <a:lin ang="2700000" scaled="1"/>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3" name="文本框 42"/>
            <p:cNvSpPr txBox="1"/>
            <p:nvPr/>
          </p:nvSpPr>
          <p:spPr>
            <a:xfrm>
              <a:off x="8412346" y="5528692"/>
              <a:ext cx="2133781" cy="365760"/>
            </a:xfrm>
            <a:prstGeom prst="rect">
              <a:avLst/>
            </a:prstGeom>
            <a:noFill/>
          </p:spPr>
          <p:txBody>
            <a:bodyPr rtlCol="0" wrap="square">
              <a:spAutoFit/>
              <a:scene3d>
                <a:camera prst="orthographicFront"/>
                <a:lightRig dir="t" rig="threePt"/>
              </a:scene3d>
              <a:sp3d contourW="12700"/>
            </a:bodyPr>
            <a:lstStyle/>
            <a:p>
              <a:pPr algn="ctr"/>
              <a:r>
                <a:rPr altLang="en-US" b="1" lang="zh-CN" smtClean="0">
                  <a:solidFill>
                    <a:schemeClr val="bg1"/>
                  </a:solidFill>
                  <a:latin charset="0" panose="020b0502020202020204" pitchFamily="34" typeface="Century Gothic"/>
                </a:rPr>
                <a:t>标题文字添加</a:t>
              </a:r>
            </a:p>
          </p:txBody>
        </p:sp>
      </p:grpSp>
      <p:grpSp>
        <p:nvGrpSpPr>
          <p:cNvPr id="49" name="组合 48"/>
          <p:cNvGrpSpPr/>
          <p:nvPr/>
        </p:nvGrpSpPr>
        <p:grpSpPr>
          <a:xfrm>
            <a:off x="4568380" y="1797830"/>
            <a:ext cx="3037927" cy="1941144"/>
            <a:chOff x="4568380" y="1670830"/>
            <a:chExt cx="3037927" cy="1941144"/>
          </a:xfrm>
        </p:grpSpPr>
        <p:sp>
          <p:nvSpPr>
            <p:cNvPr id="4" name="ïṩḷiḓê"/>
            <p:cNvSpPr/>
            <p:nvPr/>
          </p:nvSpPr>
          <p:spPr>
            <a:xfrm>
              <a:off x="4568380" y="1670830"/>
              <a:ext cx="3037927" cy="1938316"/>
            </a:xfrm>
            <a:prstGeom prst="rect">
              <a:avLst/>
            </a:prstGeom>
            <a:blipFill>
              <a:blip r:embed="rId5"/>
              <a:stretch>
                <a:fillRect b="-8717" t="-8831"/>
              </a:stretch>
            </a:blipFill>
            <a:ln algn="ctr" cap="flat" cmpd="sng" w="12700">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íSľiďé"/>
            <p:cNvSpPr/>
            <p:nvPr/>
          </p:nvSpPr>
          <p:spPr>
            <a:xfrm>
              <a:off x="4568380" y="1670830"/>
              <a:ext cx="3037927" cy="1938316"/>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3" name="ïṩḷiḓê"/>
            <p:cNvSpPr/>
            <p:nvPr/>
          </p:nvSpPr>
          <p:spPr>
            <a:xfrm>
              <a:off x="4568380" y="3251200"/>
              <a:ext cx="3037927" cy="360774"/>
            </a:xfrm>
            <a:prstGeom prst="rect">
              <a:avLst/>
            </a:prstGeom>
            <a:solidFill>
              <a:schemeClr val="accent1"/>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0" name="íSľiďé"/>
            <p:cNvSpPr/>
            <p:nvPr/>
          </p:nvSpPr>
          <p:spPr>
            <a:xfrm>
              <a:off x="4568380" y="3251200"/>
              <a:ext cx="3037927" cy="360774"/>
            </a:xfrm>
            <a:prstGeom prst="rect">
              <a:avLst/>
            </a:prstGeom>
            <a:gradFill>
              <a:gsLst>
                <a:gs pos="50000">
                  <a:schemeClr val="accent1">
                    <a:lumMod val="75000"/>
                  </a:schemeClr>
                </a:gs>
                <a:gs pos="50000">
                  <a:schemeClr val="accent1"/>
                </a:gs>
              </a:gsLst>
              <a:lin ang="2700000" scaled="1"/>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4" name="文本框 43"/>
            <p:cNvSpPr txBox="1"/>
            <p:nvPr/>
          </p:nvSpPr>
          <p:spPr>
            <a:xfrm>
              <a:off x="5029109" y="3241715"/>
              <a:ext cx="2133781" cy="365760"/>
            </a:xfrm>
            <a:prstGeom prst="rect">
              <a:avLst/>
            </a:prstGeom>
            <a:noFill/>
          </p:spPr>
          <p:txBody>
            <a:bodyPr rtlCol="0" wrap="square">
              <a:spAutoFit/>
              <a:scene3d>
                <a:camera prst="orthographicFront"/>
                <a:lightRig dir="t" rig="threePt"/>
              </a:scene3d>
              <a:sp3d contourW="12700"/>
            </a:bodyPr>
            <a:lstStyle/>
            <a:p>
              <a:pPr algn="ctr"/>
              <a:r>
                <a:rPr altLang="en-US" b="1" lang="zh-CN" smtClean="0">
                  <a:solidFill>
                    <a:schemeClr val="bg1"/>
                  </a:solidFill>
                  <a:latin charset="0" panose="020b0502020202020204" pitchFamily="34" typeface="Century Gothic"/>
                </a:rPr>
                <a:t>标题文字添加</a:t>
              </a:r>
            </a:p>
          </p:txBody>
        </p:sp>
      </p:grpSp>
      <p:grpSp>
        <p:nvGrpSpPr>
          <p:cNvPr id="52" name="组合 51"/>
          <p:cNvGrpSpPr/>
          <p:nvPr/>
        </p:nvGrpSpPr>
        <p:grpSpPr>
          <a:xfrm>
            <a:off x="4568380" y="4010508"/>
            <a:ext cx="3037927" cy="1951016"/>
            <a:chOff x="4568380" y="3959708"/>
            <a:chExt cx="3037927" cy="1951016"/>
          </a:xfrm>
        </p:grpSpPr>
        <p:sp>
          <p:nvSpPr>
            <p:cNvPr id="7" name="íšľíḑè"/>
            <p:cNvSpPr/>
            <p:nvPr/>
          </p:nvSpPr>
          <p:spPr>
            <a:xfrm>
              <a:off x="4568380" y="3959708"/>
              <a:ext cx="3037927" cy="1938316"/>
            </a:xfrm>
            <a:prstGeom prst="rect">
              <a:avLst/>
            </a:prstGeom>
            <a:blipFill>
              <a:blip r:embed="rId6"/>
              <a:stretch>
                <a:fillRect b="-2027" t="-2053"/>
              </a:stretch>
            </a:blipFill>
            <a:ln algn="ctr" cap="flat" cmpd="sng" w="12700">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išlîḓè"/>
            <p:cNvSpPr/>
            <p:nvPr/>
          </p:nvSpPr>
          <p:spPr>
            <a:xfrm>
              <a:off x="4568380" y="3969580"/>
              <a:ext cx="3037927" cy="1938316"/>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íšľíḑè"/>
            <p:cNvSpPr/>
            <p:nvPr/>
          </p:nvSpPr>
          <p:spPr>
            <a:xfrm>
              <a:off x="4568380" y="5540078"/>
              <a:ext cx="3037927" cy="360774"/>
            </a:xfrm>
            <a:prstGeom prst="rect">
              <a:avLst/>
            </a:prstGeom>
            <a:solidFill>
              <a:schemeClr val="accent1"/>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3" name="išlîḓè"/>
            <p:cNvSpPr/>
            <p:nvPr/>
          </p:nvSpPr>
          <p:spPr>
            <a:xfrm>
              <a:off x="4568380" y="5549950"/>
              <a:ext cx="3037927" cy="360774"/>
            </a:xfrm>
            <a:prstGeom prst="rect">
              <a:avLst/>
            </a:prstGeom>
            <a:gradFill>
              <a:gsLst>
                <a:gs pos="50000">
                  <a:schemeClr val="accent1">
                    <a:lumMod val="75000"/>
                  </a:schemeClr>
                </a:gs>
                <a:gs pos="50000">
                  <a:schemeClr val="accent1"/>
                </a:gs>
              </a:gsLst>
              <a:lin ang="2700000" scaled="1"/>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5" name="文本框 44"/>
            <p:cNvSpPr txBox="1"/>
            <p:nvPr/>
          </p:nvSpPr>
          <p:spPr>
            <a:xfrm>
              <a:off x="5029109" y="5528692"/>
              <a:ext cx="2133781" cy="365760"/>
            </a:xfrm>
            <a:prstGeom prst="rect">
              <a:avLst/>
            </a:prstGeom>
            <a:noFill/>
          </p:spPr>
          <p:txBody>
            <a:bodyPr rtlCol="0" wrap="square">
              <a:spAutoFit/>
              <a:scene3d>
                <a:camera prst="orthographicFront"/>
                <a:lightRig dir="t" rig="threePt"/>
              </a:scene3d>
              <a:sp3d contourW="12700"/>
            </a:bodyPr>
            <a:lstStyle/>
            <a:p>
              <a:pPr algn="ctr"/>
              <a:r>
                <a:rPr altLang="en-US" b="1" lang="zh-CN" smtClean="0">
                  <a:solidFill>
                    <a:schemeClr val="bg1"/>
                  </a:solidFill>
                  <a:latin charset="0" panose="020b0502020202020204" pitchFamily="34" typeface="Century Gothic"/>
                </a:rPr>
                <a:t>标题文字添加</a:t>
              </a:r>
            </a:p>
          </p:txBody>
        </p:sp>
      </p:grpSp>
      <p:grpSp>
        <p:nvGrpSpPr>
          <p:cNvPr id="48" name="组合 47"/>
          <p:cNvGrpSpPr/>
          <p:nvPr/>
        </p:nvGrpSpPr>
        <p:grpSpPr>
          <a:xfrm>
            <a:off x="1193801" y="1797830"/>
            <a:ext cx="3037927" cy="1941144"/>
            <a:chOff x="1193801" y="1670830"/>
            <a:chExt cx="3037927" cy="1941144"/>
          </a:xfrm>
        </p:grpSpPr>
        <p:sp>
          <p:nvSpPr>
            <p:cNvPr id="9" name="îsliďé"/>
            <p:cNvSpPr/>
            <p:nvPr/>
          </p:nvSpPr>
          <p:spPr>
            <a:xfrm>
              <a:off x="1193801" y="1670830"/>
              <a:ext cx="3037927" cy="1938316"/>
            </a:xfrm>
            <a:prstGeom prst="rect">
              <a:avLst/>
            </a:prstGeom>
            <a:blipFill>
              <a:blip r:embed="rId7"/>
              <a:stretch>
                <a:fillRect b="-2087" t="-2114"/>
              </a:stretch>
            </a:blipFill>
            <a:ln algn="ctr" cap="flat" cmpd="sng" w="12700">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îSľíḓe"/>
            <p:cNvSpPr/>
            <p:nvPr/>
          </p:nvSpPr>
          <p:spPr>
            <a:xfrm>
              <a:off x="1193801" y="1670830"/>
              <a:ext cx="3037927" cy="1938316"/>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îsliďé"/>
            <p:cNvSpPr/>
            <p:nvPr/>
          </p:nvSpPr>
          <p:spPr>
            <a:xfrm>
              <a:off x="1193801" y="3251200"/>
              <a:ext cx="3037927" cy="360774"/>
            </a:xfrm>
            <a:prstGeom prst="rect">
              <a:avLst/>
            </a:prstGeom>
            <a:solidFill>
              <a:schemeClr val="accent1"/>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9" name="îSľíḓe"/>
            <p:cNvSpPr/>
            <p:nvPr/>
          </p:nvSpPr>
          <p:spPr>
            <a:xfrm>
              <a:off x="1193801" y="3251200"/>
              <a:ext cx="3037927" cy="360774"/>
            </a:xfrm>
            <a:prstGeom prst="rect">
              <a:avLst/>
            </a:prstGeom>
            <a:gradFill>
              <a:gsLst>
                <a:gs pos="50000">
                  <a:schemeClr val="accent1">
                    <a:lumMod val="75000"/>
                  </a:schemeClr>
                </a:gs>
                <a:gs pos="50000">
                  <a:schemeClr val="accent1"/>
                </a:gs>
              </a:gsLst>
              <a:lin ang="2700000" scaled="1"/>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6" name="文本框 45"/>
            <p:cNvSpPr txBox="1"/>
            <p:nvPr/>
          </p:nvSpPr>
          <p:spPr>
            <a:xfrm>
              <a:off x="1651454" y="3241715"/>
              <a:ext cx="2133781" cy="365760"/>
            </a:xfrm>
            <a:prstGeom prst="rect">
              <a:avLst/>
            </a:prstGeom>
            <a:noFill/>
          </p:spPr>
          <p:txBody>
            <a:bodyPr rtlCol="0" wrap="square">
              <a:spAutoFit/>
              <a:scene3d>
                <a:camera prst="orthographicFront"/>
                <a:lightRig dir="t" rig="threePt"/>
              </a:scene3d>
              <a:sp3d contourW="12700"/>
            </a:bodyPr>
            <a:lstStyle/>
            <a:p>
              <a:pPr algn="ctr"/>
              <a:r>
                <a:rPr altLang="en-US" b="1" lang="zh-CN" smtClean="0">
                  <a:solidFill>
                    <a:schemeClr val="bg1"/>
                  </a:solidFill>
                  <a:latin charset="0" panose="020b0502020202020204" pitchFamily="34" typeface="Century Gothic"/>
                </a:rPr>
                <a:t>标题文字添加</a:t>
              </a:r>
            </a:p>
          </p:txBody>
        </p:sp>
      </p:grpSp>
      <p:grpSp>
        <p:nvGrpSpPr>
          <p:cNvPr id="53" name="组合 52"/>
          <p:cNvGrpSpPr/>
          <p:nvPr/>
        </p:nvGrpSpPr>
        <p:grpSpPr>
          <a:xfrm>
            <a:off x="1193801" y="4010508"/>
            <a:ext cx="3037927" cy="1951016"/>
            <a:chOff x="1193801" y="3959708"/>
            <a:chExt cx="3037927" cy="1951016"/>
          </a:xfrm>
        </p:grpSpPr>
        <p:sp>
          <p:nvSpPr>
            <p:cNvPr id="6" name="iṧḻîḍe"/>
            <p:cNvSpPr/>
            <p:nvPr/>
          </p:nvSpPr>
          <p:spPr>
            <a:xfrm>
              <a:off x="1193801" y="3959708"/>
              <a:ext cx="3037927" cy="1938316"/>
            </a:xfrm>
            <a:prstGeom prst="rect">
              <a:avLst/>
            </a:prstGeom>
            <a:blipFill>
              <a:blip r:embed="rId8"/>
              <a:stretch>
                <a:fillRect b="-2027" t="-2053"/>
              </a:stretch>
            </a:blipFill>
            <a:ln algn="ctr" cap="flat" cmpd="sng" w="12700">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iṥḷíḑe"/>
            <p:cNvSpPr/>
            <p:nvPr/>
          </p:nvSpPr>
          <p:spPr>
            <a:xfrm>
              <a:off x="1193801" y="3969580"/>
              <a:ext cx="3037927" cy="1938316"/>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5" name="iṧḻîḍe"/>
            <p:cNvSpPr/>
            <p:nvPr/>
          </p:nvSpPr>
          <p:spPr>
            <a:xfrm>
              <a:off x="1193801" y="5540078"/>
              <a:ext cx="3037927" cy="360774"/>
            </a:xfrm>
            <a:prstGeom prst="rect">
              <a:avLst/>
            </a:prstGeom>
            <a:solidFill>
              <a:schemeClr val="accent1"/>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2" name="iṥḷíḑe"/>
            <p:cNvSpPr/>
            <p:nvPr/>
          </p:nvSpPr>
          <p:spPr>
            <a:xfrm>
              <a:off x="1193801" y="5549950"/>
              <a:ext cx="3037927" cy="360774"/>
            </a:xfrm>
            <a:prstGeom prst="rect">
              <a:avLst/>
            </a:prstGeom>
            <a:gradFill>
              <a:gsLst>
                <a:gs pos="50000">
                  <a:schemeClr val="accent1">
                    <a:lumMod val="75000"/>
                  </a:schemeClr>
                </a:gs>
                <a:gs pos="50000">
                  <a:schemeClr val="accent1"/>
                </a:gs>
              </a:gsLst>
              <a:lin ang="2700000" scaled="1"/>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7" name="文本框 46"/>
            <p:cNvSpPr txBox="1"/>
            <p:nvPr/>
          </p:nvSpPr>
          <p:spPr>
            <a:xfrm>
              <a:off x="1651454" y="5528692"/>
              <a:ext cx="2133781" cy="365760"/>
            </a:xfrm>
            <a:prstGeom prst="rect">
              <a:avLst/>
            </a:prstGeom>
            <a:noFill/>
          </p:spPr>
          <p:txBody>
            <a:bodyPr rtlCol="0" wrap="square">
              <a:spAutoFit/>
              <a:scene3d>
                <a:camera prst="orthographicFront"/>
                <a:lightRig dir="t" rig="threePt"/>
              </a:scene3d>
              <a:sp3d contourW="12700"/>
            </a:bodyPr>
            <a:lstStyle/>
            <a:p>
              <a:pPr algn="ctr"/>
              <a:r>
                <a:rPr altLang="en-US" b="1" lang="zh-CN" smtClean="0">
                  <a:solidFill>
                    <a:schemeClr val="bg1"/>
                  </a:solidFill>
                  <a:latin charset="0" panose="020b0502020202020204" pitchFamily="34" typeface="Century Gothic"/>
                </a:rPr>
                <a:t>标题文字添加</a:t>
              </a:r>
            </a:p>
          </p:txBody>
        </p:sp>
      </p:grpSp>
      <p:pic>
        <p:nvPicPr>
          <p:cNvPr id="38" name="图片 37"/>
          <p:cNvPicPr>
            <a:picLocks noChangeAspect="1"/>
          </p:cNvPicPr>
          <p:nvPr/>
        </p:nvPicPr>
        <p:blipFill>
          <a:blip r:embed="rId9">
            <a:extLst>
              <a:ext uri="{28A0092B-C50C-407E-A947-70E740481C1C}">
                <a14:useLocalDpi val="0"/>
              </a:ext>
            </a:extLst>
          </a:blip>
          <a:stretch>
            <a:fillRect/>
          </a:stretch>
        </p:blipFill>
        <p:spPr>
          <a:xfrm rot="5400000">
            <a:off x="5947133" y="377262"/>
            <a:ext cx="297732" cy="457200"/>
          </a:xfrm>
          <a:prstGeom prst="rect">
            <a:avLst/>
          </a:prstGeom>
        </p:spPr>
      </p:pic>
      <p:sp>
        <p:nvSpPr>
          <p:cNvPr id="39" name="文本框 38"/>
          <p:cNvSpPr txBox="1"/>
          <p:nvPr/>
        </p:nvSpPr>
        <p:spPr>
          <a:xfrm>
            <a:off x="4937760" y="798129"/>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accent1"/>
                </a:solidFill>
                <a:latin charset="0" panose="020b0502020202020204" pitchFamily="34" typeface="Century Gothic"/>
              </a:rPr>
              <a:t>明年工作计划</a:t>
            </a:r>
          </a:p>
        </p:txBody>
      </p:sp>
      <p:sp>
        <p:nvSpPr>
          <p:cNvPr id="40" name="文本框 39"/>
          <p:cNvSpPr txBox="1"/>
          <p:nvPr/>
        </p:nvSpPr>
        <p:spPr>
          <a:xfrm>
            <a:off x="4115196" y="1264429"/>
            <a:ext cx="3961607" cy="243840"/>
          </a:xfrm>
          <a:prstGeom prst="rect">
            <a:avLst/>
          </a:prstGeom>
          <a:noFill/>
        </p:spPr>
        <p:txBody>
          <a:bodyPr rtlCol="0" wrap="square">
            <a:spAutoFit/>
            <a:scene3d>
              <a:camera prst="orthographicFront"/>
              <a:lightRig dir="t" rig="threePt"/>
            </a:scene3d>
            <a:sp3d contourW="12700"/>
          </a:bodyPr>
          <a:lstStyle/>
          <a:p>
            <a:pPr algn="ctr"/>
            <a:r>
              <a:rPr altLang="zh-CN" lang="en-US" smtClean="0" sz="1000">
                <a:solidFill>
                  <a:schemeClr val="bg1">
                    <a:lumMod val="65000"/>
                  </a:schemeClr>
                </a:solidFill>
                <a:latin charset="0" panose="020b0502020202020204" pitchFamily="34" typeface="Century Gothic"/>
              </a:rPr>
              <a:t>print the presentation and make it into a film a wider field</a:t>
            </a:r>
          </a:p>
        </p:txBody>
      </p:sp>
    </p:spTree>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49" presetSubtype="0">
                                  <p:stCondLst>
                                    <p:cond delay="0"/>
                                  </p:stCondLst>
                                  <p:childTnLst>
                                    <p:set>
                                      <p:cBhvr>
                                        <p:cTn dur="1" fill="hold" id="6">
                                          <p:stCondLst>
                                            <p:cond delay="0"/>
                                          </p:stCondLst>
                                        </p:cTn>
                                        <p:tgtEl>
                                          <p:spTgt spid="48"/>
                                        </p:tgtEl>
                                        <p:attrNameLst>
                                          <p:attrName>style.visibility</p:attrName>
                                        </p:attrNameLst>
                                      </p:cBhvr>
                                      <p:to>
                                        <p:strVal val="visible"/>
                                      </p:to>
                                    </p:set>
                                    <p:anim calcmode="lin" valueType="num">
                                      <p:cBhvr>
                                        <p:cTn dur="500" fill="hold" id="7"/>
                                        <p:tgtEl>
                                          <p:spTgt spid="48"/>
                                        </p:tgtEl>
                                        <p:attrNameLst>
                                          <p:attrName>ppt_w</p:attrName>
                                        </p:attrNameLst>
                                      </p:cBhvr>
                                      <p:tavLst>
                                        <p:tav tm="0">
                                          <p:val>
                                            <p:fltVal val="0"/>
                                          </p:val>
                                        </p:tav>
                                        <p:tav tm="100000">
                                          <p:val>
                                            <p:strVal val="#ppt_w"/>
                                          </p:val>
                                        </p:tav>
                                      </p:tavLst>
                                    </p:anim>
                                    <p:anim calcmode="lin" valueType="num">
                                      <p:cBhvr>
                                        <p:cTn dur="500" fill="hold" id="8"/>
                                        <p:tgtEl>
                                          <p:spTgt spid="48"/>
                                        </p:tgtEl>
                                        <p:attrNameLst>
                                          <p:attrName>ppt_h</p:attrName>
                                        </p:attrNameLst>
                                      </p:cBhvr>
                                      <p:tavLst>
                                        <p:tav tm="0">
                                          <p:val>
                                            <p:fltVal val="0"/>
                                          </p:val>
                                        </p:tav>
                                        <p:tav tm="100000">
                                          <p:val>
                                            <p:strVal val="#ppt_h"/>
                                          </p:val>
                                        </p:tav>
                                      </p:tavLst>
                                    </p:anim>
                                    <p:anim calcmode="lin" valueType="num">
                                      <p:cBhvr>
                                        <p:cTn dur="500" fill="hold" id="9"/>
                                        <p:tgtEl>
                                          <p:spTgt spid="48"/>
                                        </p:tgtEl>
                                        <p:attrNameLst>
                                          <p:attrName>style.rotation</p:attrName>
                                        </p:attrNameLst>
                                      </p:cBhvr>
                                      <p:tavLst>
                                        <p:tav tm="0">
                                          <p:val>
                                            <p:fltVal val="360"/>
                                          </p:val>
                                        </p:tav>
                                        <p:tav tm="100000">
                                          <p:val>
                                            <p:fltVal val="0"/>
                                          </p:val>
                                        </p:tav>
                                      </p:tavLst>
                                    </p:anim>
                                    <p:animEffect filter="fade" transition="in">
                                      <p:cBhvr>
                                        <p:cTn dur="500" id="10"/>
                                        <p:tgtEl>
                                          <p:spTgt spid="48"/>
                                        </p:tgtEl>
                                      </p:cBhvr>
                                    </p:animEffect>
                                  </p:childTnLst>
                                </p:cTn>
                              </p:par>
                              <p:par>
                                <p:cTn decel="100000" fill="hold" id="11" nodeType="withEffect" presetClass="entr" presetID="49" presetSubtype="0">
                                  <p:stCondLst>
                                    <p:cond delay="250"/>
                                  </p:stCondLst>
                                  <p:childTnLst>
                                    <p:set>
                                      <p:cBhvr>
                                        <p:cTn dur="1" fill="hold" id="12">
                                          <p:stCondLst>
                                            <p:cond delay="0"/>
                                          </p:stCondLst>
                                        </p:cTn>
                                        <p:tgtEl>
                                          <p:spTgt spid="49"/>
                                        </p:tgtEl>
                                        <p:attrNameLst>
                                          <p:attrName>style.visibility</p:attrName>
                                        </p:attrNameLst>
                                      </p:cBhvr>
                                      <p:to>
                                        <p:strVal val="visible"/>
                                      </p:to>
                                    </p:set>
                                    <p:anim calcmode="lin" valueType="num">
                                      <p:cBhvr>
                                        <p:cTn dur="500" fill="hold" id="13"/>
                                        <p:tgtEl>
                                          <p:spTgt spid="49"/>
                                        </p:tgtEl>
                                        <p:attrNameLst>
                                          <p:attrName>ppt_w</p:attrName>
                                        </p:attrNameLst>
                                      </p:cBhvr>
                                      <p:tavLst>
                                        <p:tav tm="0">
                                          <p:val>
                                            <p:fltVal val="0"/>
                                          </p:val>
                                        </p:tav>
                                        <p:tav tm="100000">
                                          <p:val>
                                            <p:strVal val="#ppt_w"/>
                                          </p:val>
                                        </p:tav>
                                      </p:tavLst>
                                    </p:anim>
                                    <p:anim calcmode="lin" valueType="num">
                                      <p:cBhvr>
                                        <p:cTn dur="500" fill="hold" id="14"/>
                                        <p:tgtEl>
                                          <p:spTgt spid="49"/>
                                        </p:tgtEl>
                                        <p:attrNameLst>
                                          <p:attrName>ppt_h</p:attrName>
                                        </p:attrNameLst>
                                      </p:cBhvr>
                                      <p:tavLst>
                                        <p:tav tm="0">
                                          <p:val>
                                            <p:fltVal val="0"/>
                                          </p:val>
                                        </p:tav>
                                        <p:tav tm="100000">
                                          <p:val>
                                            <p:strVal val="#ppt_h"/>
                                          </p:val>
                                        </p:tav>
                                      </p:tavLst>
                                    </p:anim>
                                    <p:anim calcmode="lin" valueType="num">
                                      <p:cBhvr>
                                        <p:cTn dur="500" fill="hold" id="15"/>
                                        <p:tgtEl>
                                          <p:spTgt spid="49"/>
                                        </p:tgtEl>
                                        <p:attrNameLst>
                                          <p:attrName>style.rotation</p:attrName>
                                        </p:attrNameLst>
                                      </p:cBhvr>
                                      <p:tavLst>
                                        <p:tav tm="0">
                                          <p:val>
                                            <p:fltVal val="360"/>
                                          </p:val>
                                        </p:tav>
                                        <p:tav tm="100000">
                                          <p:val>
                                            <p:fltVal val="0"/>
                                          </p:val>
                                        </p:tav>
                                      </p:tavLst>
                                    </p:anim>
                                    <p:animEffect filter="fade" transition="in">
                                      <p:cBhvr>
                                        <p:cTn dur="500" id="16"/>
                                        <p:tgtEl>
                                          <p:spTgt spid="49"/>
                                        </p:tgtEl>
                                      </p:cBhvr>
                                    </p:animEffect>
                                  </p:childTnLst>
                                </p:cTn>
                              </p:par>
                              <p:par>
                                <p:cTn decel="100000" fill="hold" id="17" nodeType="withEffect" presetClass="entr" presetID="49" presetSubtype="0">
                                  <p:stCondLst>
                                    <p:cond delay="500"/>
                                  </p:stCondLst>
                                  <p:childTnLst>
                                    <p:set>
                                      <p:cBhvr>
                                        <p:cTn dur="1" fill="hold" id="18">
                                          <p:stCondLst>
                                            <p:cond delay="0"/>
                                          </p:stCondLst>
                                        </p:cTn>
                                        <p:tgtEl>
                                          <p:spTgt spid="50"/>
                                        </p:tgtEl>
                                        <p:attrNameLst>
                                          <p:attrName>style.visibility</p:attrName>
                                        </p:attrNameLst>
                                      </p:cBhvr>
                                      <p:to>
                                        <p:strVal val="visible"/>
                                      </p:to>
                                    </p:set>
                                    <p:anim calcmode="lin" valueType="num">
                                      <p:cBhvr>
                                        <p:cTn dur="500" fill="hold" id="19"/>
                                        <p:tgtEl>
                                          <p:spTgt spid="50"/>
                                        </p:tgtEl>
                                        <p:attrNameLst>
                                          <p:attrName>ppt_w</p:attrName>
                                        </p:attrNameLst>
                                      </p:cBhvr>
                                      <p:tavLst>
                                        <p:tav tm="0">
                                          <p:val>
                                            <p:fltVal val="0"/>
                                          </p:val>
                                        </p:tav>
                                        <p:tav tm="100000">
                                          <p:val>
                                            <p:strVal val="#ppt_w"/>
                                          </p:val>
                                        </p:tav>
                                      </p:tavLst>
                                    </p:anim>
                                    <p:anim calcmode="lin" valueType="num">
                                      <p:cBhvr>
                                        <p:cTn dur="500" fill="hold" id="20"/>
                                        <p:tgtEl>
                                          <p:spTgt spid="50"/>
                                        </p:tgtEl>
                                        <p:attrNameLst>
                                          <p:attrName>ppt_h</p:attrName>
                                        </p:attrNameLst>
                                      </p:cBhvr>
                                      <p:tavLst>
                                        <p:tav tm="0">
                                          <p:val>
                                            <p:fltVal val="0"/>
                                          </p:val>
                                        </p:tav>
                                        <p:tav tm="100000">
                                          <p:val>
                                            <p:strVal val="#ppt_h"/>
                                          </p:val>
                                        </p:tav>
                                      </p:tavLst>
                                    </p:anim>
                                    <p:anim calcmode="lin" valueType="num">
                                      <p:cBhvr>
                                        <p:cTn dur="500" fill="hold" id="21"/>
                                        <p:tgtEl>
                                          <p:spTgt spid="50"/>
                                        </p:tgtEl>
                                        <p:attrNameLst>
                                          <p:attrName>style.rotation</p:attrName>
                                        </p:attrNameLst>
                                      </p:cBhvr>
                                      <p:tavLst>
                                        <p:tav tm="0">
                                          <p:val>
                                            <p:fltVal val="360"/>
                                          </p:val>
                                        </p:tav>
                                        <p:tav tm="100000">
                                          <p:val>
                                            <p:fltVal val="0"/>
                                          </p:val>
                                        </p:tav>
                                      </p:tavLst>
                                    </p:anim>
                                    <p:animEffect filter="fade" transition="in">
                                      <p:cBhvr>
                                        <p:cTn dur="500" id="22"/>
                                        <p:tgtEl>
                                          <p:spTgt spid="50"/>
                                        </p:tgtEl>
                                      </p:cBhvr>
                                    </p:animEffect>
                                  </p:childTnLst>
                                </p:cTn>
                              </p:par>
                              <p:par>
                                <p:cTn decel="100000" fill="hold" id="23" nodeType="withEffect" presetClass="entr" presetID="49" presetSubtype="0">
                                  <p:stCondLst>
                                    <p:cond delay="750"/>
                                  </p:stCondLst>
                                  <p:childTnLst>
                                    <p:set>
                                      <p:cBhvr>
                                        <p:cTn dur="1" fill="hold" id="24">
                                          <p:stCondLst>
                                            <p:cond delay="0"/>
                                          </p:stCondLst>
                                        </p:cTn>
                                        <p:tgtEl>
                                          <p:spTgt spid="53"/>
                                        </p:tgtEl>
                                        <p:attrNameLst>
                                          <p:attrName>style.visibility</p:attrName>
                                        </p:attrNameLst>
                                      </p:cBhvr>
                                      <p:to>
                                        <p:strVal val="visible"/>
                                      </p:to>
                                    </p:set>
                                    <p:anim calcmode="lin" valueType="num">
                                      <p:cBhvr>
                                        <p:cTn dur="500" fill="hold" id="25"/>
                                        <p:tgtEl>
                                          <p:spTgt spid="53"/>
                                        </p:tgtEl>
                                        <p:attrNameLst>
                                          <p:attrName>ppt_w</p:attrName>
                                        </p:attrNameLst>
                                      </p:cBhvr>
                                      <p:tavLst>
                                        <p:tav tm="0">
                                          <p:val>
                                            <p:fltVal val="0"/>
                                          </p:val>
                                        </p:tav>
                                        <p:tav tm="100000">
                                          <p:val>
                                            <p:strVal val="#ppt_w"/>
                                          </p:val>
                                        </p:tav>
                                      </p:tavLst>
                                    </p:anim>
                                    <p:anim calcmode="lin" valueType="num">
                                      <p:cBhvr>
                                        <p:cTn dur="500" fill="hold" id="26"/>
                                        <p:tgtEl>
                                          <p:spTgt spid="53"/>
                                        </p:tgtEl>
                                        <p:attrNameLst>
                                          <p:attrName>ppt_h</p:attrName>
                                        </p:attrNameLst>
                                      </p:cBhvr>
                                      <p:tavLst>
                                        <p:tav tm="0">
                                          <p:val>
                                            <p:fltVal val="0"/>
                                          </p:val>
                                        </p:tav>
                                        <p:tav tm="100000">
                                          <p:val>
                                            <p:strVal val="#ppt_h"/>
                                          </p:val>
                                        </p:tav>
                                      </p:tavLst>
                                    </p:anim>
                                    <p:anim calcmode="lin" valueType="num">
                                      <p:cBhvr>
                                        <p:cTn dur="500" fill="hold" id="27"/>
                                        <p:tgtEl>
                                          <p:spTgt spid="53"/>
                                        </p:tgtEl>
                                        <p:attrNameLst>
                                          <p:attrName>style.rotation</p:attrName>
                                        </p:attrNameLst>
                                      </p:cBhvr>
                                      <p:tavLst>
                                        <p:tav tm="0">
                                          <p:val>
                                            <p:fltVal val="360"/>
                                          </p:val>
                                        </p:tav>
                                        <p:tav tm="100000">
                                          <p:val>
                                            <p:fltVal val="0"/>
                                          </p:val>
                                        </p:tav>
                                      </p:tavLst>
                                    </p:anim>
                                    <p:animEffect filter="fade" transition="in">
                                      <p:cBhvr>
                                        <p:cTn dur="500" id="28"/>
                                        <p:tgtEl>
                                          <p:spTgt spid="53"/>
                                        </p:tgtEl>
                                      </p:cBhvr>
                                    </p:animEffect>
                                  </p:childTnLst>
                                </p:cTn>
                              </p:par>
                              <p:par>
                                <p:cTn decel="100000" fill="hold" id="29" nodeType="withEffect" presetClass="entr" presetID="49" presetSubtype="0">
                                  <p:stCondLst>
                                    <p:cond delay="1000"/>
                                  </p:stCondLst>
                                  <p:childTnLst>
                                    <p:set>
                                      <p:cBhvr>
                                        <p:cTn dur="1" fill="hold" id="30">
                                          <p:stCondLst>
                                            <p:cond delay="0"/>
                                          </p:stCondLst>
                                        </p:cTn>
                                        <p:tgtEl>
                                          <p:spTgt spid="52"/>
                                        </p:tgtEl>
                                        <p:attrNameLst>
                                          <p:attrName>style.visibility</p:attrName>
                                        </p:attrNameLst>
                                      </p:cBhvr>
                                      <p:to>
                                        <p:strVal val="visible"/>
                                      </p:to>
                                    </p:set>
                                    <p:anim calcmode="lin" valueType="num">
                                      <p:cBhvr>
                                        <p:cTn dur="500" fill="hold" id="31"/>
                                        <p:tgtEl>
                                          <p:spTgt spid="52"/>
                                        </p:tgtEl>
                                        <p:attrNameLst>
                                          <p:attrName>ppt_w</p:attrName>
                                        </p:attrNameLst>
                                      </p:cBhvr>
                                      <p:tavLst>
                                        <p:tav tm="0">
                                          <p:val>
                                            <p:fltVal val="0"/>
                                          </p:val>
                                        </p:tav>
                                        <p:tav tm="100000">
                                          <p:val>
                                            <p:strVal val="#ppt_w"/>
                                          </p:val>
                                        </p:tav>
                                      </p:tavLst>
                                    </p:anim>
                                    <p:anim calcmode="lin" valueType="num">
                                      <p:cBhvr>
                                        <p:cTn dur="500" fill="hold" id="32"/>
                                        <p:tgtEl>
                                          <p:spTgt spid="52"/>
                                        </p:tgtEl>
                                        <p:attrNameLst>
                                          <p:attrName>ppt_h</p:attrName>
                                        </p:attrNameLst>
                                      </p:cBhvr>
                                      <p:tavLst>
                                        <p:tav tm="0">
                                          <p:val>
                                            <p:fltVal val="0"/>
                                          </p:val>
                                        </p:tav>
                                        <p:tav tm="100000">
                                          <p:val>
                                            <p:strVal val="#ppt_h"/>
                                          </p:val>
                                        </p:tav>
                                      </p:tavLst>
                                    </p:anim>
                                    <p:anim calcmode="lin" valueType="num">
                                      <p:cBhvr>
                                        <p:cTn dur="500" fill="hold" id="33"/>
                                        <p:tgtEl>
                                          <p:spTgt spid="52"/>
                                        </p:tgtEl>
                                        <p:attrNameLst>
                                          <p:attrName>style.rotation</p:attrName>
                                        </p:attrNameLst>
                                      </p:cBhvr>
                                      <p:tavLst>
                                        <p:tav tm="0">
                                          <p:val>
                                            <p:fltVal val="360"/>
                                          </p:val>
                                        </p:tav>
                                        <p:tav tm="100000">
                                          <p:val>
                                            <p:fltVal val="0"/>
                                          </p:val>
                                        </p:tav>
                                      </p:tavLst>
                                    </p:anim>
                                    <p:animEffect filter="fade" transition="in">
                                      <p:cBhvr>
                                        <p:cTn dur="500" id="34"/>
                                        <p:tgtEl>
                                          <p:spTgt spid="52"/>
                                        </p:tgtEl>
                                      </p:cBhvr>
                                    </p:animEffect>
                                  </p:childTnLst>
                                </p:cTn>
                              </p:par>
                              <p:par>
                                <p:cTn decel="100000" fill="hold" id="35" nodeType="withEffect" presetClass="entr" presetID="49" presetSubtype="0">
                                  <p:stCondLst>
                                    <p:cond delay="1250"/>
                                  </p:stCondLst>
                                  <p:childTnLst>
                                    <p:set>
                                      <p:cBhvr>
                                        <p:cTn dur="1" fill="hold" id="36">
                                          <p:stCondLst>
                                            <p:cond delay="0"/>
                                          </p:stCondLst>
                                        </p:cTn>
                                        <p:tgtEl>
                                          <p:spTgt spid="51"/>
                                        </p:tgtEl>
                                        <p:attrNameLst>
                                          <p:attrName>style.visibility</p:attrName>
                                        </p:attrNameLst>
                                      </p:cBhvr>
                                      <p:to>
                                        <p:strVal val="visible"/>
                                      </p:to>
                                    </p:set>
                                    <p:anim calcmode="lin" valueType="num">
                                      <p:cBhvr>
                                        <p:cTn dur="500" fill="hold" id="37"/>
                                        <p:tgtEl>
                                          <p:spTgt spid="51"/>
                                        </p:tgtEl>
                                        <p:attrNameLst>
                                          <p:attrName>ppt_w</p:attrName>
                                        </p:attrNameLst>
                                      </p:cBhvr>
                                      <p:tavLst>
                                        <p:tav tm="0">
                                          <p:val>
                                            <p:fltVal val="0"/>
                                          </p:val>
                                        </p:tav>
                                        <p:tav tm="100000">
                                          <p:val>
                                            <p:strVal val="#ppt_w"/>
                                          </p:val>
                                        </p:tav>
                                      </p:tavLst>
                                    </p:anim>
                                    <p:anim calcmode="lin" valueType="num">
                                      <p:cBhvr>
                                        <p:cTn dur="500" fill="hold" id="38"/>
                                        <p:tgtEl>
                                          <p:spTgt spid="51"/>
                                        </p:tgtEl>
                                        <p:attrNameLst>
                                          <p:attrName>ppt_h</p:attrName>
                                        </p:attrNameLst>
                                      </p:cBhvr>
                                      <p:tavLst>
                                        <p:tav tm="0">
                                          <p:val>
                                            <p:fltVal val="0"/>
                                          </p:val>
                                        </p:tav>
                                        <p:tav tm="100000">
                                          <p:val>
                                            <p:strVal val="#ppt_h"/>
                                          </p:val>
                                        </p:tav>
                                      </p:tavLst>
                                    </p:anim>
                                    <p:anim calcmode="lin" valueType="num">
                                      <p:cBhvr>
                                        <p:cTn dur="500" fill="hold" id="39"/>
                                        <p:tgtEl>
                                          <p:spTgt spid="51"/>
                                        </p:tgtEl>
                                        <p:attrNameLst>
                                          <p:attrName>style.rotation</p:attrName>
                                        </p:attrNameLst>
                                      </p:cBhvr>
                                      <p:tavLst>
                                        <p:tav tm="0">
                                          <p:val>
                                            <p:fltVal val="360"/>
                                          </p:val>
                                        </p:tav>
                                        <p:tav tm="100000">
                                          <p:val>
                                            <p:fltVal val="0"/>
                                          </p:val>
                                        </p:tav>
                                      </p:tavLst>
                                    </p:anim>
                                    <p:animEffect filter="fade" transition="in">
                                      <p:cBhvr>
                                        <p:cTn dur="500" id="40"/>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AutoShape 3"/>
          <p:cNvSpPr>
            <a:spLocks noChangeArrowheads="1" noChangeAspect="1" noTextEdit="1"/>
          </p:cNvSpPr>
          <p:nvPr/>
        </p:nvSpPr>
        <p:spPr bwMode="auto">
          <a:xfrm>
            <a:off x="1852135" y="2371224"/>
            <a:ext cx="8495267" cy="35035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endParaRPr altLang="en-US" lang="zh-CN">
              <a:latin charset="0" panose="020b0502020202020204" pitchFamily="34" typeface="Century Gothic"/>
            </a:endParaRPr>
          </a:p>
        </p:txBody>
      </p:sp>
      <p:sp>
        <p:nvSpPr>
          <p:cNvPr id="5" name="Rectangle 7"/>
          <p:cNvSpPr>
            <a:spLocks noChangeArrowheads="1"/>
          </p:cNvSpPr>
          <p:nvPr/>
        </p:nvSpPr>
        <p:spPr bwMode="auto">
          <a:xfrm>
            <a:off x="1844600" y="5166563"/>
            <a:ext cx="8497152" cy="52742"/>
          </a:xfrm>
          <a:prstGeom prst="rect">
            <a:avLst/>
          </a:prstGeom>
          <a:solidFill>
            <a:srgbClr val="E2E2E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endParaRPr altLang="en-US" lang="zh-CN">
              <a:latin charset="0" panose="020b0502020202020204" pitchFamily="34" typeface="Century Gothic"/>
            </a:endParaRPr>
          </a:p>
        </p:txBody>
      </p:sp>
      <p:grpSp>
        <p:nvGrpSpPr>
          <p:cNvPr id="31" name="组合 30"/>
          <p:cNvGrpSpPr/>
          <p:nvPr/>
        </p:nvGrpSpPr>
        <p:grpSpPr>
          <a:xfrm>
            <a:off x="1612165" y="1990726"/>
            <a:ext cx="2133781" cy="3806677"/>
            <a:chOff x="1612165" y="1990726"/>
            <a:chExt cx="2133781" cy="3806677"/>
          </a:xfrm>
        </p:grpSpPr>
        <p:sp>
          <p:nvSpPr>
            <p:cNvPr id="4" name="ValueShape1"/>
            <p:cNvSpPr/>
            <p:nvPr/>
          </p:nvSpPr>
          <p:spPr bwMode="auto">
            <a:xfrm>
              <a:off x="1865321" y="2363689"/>
              <a:ext cx="1635009" cy="2429911"/>
            </a:xfrm>
            <a:custGeom>
              <a:gdLst>
                <a:gd fmla="*/ 0 w 868" name="T0"/>
                <a:gd fmla="*/ 0 h 1290" name="T1"/>
                <a:gd fmla="*/ 0 w 868" name="T2"/>
                <a:gd fmla="*/ 1169 h 1290" name="T3"/>
                <a:gd fmla="*/ 304 w 868" name="T4"/>
                <a:gd fmla="*/ 1169 h 1290" name="T5"/>
                <a:gd fmla="*/ 436 w 868" name="T6"/>
                <a:gd fmla="*/ 1290 h 1290" name="T7"/>
                <a:gd fmla="*/ 564 w 868" name="T8"/>
                <a:gd fmla="*/ 1169 h 1290" name="T9"/>
                <a:gd fmla="*/ 868 w 868" name="T10"/>
                <a:gd fmla="*/ 1169 h 1290" name="T11"/>
                <a:gd fmla="*/ 868 w 868" name="T12"/>
                <a:gd fmla="*/ 0 h 1290" name="T13"/>
                <a:gd fmla="*/ 0 w 868" name="T14"/>
                <a:gd fmla="*/ 0 h 12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90" w="867">
                  <a:moveTo>
                    <a:pt x="0" y="0"/>
                  </a:moveTo>
                  <a:lnTo>
                    <a:pt x="0" y="1169"/>
                  </a:lnTo>
                  <a:lnTo>
                    <a:pt x="304" y="1169"/>
                  </a:lnTo>
                  <a:lnTo>
                    <a:pt x="436" y="1290"/>
                  </a:lnTo>
                  <a:lnTo>
                    <a:pt x="564" y="1169"/>
                  </a:lnTo>
                  <a:lnTo>
                    <a:pt x="868" y="1169"/>
                  </a:lnTo>
                  <a:lnTo>
                    <a:pt x="868" y="0"/>
                  </a:lnTo>
                  <a:lnTo>
                    <a:pt x="0" y="0"/>
                  </a:lnTo>
                  <a:close/>
                </a:path>
              </a:pathLst>
            </a:custGeom>
            <a:gradFill flip="none" rotWithShape="1">
              <a:gsLst>
                <a:gs pos="0">
                  <a:schemeClr val="accent1">
                    <a:lumMod val="100000"/>
                  </a:schemeClr>
                </a:gs>
                <a:gs pos="100000">
                  <a:srgbClr val="F2F2F2"/>
                </a:gs>
                <a:gs pos="70000">
                  <a:schemeClr val="accent1">
                    <a:lumMod val="100000"/>
                  </a:schemeClr>
                </a:gs>
                <a:gs pos="70100">
                  <a:srgbClr val="F2F2F2"/>
                </a:gs>
              </a:gsLst>
              <a:lin ang="16200000" scaled="1"/>
            </a:gradFill>
            <a:ln>
              <a:noFill/>
            </a:ln>
          </p:spPr>
          <p:txBody>
            <a:bodyPr anchor="t" anchorCtr="0" bIns="45720" compatLnSpc="1" lIns="91440" numCol="1" rIns="91440" tIns="45720" vert="horz" wrap="square">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endParaRPr altLang="en-US" lang="zh-CN">
                <a:latin charset="0" panose="020b0502020202020204" pitchFamily="34" typeface="Century Gothic"/>
              </a:endParaRPr>
            </a:p>
          </p:txBody>
        </p:sp>
        <p:sp>
          <p:nvSpPr>
            <p:cNvPr id="6" name="BackShape1"/>
            <p:cNvSpPr>
              <a:spLocks noChangeArrowheads="1"/>
            </p:cNvSpPr>
            <p:nvPr/>
          </p:nvSpPr>
          <p:spPr bwMode="auto">
            <a:xfrm>
              <a:off x="2532133" y="5038475"/>
              <a:ext cx="301384" cy="308919"/>
            </a:xfrm>
            <a:prstGeom prst="ellipse">
              <a:avLst/>
            </a:prstGeom>
            <a:solidFill>
              <a:schemeClr val="accent1">
                <a:lumMod val="100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endParaRPr altLang="en-US" lang="zh-CN">
                <a:latin charset="0" panose="020b0502020202020204" pitchFamily="34" typeface="Century Gothic"/>
              </a:endParaRPr>
            </a:p>
          </p:txBody>
        </p:sp>
        <p:sp>
          <p:nvSpPr>
            <p:cNvPr id="13" name="Rectangle 15"/>
            <p:cNvSpPr>
              <a:spLocks noChangeArrowheads="1"/>
            </p:cNvSpPr>
            <p:nvPr/>
          </p:nvSpPr>
          <p:spPr bwMode="auto">
            <a:xfrm>
              <a:off x="2330582" y="5443460"/>
              <a:ext cx="590550" cy="350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l" defTabSz="914400" eaLnBrk="0" fontAlgn="base" hangingPunct="0" indent="0" latinLnBrk="0" lvl="0" marL="0" marR="0" rtl="0">
                <a:lnSpc>
                  <a:spcPct val="100000"/>
                </a:lnSpc>
                <a:spcBef>
                  <a:spcPct val="0"/>
                </a:spcBef>
                <a:spcAft>
                  <a:spcPct val="0"/>
                </a:spcAft>
                <a:buClrTx/>
                <a:buSzTx/>
                <a:buFontTx/>
                <a:buNone/>
              </a:pPr>
              <a:r>
                <a:rPr altLang="zh-CN" b="0" baseline="0" cap="none" i="0" kumimoji="0" lang="zh-CN" normalizeH="0" strike="noStrike" sz="2300" u="none">
                  <a:ln>
                    <a:noFill/>
                  </a:ln>
                  <a:solidFill>
                    <a:schemeClr val="accent1"/>
                  </a:solidFill>
                  <a:effectLst/>
                  <a:latin charset="0" panose="020b0502020202020204" pitchFamily="34" typeface="Century Gothic"/>
                </a:rPr>
                <a:t>2017</a:t>
              </a:r>
            </a:p>
          </p:txBody>
        </p:sp>
        <p:sp>
          <p:nvSpPr>
            <p:cNvPr id="20" name="ValueText1"/>
            <p:cNvSpPr txBox="1">
              <a:spLocks noChangeArrowheads="1"/>
            </p:cNvSpPr>
            <p:nvPr/>
          </p:nvSpPr>
          <p:spPr>
            <a:xfrm>
              <a:off x="2460932" y="1990726"/>
              <a:ext cx="436248" cy="250526"/>
            </a:xfrm>
            <a:prstGeom prst="rect">
              <a:avLst/>
            </a:prstGeom>
          </p:spPr>
          <p:txBody>
            <a:bodyPr bIns="0" lIns="0" numCol="1" rIns="0" tIns="0" wrap="none">
              <a:prstTxWarp prst="textPlain">
                <a:avLst/>
              </a:prstTxWarp>
              <a:normAutofit fontScale="92500" lnSpcReduction="10000"/>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defTabSz="914400" eaLnBrk="1" fontAlgn="auto" hangingPunct="1" indent="0" latinLnBrk="0" lvl="1" marL="0" marR="0">
                <a:lnSpc>
                  <a:spcPct val="100000"/>
                </a:lnSpc>
                <a:spcBef>
                  <a:spcPct val="0"/>
                </a:spcBef>
                <a:spcAft>
                  <a:spcPct val="0"/>
                </a:spcAft>
                <a:buClrTx/>
                <a:buSzTx/>
                <a:buFontTx/>
                <a:buNone/>
                <a:defRPr/>
              </a:pPr>
              <a:r>
                <a:rPr altLang="ko-KR" b="0" baseline="0" cap="none" i="0" kern="0" kumimoji="0" lang="en-US" noProof="0" normalizeH="0" smtClean="0" spc="0" strike="noStrike" sz="1800" u="none">
                  <a:ln>
                    <a:noFill/>
                  </a:ln>
                  <a:solidFill>
                    <a:schemeClr val="tx1">
                      <a:lumMod val="50000"/>
                      <a:lumOff val="50000"/>
                    </a:schemeClr>
                  </a:solidFill>
                  <a:effectLst/>
                  <a:uLnTx/>
                  <a:uFillTx/>
                  <a:latin charset="0" panose="020b0502020202020204" pitchFamily="34" typeface="Century Gothic"/>
                </a:rPr>
                <a:t>70%</a:t>
              </a:r>
            </a:p>
          </p:txBody>
        </p:sp>
        <p:sp>
          <p:nvSpPr>
            <p:cNvPr id="27" name="文本框 26"/>
            <p:cNvSpPr txBox="1"/>
            <p:nvPr/>
          </p:nvSpPr>
          <p:spPr>
            <a:xfrm>
              <a:off x="1612165" y="4072220"/>
              <a:ext cx="2133781" cy="365760"/>
            </a:xfrm>
            <a:prstGeom prst="rect">
              <a:avLst/>
            </a:prstGeom>
            <a:noFill/>
          </p:spPr>
          <p:txBody>
            <a:bodyPr rtlCol="0" wrap="square">
              <a:spAutoFit/>
              <a:scene3d>
                <a:camera prst="orthographicFront"/>
                <a:lightRig dir="t" rig="threePt"/>
              </a:scene3d>
              <a:sp3d contourW="12700"/>
            </a:bodyPr>
            <a:lstStyle/>
            <a:p>
              <a:pPr algn="ctr"/>
              <a:r>
                <a:rPr altLang="en-US" b="1" lang="zh-CN" smtClean="0">
                  <a:solidFill>
                    <a:schemeClr val="bg1"/>
                  </a:solidFill>
                  <a:latin charset="0" panose="020b0502020202020204" pitchFamily="34" typeface="Century Gothic"/>
                </a:rPr>
                <a:t>标题文字添加</a:t>
              </a:r>
            </a:p>
          </p:txBody>
        </p:sp>
      </p:grpSp>
      <p:grpSp>
        <p:nvGrpSpPr>
          <p:cNvPr id="32" name="组合 31"/>
          <p:cNvGrpSpPr/>
          <p:nvPr/>
        </p:nvGrpSpPr>
        <p:grpSpPr>
          <a:xfrm>
            <a:off x="3883107" y="1990726"/>
            <a:ext cx="2133781" cy="3806677"/>
            <a:chOff x="3883107" y="1990726"/>
            <a:chExt cx="2133781" cy="3806677"/>
          </a:xfrm>
        </p:grpSpPr>
        <p:sp>
          <p:nvSpPr>
            <p:cNvPr id="7" name="BackShape2"/>
            <p:cNvSpPr>
              <a:spLocks noChangeArrowheads="1"/>
            </p:cNvSpPr>
            <p:nvPr/>
          </p:nvSpPr>
          <p:spPr bwMode="auto">
            <a:xfrm>
              <a:off x="4811351" y="5038475"/>
              <a:ext cx="303268" cy="308919"/>
            </a:xfrm>
            <a:prstGeom prst="ellipse">
              <a:avLst/>
            </a:prstGeom>
            <a:solidFill>
              <a:schemeClr val="accent2">
                <a:lumMod val="100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endParaRPr altLang="en-US" lang="zh-CN">
                <a:latin charset="0" panose="020b0502020202020204" pitchFamily="34" typeface="Century Gothic"/>
              </a:endParaRPr>
            </a:p>
          </p:txBody>
        </p:sp>
        <p:sp>
          <p:nvSpPr>
            <p:cNvPr id="8" name="ValueShape2"/>
            <p:cNvSpPr/>
            <p:nvPr/>
          </p:nvSpPr>
          <p:spPr bwMode="auto">
            <a:xfrm>
              <a:off x="4146422" y="2363689"/>
              <a:ext cx="1633126" cy="2429911"/>
            </a:xfrm>
            <a:custGeom>
              <a:gdLst>
                <a:gd fmla="*/ 0 w 867" name="T0"/>
                <a:gd fmla="*/ 0 h 1290" name="T1"/>
                <a:gd fmla="*/ 0 w 867" name="T2"/>
                <a:gd fmla="*/ 1169 h 1290" name="T3"/>
                <a:gd fmla="*/ 303 w 867" name="T4"/>
                <a:gd fmla="*/ 1169 h 1290" name="T5"/>
                <a:gd fmla="*/ 432 w 867" name="T6"/>
                <a:gd fmla="*/ 1290 h 1290" name="T7"/>
                <a:gd fmla="*/ 564 w 867" name="T8"/>
                <a:gd fmla="*/ 1169 h 1290" name="T9"/>
                <a:gd fmla="*/ 867 w 867" name="T10"/>
                <a:gd fmla="*/ 1169 h 1290" name="T11"/>
                <a:gd fmla="*/ 867 w 867" name="T12"/>
                <a:gd fmla="*/ 0 h 1290" name="T13"/>
                <a:gd fmla="*/ 0 w 867" name="T14"/>
                <a:gd fmla="*/ 0 h 12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90" w="866">
                  <a:moveTo>
                    <a:pt x="0" y="0"/>
                  </a:moveTo>
                  <a:lnTo>
                    <a:pt x="0" y="1169"/>
                  </a:lnTo>
                  <a:lnTo>
                    <a:pt x="303" y="1169"/>
                  </a:lnTo>
                  <a:lnTo>
                    <a:pt x="432" y="1290"/>
                  </a:lnTo>
                  <a:lnTo>
                    <a:pt x="564" y="1169"/>
                  </a:lnTo>
                  <a:lnTo>
                    <a:pt x="867" y="1169"/>
                  </a:lnTo>
                  <a:lnTo>
                    <a:pt x="867" y="0"/>
                  </a:lnTo>
                  <a:lnTo>
                    <a:pt x="0" y="0"/>
                  </a:lnTo>
                  <a:close/>
                </a:path>
              </a:pathLst>
            </a:custGeom>
            <a:gradFill flip="none" rotWithShape="1">
              <a:gsLst>
                <a:gs pos="0">
                  <a:schemeClr val="accent2">
                    <a:lumMod val="100000"/>
                  </a:schemeClr>
                </a:gs>
                <a:gs pos="100000">
                  <a:srgbClr val="F2F2F2"/>
                </a:gs>
                <a:gs pos="59000">
                  <a:schemeClr val="accent2">
                    <a:lumMod val="100000"/>
                  </a:schemeClr>
                </a:gs>
                <a:gs pos="59100">
                  <a:srgbClr val="F2F2F2"/>
                </a:gs>
              </a:gsLst>
              <a:lin ang="16200000" scaled="1"/>
            </a:gradFill>
            <a:ln>
              <a:noFill/>
            </a:ln>
          </p:spPr>
          <p:txBody>
            <a:bodyPr anchor="t" anchorCtr="0" bIns="45720" compatLnSpc="1" lIns="91440" numCol="1" rIns="91440" tIns="45720" vert="horz" wrap="square">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endParaRPr altLang="en-US" lang="zh-CN">
                <a:latin charset="0" panose="020b0502020202020204" pitchFamily="34" typeface="Century Gothic"/>
              </a:endParaRPr>
            </a:p>
          </p:txBody>
        </p:sp>
        <p:sp>
          <p:nvSpPr>
            <p:cNvPr id="14" name="Rectangle 16"/>
            <p:cNvSpPr>
              <a:spLocks noChangeArrowheads="1"/>
            </p:cNvSpPr>
            <p:nvPr/>
          </p:nvSpPr>
          <p:spPr bwMode="auto">
            <a:xfrm>
              <a:off x="4622986" y="5443460"/>
              <a:ext cx="590550" cy="350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l" defTabSz="914400" eaLnBrk="0" fontAlgn="base" hangingPunct="0" indent="0" latinLnBrk="0" lvl="0" marL="0" marR="0" rtl="0">
                <a:lnSpc>
                  <a:spcPct val="100000"/>
                </a:lnSpc>
                <a:spcBef>
                  <a:spcPct val="0"/>
                </a:spcBef>
                <a:spcAft>
                  <a:spcPct val="0"/>
                </a:spcAft>
                <a:buClrTx/>
                <a:buSzTx/>
                <a:buFontTx/>
                <a:buNone/>
              </a:pPr>
              <a:r>
                <a:rPr altLang="zh-CN" b="0" baseline="0" cap="none" i="0" kumimoji="0" lang="zh-CN" normalizeH="0" strike="noStrike" sz="2300" u="none">
                  <a:ln>
                    <a:noFill/>
                  </a:ln>
                  <a:solidFill>
                    <a:schemeClr val="accent2"/>
                  </a:solidFill>
                  <a:effectLst/>
                  <a:latin charset="0" panose="020b0502020202020204" pitchFamily="34" typeface="Century Gothic"/>
                </a:rPr>
                <a:t>2018</a:t>
              </a:r>
            </a:p>
          </p:txBody>
        </p:sp>
        <p:sp>
          <p:nvSpPr>
            <p:cNvPr id="21" name="ValueText2"/>
            <p:cNvSpPr txBox="1">
              <a:spLocks noChangeArrowheads="1"/>
            </p:cNvSpPr>
            <p:nvPr/>
          </p:nvSpPr>
          <p:spPr>
            <a:xfrm>
              <a:off x="4741407" y="1990726"/>
              <a:ext cx="436248" cy="250526"/>
            </a:xfrm>
            <a:prstGeom prst="rect">
              <a:avLst/>
            </a:prstGeom>
          </p:spPr>
          <p:txBody>
            <a:bodyPr bIns="0" lIns="0" numCol="1" rIns="0" tIns="0" wrap="none">
              <a:prstTxWarp prst="textPlain">
                <a:avLst/>
              </a:prstTxWarp>
              <a:normAutofit fontScale="92500" lnSpcReduction="10000"/>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defTabSz="914400" eaLnBrk="1" fontAlgn="auto" hangingPunct="1" indent="0" latinLnBrk="0" lvl="1" marL="0" marR="0">
                <a:lnSpc>
                  <a:spcPct val="100000"/>
                </a:lnSpc>
                <a:spcBef>
                  <a:spcPct val="0"/>
                </a:spcBef>
                <a:spcAft>
                  <a:spcPct val="0"/>
                </a:spcAft>
                <a:buClrTx/>
                <a:buSzTx/>
                <a:buFontTx/>
                <a:buNone/>
                <a:defRPr/>
              </a:pPr>
              <a:r>
                <a:rPr altLang="ko-KR" b="0" baseline="0" cap="none" i="0" kern="0" kumimoji="0" lang="en-US" noProof="0" normalizeH="0" smtClean="0" spc="0" strike="noStrike" sz="1800" u="none">
                  <a:ln>
                    <a:noFill/>
                  </a:ln>
                  <a:solidFill>
                    <a:schemeClr val="tx1">
                      <a:lumMod val="50000"/>
                      <a:lumOff val="50000"/>
                    </a:schemeClr>
                  </a:solidFill>
                  <a:effectLst/>
                  <a:uLnTx/>
                  <a:uFillTx/>
                  <a:latin charset="0" panose="020b0502020202020204" pitchFamily="34" typeface="Century Gothic"/>
                </a:rPr>
                <a:t>59%</a:t>
              </a:r>
            </a:p>
          </p:txBody>
        </p:sp>
        <p:sp>
          <p:nvSpPr>
            <p:cNvPr id="28" name="文本框 27"/>
            <p:cNvSpPr txBox="1"/>
            <p:nvPr/>
          </p:nvSpPr>
          <p:spPr>
            <a:xfrm>
              <a:off x="3883108" y="4072220"/>
              <a:ext cx="2133781" cy="365760"/>
            </a:xfrm>
            <a:prstGeom prst="rect">
              <a:avLst/>
            </a:prstGeom>
            <a:noFill/>
          </p:spPr>
          <p:txBody>
            <a:bodyPr rtlCol="0" wrap="square">
              <a:spAutoFit/>
              <a:scene3d>
                <a:camera prst="orthographicFront"/>
                <a:lightRig dir="t" rig="threePt"/>
              </a:scene3d>
              <a:sp3d contourW="12700"/>
            </a:bodyPr>
            <a:lstStyle/>
            <a:p>
              <a:pPr algn="ctr"/>
              <a:r>
                <a:rPr altLang="en-US" b="1" lang="zh-CN" smtClean="0">
                  <a:solidFill>
                    <a:schemeClr val="bg1"/>
                  </a:solidFill>
                  <a:latin charset="0" panose="020b0502020202020204" pitchFamily="34" typeface="Century Gothic"/>
                </a:rPr>
                <a:t>标题文字添加</a:t>
              </a:r>
            </a:p>
          </p:txBody>
        </p:sp>
      </p:grpSp>
      <p:grpSp>
        <p:nvGrpSpPr>
          <p:cNvPr id="33" name="组合 32"/>
          <p:cNvGrpSpPr/>
          <p:nvPr/>
        </p:nvGrpSpPr>
        <p:grpSpPr>
          <a:xfrm>
            <a:off x="6154049" y="1990726"/>
            <a:ext cx="2133781" cy="3806677"/>
            <a:chOff x="6154049" y="1990726"/>
            <a:chExt cx="2133781" cy="3806677"/>
          </a:xfrm>
        </p:grpSpPr>
        <p:sp>
          <p:nvSpPr>
            <p:cNvPr id="9" name="BackShape3"/>
            <p:cNvSpPr>
              <a:spLocks noChangeArrowheads="1"/>
            </p:cNvSpPr>
            <p:nvPr/>
          </p:nvSpPr>
          <p:spPr bwMode="auto">
            <a:xfrm>
              <a:off x="7084918" y="5038475"/>
              <a:ext cx="308919" cy="308919"/>
            </a:xfrm>
            <a:prstGeom prst="ellipse">
              <a:avLst/>
            </a:prstGeom>
            <a:solidFill>
              <a:schemeClr val="accent1">
                <a:lumMod val="100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endParaRPr altLang="en-US" lang="zh-CN">
                <a:latin charset="0" panose="020b0502020202020204" pitchFamily="34" typeface="Century Gothic"/>
              </a:endParaRPr>
            </a:p>
          </p:txBody>
        </p:sp>
        <p:sp>
          <p:nvSpPr>
            <p:cNvPr id="10" name="ValueShape3"/>
            <p:cNvSpPr/>
            <p:nvPr/>
          </p:nvSpPr>
          <p:spPr bwMode="auto">
            <a:xfrm>
              <a:off x="6425640" y="2363689"/>
              <a:ext cx="1635009" cy="2429911"/>
            </a:xfrm>
            <a:custGeom>
              <a:gdLst>
                <a:gd fmla="*/ 0 w 868" name="T0"/>
                <a:gd fmla="*/ 0 h 1290" name="T1"/>
                <a:gd fmla="*/ 0 w 868" name="T2"/>
                <a:gd fmla="*/ 1169 h 1290" name="T3"/>
                <a:gd fmla="*/ 300 w 868" name="T4"/>
                <a:gd fmla="*/ 1169 h 1290" name="T5"/>
                <a:gd fmla="*/ 432 w 868" name="T6"/>
                <a:gd fmla="*/ 1290 h 1290" name="T7"/>
                <a:gd fmla="*/ 564 w 868" name="T8"/>
                <a:gd fmla="*/ 1169 h 1290" name="T9"/>
                <a:gd fmla="*/ 868 w 868" name="T10"/>
                <a:gd fmla="*/ 1169 h 1290" name="T11"/>
                <a:gd fmla="*/ 868 w 868" name="T12"/>
                <a:gd fmla="*/ 0 h 1290" name="T13"/>
                <a:gd fmla="*/ 0 w 868" name="T14"/>
                <a:gd fmla="*/ 0 h 12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90" w="867">
                  <a:moveTo>
                    <a:pt x="0" y="0"/>
                  </a:moveTo>
                  <a:lnTo>
                    <a:pt x="0" y="1169"/>
                  </a:lnTo>
                  <a:lnTo>
                    <a:pt x="300" y="1169"/>
                  </a:lnTo>
                  <a:lnTo>
                    <a:pt x="432" y="1290"/>
                  </a:lnTo>
                  <a:lnTo>
                    <a:pt x="564" y="1169"/>
                  </a:lnTo>
                  <a:lnTo>
                    <a:pt x="868" y="1169"/>
                  </a:lnTo>
                  <a:lnTo>
                    <a:pt x="868" y="0"/>
                  </a:lnTo>
                  <a:lnTo>
                    <a:pt x="0" y="0"/>
                  </a:lnTo>
                  <a:close/>
                </a:path>
              </a:pathLst>
            </a:custGeom>
            <a:gradFill flip="none" rotWithShape="1">
              <a:gsLst>
                <a:gs pos="0">
                  <a:schemeClr val="accent1">
                    <a:lumMod val="100000"/>
                  </a:schemeClr>
                </a:gs>
                <a:gs pos="100000">
                  <a:srgbClr val="F2F2F2"/>
                </a:gs>
                <a:gs pos="83000">
                  <a:schemeClr val="accent1">
                    <a:lumMod val="100000"/>
                  </a:schemeClr>
                </a:gs>
                <a:gs pos="83100">
                  <a:srgbClr val="F2F2F2"/>
                </a:gs>
              </a:gsLst>
              <a:lin ang="16200000" scaled="1"/>
            </a:gradFill>
            <a:ln>
              <a:noFill/>
            </a:ln>
          </p:spPr>
          <p:txBody>
            <a:bodyPr anchor="t" anchorCtr="0" bIns="45720" compatLnSpc="1" lIns="91440" numCol="1" rIns="91440" tIns="45720" vert="horz" wrap="square">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endParaRPr altLang="en-US" lang="zh-CN">
                <a:latin charset="0" panose="020b0502020202020204" pitchFamily="34" typeface="Century Gothic"/>
              </a:endParaRPr>
            </a:p>
          </p:txBody>
        </p:sp>
        <p:sp>
          <p:nvSpPr>
            <p:cNvPr id="15" name="Rectangle 17"/>
            <p:cNvSpPr>
              <a:spLocks noChangeArrowheads="1"/>
            </p:cNvSpPr>
            <p:nvPr/>
          </p:nvSpPr>
          <p:spPr bwMode="auto">
            <a:xfrm>
              <a:off x="6896553" y="5443460"/>
              <a:ext cx="590550" cy="350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l" defTabSz="914400" eaLnBrk="0" fontAlgn="base" hangingPunct="0" indent="0" latinLnBrk="0" lvl="0" marL="0" marR="0" rtl="0">
                <a:lnSpc>
                  <a:spcPct val="100000"/>
                </a:lnSpc>
                <a:spcBef>
                  <a:spcPct val="0"/>
                </a:spcBef>
                <a:spcAft>
                  <a:spcPct val="0"/>
                </a:spcAft>
                <a:buClrTx/>
                <a:buSzTx/>
                <a:buFontTx/>
                <a:buNone/>
              </a:pPr>
              <a:r>
                <a:rPr altLang="zh-CN" b="0" baseline="0" cap="none" i="0" kumimoji="0" lang="zh-CN" normalizeH="0" strike="noStrike" sz="2300" u="none">
                  <a:ln>
                    <a:noFill/>
                  </a:ln>
                  <a:solidFill>
                    <a:schemeClr val="accent1"/>
                  </a:solidFill>
                  <a:effectLst/>
                  <a:latin charset="0" panose="020b0502020202020204" pitchFamily="34" typeface="Century Gothic"/>
                </a:rPr>
                <a:t>2019</a:t>
              </a:r>
            </a:p>
          </p:txBody>
        </p:sp>
        <p:sp>
          <p:nvSpPr>
            <p:cNvPr id="22" name="ValueText3"/>
            <p:cNvSpPr txBox="1">
              <a:spLocks noChangeArrowheads="1"/>
            </p:cNvSpPr>
            <p:nvPr/>
          </p:nvSpPr>
          <p:spPr>
            <a:xfrm>
              <a:off x="7021881" y="1990726"/>
              <a:ext cx="436248" cy="250526"/>
            </a:xfrm>
            <a:prstGeom prst="rect">
              <a:avLst/>
            </a:prstGeom>
          </p:spPr>
          <p:txBody>
            <a:bodyPr bIns="0" lIns="0" numCol="1" rIns="0" tIns="0" wrap="none">
              <a:prstTxWarp prst="textPlain">
                <a:avLst/>
              </a:prstTxWarp>
              <a:normAutofit fontScale="92500" lnSpcReduction="10000"/>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defTabSz="914400" eaLnBrk="1" fontAlgn="auto" hangingPunct="1" indent="0" latinLnBrk="0" lvl="1" marL="0" marR="0">
                <a:lnSpc>
                  <a:spcPct val="100000"/>
                </a:lnSpc>
                <a:spcBef>
                  <a:spcPct val="0"/>
                </a:spcBef>
                <a:spcAft>
                  <a:spcPct val="0"/>
                </a:spcAft>
                <a:buClrTx/>
                <a:buSzTx/>
                <a:buFontTx/>
                <a:buNone/>
                <a:defRPr/>
              </a:pPr>
              <a:r>
                <a:rPr altLang="ko-KR" b="0" baseline="0" cap="none" i="0" kern="0" kumimoji="0" lang="en-US" noProof="0" normalizeH="0" smtClean="0" spc="0" strike="noStrike" sz="1800" u="none">
                  <a:ln>
                    <a:noFill/>
                  </a:ln>
                  <a:solidFill>
                    <a:schemeClr val="tx1">
                      <a:lumMod val="50000"/>
                      <a:lumOff val="50000"/>
                    </a:schemeClr>
                  </a:solidFill>
                  <a:effectLst/>
                  <a:uLnTx/>
                  <a:uFillTx/>
                  <a:latin charset="0" panose="020b0502020202020204" pitchFamily="34" typeface="Century Gothic"/>
                </a:rPr>
                <a:t>83%</a:t>
              </a:r>
            </a:p>
          </p:txBody>
        </p:sp>
        <p:sp>
          <p:nvSpPr>
            <p:cNvPr id="29" name="文本框 28"/>
            <p:cNvSpPr txBox="1"/>
            <p:nvPr/>
          </p:nvSpPr>
          <p:spPr>
            <a:xfrm>
              <a:off x="6154050" y="4072220"/>
              <a:ext cx="2133781" cy="365760"/>
            </a:xfrm>
            <a:prstGeom prst="rect">
              <a:avLst/>
            </a:prstGeom>
            <a:noFill/>
          </p:spPr>
          <p:txBody>
            <a:bodyPr rtlCol="0" wrap="square">
              <a:spAutoFit/>
              <a:scene3d>
                <a:camera prst="orthographicFront"/>
                <a:lightRig dir="t" rig="threePt"/>
              </a:scene3d>
              <a:sp3d contourW="12700"/>
            </a:bodyPr>
            <a:lstStyle/>
            <a:p>
              <a:pPr algn="ctr"/>
              <a:r>
                <a:rPr altLang="en-US" b="1" lang="zh-CN" smtClean="0">
                  <a:solidFill>
                    <a:schemeClr val="bg1"/>
                  </a:solidFill>
                  <a:latin charset="0" panose="020b0502020202020204" pitchFamily="34" typeface="Century Gothic"/>
                </a:rPr>
                <a:t>标题文字添加</a:t>
              </a:r>
            </a:p>
          </p:txBody>
        </p:sp>
      </p:grpSp>
      <p:grpSp>
        <p:nvGrpSpPr>
          <p:cNvPr id="34" name="组合 33"/>
          <p:cNvGrpSpPr/>
          <p:nvPr/>
        </p:nvGrpSpPr>
        <p:grpSpPr>
          <a:xfrm>
            <a:off x="8452828" y="1990726"/>
            <a:ext cx="2133781" cy="3806677"/>
            <a:chOff x="8452828" y="1990726"/>
            <a:chExt cx="2133781" cy="3806677"/>
          </a:xfrm>
        </p:grpSpPr>
        <p:sp>
          <p:nvSpPr>
            <p:cNvPr id="11" name="BackShape4"/>
            <p:cNvSpPr>
              <a:spLocks noChangeArrowheads="1"/>
            </p:cNvSpPr>
            <p:nvPr/>
          </p:nvSpPr>
          <p:spPr bwMode="auto">
            <a:xfrm>
              <a:off x="9366020" y="5038475"/>
              <a:ext cx="308919" cy="308919"/>
            </a:xfrm>
            <a:prstGeom prst="ellipse">
              <a:avLst/>
            </a:prstGeom>
            <a:solidFill>
              <a:schemeClr val="accent2">
                <a:lumMod val="100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endParaRPr altLang="en-US" lang="zh-CN">
                <a:latin charset="0" panose="020b0502020202020204" pitchFamily="34" typeface="Century Gothic"/>
              </a:endParaRPr>
            </a:p>
          </p:txBody>
        </p:sp>
        <p:sp>
          <p:nvSpPr>
            <p:cNvPr id="12" name="ValueShape4"/>
            <p:cNvSpPr/>
            <p:nvPr/>
          </p:nvSpPr>
          <p:spPr bwMode="auto">
            <a:xfrm>
              <a:off x="8699208" y="2363689"/>
              <a:ext cx="1642544" cy="2429911"/>
            </a:xfrm>
            <a:custGeom>
              <a:gdLst>
                <a:gd fmla="*/ 0 w 872" name="T0"/>
                <a:gd fmla="*/ 0 h 1290" name="T1"/>
                <a:gd fmla="*/ 0 w 872" name="T2"/>
                <a:gd fmla="*/ 1169 h 1290" name="T3"/>
                <a:gd fmla="*/ 304 w 872" name="T4"/>
                <a:gd fmla="*/ 1169 h 1290" name="T5"/>
                <a:gd fmla="*/ 436 w 872" name="T6"/>
                <a:gd fmla="*/ 1290 h 1290" name="T7"/>
                <a:gd fmla="*/ 568 w 872" name="T8"/>
                <a:gd fmla="*/ 1169 h 1290" name="T9"/>
                <a:gd fmla="*/ 872 w 872" name="T10"/>
                <a:gd fmla="*/ 1169 h 1290" name="T11"/>
                <a:gd fmla="*/ 872 w 872" name="T12"/>
                <a:gd fmla="*/ 0 h 1290" name="T13"/>
                <a:gd fmla="*/ 0 w 872" name="T14"/>
                <a:gd fmla="*/ 0 h 12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90" w="872">
                  <a:moveTo>
                    <a:pt x="0" y="0"/>
                  </a:moveTo>
                  <a:lnTo>
                    <a:pt x="0" y="1169"/>
                  </a:lnTo>
                  <a:lnTo>
                    <a:pt x="304" y="1169"/>
                  </a:lnTo>
                  <a:lnTo>
                    <a:pt x="436" y="1290"/>
                  </a:lnTo>
                  <a:lnTo>
                    <a:pt x="568" y="1169"/>
                  </a:lnTo>
                  <a:lnTo>
                    <a:pt x="872" y="1169"/>
                  </a:lnTo>
                  <a:lnTo>
                    <a:pt x="872" y="0"/>
                  </a:lnTo>
                  <a:lnTo>
                    <a:pt x="0" y="0"/>
                  </a:lnTo>
                  <a:close/>
                </a:path>
              </a:pathLst>
            </a:custGeom>
            <a:gradFill flip="none" rotWithShape="1">
              <a:gsLst>
                <a:gs pos="0">
                  <a:schemeClr val="accent2">
                    <a:lumMod val="100000"/>
                  </a:schemeClr>
                </a:gs>
                <a:gs pos="100000">
                  <a:srgbClr val="F2F2F2"/>
                </a:gs>
                <a:gs pos="70000">
                  <a:schemeClr val="accent2">
                    <a:lumMod val="100000"/>
                  </a:schemeClr>
                </a:gs>
                <a:gs pos="70100">
                  <a:srgbClr val="F2F2F2"/>
                </a:gs>
              </a:gsLst>
              <a:lin ang="16200000" scaled="1"/>
            </a:gradFill>
            <a:ln>
              <a:noFill/>
            </a:ln>
          </p:spPr>
          <p:txBody>
            <a:bodyPr anchor="t" anchorCtr="0" bIns="45720" compatLnSpc="1" lIns="91440" numCol="1" rIns="91440" tIns="45720" vert="horz" wrap="square">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endParaRPr altLang="en-US" lang="zh-CN">
                <a:latin charset="0" panose="020b0502020202020204" pitchFamily="34" typeface="Century Gothic"/>
              </a:endParaRPr>
            </a:p>
          </p:txBody>
        </p:sp>
        <p:sp>
          <p:nvSpPr>
            <p:cNvPr id="16" name="Rectangle 18"/>
            <p:cNvSpPr>
              <a:spLocks noChangeArrowheads="1"/>
            </p:cNvSpPr>
            <p:nvPr/>
          </p:nvSpPr>
          <p:spPr bwMode="auto">
            <a:xfrm>
              <a:off x="9237931" y="5443460"/>
              <a:ext cx="590550" cy="350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l" defTabSz="914400" eaLnBrk="0" fontAlgn="base" hangingPunct="0" indent="0" latinLnBrk="0" lvl="0" marL="0" marR="0" rtl="0">
                <a:lnSpc>
                  <a:spcPct val="100000"/>
                </a:lnSpc>
                <a:spcBef>
                  <a:spcPct val="0"/>
                </a:spcBef>
                <a:spcAft>
                  <a:spcPct val="0"/>
                </a:spcAft>
                <a:buClrTx/>
                <a:buSzTx/>
                <a:buFontTx/>
                <a:buNone/>
              </a:pPr>
              <a:r>
                <a:rPr altLang="zh-CN" b="0" baseline="0" cap="none" i="0" kumimoji="0" lang="zh-CN" normalizeH="0" strike="noStrike" sz="2300" u="none">
                  <a:ln>
                    <a:noFill/>
                  </a:ln>
                  <a:solidFill>
                    <a:schemeClr val="accent2"/>
                  </a:solidFill>
                  <a:effectLst/>
                  <a:latin charset="0" panose="020b0502020202020204" pitchFamily="34" typeface="Century Gothic"/>
                </a:rPr>
                <a:t>2020</a:t>
              </a:r>
            </a:p>
          </p:txBody>
        </p:sp>
        <p:sp>
          <p:nvSpPr>
            <p:cNvPr id="23" name="ValueText4"/>
            <p:cNvSpPr txBox="1">
              <a:spLocks noChangeArrowheads="1"/>
            </p:cNvSpPr>
            <p:nvPr/>
          </p:nvSpPr>
          <p:spPr>
            <a:xfrm>
              <a:off x="9302356" y="1990726"/>
              <a:ext cx="436248" cy="250526"/>
            </a:xfrm>
            <a:prstGeom prst="rect">
              <a:avLst/>
            </a:prstGeom>
          </p:spPr>
          <p:txBody>
            <a:bodyPr bIns="0" lIns="0" numCol="1" rIns="0" tIns="0" wrap="none">
              <a:prstTxWarp prst="textPlain">
                <a:avLst/>
              </a:prstTxWarp>
              <a:normAutofit fontScale="92500" lnSpcReduction="10000"/>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defTabSz="914400" eaLnBrk="1" fontAlgn="auto" hangingPunct="1" indent="0" latinLnBrk="0" lvl="1" marL="0" marR="0">
                <a:lnSpc>
                  <a:spcPct val="100000"/>
                </a:lnSpc>
                <a:spcBef>
                  <a:spcPct val="0"/>
                </a:spcBef>
                <a:spcAft>
                  <a:spcPct val="0"/>
                </a:spcAft>
                <a:buClrTx/>
                <a:buSzTx/>
                <a:buFontTx/>
                <a:buNone/>
                <a:defRPr/>
              </a:pPr>
              <a:r>
                <a:rPr altLang="ko-KR" b="0" baseline="0" cap="none" i="0" kern="0" kumimoji="0" lang="en-US" noProof="0" normalizeH="0" smtClean="0" spc="0" strike="noStrike" sz="1800" u="none">
                  <a:ln>
                    <a:noFill/>
                  </a:ln>
                  <a:solidFill>
                    <a:schemeClr val="tx1">
                      <a:lumMod val="50000"/>
                      <a:lumOff val="50000"/>
                    </a:schemeClr>
                  </a:solidFill>
                  <a:effectLst/>
                  <a:uLnTx/>
                  <a:uFillTx/>
                  <a:latin charset="0" panose="020b0502020202020204" pitchFamily="34" typeface="Century Gothic"/>
                </a:rPr>
                <a:t>70%</a:t>
              </a:r>
            </a:p>
          </p:txBody>
        </p:sp>
        <p:sp>
          <p:nvSpPr>
            <p:cNvPr id="30" name="文本框 29"/>
            <p:cNvSpPr txBox="1"/>
            <p:nvPr/>
          </p:nvSpPr>
          <p:spPr>
            <a:xfrm>
              <a:off x="8452830" y="4072220"/>
              <a:ext cx="2133781" cy="365760"/>
            </a:xfrm>
            <a:prstGeom prst="rect">
              <a:avLst/>
            </a:prstGeom>
            <a:noFill/>
          </p:spPr>
          <p:txBody>
            <a:bodyPr rtlCol="0" wrap="square">
              <a:spAutoFit/>
              <a:scene3d>
                <a:camera prst="orthographicFront"/>
                <a:lightRig dir="t" rig="threePt"/>
              </a:scene3d>
              <a:sp3d contourW="12700"/>
            </a:bodyPr>
            <a:lstStyle/>
            <a:p>
              <a:pPr algn="ctr"/>
              <a:r>
                <a:rPr altLang="en-US" b="1" lang="zh-CN" smtClean="0">
                  <a:solidFill>
                    <a:schemeClr val="bg1"/>
                  </a:solidFill>
                  <a:latin charset="0" panose="020b0502020202020204" pitchFamily="34" typeface="Century Gothic"/>
                </a:rPr>
                <a:t>标题文字添加</a:t>
              </a:r>
            </a:p>
          </p:txBody>
        </p:sp>
      </p:grpSp>
      <p:pic>
        <p:nvPicPr>
          <p:cNvPr id="35" name="图片 34"/>
          <p:cNvPicPr>
            <a:picLocks noChangeAspect="1"/>
          </p:cNvPicPr>
          <p:nvPr/>
        </p:nvPicPr>
        <p:blipFill>
          <a:blip r:embed="rId3">
            <a:extLst>
              <a:ext uri="{28A0092B-C50C-407E-A947-70E740481C1C}">
                <a14:useLocalDpi val="0"/>
              </a:ext>
            </a:extLst>
          </a:blip>
          <a:stretch>
            <a:fillRect/>
          </a:stretch>
        </p:blipFill>
        <p:spPr>
          <a:xfrm rot="5400000">
            <a:off x="5947133" y="377262"/>
            <a:ext cx="297732" cy="457200"/>
          </a:xfrm>
          <a:prstGeom prst="rect">
            <a:avLst/>
          </a:prstGeom>
        </p:spPr>
      </p:pic>
      <p:sp>
        <p:nvSpPr>
          <p:cNvPr id="36" name="文本框 35"/>
          <p:cNvSpPr txBox="1"/>
          <p:nvPr/>
        </p:nvSpPr>
        <p:spPr>
          <a:xfrm>
            <a:off x="4937760" y="798129"/>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accent1"/>
                </a:solidFill>
                <a:latin charset="0" panose="020b0502020202020204" pitchFamily="34" typeface="Century Gothic"/>
              </a:rPr>
              <a:t>明年工作计划</a:t>
            </a:r>
          </a:p>
        </p:txBody>
      </p:sp>
      <p:sp>
        <p:nvSpPr>
          <p:cNvPr id="37" name="文本框 36"/>
          <p:cNvSpPr txBox="1"/>
          <p:nvPr/>
        </p:nvSpPr>
        <p:spPr>
          <a:xfrm>
            <a:off x="4115196" y="1264429"/>
            <a:ext cx="3961607" cy="243840"/>
          </a:xfrm>
          <a:prstGeom prst="rect">
            <a:avLst/>
          </a:prstGeom>
          <a:noFill/>
        </p:spPr>
        <p:txBody>
          <a:bodyPr rtlCol="0" wrap="square">
            <a:spAutoFit/>
            <a:scene3d>
              <a:camera prst="orthographicFront"/>
              <a:lightRig dir="t" rig="threePt"/>
            </a:scene3d>
            <a:sp3d contourW="12700"/>
          </a:bodyPr>
          <a:lstStyle/>
          <a:p>
            <a:pPr algn="ctr"/>
            <a:r>
              <a:rPr altLang="zh-CN" lang="en-US" smtClean="0" sz="1000">
                <a:solidFill>
                  <a:schemeClr val="bg1">
                    <a:lumMod val="65000"/>
                  </a:schemeClr>
                </a:solidFill>
                <a:latin charset="0" panose="020b0502020202020204" pitchFamily="34" typeface="Century Gothic"/>
              </a:rPr>
              <a:t>print the presentation and make it into a film a wider field</a:t>
            </a:r>
          </a:p>
        </p:txBody>
      </p:sp>
    </p:spTree>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1"/>
                                        </p:tgtEl>
                                        <p:attrNameLst>
                                          <p:attrName>style.visibility</p:attrName>
                                        </p:attrNameLst>
                                      </p:cBhvr>
                                      <p:to>
                                        <p:strVal val="visible"/>
                                      </p:to>
                                    </p:set>
                                    <p:animEffect filter="fade" transition="in">
                                      <p:cBhvr>
                                        <p:cTn dur="1000" id="7"/>
                                        <p:tgtEl>
                                          <p:spTgt spid="31"/>
                                        </p:tgtEl>
                                      </p:cBhvr>
                                    </p:animEffect>
                                    <p:anim calcmode="lin" valueType="num">
                                      <p:cBhvr>
                                        <p:cTn dur="1000" fill="hold" id="8"/>
                                        <p:tgtEl>
                                          <p:spTgt spid="31"/>
                                        </p:tgtEl>
                                        <p:attrNameLst>
                                          <p:attrName>ppt_x</p:attrName>
                                        </p:attrNameLst>
                                      </p:cBhvr>
                                      <p:tavLst>
                                        <p:tav tm="0">
                                          <p:val>
                                            <p:strVal val="#ppt_x"/>
                                          </p:val>
                                        </p:tav>
                                        <p:tav tm="100000">
                                          <p:val>
                                            <p:strVal val="#ppt_x"/>
                                          </p:val>
                                        </p:tav>
                                      </p:tavLst>
                                    </p:anim>
                                    <p:anim calcmode="lin" valueType="num">
                                      <p:cBhvr>
                                        <p:cTn dur="1000" fill="hold" id="9"/>
                                        <p:tgtEl>
                                          <p:spTgt spid="31"/>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250"/>
                                  </p:stCondLst>
                                  <p:childTnLst>
                                    <p:set>
                                      <p:cBhvr>
                                        <p:cTn dur="1" fill="hold" id="11">
                                          <p:stCondLst>
                                            <p:cond delay="0"/>
                                          </p:stCondLst>
                                        </p:cTn>
                                        <p:tgtEl>
                                          <p:spTgt spid="32"/>
                                        </p:tgtEl>
                                        <p:attrNameLst>
                                          <p:attrName>style.visibility</p:attrName>
                                        </p:attrNameLst>
                                      </p:cBhvr>
                                      <p:to>
                                        <p:strVal val="visible"/>
                                      </p:to>
                                    </p:set>
                                    <p:animEffect filter="fade" transition="in">
                                      <p:cBhvr>
                                        <p:cTn dur="1000" id="12"/>
                                        <p:tgtEl>
                                          <p:spTgt spid="32"/>
                                        </p:tgtEl>
                                      </p:cBhvr>
                                    </p:animEffect>
                                    <p:anim calcmode="lin" valueType="num">
                                      <p:cBhvr>
                                        <p:cTn dur="1000" fill="hold" id="13"/>
                                        <p:tgtEl>
                                          <p:spTgt spid="32"/>
                                        </p:tgtEl>
                                        <p:attrNameLst>
                                          <p:attrName>ppt_x</p:attrName>
                                        </p:attrNameLst>
                                      </p:cBhvr>
                                      <p:tavLst>
                                        <p:tav tm="0">
                                          <p:val>
                                            <p:strVal val="#ppt_x"/>
                                          </p:val>
                                        </p:tav>
                                        <p:tav tm="100000">
                                          <p:val>
                                            <p:strVal val="#ppt_x"/>
                                          </p:val>
                                        </p:tav>
                                      </p:tavLst>
                                    </p:anim>
                                    <p:anim calcmode="lin" valueType="num">
                                      <p:cBhvr>
                                        <p:cTn dur="1000" fill="hold" id="14"/>
                                        <p:tgtEl>
                                          <p:spTgt spid="32"/>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500"/>
                                  </p:stCondLst>
                                  <p:childTnLst>
                                    <p:set>
                                      <p:cBhvr>
                                        <p:cTn dur="1" fill="hold" id="16">
                                          <p:stCondLst>
                                            <p:cond delay="0"/>
                                          </p:stCondLst>
                                        </p:cTn>
                                        <p:tgtEl>
                                          <p:spTgt spid="33"/>
                                        </p:tgtEl>
                                        <p:attrNameLst>
                                          <p:attrName>style.visibility</p:attrName>
                                        </p:attrNameLst>
                                      </p:cBhvr>
                                      <p:to>
                                        <p:strVal val="visible"/>
                                      </p:to>
                                    </p:set>
                                    <p:animEffect filter="fade" transition="in">
                                      <p:cBhvr>
                                        <p:cTn dur="1000" id="17"/>
                                        <p:tgtEl>
                                          <p:spTgt spid="33"/>
                                        </p:tgtEl>
                                      </p:cBhvr>
                                    </p:animEffect>
                                    <p:anim calcmode="lin" valueType="num">
                                      <p:cBhvr>
                                        <p:cTn dur="1000" fill="hold" id="18"/>
                                        <p:tgtEl>
                                          <p:spTgt spid="33"/>
                                        </p:tgtEl>
                                        <p:attrNameLst>
                                          <p:attrName>ppt_x</p:attrName>
                                        </p:attrNameLst>
                                      </p:cBhvr>
                                      <p:tavLst>
                                        <p:tav tm="0">
                                          <p:val>
                                            <p:strVal val="#ppt_x"/>
                                          </p:val>
                                        </p:tav>
                                        <p:tav tm="100000">
                                          <p:val>
                                            <p:strVal val="#ppt_x"/>
                                          </p:val>
                                        </p:tav>
                                      </p:tavLst>
                                    </p:anim>
                                    <p:anim calcmode="lin" valueType="num">
                                      <p:cBhvr>
                                        <p:cTn dur="1000" fill="hold" id="19"/>
                                        <p:tgtEl>
                                          <p:spTgt spid="33"/>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750"/>
                                  </p:stCondLst>
                                  <p:childTnLst>
                                    <p:set>
                                      <p:cBhvr>
                                        <p:cTn dur="1" fill="hold" id="21">
                                          <p:stCondLst>
                                            <p:cond delay="0"/>
                                          </p:stCondLst>
                                        </p:cTn>
                                        <p:tgtEl>
                                          <p:spTgt spid="34"/>
                                        </p:tgtEl>
                                        <p:attrNameLst>
                                          <p:attrName>style.visibility</p:attrName>
                                        </p:attrNameLst>
                                      </p:cBhvr>
                                      <p:to>
                                        <p:strVal val="visible"/>
                                      </p:to>
                                    </p:set>
                                    <p:animEffect filter="fade" transition="in">
                                      <p:cBhvr>
                                        <p:cTn dur="1000" id="22"/>
                                        <p:tgtEl>
                                          <p:spTgt spid="34"/>
                                        </p:tgtEl>
                                      </p:cBhvr>
                                    </p:animEffect>
                                    <p:anim calcmode="lin" valueType="num">
                                      <p:cBhvr>
                                        <p:cTn dur="1000" fill="hold" id="23"/>
                                        <p:tgtEl>
                                          <p:spTgt spid="34"/>
                                        </p:tgtEl>
                                        <p:attrNameLst>
                                          <p:attrName>ppt_x</p:attrName>
                                        </p:attrNameLst>
                                      </p:cBhvr>
                                      <p:tavLst>
                                        <p:tav tm="0">
                                          <p:val>
                                            <p:strVal val="#ppt_x"/>
                                          </p:val>
                                        </p:tav>
                                        <p:tav tm="100000">
                                          <p:val>
                                            <p:strVal val="#ppt_x"/>
                                          </p:val>
                                        </p:tav>
                                      </p:tavLst>
                                    </p:anim>
                                    <p:anim calcmode="lin" valueType="num">
                                      <p:cBhvr>
                                        <p:cTn dur="1000" fill="hold" id="24"/>
                                        <p:tgtEl>
                                          <p:spTgt spid="34"/>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1750"/>
                            </p:stCondLst>
                            <p:childTnLst>
                              <p:par>
                                <p:cTn fill="hold" grpId="0" id="26" nodeType="afterEffect" presetClass="entr" presetID="22" presetSubtype="8">
                                  <p:stCondLst>
                                    <p:cond delay="0"/>
                                  </p:stCondLst>
                                  <p:childTnLst>
                                    <p:set>
                                      <p:cBhvr>
                                        <p:cTn dur="1" fill="hold" id="27">
                                          <p:stCondLst>
                                            <p:cond delay="0"/>
                                          </p:stCondLst>
                                        </p:cTn>
                                        <p:tgtEl>
                                          <p:spTgt spid="5"/>
                                        </p:tgtEl>
                                        <p:attrNameLst>
                                          <p:attrName>style.visibility</p:attrName>
                                        </p:attrNameLst>
                                      </p:cBhvr>
                                      <p:to>
                                        <p:strVal val="visible"/>
                                      </p:to>
                                    </p:set>
                                    <p:animEffect filter="wipe(left)" transition="in">
                                      <p:cBhvr>
                                        <p:cTn dur="500" id="28"/>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6" name="图片 25"/>
          <p:cNvPicPr>
            <a:picLocks noChangeAspect="1"/>
          </p:cNvPicPr>
          <p:nvPr/>
        </p:nvPicPr>
        <p:blipFill>
          <a:blip r:embed="rId3">
            <a:extLst>
              <a:ext uri="{28A0092B-C50C-407E-A947-70E740481C1C}">
                <a14:useLocalDpi val="0"/>
              </a:ext>
            </a:extLst>
          </a:blip>
          <a:stretch>
            <a:fillRect/>
          </a:stretch>
        </p:blipFill>
        <p:spPr>
          <a:xfrm rot="5400000">
            <a:off x="5947133" y="377262"/>
            <a:ext cx="297732" cy="457200"/>
          </a:xfrm>
          <a:prstGeom prst="rect">
            <a:avLst/>
          </a:prstGeom>
        </p:spPr>
      </p:pic>
      <p:sp>
        <p:nvSpPr>
          <p:cNvPr id="33" name="文本框 32"/>
          <p:cNvSpPr txBox="1"/>
          <p:nvPr/>
        </p:nvSpPr>
        <p:spPr>
          <a:xfrm>
            <a:off x="4937760" y="798129"/>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accent1"/>
                </a:solidFill>
                <a:latin charset="0" panose="020b0502020202020204" pitchFamily="34" typeface="Century Gothic"/>
              </a:rPr>
              <a:t>明年工作计划</a:t>
            </a:r>
          </a:p>
        </p:txBody>
      </p:sp>
      <p:sp>
        <p:nvSpPr>
          <p:cNvPr id="34" name="文本框 33"/>
          <p:cNvSpPr txBox="1"/>
          <p:nvPr/>
        </p:nvSpPr>
        <p:spPr>
          <a:xfrm>
            <a:off x="4115196" y="1264429"/>
            <a:ext cx="3961607" cy="243840"/>
          </a:xfrm>
          <a:prstGeom prst="rect">
            <a:avLst/>
          </a:prstGeom>
          <a:noFill/>
        </p:spPr>
        <p:txBody>
          <a:bodyPr rtlCol="0" wrap="square">
            <a:spAutoFit/>
            <a:scene3d>
              <a:camera prst="orthographicFront"/>
              <a:lightRig dir="t" rig="threePt"/>
            </a:scene3d>
            <a:sp3d contourW="12700"/>
          </a:bodyPr>
          <a:lstStyle/>
          <a:p>
            <a:pPr algn="ctr"/>
            <a:r>
              <a:rPr altLang="zh-CN" lang="en-US" smtClean="0" sz="1000">
                <a:solidFill>
                  <a:schemeClr val="bg1">
                    <a:lumMod val="65000"/>
                  </a:schemeClr>
                </a:solidFill>
                <a:latin charset="0" panose="020b0502020202020204" pitchFamily="34" typeface="Century Gothic"/>
              </a:rPr>
              <a:t>print the presentation and make it into a film a wider field</a:t>
            </a:r>
          </a:p>
        </p:txBody>
      </p:sp>
      <p:grpSp>
        <p:nvGrpSpPr>
          <p:cNvPr descr="OQAAAB+LCAAAAAAABACrVlIpqSxIVbJSCs5NLCpxyUxML0rM9SxJzVXSUfJMUbLKK83J0VFyysxLycxLdy/KLy0oVrKKjq0FALpUkis5AAAA" id="3" name="c73c5dc9-c36e-4d33-9832-9851530ac367" title="iSlide™ 版权声明  COPYRIGHT NOTICE"/>
          <p:cNvGrpSpPr>
            <a:grpSpLocks noChangeAspect="1"/>
          </p:cNvGrpSpPr>
          <p:nvPr>
            <p:custDataLst>
              <p:tags r:id="rId4"/>
            </p:custDataLst>
          </p:nvPr>
        </p:nvGrpSpPr>
        <p:grpSpPr>
          <a:xfrm>
            <a:off x="1876425" y="1999315"/>
            <a:ext cx="8439150" cy="3586618"/>
            <a:chOff x="1512918" y="1844824"/>
            <a:chExt cx="9166164" cy="3895599"/>
          </a:xfrm>
        </p:grpSpPr>
        <p:grpSp>
          <p:nvGrpSpPr>
            <p:cNvPr id="2" name="îṧľîḋê"/>
            <p:cNvGrpSpPr/>
            <p:nvPr/>
          </p:nvGrpSpPr>
          <p:grpSpPr>
            <a:xfrm>
              <a:off x="1512918" y="1844824"/>
              <a:ext cx="3576784" cy="2180077"/>
              <a:chOff x="1487488" y="1844824"/>
              <a:chExt cx="3576784" cy="2180077"/>
            </a:xfrm>
          </p:grpSpPr>
          <p:grpSp>
            <p:nvGrpSpPr>
              <p:cNvPr id="10" name="iṡ1iḍè"/>
              <p:cNvGrpSpPr/>
              <p:nvPr/>
            </p:nvGrpSpPr>
            <p:grpSpPr>
              <a:xfrm>
                <a:off x="1487488" y="2420888"/>
                <a:ext cx="1440160" cy="1440160"/>
                <a:chOff x="1487488" y="2420888"/>
                <a:chExt cx="1440160" cy="1440160"/>
              </a:xfrm>
            </p:grpSpPr>
            <p:sp>
              <p:nvSpPr>
                <p:cNvPr id="40" name="îṥḻíḍe"/>
                <p:cNvSpPr/>
                <p:nvPr/>
              </p:nvSpPr>
              <p:spPr>
                <a:xfrm>
                  <a:off x="1487488" y="2420888"/>
                  <a:ext cx="1440160" cy="14401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contourW="12700"/>
                </a:bodyPr>
                <a:lstStyle/>
                <a:p>
                  <a:pPr algn="ctr"/>
                  <a:endParaRPr/>
                </a:p>
              </p:txBody>
            </p:sp>
            <p:sp>
              <p:nvSpPr>
                <p:cNvPr id="41" name="iṡḻiḋé"/>
                <p:cNvSpPr/>
                <p:nvPr/>
              </p:nvSpPr>
              <p:spPr>
                <a:xfrm>
                  <a:off x="1800118" y="2733770"/>
                  <a:ext cx="814900" cy="814396"/>
                </a:xfrm>
                <a:custGeom>
                  <a:gdLst>
                    <a:gd fmla="*/ 482620 w 607097" name="connsiteX0"/>
                    <a:gd fmla="*/ 381169 h 606722" name="connsiteY0"/>
                    <a:gd fmla="*/ 496768 w 607097" name="connsiteX1"/>
                    <a:gd fmla="*/ 381169 h 606722" name="connsiteY1"/>
                    <a:gd fmla="*/ 510916 w 607097" name="connsiteX2"/>
                    <a:gd fmla="*/ 395381 h 606722" name="connsiteY2"/>
                    <a:gd fmla="*/ 510916 w 607097" name="connsiteX3"/>
                    <a:gd fmla="*/ 409505 h 606722" name="connsiteY3"/>
                    <a:gd fmla="*/ 503887 w 607097" name="connsiteX4"/>
                    <a:gd fmla="*/ 412525 h 606722" name="connsiteY4"/>
                    <a:gd fmla="*/ 496768 w 607097" name="connsiteX5"/>
                    <a:gd fmla="*/ 409505 h 606722" name="connsiteY5"/>
                    <a:gd fmla="*/ 482620 w 607097" name="connsiteX6"/>
                    <a:gd fmla="*/ 395381 h 606722" name="connsiteY6"/>
                    <a:gd fmla="*/ 482620 w 607097" name="connsiteX7"/>
                    <a:gd fmla="*/ 381169 h 606722" name="connsiteY7"/>
                    <a:gd fmla="*/ 546398 w 607097" name="connsiteX8"/>
                    <a:gd fmla="*/ 242745 h 606722" name="connsiteY8"/>
                    <a:gd fmla="*/ 566606 w 607097" name="connsiteX9"/>
                    <a:gd fmla="*/ 242745 h 606722" name="connsiteY9"/>
                    <a:gd fmla="*/ 576754 w 607097" name="connsiteX10"/>
                    <a:gd fmla="*/ 252756 h 606722" name="connsiteY10"/>
                    <a:gd fmla="*/ 566606 w 607097" name="connsiteX11"/>
                    <a:gd fmla="*/ 262856 h 606722" name="connsiteY11"/>
                    <a:gd fmla="*/ 546398 w 607097" name="connsiteX12"/>
                    <a:gd fmla="*/ 262856 h 606722" name="connsiteY12"/>
                    <a:gd fmla="*/ 536249 w 607097" name="connsiteX13"/>
                    <a:gd fmla="*/ 252756 h 606722" name="connsiteY13"/>
                    <a:gd fmla="*/ 546398 w 607097" name="connsiteX14"/>
                    <a:gd fmla="*/ 242745 h 606722" name="connsiteY14"/>
                    <a:gd fmla="*/ 353968 w 607097" name="connsiteX15"/>
                    <a:gd fmla="*/ 101120 h 606722" name="connsiteY15"/>
                    <a:gd fmla="*/ 364118 w 607097" name="connsiteX16"/>
                    <a:gd fmla="*/ 111251 h 606722" name="connsiteY16"/>
                    <a:gd fmla="*/ 364118 w 607097" name="connsiteX17"/>
                    <a:gd fmla="*/ 242683 h 606722" name="connsiteY17"/>
                    <a:gd fmla="*/ 424838 w 607097" name="connsiteX18"/>
                    <a:gd fmla="*/ 242683 h 606722" name="connsiteY18"/>
                    <a:gd fmla="*/ 434988 w 607097" name="connsiteX19"/>
                    <a:gd fmla="*/ 252725 h 606722" name="connsiteY19"/>
                    <a:gd fmla="*/ 424838 w 607097" name="connsiteX20"/>
                    <a:gd fmla="*/ 262856 h 606722" name="connsiteY20"/>
                    <a:gd fmla="*/ 353968 w 607097" name="connsiteX21"/>
                    <a:gd fmla="*/ 262856 h 606722" name="connsiteY21"/>
                    <a:gd fmla="*/ 343818 w 607097" name="connsiteX22"/>
                    <a:gd fmla="*/ 252725 h 606722" name="connsiteY22"/>
                    <a:gd fmla="*/ 343818 w 607097" name="connsiteX23"/>
                    <a:gd fmla="*/ 111251 h 606722" name="connsiteY23"/>
                    <a:gd fmla="*/ 353968 w 607097" name="connsiteX24"/>
                    <a:gd fmla="*/ 101120 h 606722" name="connsiteY24"/>
                    <a:gd fmla="*/ 496768 w 607097" name="connsiteX25"/>
                    <a:gd fmla="*/ 96101 h 606722" name="connsiteY25"/>
                    <a:gd fmla="*/ 510916 w 607097" name="connsiteX26"/>
                    <a:gd fmla="*/ 96101 h 606722" name="connsiteY26"/>
                    <a:gd fmla="*/ 510916 w 607097" name="connsiteX27"/>
                    <a:gd fmla="*/ 110217 h 606722" name="connsiteY27"/>
                    <a:gd fmla="*/ 496768 w 607097" name="connsiteX28"/>
                    <a:gd fmla="*/ 124334 h 606722" name="connsiteY28"/>
                    <a:gd fmla="*/ 489650 w 607097" name="connsiteX29"/>
                    <a:gd fmla="*/ 127441 h 606722" name="connsiteY29"/>
                    <a:gd fmla="*/ 482620 w 607097" name="connsiteX30"/>
                    <a:gd fmla="*/ 124334 h 606722" name="connsiteY30"/>
                    <a:gd fmla="*/ 482620 w 607097" name="connsiteX31"/>
                    <a:gd fmla="*/ 110217 h 606722" name="connsiteY31"/>
                    <a:gd fmla="*/ 196955 w 607097" name="connsiteX32"/>
                    <a:gd fmla="*/ 96101 h 606722" name="connsiteY32"/>
                    <a:gd fmla="*/ 211110 w 607097" name="connsiteX33"/>
                    <a:gd fmla="*/ 96101 h 606722" name="connsiteY33"/>
                    <a:gd fmla="*/ 225355 w 607097" name="connsiteX34"/>
                    <a:gd fmla="*/ 110217 h 606722" name="connsiteY34"/>
                    <a:gd fmla="*/ 225355 w 607097" name="connsiteX35"/>
                    <a:gd fmla="*/ 124334 h 606722" name="connsiteY35"/>
                    <a:gd fmla="*/ 218233 w 607097" name="connsiteX36"/>
                    <a:gd fmla="*/ 127441 h 606722" name="connsiteY36"/>
                    <a:gd fmla="*/ 211110 w 607097" name="connsiteX37"/>
                    <a:gd fmla="*/ 124334 h 606722" name="connsiteY37"/>
                    <a:gd fmla="*/ 196955 w 607097" name="connsiteX38"/>
                    <a:gd fmla="*/ 110217 h 606722" name="connsiteY38"/>
                    <a:gd fmla="*/ 196955 w 607097" name="connsiteX39"/>
                    <a:gd fmla="*/ 96101 h 606722" name="connsiteY39"/>
                    <a:gd fmla="*/ 103963 w 607097" name="connsiteX40"/>
                    <a:gd fmla="*/ 81761 h 606722" name="connsiteY40"/>
                    <a:gd fmla="*/ 87598 w 607097" name="connsiteX41"/>
                    <a:gd fmla="*/ 90026 h 606722" name="connsiteY41"/>
                    <a:gd fmla="*/ 62322 w 607097" name="connsiteX42"/>
                    <a:gd fmla="*/ 115266 h 606722" name="connsiteY42"/>
                    <a:gd fmla="*/ 34998 w 607097" name="connsiteX43"/>
                    <a:gd fmla="*/ 265902 h 606722" name="connsiteY43"/>
                    <a:gd fmla="*/ 75494 w 607097" name="connsiteX44"/>
                    <a:gd fmla="*/ 322602 h 606722" name="connsiteY44"/>
                    <a:gd fmla="*/ 283044 w 607097" name="connsiteX45"/>
                    <a:gd fmla="*/ 530826 h 606722" name="connsiteY45"/>
                    <a:gd fmla="*/ 327634 w 607097" name="connsiteX46"/>
                    <a:gd fmla="*/ 565219 h 606722" name="connsiteY46"/>
                    <a:gd fmla="*/ 490684 w 607097" name="connsiteX47"/>
                    <a:gd fmla="*/ 545046 h 606722" name="connsiteY47"/>
                    <a:gd fmla="*/ 515960 w 607097" name="connsiteX48"/>
                    <a:gd fmla="*/ 519717 h 606722" name="connsiteY48"/>
                    <a:gd fmla="*/ 521033 w 607097" name="connsiteX49"/>
                    <a:gd fmla="*/ 485324 h 606722" name="connsiteY49"/>
                    <a:gd fmla="*/ 434969 w 607097" name="connsiteX50"/>
                    <a:gd fmla="*/ 411561 h 606722" name="connsiteY50"/>
                    <a:gd fmla="*/ 414321 w 607097" name="connsiteX51"/>
                    <a:gd fmla="*/ 406318 h 606722" name="connsiteY51"/>
                    <a:gd fmla="*/ 413698 w 607097" name="connsiteX52"/>
                    <a:gd fmla="*/ 406496 h 606722" name="connsiteY52"/>
                    <a:gd fmla="*/ 405599 w 607097" name="connsiteX53"/>
                    <a:gd fmla="*/ 413605 h 606722" name="connsiteY53"/>
                    <a:gd fmla="*/ 404620 w 607097" name="connsiteX54"/>
                    <a:gd fmla="*/ 414583 h 606722" name="connsiteY54"/>
                    <a:gd fmla="*/ 373202 w 607097" name="connsiteX55"/>
                    <a:gd fmla="*/ 447910 h 606722" name="connsiteY55"/>
                    <a:gd fmla="*/ 349528 w 607097" name="connsiteX56"/>
                    <a:gd fmla="*/ 459552 h 606722" name="connsiteY56"/>
                    <a:gd fmla="*/ 405599 w 607097" name="connsiteX57"/>
                    <a:gd fmla="*/ 475282 h 606722" name="connsiteY57"/>
                    <a:gd fmla="*/ 414677 w 607097" name="connsiteX58"/>
                    <a:gd fmla="*/ 486391 h 606722" name="connsiteY58"/>
                    <a:gd fmla="*/ 404620 w 607097" name="connsiteX59"/>
                    <a:gd fmla="*/ 495456 h 606722" name="connsiteY59"/>
                    <a:gd fmla="*/ 403552 w 607097" name="connsiteX60"/>
                    <a:gd fmla="*/ 495456 h 606722" name="connsiteY60"/>
                    <a:gd fmla="*/ 287138 w 607097" name="connsiteX61"/>
                    <a:gd fmla="*/ 441866 h 606722" name="connsiteY61"/>
                    <a:gd fmla="*/ 286426 w 607097" name="connsiteX62"/>
                    <a:gd fmla="*/ 441067 h 606722" name="connsiteY62"/>
                    <a:gd fmla="*/ 284112 w 607097" name="connsiteX63"/>
                    <a:gd fmla="*/ 438845 h 606722" name="connsiteY63"/>
                    <a:gd fmla="*/ 176777 w 607097" name="connsiteX64"/>
                    <a:gd fmla="*/ 331666 h 606722" name="connsiteY64"/>
                    <a:gd fmla="*/ 111895 w 607097" name="connsiteX65"/>
                    <a:gd fmla="*/ 213379 h 606722" name="connsiteY65"/>
                    <a:gd fmla="*/ 121062 w 607097" name="connsiteX66"/>
                    <a:gd fmla="*/ 202270 h 606722" name="connsiteY66"/>
                    <a:gd fmla="*/ 132188 w 607097" name="connsiteX67"/>
                    <a:gd fmla="*/ 211335 h 606722" name="connsiteY67"/>
                    <a:gd fmla="*/ 146428 w 607097" name="connsiteX68"/>
                    <a:gd fmla="*/ 259325 h 606722" name="connsiteY68"/>
                    <a:gd fmla="*/ 158532 w 607097" name="connsiteX69"/>
                    <a:gd fmla="*/ 233553 h 606722" name="connsiteY69"/>
                    <a:gd fmla="*/ 191907 w 607097" name="connsiteX70"/>
                    <a:gd fmla="*/ 202270 h 606722" name="connsiteY70"/>
                    <a:gd fmla="*/ 192975 w 607097" name="connsiteX71"/>
                    <a:gd fmla="*/ 201204 h 606722" name="connsiteY71"/>
                    <a:gd fmla="*/ 200006 w 607097" name="connsiteX72"/>
                    <a:gd fmla="*/ 193117 h 606722" name="connsiteY72"/>
                    <a:gd fmla="*/ 194933 w 607097" name="connsiteX73"/>
                    <a:gd fmla="*/ 170899 h 606722" name="connsiteY73"/>
                    <a:gd fmla="*/ 121062 w 607097" name="connsiteX74"/>
                    <a:gd fmla="*/ 84961 h 606722" name="connsiteY74"/>
                    <a:gd fmla="*/ 103963 w 607097" name="connsiteX75"/>
                    <a:gd fmla="*/ 81761 h 606722" name="connsiteY75"/>
                    <a:gd fmla="*/ 353980 w 607097" name="connsiteX76"/>
                    <a:gd fmla="*/ 30273 h 606722" name="connsiteY76"/>
                    <a:gd fmla="*/ 364141 w 607097" name="connsiteX77"/>
                    <a:gd fmla="*/ 40422 h 606722" name="connsiteY77"/>
                    <a:gd fmla="*/ 364141 w 607097" name="connsiteX78"/>
                    <a:gd fmla="*/ 60719 h 606722" name="connsiteY78"/>
                    <a:gd fmla="*/ 353980 w 607097" name="connsiteX79"/>
                    <a:gd fmla="*/ 70778 h 606722" name="connsiteY79"/>
                    <a:gd fmla="*/ 343818 w 607097" name="connsiteX80"/>
                    <a:gd fmla="*/ 60719 h 606722" name="connsiteY80"/>
                    <a:gd fmla="*/ 343818 w 607097" name="connsiteX81"/>
                    <a:gd fmla="*/ 40422 h 606722" name="connsiteY81"/>
                    <a:gd fmla="*/ 353980 w 607097" name="connsiteX82"/>
                    <a:gd fmla="*/ 30273 h 606722" name="connsiteY82"/>
                    <a:gd fmla="*/ 353978 w 607097" name="connsiteX83"/>
                    <a:gd fmla="*/ 20263 h 606722" name="connsiteY83"/>
                    <a:gd fmla="*/ 174819 w 607097" name="connsiteX84"/>
                    <a:gd fmla="*/ 104957 h 606722" name="connsiteY84"/>
                    <a:gd fmla="*/ 214246 w 607097" name="connsiteX85"/>
                    <a:gd fmla="*/ 160768 h 606722" name="connsiteY85"/>
                    <a:gd fmla="*/ 221278 w 607097" name="connsiteX86"/>
                    <a:gd fmla="*/ 198182 h 606722" name="connsiteY86"/>
                    <a:gd fmla="*/ 215938 w 607097" name="connsiteX87"/>
                    <a:gd fmla="*/ 209025 h 606722" name="connsiteY87"/>
                    <a:gd fmla="*/ 210152 w 607097" name="connsiteX88"/>
                    <a:gd fmla="*/ 215157 h 606722" name="connsiteY88"/>
                    <a:gd fmla="*/ 206147 w 607097" name="connsiteX89"/>
                    <a:gd fmla="*/ 218445 h 606722" name="connsiteY89"/>
                    <a:gd fmla="*/ 176777 w 607097" name="connsiteX90"/>
                    <a:gd fmla="*/ 244662 h 606722" name="connsiteY90"/>
                    <a:gd fmla="*/ 182829 w 607097" name="connsiteX91"/>
                    <a:gd fmla="*/ 308382 h 606722" name="connsiteY91"/>
                    <a:gd fmla="*/ 189504 w 607097" name="connsiteX92"/>
                    <a:gd fmla="*/ 315136 h 606722" name="connsiteY92"/>
                    <a:gd fmla="*/ 189949 w 607097" name="connsiteX93"/>
                    <a:gd fmla="*/ 315492 h 606722" name="connsiteY93"/>
                    <a:gd fmla="*/ 191640 w 607097" name="connsiteX94"/>
                    <a:gd fmla="*/ 317269 h 606722" name="connsiteY94"/>
                    <a:gd fmla="*/ 298263 w 607097" name="connsiteX95"/>
                    <a:gd fmla="*/ 424714 h 606722" name="connsiteY95"/>
                    <a:gd fmla="*/ 362077 w 607097" name="connsiteX96"/>
                    <a:gd fmla="*/ 430758 h 606722" name="connsiteY96"/>
                    <a:gd fmla="*/ 388422 w 607097" name="connsiteX97"/>
                    <a:gd fmla="*/ 401430 h 606722" name="connsiteY97"/>
                    <a:gd fmla="*/ 408625 w 607097" name="connsiteX98"/>
                    <a:gd fmla="*/ 386233 h 606722" name="connsiteY98"/>
                    <a:gd fmla="*/ 419661 w 607097" name="connsiteX99"/>
                    <a:gd fmla="*/ 384900 h 606722" name="connsiteY99"/>
                    <a:gd fmla="*/ 446094 w 607097" name="connsiteX100"/>
                    <a:gd fmla="*/ 392365 h 606722" name="connsiteY100"/>
                    <a:gd fmla="*/ 501987 w 607097" name="connsiteX101"/>
                    <a:gd fmla="*/ 431646 h 606722" name="connsiteY101"/>
                    <a:gd fmla="*/ 586894 w 607097" name="connsiteX102"/>
                    <a:gd fmla="*/ 252749 h 606722" name="connsiteY102"/>
                    <a:gd fmla="*/ 353978 w 607097" name="connsiteX103"/>
                    <a:gd fmla="*/ 20263 h 606722" name="connsiteY103"/>
                    <a:gd fmla="*/ 353978 w 607097" name="connsiteX104"/>
                    <a:gd fmla="*/ 0 h 606722" name="connsiteY104"/>
                    <a:gd fmla="*/ 607097 w 607097" name="connsiteX105"/>
                    <a:gd fmla="*/ 252749 h 606722" name="connsiteY105"/>
                    <a:gd fmla="*/ 517384 w 607097" name="connsiteX106"/>
                    <a:gd fmla="*/ 445421 h 606722" name="connsiteY106"/>
                    <a:gd fmla="*/ 540257 w 607097" name="connsiteX107"/>
                    <a:gd fmla="*/ 474215 h 606722" name="connsiteY107"/>
                    <a:gd fmla="*/ 531179 w 607097" name="connsiteX108"/>
                    <a:gd fmla="*/ 532870 h 606722" name="connsiteY108"/>
                    <a:gd fmla="*/ 505814 w 607097" name="connsiteX109"/>
                    <a:gd fmla="*/ 559176 h 606722" name="connsiteY109"/>
                    <a:gd fmla="*/ 401505 w 607097" name="connsiteX110"/>
                    <a:gd fmla="*/ 606722 h 606722" name="connsiteY110"/>
                    <a:gd fmla="*/ 318556 w 607097" name="connsiteX111"/>
                    <a:gd fmla="*/ 582460 h 606722" name="connsiteY111"/>
                    <a:gd fmla="*/ 268893 w 607097" name="connsiteX112"/>
                    <a:gd fmla="*/ 543979 h 606722" name="connsiteY112"/>
                    <a:gd fmla="*/ 61343 w 607097" name="connsiteX113"/>
                    <a:gd fmla="*/ 336732 h 606722" name="connsiteY113"/>
                    <a:gd fmla="*/ 16753 w 607097" name="connsiteX114"/>
                    <a:gd fmla="*/ 275056 h 606722" name="connsiteY114"/>
                    <a:gd fmla="*/ 48171 w 607097" name="connsiteX115"/>
                    <a:gd fmla="*/ 101135 h 606722" name="connsiteY115"/>
                    <a:gd fmla="*/ 73447 w 607097" name="connsiteX116"/>
                    <a:gd fmla="*/ 75807 h 606722" name="connsiteY116"/>
                    <a:gd fmla="*/ 132188 w 607097" name="connsiteX117"/>
                    <a:gd fmla="*/ 66742 h 606722" name="connsiteY117"/>
                    <a:gd fmla="*/ 160757 w 607097" name="connsiteX118"/>
                    <a:gd fmla="*/ 89315 h 606722" name="connsiteY118"/>
                    <a:gd fmla="*/ 353978 w 607097" name="connsiteX119"/>
                    <a:gd fmla="*/ 0 h 606722" name="connsiteY1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b="b" l="l" r="r" t="t"/>
                  <a:pathLst>
                    <a:path h="606722" w="607097">
                      <a:moveTo>
                        <a:pt x="482620" y="381169"/>
                      </a:moveTo>
                      <a:cubicBezTo>
                        <a:pt x="486624" y="377172"/>
                        <a:pt x="492675" y="377172"/>
                        <a:pt x="496768" y="381169"/>
                      </a:cubicBezTo>
                      <a:lnTo>
                        <a:pt x="510916" y="395381"/>
                      </a:lnTo>
                      <a:cubicBezTo>
                        <a:pt x="515009" y="399379"/>
                        <a:pt x="515009" y="405419"/>
                        <a:pt x="510916" y="409505"/>
                      </a:cubicBezTo>
                      <a:cubicBezTo>
                        <a:pt x="509937" y="412525"/>
                        <a:pt x="506912" y="412525"/>
                        <a:pt x="503887" y="412525"/>
                      </a:cubicBezTo>
                      <a:cubicBezTo>
                        <a:pt x="500861" y="412525"/>
                        <a:pt x="498815" y="411548"/>
                        <a:pt x="496768" y="409505"/>
                      </a:cubicBezTo>
                      <a:lnTo>
                        <a:pt x="482620" y="395381"/>
                      </a:lnTo>
                      <a:cubicBezTo>
                        <a:pt x="478527" y="391295"/>
                        <a:pt x="478527" y="385255"/>
                        <a:pt x="482620" y="381169"/>
                      </a:cubicBezTo>
                      <a:close/>
                      <a:moveTo>
                        <a:pt x="546398" y="242745"/>
                      </a:moveTo>
                      <a:lnTo>
                        <a:pt x="566606" y="242745"/>
                      </a:lnTo>
                      <a:cubicBezTo>
                        <a:pt x="572659" y="242745"/>
                        <a:pt x="576754" y="246732"/>
                        <a:pt x="576754" y="252756"/>
                      </a:cubicBezTo>
                      <a:cubicBezTo>
                        <a:pt x="576754" y="258869"/>
                        <a:pt x="572659" y="262856"/>
                        <a:pt x="566606" y="262856"/>
                      </a:cubicBezTo>
                      <a:lnTo>
                        <a:pt x="546398" y="262856"/>
                      </a:lnTo>
                      <a:cubicBezTo>
                        <a:pt x="540255" y="262856"/>
                        <a:pt x="536249" y="258869"/>
                        <a:pt x="536249" y="252756"/>
                      </a:cubicBezTo>
                      <a:cubicBezTo>
                        <a:pt x="536249" y="246732"/>
                        <a:pt x="540255" y="242745"/>
                        <a:pt x="546398" y="242745"/>
                      </a:cubicBezTo>
                      <a:close/>
                      <a:moveTo>
                        <a:pt x="353968" y="101120"/>
                      </a:moveTo>
                      <a:cubicBezTo>
                        <a:pt x="360022" y="101120"/>
                        <a:pt x="364118" y="105119"/>
                        <a:pt x="364118" y="111251"/>
                      </a:cubicBezTo>
                      <a:lnTo>
                        <a:pt x="364118" y="242683"/>
                      </a:lnTo>
                      <a:lnTo>
                        <a:pt x="424838" y="242683"/>
                      </a:lnTo>
                      <a:cubicBezTo>
                        <a:pt x="430893" y="242683"/>
                        <a:pt x="434988" y="246682"/>
                        <a:pt x="434988" y="252725"/>
                      </a:cubicBezTo>
                      <a:cubicBezTo>
                        <a:pt x="434988" y="258857"/>
                        <a:pt x="430893" y="262856"/>
                        <a:pt x="424838" y="262856"/>
                      </a:cubicBezTo>
                      <a:lnTo>
                        <a:pt x="353968" y="262856"/>
                      </a:lnTo>
                      <a:cubicBezTo>
                        <a:pt x="347825" y="262856"/>
                        <a:pt x="343818" y="258857"/>
                        <a:pt x="343818" y="252725"/>
                      </a:cubicBezTo>
                      <a:lnTo>
                        <a:pt x="343818" y="111251"/>
                      </a:lnTo>
                      <a:cubicBezTo>
                        <a:pt x="343818" y="105119"/>
                        <a:pt x="347825" y="101120"/>
                        <a:pt x="353968" y="101120"/>
                      </a:cubicBezTo>
                      <a:close/>
                      <a:moveTo>
                        <a:pt x="496768" y="96101"/>
                      </a:moveTo>
                      <a:cubicBezTo>
                        <a:pt x="500861" y="92017"/>
                        <a:pt x="506912" y="92017"/>
                        <a:pt x="510916" y="96101"/>
                      </a:cubicBezTo>
                      <a:cubicBezTo>
                        <a:pt x="515009" y="100096"/>
                        <a:pt x="515009" y="106222"/>
                        <a:pt x="510916" y="110217"/>
                      </a:cubicBezTo>
                      <a:lnTo>
                        <a:pt x="496768" y="124334"/>
                      </a:lnTo>
                      <a:cubicBezTo>
                        <a:pt x="494722" y="126376"/>
                        <a:pt x="492675" y="127441"/>
                        <a:pt x="489650" y="127441"/>
                      </a:cubicBezTo>
                      <a:cubicBezTo>
                        <a:pt x="486624" y="127441"/>
                        <a:pt x="484578" y="126376"/>
                        <a:pt x="482620" y="124334"/>
                      </a:cubicBezTo>
                      <a:cubicBezTo>
                        <a:pt x="478527" y="120338"/>
                        <a:pt x="478527" y="114301"/>
                        <a:pt x="482620" y="110217"/>
                      </a:cubicBezTo>
                      <a:close/>
                      <a:moveTo>
                        <a:pt x="196955" y="96101"/>
                      </a:moveTo>
                      <a:cubicBezTo>
                        <a:pt x="201050" y="92017"/>
                        <a:pt x="207104" y="92017"/>
                        <a:pt x="211110" y="96101"/>
                      </a:cubicBezTo>
                      <a:lnTo>
                        <a:pt x="225355" y="110217"/>
                      </a:lnTo>
                      <a:cubicBezTo>
                        <a:pt x="229361" y="114301"/>
                        <a:pt x="229361" y="120338"/>
                        <a:pt x="225355" y="124334"/>
                      </a:cubicBezTo>
                      <a:cubicBezTo>
                        <a:pt x="223307" y="126376"/>
                        <a:pt x="220280" y="127441"/>
                        <a:pt x="218233" y="127441"/>
                      </a:cubicBezTo>
                      <a:cubicBezTo>
                        <a:pt x="215206" y="127441"/>
                        <a:pt x="213158" y="126376"/>
                        <a:pt x="211110" y="124334"/>
                      </a:cubicBezTo>
                      <a:lnTo>
                        <a:pt x="196955" y="110217"/>
                      </a:lnTo>
                      <a:cubicBezTo>
                        <a:pt x="192949" y="106222"/>
                        <a:pt x="192949" y="100096"/>
                        <a:pt x="196955" y="96101"/>
                      </a:cubicBezTo>
                      <a:close/>
                      <a:moveTo>
                        <a:pt x="103963" y="81761"/>
                      </a:moveTo>
                      <a:cubicBezTo>
                        <a:pt x="98011" y="82650"/>
                        <a:pt x="92182" y="85449"/>
                        <a:pt x="87598" y="90026"/>
                      </a:cubicBezTo>
                      <a:lnTo>
                        <a:pt x="62322" y="115266"/>
                      </a:lnTo>
                      <a:cubicBezTo>
                        <a:pt x="17732" y="159790"/>
                        <a:pt x="8654" y="209291"/>
                        <a:pt x="34998" y="265902"/>
                      </a:cubicBezTo>
                      <a:cubicBezTo>
                        <a:pt x="44077" y="285187"/>
                        <a:pt x="57249" y="304383"/>
                        <a:pt x="75494" y="322602"/>
                      </a:cubicBezTo>
                      <a:lnTo>
                        <a:pt x="283044" y="530826"/>
                      </a:lnTo>
                      <a:cubicBezTo>
                        <a:pt x="297284" y="545046"/>
                        <a:pt x="312415" y="557132"/>
                        <a:pt x="327634" y="565219"/>
                      </a:cubicBezTo>
                      <a:cubicBezTo>
                        <a:pt x="389401" y="599612"/>
                        <a:pt x="443068" y="592503"/>
                        <a:pt x="490684" y="545046"/>
                      </a:cubicBezTo>
                      <a:lnTo>
                        <a:pt x="515960" y="519717"/>
                      </a:lnTo>
                      <a:cubicBezTo>
                        <a:pt x="525127" y="510653"/>
                        <a:pt x="527085" y="496433"/>
                        <a:pt x="521033" y="485324"/>
                      </a:cubicBezTo>
                      <a:cubicBezTo>
                        <a:pt x="503856" y="451998"/>
                        <a:pt x="434969" y="411561"/>
                        <a:pt x="434969" y="411561"/>
                      </a:cubicBezTo>
                      <a:cubicBezTo>
                        <a:pt x="427582" y="407829"/>
                        <a:pt x="420195" y="405874"/>
                        <a:pt x="414321" y="406318"/>
                      </a:cubicBezTo>
                      <a:cubicBezTo>
                        <a:pt x="414143" y="406318"/>
                        <a:pt x="413876" y="406407"/>
                        <a:pt x="413698" y="406496"/>
                      </a:cubicBezTo>
                      <a:cubicBezTo>
                        <a:pt x="409604" y="407473"/>
                        <a:pt x="407646" y="409517"/>
                        <a:pt x="405599" y="413605"/>
                      </a:cubicBezTo>
                      <a:lnTo>
                        <a:pt x="404620" y="414583"/>
                      </a:lnTo>
                      <a:cubicBezTo>
                        <a:pt x="397500" y="423648"/>
                        <a:pt x="380323" y="443910"/>
                        <a:pt x="373202" y="447910"/>
                      </a:cubicBezTo>
                      <a:cubicBezTo>
                        <a:pt x="365548" y="453242"/>
                        <a:pt x="357538" y="457152"/>
                        <a:pt x="349528" y="459552"/>
                      </a:cubicBezTo>
                      <a:cubicBezTo>
                        <a:pt x="365281" y="466839"/>
                        <a:pt x="384328" y="473149"/>
                        <a:pt x="405599" y="475282"/>
                      </a:cubicBezTo>
                      <a:cubicBezTo>
                        <a:pt x="410672" y="476259"/>
                        <a:pt x="414677" y="480259"/>
                        <a:pt x="414677" y="486391"/>
                      </a:cubicBezTo>
                      <a:cubicBezTo>
                        <a:pt x="413698" y="491456"/>
                        <a:pt x="409604" y="495456"/>
                        <a:pt x="404620" y="495456"/>
                      </a:cubicBezTo>
                      <a:lnTo>
                        <a:pt x="403552" y="495456"/>
                      </a:lnTo>
                      <a:cubicBezTo>
                        <a:pt x="333686" y="488346"/>
                        <a:pt x="288117" y="443910"/>
                        <a:pt x="287138" y="441866"/>
                      </a:cubicBezTo>
                      <a:cubicBezTo>
                        <a:pt x="286871" y="441600"/>
                        <a:pt x="286604" y="441333"/>
                        <a:pt x="286426" y="441067"/>
                      </a:cubicBezTo>
                      <a:cubicBezTo>
                        <a:pt x="285625" y="440356"/>
                        <a:pt x="284824" y="439645"/>
                        <a:pt x="284112" y="438845"/>
                      </a:cubicBezTo>
                      <a:lnTo>
                        <a:pt x="176777" y="331666"/>
                      </a:lnTo>
                      <a:cubicBezTo>
                        <a:pt x="174730" y="329622"/>
                        <a:pt x="119015" y="284120"/>
                        <a:pt x="111895" y="213379"/>
                      </a:cubicBezTo>
                      <a:cubicBezTo>
                        <a:pt x="110916" y="208314"/>
                        <a:pt x="115010" y="203248"/>
                        <a:pt x="121062" y="202270"/>
                      </a:cubicBezTo>
                      <a:cubicBezTo>
                        <a:pt x="127115" y="201204"/>
                        <a:pt x="131209" y="205292"/>
                        <a:pt x="132188" y="211335"/>
                      </a:cubicBezTo>
                      <a:cubicBezTo>
                        <a:pt x="133968" y="229109"/>
                        <a:pt x="139486" y="245284"/>
                        <a:pt x="146428" y="259325"/>
                      </a:cubicBezTo>
                      <a:cubicBezTo>
                        <a:pt x="148653" y="250794"/>
                        <a:pt x="152658" y="242262"/>
                        <a:pt x="158532" y="233553"/>
                      </a:cubicBezTo>
                      <a:cubicBezTo>
                        <a:pt x="162537" y="227510"/>
                        <a:pt x="183808" y="210358"/>
                        <a:pt x="191907" y="202270"/>
                      </a:cubicBezTo>
                      <a:lnTo>
                        <a:pt x="192975" y="201204"/>
                      </a:lnTo>
                      <a:cubicBezTo>
                        <a:pt x="196980" y="199160"/>
                        <a:pt x="199027" y="196138"/>
                        <a:pt x="200006" y="193117"/>
                      </a:cubicBezTo>
                      <a:cubicBezTo>
                        <a:pt x="202053" y="187073"/>
                        <a:pt x="200006" y="178986"/>
                        <a:pt x="194933" y="170899"/>
                      </a:cubicBezTo>
                      <a:cubicBezTo>
                        <a:pt x="194933" y="169832"/>
                        <a:pt x="154438" y="102113"/>
                        <a:pt x="121062" y="84961"/>
                      </a:cubicBezTo>
                      <a:cubicBezTo>
                        <a:pt x="115989" y="81895"/>
                        <a:pt x="109915" y="80873"/>
                        <a:pt x="103963" y="81761"/>
                      </a:cubicBezTo>
                      <a:close/>
                      <a:moveTo>
                        <a:pt x="353980" y="30273"/>
                      </a:moveTo>
                      <a:cubicBezTo>
                        <a:pt x="360041" y="30273"/>
                        <a:pt x="364141" y="34368"/>
                        <a:pt x="364141" y="40422"/>
                      </a:cubicBezTo>
                      <a:lnTo>
                        <a:pt x="364141" y="60719"/>
                      </a:lnTo>
                      <a:cubicBezTo>
                        <a:pt x="364141" y="66772"/>
                        <a:pt x="360041" y="70778"/>
                        <a:pt x="353980" y="70778"/>
                      </a:cubicBezTo>
                      <a:cubicBezTo>
                        <a:pt x="347829" y="70778"/>
                        <a:pt x="343818" y="66772"/>
                        <a:pt x="343818" y="60719"/>
                      </a:cubicBezTo>
                      <a:lnTo>
                        <a:pt x="343818" y="40422"/>
                      </a:lnTo>
                      <a:cubicBezTo>
                        <a:pt x="343818" y="34368"/>
                        <a:pt x="347829" y="30273"/>
                        <a:pt x="353980" y="30273"/>
                      </a:cubicBezTo>
                      <a:close/>
                      <a:moveTo>
                        <a:pt x="353978" y="20263"/>
                      </a:moveTo>
                      <a:cubicBezTo>
                        <a:pt x="284112" y="20263"/>
                        <a:pt x="219409" y="50479"/>
                        <a:pt x="174819" y="104957"/>
                      </a:cubicBezTo>
                      <a:cubicBezTo>
                        <a:pt x="196446" y="130818"/>
                        <a:pt x="212911" y="158901"/>
                        <a:pt x="214246" y="160768"/>
                      </a:cubicBezTo>
                      <a:cubicBezTo>
                        <a:pt x="221278" y="173920"/>
                        <a:pt x="224304" y="187073"/>
                        <a:pt x="221278" y="198182"/>
                      </a:cubicBezTo>
                      <a:cubicBezTo>
                        <a:pt x="220299" y="202093"/>
                        <a:pt x="218430" y="205736"/>
                        <a:pt x="215938" y="209025"/>
                      </a:cubicBezTo>
                      <a:cubicBezTo>
                        <a:pt x="214336" y="211335"/>
                        <a:pt x="212466" y="213379"/>
                        <a:pt x="210152" y="215157"/>
                      </a:cubicBezTo>
                      <a:cubicBezTo>
                        <a:pt x="208906" y="216312"/>
                        <a:pt x="207482" y="217378"/>
                        <a:pt x="206147" y="218445"/>
                      </a:cubicBezTo>
                      <a:cubicBezTo>
                        <a:pt x="193954" y="228487"/>
                        <a:pt x="179803" y="241640"/>
                        <a:pt x="176777" y="244662"/>
                      </a:cubicBezTo>
                      <a:cubicBezTo>
                        <a:pt x="160579" y="269012"/>
                        <a:pt x="162537" y="287142"/>
                        <a:pt x="182829" y="308382"/>
                      </a:cubicBezTo>
                      <a:lnTo>
                        <a:pt x="189504" y="315136"/>
                      </a:lnTo>
                      <a:cubicBezTo>
                        <a:pt x="189771" y="315403"/>
                        <a:pt x="189949" y="315492"/>
                        <a:pt x="189949" y="315492"/>
                      </a:cubicBezTo>
                      <a:cubicBezTo>
                        <a:pt x="190572" y="316025"/>
                        <a:pt x="191195" y="316647"/>
                        <a:pt x="191640" y="317269"/>
                      </a:cubicBezTo>
                      <a:lnTo>
                        <a:pt x="298263" y="424714"/>
                      </a:lnTo>
                      <a:cubicBezTo>
                        <a:pt x="318556" y="444888"/>
                        <a:pt x="337780" y="446932"/>
                        <a:pt x="362077" y="430758"/>
                      </a:cubicBezTo>
                      <a:cubicBezTo>
                        <a:pt x="365103" y="428713"/>
                        <a:pt x="378275" y="414583"/>
                        <a:pt x="388422" y="401430"/>
                      </a:cubicBezTo>
                      <a:cubicBezTo>
                        <a:pt x="393406" y="393343"/>
                        <a:pt x="400526" y="388277"/>
                        <a:pt x="408625" y="386233"/>
                      </a:cubicBezTo>
                      <a:cubicBezTo>
                        <a:pt x="412096" y="385344"/>
                        <a:pt x="415834" y="384900"/>
                        <a:pt x="419661" y="384900"/>
                      </a:cubicBezTo>
                      <a:cubicBezTo>
                        <a:pt x="428294" y="384989"/>
                        <a:pt x="437728" y="387477"/>
                        <a:pt x="446094" y="392365"/>
                      </a:cubicBezTo>
                      <a:cubicBezTo>
                        <a:pt x="447963" y="393609"/>
                        <a:pt x="476088" y="410051"/>
                        <a:pt x="501987" y="431646"/>
                      </a:cubicBezTo>
                      <a:cubicBezTo>
                        <a:pt x="556545" y="387122"/>
                        <a:pt x="586894" y="322513"/>
                        <a:pt x="586894" y="252749"/>
                      </a:cubicBezTo>
                      <a:cubicBezTo>
                        <a:pt x="586894" y="124330"/>
                        <a:pt x="482585" y="20263"/>
                        <a:pt x="353978" y="20263"/>
                      </a:cubicBezTo>
                      <a:close/>
                      <a:moveTo>
                        <a:pt x="353978" y="0"/>
                      </a:moveTo>
                      <a:cubicBezTo>
                        <a:pt x="493710" y="0"/>
                        <a:pt x="607097" y="113222"/>
                        <a:pt x="607097" y="252749"/>
                      </a:cubicBezTo>
                      <a:cubicBezTo>
                        <a:pt x="607097" y="327578"/>
                        <a:pt x="574345" y="397786"/>
                        <a:pt x="517384" y="445421"/>
                      </a:cubicBezTo>
                      <a:cubicBezTo>
                        <a:pt x="526907" y="454753"/>
                        <a:pt x="535184" y="464617"/>
                        <a:pt x="540257" y="474215"/>
                      </a:cubicBezTo>
                      <a:cubicBezTo>
                        <a:pt x="550403" y="493412"/>
                        <a:pt x="547377" y="517673"/>
                        <a:pt x="531179" y="532870"/>
                      </a:cubicBezTo>
                      <a:lnTo>
                        <a:pt x="505814" y="559176"/>
                      </a:lnTo>
                      <a:cubicBezTo>
                        <a:pt x="474486" y="590548"/>
                        <a:pt x="438974" y="606722"/>
                        <a:pt x="401505" y="606722"/>
                      </a:cubicBezTo>
                      <a:cubicBezTo>
                        <a:pt x="375249" y="606722"/>
                        <a:pt x="346858" y="598635"/>
                        <a:pt x="318556" y="582460"/>
                      </a:cubicBezTo>
                      <a:cubicBezTo>
                        <a:pt x="301289" y="573307"/>
                        <a:pt x="285091" y="560154"/>
                        <a:pt x="268893" y="543979"/>
                      </a:cubicBezTo>
                      <a:lnTo>
                        <a:pt x="61343" y="336732"/>
                      </a:lnTo>
                      <a:cubicBezTo>
                        <a:pt x="42030" y="317536"/>
                        <a:pt x="26899" y="296296"/>
                        <a:pt x="16753" y="275056"/>
                      </a:cubicBezTo>
                      <a:cubicBezTo>
                        <a:pt x="-13596" y="210358"/>
                        <a:pt x="-2471" y="151703"/>
                        <a:pt x="48171" y="101135"/>
                      </a:cubicBezTo>
                      <a:lnTo>
                        <a:pt x="73447" y="75807"/>
                      </a:lnTo>
                      <a:cubicBezTo>
                        <a:pt x="88666" y="60699"/>
                        <a:pt x="112963" y="56611"/>
                        <a:pt x="132188" y="66742"/>
                      </a:cubicBezTo>
                      <a:cubicBezTo>
                        <a:pt x="141711" y="71719"/>
                        <a:pt x="151412" y="79895"/>
                        <a:pt x="160757" y="89315"/>
                      </a:cubicBezTo>
                      <a:cubicBezTo>
                        <a:pt x="209173" y="32971"/>
                        <a:pt x="278772" y="0"/>
                        <a:pt x="3539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contourW="12700"/>
                </a:bodyPr>
                <a:lstStyle/>
                <a:p>
                  <a:pPr algn="ctr"/>
                  <a:endParaRPr/>
                </a:p>
              </p:txBody>
            </p:sp>
          </p:grpSp>
          <p:sp>
            <p:nvSpPr>
              <p:cNvPr id="16" name="iṥḷïḑe"/>
              <p:cNvSpPr/>
              <p:nvPr/>
            </p:nvSpPr>
            <p:spPr>
              <a:xfrm>
                <a:off x="3071664" y="2883810"/>
                <a:ext cx="568192" cy="56819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contourW="12700"/>
              </a:bodyPr>
              <a:lstStyle/>
              <a:p>
                <a:pPr algn="ctr"/>
                <a:endParaRPr/>
              </a:p>
            </p:txBody>
          </p:sp>
          <p:sp>
            <p:nvSpPr>
              <p:cNvPr id="22" name="îṣliḍê"/>
              <p:cNvSpPr/>
              <p:nvPr/>
            </p:nvSpPr>
            <p:spPr>
              <a:xfrm>
                <a:off x="3783872" y="2883810"/>
                <a:ext cx="568192" cy="56819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contourW="12700"/>
              </a:bodyPr>
              <a:lstStyle/>
              <a:p>
                <a:pPr algn="ctr"/>
                <a:endParaRPr/>
              </a:p>
            </p:txBody>
          </p:sp>
          <p:sp>
            <p:nvSpPr>
              <p:cNvPr id="35" name="iṡlîdé"/>
              <p:cNvSpPr/>
              <p:nvPr/>
            </p:nvSpPr>
            <p:spPr>
              <a:xfrm>
                <a:off x="4496080" y="2883810"/>
                <a:ext cx="568192" cy="56819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contourW="12700"/>
              </a:bodyPr>
              <a:lstStyle/>
              <a:p>
                <a:pPr algn="ctr"/>
                <a:endParaRPr/>
              </a:p>
            </p:txBody>
          </p:sp>
          <p:sp>
            <p:nvSpPr>
              <p:cNvPr id="36" name="iṧļîḋè"/>
              <p:cNvSpPr txBox="1"/>
              <p:nvPr/>
            </p:nvSpPr>
            <p:spPr>
              <a:xfrm>
                <a:off x="2614464" y="1844824"/>
                <a:ext cx="774484" cy="732505"/>
              </a:xfrm>
              <a:prstGeom prst="rect">
                <a:avLst/>
              </a:prstGeom>
              <a:noFill/>
            </p:spPr>
            <p:txBody>
              <a:bodyPr anchor="ctr" anchorCtr="0" bIns="46800" lIns="90000" rIns="90000" tIns="46800" wrap="none">
                <a:prstTxWarp prst="textSlantUp">
                  <a:avLst/>
                </a:prstTxWarp>
                <a:normAutofit/>
                <a:scene3d>
                  <a:camera prst="orthographicFront"/>
                  <a:lightRig dir="t" rig="threePt"/>
                </a:scene3d>
                <a:sp3d contourW="12700"/>
              </a:bodyPr>
              <a:lstStyle/>
              <a:p>
                <a:pPr algn="ctr"/>
                <a:r>
                  <a:rPr altLang="zh-CN" b="1" lang="en-US" smtClean="0" sz="700">
                    <a:solidFill>
                      <a:schemeClr val="accent1"/>
                    </a:solidFill>
                  </a:rPr>
                  <a:t>Step 01</a:t>
                </a:r>
              </a:p>
            </p:txBody>
          </p:sp>
          <p:sp>
            <p:nvSpPr>
              <p:cNvPr id="37" name="ísḻîďe"/>
              <p:cNvSpPr txBox="1"/>
              <p:nvPr/>
            </p:nvSpPr>
            <p:spPr>
              <a:xfrm>
                <a:off x="2819636" y="3548166"/>
                <a:ext cx="504056" cy="476735"/>
              </a:xfrm>
              <a:prstGeom prst="rect">
                <a:avLst/>
              </a:prstGeom>
              <a:noFill/>
            </p:spPr>
            <p:txBody>
              <a:bodyPr anchor="ctr" anchorCtr="0" bIns="46800" lIns="90000" rIns="90000" tIns="46800" wrap="none">
                <a:prstTxWarp prst="textSlantUp">
                  <a:avLst/>
                </a:prstTxWarp>
                <a:normAutofit/>
                <a:scene3d>
                  <a:camera prst="orthographicFront"/>
                  <a:lightRig dir="t" rig="threePt"/>
                </a:scene3d>
                <a:sp3d contourW="12700"/>
              </a:bodyPr>
              <a:lstStyle/>
              <a:p>
                <a:pPr algn="ctr"/>
                <a:r>
                  <a:rPr altLang="en-US" b="1" lang="zh-CN" smtClean="0" sz="700">
                    <a:solidFill>
                      <a:schemeClr val="accent1"/>
                    </a:solidFill>
                  </a:rPr>
                  <a:t>关键词</a:t>
                </a:r>
              </a:p>
            </p:txBody>
          </p:sp>
          <p:sp>
            <p:nvSpPr>
              <p:cNvPr id="38" name="iṡḷïďe"/>
              <p:cNvSpPr txBox="1"/>
              <p:nvPr/>
            </p:nvSpPr>
            <p:spPr>
              <a:xfrm>
                <a:off x="3576758" y="3548166"/>
                <a:ext cx="504056" cy="476735"/>
              </a:xfrm>
              <a:prstGeom prst="rect">
                <a:avLst/>
              </a:prstGeom>
              <a:noFill/>
            </p:spPr>
            <p:txBody>
              <a:bodyPr anchor="ctr" anchorCtr="0" bIns="46800" lIns="90000" rIns="90000" tIns="46800" wrap="none">
                <a:prstTxWarp prst="textSlantUp">
                  <a:avLst/>
                </a:prstTxWarp>
                <a:normAutofit/>
                <a:scene3d>
                  <a:camera prst="orthographicFront"/>
                  <a:lightRig dir="t" rig="threePt"/>
                </a:scene3d>
                <a:sp3d contourW="12700"/>
              </a:bodyPr>
              <a:lstStyle/>
              <a:p>
                <a:pPr algn="ctr"/>
                <a:r>
                  <a:rPr altLang="en-US" b="1" lang="zh-CN" smtClean="0" sz="700">
                    <a:solidFill>
                      <a:schemeClr val="accent1"/>
                    </a:solidFill>
                  </a:rPr>
                  <a:t>关键词</a:t>
                </a:r>
              </a:p>
            </p:txBody>
          </p:sp>
          <p:sp>
            <p:nvSpPr>
              <p:cNvPr id="39" name="iṣľídé"/>
              <p:cNvSpPr txBox="1"/>
              <p:nvPr/>
            </p:nvSpPr>
            <p:spPr>
              <a:xfrm>
                <a:off x="4316136" y="3548166"/>
                <a:ext cx="504056" cy="476735"/>
              </a:xfrm>
              <a:prstGeom prst="rect">
                <a:avLst/>
              </a:prstGeom>
              <a:noFill/>
            </p:spPr>
            <p:txBody>
              <a:bodyPr anchor="ctr" anchorCtr="0" bIns="46800" lIns="90000" rIns="90000" tIns="46800" wrap="none">
                <a:prstTxWarp prst="textSlantUp">
                  <a:avLst/>
                </a:prstTxWarp>
                <a:normAutofit/>
                <a:scene3d>
                  <a:camera prst="orthographicFront"/>
                  <a:lightRig dir="t" rig="threePt"/>
                </a:scene3d>
                <a:sp3d contourW="12700"/>
              </a:bodyPr>
              <a:lstStyle/>
              <a:p>
                <a:pPr algn="ctr"/>
                <a:r>
                  <a:rPr altLang="en-US" b="1" lang="zh-CN" smtClean="0" sz="700">
                    <a:solidFill>
                      <a:schemeClr val="accent1"/>
                    </a:solidFill>
                  </a:rPr>
                  <a:t>关键词</a:t>
                </a:r>
              </a:p>
            </p:txBody>
          </p:sp>
        </p:grpSp>
        <p:grpSp>
          <p:nvGrpSpPr>
            <p:cNvPr id="25" name="is1îdé"/>
            <p:cNvGrpSpPr/>
            <p:nvPr/>
          </p:nvGrpSpPr>
          <p:grpSpPr>
            <a:xfrm>
              <a:off x="5375920" y="1844824"/>
              <a:ext cx="2864576" cy="2180077"/>
              <a:chOff x="1487488" y="1844824"/>
              <a:chExt cx="2864576" cy="2180077"/>
            </a:xfrm>
          </p:grpSpPr>
          <p:grpSp>
            <p:nvGrpSpPr>
              <p:cNvPr id="42" name="ísḻíḑe"/>
              <p:cNvGrpSpPr/>
              <p:nvPr/>
            </p:nvGrpSpPr>
            <p:grpSpPr>
              <a:xfrm>
                <a:off x="1487488" y="2420888"/>
                <a:ext cx="1440160" cy="1440160"/>
                <a:chOff x="1487488" y="2420888"/>
                <a:chExt cx="1440160" cy="1440160"/>
              </a:xfrm>
            </p:grpSpPr>
            <p:sp>
              <p:nvSpPr>
                <p:cNvPr id="43" name="îṡ1ïḋe"/>
                <p:cNvSpPr/>
                <p:nvPr/>
              </p:nvSpPr>
              <p:spPr>
                <a:xfrm>
                  <a:off x="1487488" y="2420888"/>
                  <a:ext cx="1440160" cy="1440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contourW="12700"/>
                </a:bodyPr>
                <a:lstStyle/>
                <a:p>
                  <a:pPr algn="ctr"/>
                  <a:endParaRPr/>
                </a:p>
              </p:txBody>
            </p:sp>
            <p:sp>
              <p:nvSpPr>
                <p:cNvPr id="44" name="ïṩlidè"/>
                <p:cNvSpPr/>
                <p:nvPr/>
              </p:nvSpPr>
              <p:spPr>
                <a:xfrm>
                  <a:off x="1800118" y="2733770"/>
                  <a:ext cx="814900" cy="814396"/>
                </a:xfrm>
                <a:custGeom>
                  <a:gdLst>
                    <a:gd fmla="*/ 482620 w 607097" name="connsiteX0"/>
                    <a:gd fmla="*/ 381169 h 606722" name="connsiteY0"/>
                    <a:gd fmla="*/ 496768 w 607097" name="connsiteX1"/>
                    <a:gd fmla="*/ 381169 h 606722" name="connsiteY1"/>
                    <a:gd fmla="*/ 510916 w 607097" name="connsiteX2"/>
                    <a:gd fmla="*/ 395381 h 606722" name="connsiteY2"/>
                    <a:gd fmla="*/ 510916 w 607097" name="connsiteX3"/>
                    <a:gd fmla="*/ 409505 h 606722" name="connsiteY3"/>
                    <a:gd fmla="*/ 503887 w 607097" name="connsiteX4"/>
                    <a:gd fmla="*/ 412525 h 606722" name="connsiteY4"/>
                    <a:gd fmla="*/ 496768 w 607097" name="connsiteX5"/>
                    <a:gd fmla="*/ 409505 h 606722" name="connsiteY5"/>
                    <a:gd fmla="*/ 482620 w 607097" name="connsiteX6"/>
                    <a:gd fmla="*/ 395381 h 606722" name="connsiteY6"/>
                    <a:gd fmla="*/ 482620 w 607097" name="connsiteX7"/>
                    <a:gd fmla="*/ 381169 h 606722" name="connsiteY7"/>
                    <a:gd fmla="*/ 546398 w 607097" name="connsiteX8"/>
                    <a:gd fmla="*/ 242745 h 606722" name="connsiteY8"/>
                    <a:gd fmla="*/ 566606 w 607097" name="connsiteX9"/>
                    <a:gd fmla="*/ 242745 h 606722" name="connsiteY9"/>
                    <a:gd fmla="*/ 576754 w 607097" name="connsiteX10"/>
                    <a:gd fmla="*/ 252756 h 606722" name="connsiteY10"/>
                    <a:gd fmla="*/ 566606 w 607097" name="connsiteX11"/>
                    <a:gd fmla="*/ 262856 h 606722" name="connsiteY11"/>
                    <a:gd fmla="*/ 546398 w 607097" name="connsiteX12"/>
                    <a:gd fmla="*/ 262856 h 606722" name="connsiteY12"/>
                    <a:gd fmla="*/ 536249 w 607097" name="connsiteX13"/>
                    <a:gd fmla="*/ 252756 h 606722" name="connsiteY13"/>
                    <a:gd fmla="*/ 546398 w 607097" name="connsiteX14"/>
                    <a:gd fmla="*/ 242745 h 606722" name="connsiteY14"/>
                    <a:gd fmla="*/ 353968 w 607097" name="connsiteX15"/>
                    <a:gd fmla="*/ 101120 h 606722" name="connsiteY15"/>
                    <a:gd fmla="*/ 364118 w 607097" name="connsiteX16"/>
                    <a:gd fmla="*/ 111251 h 606722" name="connsiteY16"/>
                    <a:gd fmla="*/ 364118 w 607097" name="connsiteX17"/>
                    <a:gd fmla="*/ 242683 h 606722" name="connsiteY17"/>
                    <a:gd fmla="*/ 424838 w 607097" name="connsiteX18"/>
                    <a:gd fmla="*/ 242683 h 606722" name="connsiteY18"/>
                    <a:gd fmla="*/ 434988 w 607097" name="connsiteX19"/>
                    <a:gd fmla="*/ 252725 h 606722" name="connsiteY19"/>
                    <a:gd fmla="*/ 424838 w 607097" name="connsiteX20"/>
                    <a:gd fmla="*/ 262856 h 606722" name="connsiteY20"/>
                    <a:gd fmla="*/ 353968 w 607097" name="connsiteX21"/>
                    <a:gd fmla="*/ 262856 h 606722" name="connsiteY21"/>
                    <a:gd fmla="*/ 343818 w 607097" name="connsiteX22"/>
                    <a:gd fmla="*/ 252725 h 606722" name="connsiteY22"/>
                    <a:gd fmla="*/ 343818 w 607097" name="connsiteX23"/>
                    <a:gd fmla="*/ 111251 h 606722" name="connsiteY23"/>
                    <a:gd fmla="*/ 353968 w 607097" name="connsiteX24"/>
                    <a:gd fmla="*/ 101120 h 606722" name="connsiteY24"/>
                    <a:gd fmla="*/ 496768 w 607097" name="connsiteX25"/>
                    <a:gd fmla="*/ 96101 h 606722" name="connsiteY25"/>
                    <a:gd fmla="*/ 510916 w 607097" name="connsiteX26"/>
                    <a:gd fmla="*/ 96101 h 606722" name="connsiteY26"/>
                    <a:gd fmla="*/ 510916 w 607097" name="connsiteX27"/>
                    <a:gd fmla="*/ 110217 h 606722" name="connsiteY27"/>
                    <a:gd fmla="*/ 496768 w 607097" name="connsiteX28"/>
                    <a:gd fmla="*/ 124334 h 606722" name="connsiteY28"/>
                    <a:gd fmla="*/ 489650 w 607097" name="connsiteX29"/>
                    <a:gd fmla="*/ 127441 h 606722" name="connsiteY29"/>
                    <a:gd fmla="*/ 482620 w 607097" name="connsiteX30"/>
                    <a:gd fmla="*/ 124334 h 606722" name="connsiteY30"/>
                    <a:gd fmla="*/ 482620 w 607097" name="connsiteX31"/>
                    <a:gd fmla="*/ 110217 h 606722" name="connsiteY31"/>
                    <a:gd fmla="*/ 196955 w 607097" name="connsiteX32"/>
                    <a:gd fmla="*/ 96101 h 606722" name="connsiteY32"/>
                    <a:gd fmla="*/ 211110 w 607097" name="connsiteX33"/>
                    <a:gd fmla="*/ 96101 h 606722" name="connsiteY33"/>
                    <a:gd fmla="*/ 225355 w 607097" name="connsiteX34"/>
                    <a:gd fmla="*/ 110217 h 606722" name="connsiteY34"/>
                    <a:gd fmla="*/ 225355 w 607097" name="connsiteX35"/>
                    <a:gd fmla="*/ 124334 h 606722" name="connsiteY35"/>
                    <a:gd fmla="*/ 218233 w 607097" name="connsiteX36"/>
                    <a:gd fmla="*/ 127441 h 606722" name="connsiteY36"/>
                    <a:gd fmla="*/ 211110 w 607097" name="connsiteX37"/>
                    <a:gd fmla="*/ 124334 h 606722" name="connsiteY37"/>
                    <a:gd fmla="*/ 196955 w 607097" name="connsiteX38"/>
                    <a:gd fmla="*/ 110217 h 606722" name="connsiteY38"/>
                    <a:gd fmla="*/ 196955 w 607097" name="connsiteX39"/>
                    <a:gd fmla="*/ 96101 h 606722" name="connsiteY39"/>
                    <a:gd fmla="*/ 103963 w 607097" name="connsiteX40"/>
                    <a:gd fmla="*/ 81761 h 606722" name="connsiteY40"/>
                    <a:gd fmla="*/ 87598 w 607097" name="connsiteX41"/>
                    <a:gd fmla="*/ 90026 h 606722" name="connsiteY41"/>
                    <a:gd fmla="*/ 62322 w 607097" name="connsiteX42"/>
                    <a:gd fmla="*/ 115266 h 606722" name="connsiteY42"/>
                    <a:gd fmla="*/ 34998 w 607097" name="connsiteX43"/>
                    <a:gd fmla="*/ 265902 h 606722" name="connsiteY43"/>
                    <a:gd fmla="*/ 75494 w 607097" name="connsiteX44"/>
                    <a:gd fmla="*/ 322602 h 606722" name="connsiteY44"/>
                    <a:gd fmla="*/ 283044 w 607097" name="connsiteX45"/>
                    <a:gd fmla="*/ 530826 h 606722" name="connsiteY45"/>
                    <a:gd fmla="*/ 327634 w 607097" name="connsiteX46"/>
                    <a:gd fmla="*/ 565219 h 606722" name="connsiteY46"/>
                    <a:gd fmla="*/ 490684 w 607097" name="connsiteX47"/>
                    <a:gd fmla="*/ 545046 h 606722" name="connsiteY47"/>
                    <a:gd fmla="*/ 515960 w 607097" name="connsiteX48"/>
                    <a:gd fmla="*/ 519717 h 606722" name="connsiteY48"/>
                    <a:gd fmla="*/ 521033 w 607097" name="connsiteX49"/>
                    <a:gd fmla="*/ 485324 h 606722" name="connsiteY49"/>
                    <a:gd fmla="*/ 434969 w 607097" name="connsiteX50"/>
                    <a:gd fmla="*/ 411561 h 606722" name="connsiteY50"/>
                    <a:gd fmla="*/ 414321 w 607097" name="connsiteX51"/>
                    <a:gd fmla="*/ 406318 h 606722" name="connsiteY51"/>
                    <a:gd fmla="*/ 413698 w 607097" name="connsiteX52"/>
                    <a:gd fmla="*/ 406496 h 606722" name="connsiteY52"/>
                    <a:gd fmla="*/ 405599 w 607097" name="connsiteX53"/>
                    <a:gd fmla="*/ 413605 h 606722" name="connsiteY53"/>
                    <a:gd fmla="*/ 404620 w 607097" name="connsiteX54"/>
                    <a:gd fmla="*/ 414583 h 606722" name="connsiteY54"/>
                    <a:gd fmla="*/ 373202 w 607097" name="connsiteX55"/>
                    <a:gd fmla="*/ 447910 h 606722" name="connsiteY55"/>
                    <a:gd fmla="*/ 349528 w 607097" name="connsiteX56"/>
                    <a:gd fmla="*/ 459552 h 606722" name="connsiteY56"/>
                    <a:gd fmla="*/ 405599 w 607097" name="connsiteX57"/>
                    <a:gd fmla="*/ 475282 h 606722" name="connsiteY57"/>
                    <a:gd fmla="*/ 414677 w 607097" name="connsiteX58"/>
                    <a:gd fmla="*/ 486391 h 606722" name="connsiteY58"/>
                    <a:gd fmla="*/ 404620 w 607097" name="connsiteX59"/>
                    <a:gd fmla="*/ 495456 h 606722" name="connsiteY59"/>
                    <a:gd fmla="*/ 403552 w 607097" name="connsiteX60"/>
                    <a:gd fmla="*/ 495456 h 606722" name="connsiteY60"/>
                    <a:gd fmla="*/ 287138 w 607097" name="connsiteX61"/>
                    <a:gd fmla="*/ 441866 h 606722" name="connsiteY61"/>
                    <a:gd fmla="*/ 286426 w 607097" name="connsiteX62"/>
                    <a:gd fmla="*/ 441067 h 606722" name="connsiteY62"/>
                    <a:gd fmla="*/ 284112 w 607097" name="connsiteX63"/>
                    <a:gd fmla="*/ 438845 h 606722" name="connsiteY63"/>
                    <a:gd fmla="*/ 176777 w 607097" name="connsiteX64"/>
                    <a:gd fmla="*/ 331666 h 606722" name="connsiteY64"/>
                    <a:gd fmla="*/ 111895 w 607097" name="connsiteX65"/>
                    <a:gd fmla="*/ 213379 h 606722" name="connsiteY65"/>
                    <a:gd fmla="*/ 121062 w 607097" name="connsiteX66"/>
                    <a:gd fmla="*/ 202270 h 606722" name="connsiteY66"/>
                    <a:gd fmla="*/ 132188 w 607097" name="connsiteX67"/>
                    <a:gd fmla="*/ 211335 h 606722" name="connsiteY67"/>
                    <a:gd fmla="*/ 146428 w 607097" name="connsiteX68"/>
                    <a:gd fmla="*/ 259325 h 606722" name="connsiteY68"/>
                    <a:gd fmla="*/ 158532 w 607097" name="connsiteX69"/>
                    <a:gd fmla="*/ 233553 h 606722" name="connsiteY69"/>
                    <a:gd fmla="*/ 191907 w 607097" name="connsiteX70"/>
                    <a:gd fmla="*/ 202270 h 606722" name="connsiteY70"/>
                    <a:gd fmla="*/ 192975 w 607097" name="connsiteX71"/>
                    <a:gd fmla="*/ 201204 h 606722" name="connsiteY71"/>
                    <a:gd fmla="*/ 200006 w 607097" name="connsiteX72"/>
                    <a:gd fmla="*/ 193117 h 606722" name="connsiteY72"/>
                    <a:gd fmla="*/ 194933 w 607097" name="connsiteX73"/>
                    <a:gd fmla="*/ 170899 h 606722" name="connsiteY73"/>
                    <a:gd fmla="*/ 121062 w 607097" name="connsiteX74"/>
                    <a:gd fmla="*/ 84961 h 606722" name="connsiteY74"/>
                    <a:gd fmla="*/ 103963 w 607097" name="connsiteX75"/>
                    <a:gd fmla="*/ 81761 h 606722" name="connsiteY75"/>
                    <a:gd fmla="*/ 353980 w 607097" name="connsiteX76"/>
                    <a:gd fmla="*/ 30273 h 606722" name="connsiteY76"/>
                    <a:gd fmla="*/ 364141 w 607097" name="connsiteX77"/>
                    <a:gd fmla="*/ 40422 h 606722" name="connsiteY77"/>
                    <a:gd fmla="*/ 364141 w 607097" name="connsiteX78"/>
                    <a:gd fmla="*/ 60719 h 606722" name="connsiteY78"/>
                    <a:gd fmla="*/ 353980 w 607097" name="connsiteX79"/>
                    <a:gd fmla="*/ 70778 h 606722" name="connsiteY79"/>
                    <a:gd fmla="*/ 343818 w 607097" name="connsiteX80"/>
                    <a:gd fmla="*/ 60719 h 606722" name="connsiteY80"/>
                    <a:gd fmla="*/ 343818 w 607097" name="connsiteX81"/>
                    <a:gd fmla="*/ 40422 h 606722" name="connsiteY81"/>
                    <a:gd fmla="*/ 353980 w 607097" name="connsiteX82"/>
                    <a:gd fmla="*/ 30273 h 606722" name="connsiteY82"/>
                    <a:gd fmla="*/ 353978 w 607097" name="connsiteX83"/>
                    <a:gd fmla="*/ 20263 h 606722" name="connsiteY83"/>
                    <a:gd fmla="*/ 174819 w 607097" name="connsiteX84"/>
                    <a:gd fmla="*/ 104957 h 606722" name="connsiteY84"/>
                    <a:gd fmla="*/ 214246 w 607097" name="connsiteX85"/>
                    <a:gd fmla="*/ 160768 h 606722" name="connsiteY85"/>
                    <a:gd fmla="*/ 221278 w 607097" name="connsiteX86"/>
                    <a:gd fmla="*/ 198182 h 606722" name="connsiteY86"/>
                    <a:gd fmla="*/ 215938 w 607097" name="connsiteX87"/>
                    <a:gd fmla="*/ 209025 h 606722" name="connsiteY87"/>
                    <a:gd fmla="*/ 210152 w 607097" name="connsiteX88"/>
                    <a:gd fmla="*/ 215157 h 606722" name="connsiteY88"/>
                    <a:gd fmla="*/ 206147 w 607097" name="connsiteX89"/>
                    <a:gd fmla="*/ 218445 h 606722" name="connsiteY89"/>
                    <a:gd fmla="*/ 176777 w 607097" name="connsiteX90"/>
                    <a:gd fmla="*/ 244662 h 606722" name="connsiteY90"/>
                    <a:gd fmla="*/ 182829 w 607097" name="connsiteX91"/>
                    <a:gd fmla="*/ 308382 h 606722" name="connsiteY91"/>
                    <a:gd fmla="*/ 189504 w 607097" name="connsiteX92"/>
                    <a:gd fmla="*/ 315136 h 606722" name="connsiteY92"/>
                    <a:gd fmla="*/ 189949 w 607097" name="connsiteX93"/>
                    <a:gd fmla="*/ 315492 h 606722" name="connsiteY93"/>
                    <a:gd fmla="*/ 191640 w 607097" name="connsiteX94"/>
                    <a:gd fmla="*/ 317269 h 606722" name="connsiteY94"/>
                    <a:gd fmla="*/ 298263 w 607097" name="connsiteX95"/>
                    <a:gd fmla="*/ 424714 h 606722" name="connsiteY95"/>
                    <a:gd fmla="*/ 362077 w 607097" name="connsiteX96"/>
                    <a:gd fmla="*/ 430758 h 606722" name="connsiteY96"/>
                    <a:gd fmla="*/ 388422 w 607097" name="connsiteX97"/>
                    <a:gd fmla="*/ 401430 h 606722" name="connsiteY97"/>
                    <a:gd fmla="*/ 408625 w 607097" name="connsiteX98"/>
                    <a:gd fmla="*/ 386233 h 606722" name="connsiteY98"/>
                    <a:gd fmla="*/ 419661 w 607097" name="connsiteX99"/>
                    <a:gd fmla="*/ 384900 h 606722" name="connsiteY99"/>
                    <a:gd fmla="*/ 446094 w 607097" name="connsiteX100"/>
                    <a:gd fmla="*/ 392365 h 606722" name="connsiteY100"/>
                    <a:gd fmla="*/ 501987 w 607097" name="connsiteX101"/>
                    <a:gd fmla="*/ 431646 h 606722" name="connsiteY101"/>
                    <a:gd fmla="*/ 586894 w 607097" name="connsiteX102"/>
                    <a:gd fmla="*/ 252749 h 606722" name="connsiteY102"/>
                    <a:gd fmla="*/ 353978 w 607097" name="connsiteX103"/>
                    <a:gd fmla="*/ 20263 h 606722" name="connsiteY103"/>
                    <a:gd fmla="*/ 353978 w 607097" name="connsiteX104"/>
                    <a:gd fmla="*/ 0 h 606722" name="connsiteY104"/>
                    <a:gd fmla="*/ 607097 w 607097" name="connsiteX105"/>
                    <a:gd fmla="*/ 252749 h 606722" name="connsiteY105"/>
                    <a:gd fmla="*/ 517384 w 607097" name="connsiteX106"/>
                    <a:gd fmla="*/ 445421 h 606722" name="connsiteY106"/>
                    <a:gd fmla="*/ 540257 w 607097" name="connsiteX107"/>
                    <a:gd fmla="*/ 474215 h 606722" name="connsiteY107"/>
                    <a:gd fmla="*/ 531179 w 607097" name="connsiteX108"/>
                    <a:gd fmla="*/ 532870 h 606722" name="connsiteY108"/>
                    <a:gd fmla="*/ 505814 w 607097" name="connsiteX109"/>
                    <a:gd fmla="*/ 559176 h 606722" name="connsiteY109"/>
                    <a:gd fmla="*/ 401505 w 607097" name="connsiteX110"/>
                    <a:gd fmla="*/ 606722 h 606722" name="connsiteY110"/>
                    <a:gd fmla="*/ 318556 w 607097" name="connsiteX111"/>
                    <a:gd fmla="*/ 582460 h 606722" name="connsiteY111"/>
                    <a:gd fmla="*/ 268893 w 607097" name="connsiteX112"/>
                    <a:gd fmla="*/ 543979 h 606722" name="connsiteY112"/>
                    <a:gd fmla="*/ 61343 w 607097" name="connsiteX113"/>
                    <a:gd fmla="*/ 336732 h 606722" name="connsiteY113"/>
                    <a:gd fmla="*/ 16753 w 607097" name="connsiteX114"/>
                    <a:gd fmla="*/ 275056 h 606722" name="connsiteY114"/>
                    <a:gd fmla="*/ 48171 w 607097" name="connsiteX115"/>
                    <a:gd fmla="*/ 101135 h 606722" name="connsiteY115"/>
                    <a:gd fmla="*/ 73447 w 607097" name="connsiteX116"/>
                    <a:gd fmla="*/ 75807 h 606722" name="connsiteY116"/>
                    <a:gd fmla="*/ 132188 w 607097" name="connsiteX117"/>
                    <a:gd fmla="*/ 66742 h 606722" name="connsiteY117"/>
                    <a:gd fmla="*/ 160757 w 607097" name="connsiteX118"/>
                    <a:gd fmla="*/ 89315 h 606722" name="connsiteY118"/>
                    <a:gd fmla="*/ 353978 w 607097" name="connsiteX119"/>
                    <a:gd fmla="*/ 0 h 606722" name="connsiteY1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b="b" l="l" r="r" t="t"/>
                  <a:pathLst>
                    <a:path h="606722" w="607097">
                      <a:moveTo>
                        <a:pt x="482620" y="381169"/>
                      </a:moveTo>
                      <a:cubicBezTo>
                        <a:pt x="486624" y="377172"/>
                        <a:pt x="492675" y="377172"/>
                        <a:pt x="496768" y="381169"/>
                      </a:cubicBezTo>
                      <a:lnTo>
                        <a:pt x="510916" y="395381"/>
                      </a:lnTo>
                      <a:cubicBezTo>
                        <a:pt x="515009" y="399379"/>
                        <a:pt x="515009" y="405419"/>
                        <a:pt x="510916" y="409505"/>
                      </a:cubicBezTo>
                      <a:cubicBezTo>
                        <a:pt x="509937" y="412525"/>
                        <a:pt x="506912" y="412525"/>
                        <a:pt x="503887" y="412525"/>
                      </a:cubicBezTo>
                      <a:cubicBezTo>
                        <a:pt x="500861" y="412525"/>
                        <a:pt x="498815" y="411548"/>
                        <a:pt x="496768" y="409505"/>
                      </a:cubicBezTo>
                      <a:lnTo>
                        <a:pt x="482620" y="395381"/>
                      </a:lnTo>
                      <a:cubicBezTo>
                        <a:pt x="478527" y="391295"/>
                        <a:pt x="478527" y="385255"/>
                        <a:pt x="482620" y="381169"/>
                      </a:cubicBezTo>
                      <a:close/>
                      <a:moveTo>
                        <a:pt x="546398" y="242745"/>
                      </a:moveTo>
                      <a:lnTo>
                        <a:pt x="566606" y="242745"/>
                      </a:lnTo>
                      <a:cubicBezTo>
                        <a:pt x="572659" y="242745"/>
                        <a:pt x="576754" y="246732"/>
                        <a:pt x="576754" y="252756"/>
                      </a:cubicBezTo>
                      <a:cubicBezTo>
                        <a:pt x="576754" y="258869"/>
                        <a:pt x="572659" y="262856"/>
                        <a:pt x="566606" y="262856"/>
                      </a:cubicBezTo>
                      <a:lnTo>
                        <a:pt x="546398" y="262856"/>
                      </a:lnTo>
                      <a:cubicBezTo>
                        <a:pt x="540255" y="262856"/>
                        <a:pt x="536249" y="258869"/>
                        <a:pt x="536249" y="252756"/>
                      </a:cubicBezTo>
                      <a:cubicBezTo>
                        <a:pt x="536249" y="246732"/>
                        <a:pt x="540255" y="242745"/>
                        <a:pt x="546398" y="242745"/>
                      </a:cubicBezTo>
                      <a:close/>
                      <a:moveTo>
                        <a:pt x="353968" y="101120"/>
                      </a:moveTo>
                      <a:cubicBezTo>
                        <a:pt x="360022" y="101120"/>
                        <a:pt x="364118" y="105119"/>
                        <a:pt x="364118" y="111251"/>
                      </a:cubicBezTo>
                      <a:lnTo>
                        <a:pt x="364118" y="242683"/>
                      </a:lnTo>
                      <a:lnTo>
                        <a:pt x="424838" y="242683"/>
                      </a:lnTo>
                      <a:cubicBezTo>
                        <a:pt x="430893" y="242683"/>
                        <a:pt x="434988" y="246682"/>
                        <a:pt x="434988" y="252725"/>
                      </a:cubicBezTo>
                      <a:cubicBezTo>
                        <a:pt x="434988" y="258857"/>
                        <a:pt x="430893" y="262856"/>
                        <a:pt x="424838" y="262856"/>
                      </a:cubicBezTo>
                      <a:lnTo>
                        <a:pt x="353968" y="262856"/>
                      </a:lnTo>
                      <a:cubicBezTo>
                        <a:pt x="347825" y="262856"/>
                        <a:pt x="343818" y="258857"/>
                        <a:pt x="343818" y="252725"/>
                      </a:cubicBezTo>
                      <a:lnTo>
                        <a:pt x="343818" y="111251"/>
                      </a:lnTo>
                      <a:cubicBezTo>
                        <a:pt x="343818" y="105119"/>
                        <a:pt x="347825" y="101120"/>
                        <a:pt x="353968" y="101120"/>
                      </a:cubicBezTo>
                      <a:close/>
                      <a:moveTo>
                        <a:pt x="496768" y="96101"/>
                      </a:moveTo>
                      <a:cubicBezTo>
                        <a:pt x="500861" y="92017"/>
                        <a:pt x="506912" y="92017"/>
                        <a:pt x="510916" y="96101"/>
                      </a:cubicBezTo>
                      <a:cubicBezTo>
                        <a:pt x="515009" y="100096"/>
                        <a:pt x="515009" y="106222"/>
                        <a:pt x="510916" y="110217"/>
                      </a:cubicBezTo>
                      <a:lnTo>
                        <a:pt x="496768" y="124334"/>
                      </a:lnTo>
                      <a:cubicBezTo>
                        <a:pt x="494722" y="126376"/>
                        <a:pt x="492675" y="127441"/>
                        <a:pt x="489650" y="127441"/>
                      </a:cubicBezTo>
                      <a:cubicBezTo>
                        <a:pt x="486624" y="127441"/>
                        <a:pt x="484578" y="126376"/>
                        <a:pt x="482620" y="124334"/>
                      </a:cubicBezTo>
                      <a:cubicBezTo>
                        <a:pt x="478527" y="120338"/>
                        <a:pt x="478527" y="114301"/>
                        <a:pt x="482620" y="110217"/>
                      </a:cubicBezTo>
                      <a:close/>
                      <a:moveTo>
                        <a:pt x="196955" y="96101"/>
                      </a:moveTo>
                      <a:cubicBezTo>
                        <a:pt x="201050" y="92017"/>
                        <a:pt x="207104" y="92017"/>
                        <a:pt x="211110" y="96101"/>
                      </a:cubicBezTo>
                      <a:lnTo>
                        <a:pt x="225355" y="110217"/>
                      </a:lnTo>
                      <a:cubicBezTo>
                        <a:pt x="229361" y="114301"/>
                        <a:pt x="229361" y="120338"/>
                        <a:pt x="225355" y="124334"/>
                      </a:cubicBezTo>
                      <a:cubicBezTo>
                        <a:pt x="223307" y="126376"/>
                        <a:pt x="220280" y="127441"/>
                        <a:pt x="218233" y="127441"/>
                      </a:cubicBezTo>
                      <a:cubicBezTo>
                        <a:pt x="215206" y="127441"/>
                        <a:pt x="213158" y="126376"/>
                        <a:pt x="211110" y="124334"/>
                      </a:cubicBezTo>
                      <a:lnTo>
                        <a:pt x="196955" y="110217"/>
                      </a:lnTo>
                      <a:cubicBezTo>
                        <a:pt x="192949" y="106222"/>
                        <a:pt x="192949" y="100096"/>
                        <a:pt x="196955" y="96101"/>
                      </a:cubicBezTo>
                      <a:close/>
                      <a:moveTo>
                        <a:pt x="103963" y="81761"/>
                      </a:moveTo>
                      <a:cubicBezTo>
                        <a:pt x="98011" y="82650"/>
                        <a:pt x="92182" y="85449"/>
                        <a:pt x="87598" y="90026"/>
                      </a:cubicBezTo>
                      <a:lnTo>
                        <a:pt x="62322" y="115266"/>
                      </a:lnTo>
                      <a:cubicBezTo>
                        <a:pt x="17732" y="159790"/>
                        <a:pt x="8654" y="209291"/>
                        <a:pt x="34998" y="265902"/>
                      </a:cubicBezTo>
                      <a:cubicBezTo>
                        <a:pt x="44077" y="285187"/>
                        <a:pt x="57249" y="304383"/>
                        <a:pt x="75494" y="322602"/>
                      </a:cubicBezTo>
                      <a:lnTo>
                        <a:pt x="283044" y="530826"/>
                      </a:lnTo>
                      <a:cubicBezTo>
                        <a:pt x="297284" y="545046"/>
                        <a:pt x="312415" y="557132"/>
                        <a:pt x="327634" y="565219"/>
                      </a:cubicBezTo>
                      <a:cubicBezTo>
                        <a:pt x="389401" y="599612"/>
                        <a:pt x="443068" y="592503"/>
                        <a:pt x="490684" y="545046"/>
                      </a:cubicBezTo>
                      <a:lnTo>
                        <a:pt x="515960" y="519717"/>
                      </a:lnTo>
                      <a:cubicBezTo>
                        <a:pt x="525127" y="510653"/>
                        <a:pt x="527085" y="496433"/>
                        <a:pt x="521033" y="485324"/>
                      </a:cubicBezTo>
                      <a:cubicBezTo>
                        <a:pt x="503856" y="451998"/>
                        <a:pt x="434969" y="411561"/>
                        <a:pt x="434969" y="411561"/>
                      </a:cubicBezTo>
                      <a:cubicBezTo>
                        <a:pt x="427582" y="407829"/>
                        <a:pt x="420195" y="405874"/>
                        <a:pt x="414321" y="406318"/>
                      </a:cubicBezTo>
                      <a:cubicBezTo>
                        <a:pt x="414143" y="406318"/>
                        <a:pt x="413876" y="406407"/>
                        <a:pt x="413698" y="406496"/>
                      </a:cubicBezTo>
                      <a:cubicBezTo>
                        <a:pt x="409604" y="407473"/>
                        <a:pt x="407646" y="409517"/>
                        <a:pt x="405599" y="413605"/>
                      </a:cubicBezTo>
                      <a:lnTo>
                        <a:pt x="404620" y="414583"/>
                      </a:lnTo>
                      <a:cubicBezTo>
                        <a:pt x="397500" y="423648"/>
                        <a:pt x="380323" y="443910"/>
                        <a:pt x="373202" y="447910"/>
                      </a:cubicBezTo>
                      <a:cubicBezTo>
                        <a:pt x="365548" y="453242"/>
                        <a:pt x="357538" y="457152"/>
                        <a:pt x="349528" y="459552"/>
                      </a:cubicBezTo>
                      <a:cubicBezTo>
                        <a:pt x="365281" y="466839"/>
                        <a:pt x="384328" y="473149"/>
                        <a:pt x="405599" y="475282"/>
                      </a:cubicBezTo>
                      <a:cubicBezTo>
                        <a:pt x="410672" y="476259"/>
                        <a:pt x="414677" y="480259"/>
                        <a:pt x="414677" y="486391"/>
                      </a:cubicBezTo>
                      <a:cubicBezTo>
                        <a:pt x="413698" y="491456"/>
                        <a:pt x="409604" y="495456"/>
                        <a:pt x="404620" y="495456"/>
                      </a:cubicBezTo>
                      <a:lnTo>
                        <a:pt x="403552" y="495456"/>
                      </a:lnTo>
                      <a:cubicBezTo>
                        <a:pt x="333686" y="488346"/>
                        <a:pt x="288117" y="443910"/>
                        <a:pt x="287138" y="441866"/>
                      </a:cubicBezTo>
                      <a:cubicBezTo>
                        <a:pt x="286871" y="441600"/>
                        <a:pt x="286604" y="441333"/>
                        <a:pt x="286426" y="441067"/>
                      </a:cubicBezTo>
                      <a:cubicBezTo>
                        <a:pt x="285625" y="440356"/>
                        <a:pt x="284824" y="439645"/>
                        <a:pt x="284112" y="438845"/>
                      </a:cubicBezTo>
                      <a:lnTo>
                        <a:pt x="176777" y="331666"/>
                      </a:lnTo>
                      <a:cubicBezTo>
                        <a:pt x="174730" y="329622"/>
                        <a:pt x="119015" y="284120"/>
                        <a:pt x="111895" y="213379"/>
                      </a:cubicBezTo>
                      <a:cubicBezTo>
                        <a:pt x="110916" y="208314"/>
                        <a:pt x="115010" y="203248"/>
                        <a:pt x="121062" y="202270"/>
                      </a:cubicBezTo>
                      <a:cubicBezTo>
                        <a:pt x="127115" y="201204"/>
                        <a:pt x="131209" y="205292"/>
                        <a:pt x="132188" y="211335"/>
                      </a:cubicBezTo>
                      <a:cubicBezTo>
                        <a:pt x="133968" y="229109"/>
                        <a:pt x="139486" y="245284"/>
                        <a:pt x="146428" y="259325"/>
                      </a:cubicBezTo>
                      <a:cubicBezTo>
                        <a:pt x="148653" y="250794"/>
                        <a:pt x="152658" y="242262"/>
                        <a:pt x="158532" y="233553"/>
                      </a:cubicBezTo>
                      <a:cubicBezTo>
                        <a:pt x="162537" y="227510"/>
                        <a:pt x="183808" y="210358"/>
                        <a:pt x="191907" y="202270"/>
                      </a:cubicBezTo>
                      <a:lnTo>
                        <a:pt x="192975" y="201204"/>
                      </a:lnTo>
                      <a:cubicBezTo>
                        <a:pt x="196980" y="199160"/>
                        <a:pt x="199027" y="196138"/>
                        <a:pt x="200006" y="193117"/>
                      </a:cubicBezTo>
                      <a:cubicBezTo>
                        <a:pt x="202053" y="187073"/>
                        <a:pt x="200006" y="178986"/>
                        <a:pt x="194933" y="170899"/>
                      </a:cubicBezTo>
                      <a:cubicBezTo>
                        <a:pt x="194933" y="169832"/>
                        <a:pt x="154438" y="102113"/>
                        <a:pt x="121062" y="84961"/>
                      </a:cubicBezTo>
                      <a:cubicBezTo>
                        <a:pt x="115989" y="81895"/>
                        <a:pt x="109915" y="80873"/>
                        <a:pt x="103963" y="81761"/>
                      </a:cubicBezTo>
                      <a:close/>
                      <a:moveTo>
                        <a:pt x="353980" y="30273"/>
                      </a:moveTo>
                      <a:cubicBezTo>
                        <a:pt x="360041" y="30273"/>
                        <a:pt x="364141" y="34368"/>
                        <a:pt x="364141" y="40422"/>
                      </a:cubicBezTo>
                      <a:lnTo>
                        <a:pt x="364141" y="60719"/>
                      </a:lnTo>
                      <a:cubicBezTo>
                        <a:pt x="364141" y="66772"/>
                        <a:pt x="360041" y="70778"/>
                        <a:pt x="353980" y="70778"/>
                      </a:cubicBezTo>
                      <a:cubicBezTo>
                        <a:pt x="347829" y="70778"/>
                        <a:pt x="343818" y="66772"/>
                        <a:pt x="343818" y="60719"/>
                      </a:cubicBezTo>
                      <a:lnTo>
                        <a:pt x="343818" y="40422"/>
                      </a:lnTo>
                      <a:cubicBezTo>
                        <a:pt x="343818" y="34368"/>
                        <a:pt x="347829" y="30273"/>
                        <a:pt x="353980" y="30273"/>
                      </a:cubicBezTo>
                      <a:close/>
                      <a:moveTo>
                        <a:pt x="353978" y="20263"/>
                      </a:moveTo>
                      <a:cubicBezTo>
                        <a:pt x="284112" y="20263"/>
                        <a:pt x="219409" y="50479"/>
                        <a:pt x="174819" y="104957"/>
                      </a:cubicBezTo>
                      <a:cubicBezTo>
                        <a:pt x="196446" y="130818"/>
                        <a:pt x="212911" y="158901"/>
                        <a:pt x="214246" y="160768"/>
                      </a:cubicBezTo>
                      <a:cubicBezTo>
                        <a:pt x="221278" y="173920"/>
                        <a:pt x="224304" y="187073"/>
                        <a:pt x="221278" y="198182"/>
                      </a:cubicBezTo>
                      <a:cubicBezTo>
                        <a:pt x="220299" y="202093"/>
                        <a:pt x="218430" y="205736"/>
                        <a:pt x="215938" y="209025"/>
                      </a:cubicBezTo>
                      <a:cubicBezTo>
                        <a:pt x="214336" y="211335"/>
                        <a:pt x="212466" y="213379"/>
                        <a:pt x="210152" y="215157"/>
                      </a:cubicBezTo>
                      <a:cubicBezTo>
                        <a:pt x="208906" y="216312"/>
                        <a:pt x="207482" y="217378"/>
                        <a:pt x="206147" y="218445"/>
                      </a:cubicBezTo>
                      <a:cubicBezTo>
                        <a:pt x="193954" y="228487"/>
                        <a:pt x="179803" y="241640"/>
                        <a:pt x="176777" y="244662"/>
                      </a:cubicBezTo>
                      <a:cubicBezTo>
                        <a:pt x="160579" y="269012"/>
                        <a:pt x="162537" y="287142"/>
                        <a:pt x="182829" y="308382"/>
                      </a:cubicBezTo>
                      <a:lnTo>
                        <a:pt x="189504" y="315136"/>
                      </a:lnTo>
                      <a:cubicBezTo>
                        <a:pt x="189771" y="315403"/>
                        <a:pt x="189949" y="315492"/>
                        <a:pt x="189949" y="315492"/>
                      </a:cubicBezTo>
                      <a:cubicBezTo>
                        <a:pt x="190572" y="316025"/>
                        <a:pt x="191195" y="316647"/>
                        <a:pt x="191640" y="317269"/>
                      </a:cubicBezTo>
                      <a:lnTo>
                        <a:pt x="298263" y="424714"/>
                      </a:lnTo>
                      <a:cubicBezTo>
                        <a:pt x="318556" y="444888"/>
                        <a:pt x="337780" y="446932"/>
                        <a:pt x="362077" y="430758"/>
                      </a:cubicBezTo>
                      <a:cubicBezTo>
                        <a:pt x="365103" y="428713"/>
                        <a:pt x="378275" y="414583"/>
                        <a:pt x="388422" y="401430"/>
                      </a:cubicBezTo>
                      <a:cubicBezTo>
                        <a:pt x="393406" y="393343"/>
                        <a:pt x="400526" y="388277"/>
                        <a:pt x="408625" y="386233"/>
                      </a:cubicBezTo>
                      <a:cubicBezTo>
                        <a:pt x="412096" y="385344"/>
                        <a:pt x="415834" y="384900"/>
                        <a:pt x="419661" y="384900"/>
                      </a:cubicBezTo>
                      <a:cubicBezTo>
                        <a:pt x="428294" y="384989"/>
                        <a:pt x="437728" y="387477"/>
                        <a:pt x="446094" y="392365"/>
                      </a:cubicBezTo>
                      <a:cubicBezTo>
                        <a:pt x="447963" y="393609"/>
                        <a:pt x="476088" y="410051"/>
                        <a:pt x="501987" y="431646"/>
                      </a:cubicBezTo>
                      <a:cubicBezTo>
                        <a:pt x="556545" y="387122"/>
                        <a:pt x="586894" y="322513"/>
                        <a:pt x="586894" y="252749"/>
                      </a:cubicBezTo>
                      <a:cubicBezTo>
                        <a:pt x="586894" y="124330"/>
                        <a:pt x="482585" y="20263"/>
                        <a:pt x="353978" y="20263"/>
                      </a:cubicBezTo>
                      <a:close/>
                      <a:moveTo>
                        <a:pt x="353978" y="0"/>
                      </a:moveTo>
                      <a:cubicBezTo>
                        <a:pt x="493710" y="0"/>
                        <a:pt x="607097" y="113222"/>
                        <a:pt x="607097" y="252749"/>
                      </a:cubicBezTo>
                      <a:cubicBezTo>
                        <a:pt x="607097" y="327578"/>
                        <a:pt x="574345" y="397786"/>
                        <a:pt x="517384" y="445421"/>
                      </a:cubicBezTo>
                      <a:cubicBezTo>
                        <a:pt x="526907" y="454753"/>
                        <a:pt x="535184" y="464617"/>
                        <a:pt x="540257" y="474215"/>
                      </a:cubicBezTo>
                      <a:cubicBezTo>
                        <a:pt x="550403" y="493412"/>
                        <a:pt x="547377" y="517673"/>
                        <a:pt x="531179" y="532870"/>
                      </a:cubicBezTo>
                      <a:lnTo>
                        <a:pt x="505814" y="559176"/>
                      </a:lnTo>
                      <a:cubicBezTo>
                        <a:pt x="474486" y="590548"/>
                        <a:pt x="438974" y="606722"/>
                        <a:pt x="401505" y="606722"/>
                      </a:cubicBezTo>
                      <a:cubicBezTo>
                        <a:pt x="375249" y="606722"/>
                        <a:pt x="346858" y="598635"/>
                        <a:pt x="318556" y="582460"/>
                      </a:cubicBezTo>
                      <a:cubicBezTo>
                        <a:pt x="301289" y="573307"/>
                        <a:pt x="285091" y="560154"/>
                        <a:pt x="268893" y="543979"/>
                      </a:cubicBezTo>
                      <a:lnTo>
                        <a:pt x="61343" y="336732"/>
                      </a:lnTo>
                      <a:cubicBezTo>
                        <a:pt x="42030" y="317536"/>
                        <a:pt x="26899" y="296296"/>
                        <a:pt x="16753" y="275056"/>
                      </a:cubicBezTo>
                      <a:cubicBezTo>
                        <a:pt x="-13596" y="210358"/>
                        <a:pt x="-2471" y="151703"/>
                        <a:pt x="48171" y="101135"/>
                      </a:cubicBezTo>
                      <a:lnTo>
                        <a:pt x="73447" y="75807"/>
                      </a:lnTo>
                      <a:cubicBezTo>
                        <a:pt x="88666" y="60699"/>
                        <a:pt x="112963" y="56611"/>
                        <a:pt x="132188" y="66742"/>
                      </a:cubicBezTo>
                      <a:cubicBezTo>
                        <a:pt x="141711" y="71719"/>
                        <a:pt x="151412" y="79895"/>
                        <a:pt x="160757" y="89315"/>
                      </a:cubicBezTo>
                      <a:cubicBezTo>
                        <a:pt x="209173" y="32971"/>
                        <a:pt x="278772" y="0"/>
                        <a:pt x="3539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contourW="12700"/>
                </a:bodyPr>
                <a:lstStyle/>
                <a:p>
                  <a:pPr algn="ctr"/>
                  <a:endParaRPr/>
                </a:p>
              </p:txBody>
            </p:sp>
          </p:grpSp>
          <p:sp>
            <p:nvSpPr>
              <p:cNvPr id="45" name="iṥlíḑé"/>
              <p:cNvSpPr/>
              <p:nvPr/>
            </p:nvSpPr>
            <p:spPr>
              <a:xfrm>
                <a:off x="3071664" y="2883810"/>
                <a:ext cx="568192" cy="56819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contourW="12700"/>
              </a:bodyPr>
              <a:lstStyle/>
              <a:p>
                <a:pPr algn="ctr"/>
                <a:endParaRPr/>
              </a:p>
            </p:txBody>
          </p:sp>
          <p:sp>
            <p:nvSpPr>
              <p:cNvPr id="46" name="iSļiďe"/>
              <p:cNvSpPr/>
              <p:nvPr/>
            </p:nvSpPr>
            <p:spPr>
              <a:xfrm>
                <a:off x="3783872" y="2883810"/>
                <a:ext cx="568192" cy="56819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contourW="12700"/>
              </a:bodyPr>
              <a:lstStyle/>
              <a:p>
                <a:pPr algn="ctr"/>
                <a:endParaRPr/>
              </a:p>
            </p:txBody>
          </p:sp>
          <p:sp>
            <p:nvSpPr>
              <p:cNvPr id="47" name="iSļíḑè"/>
              <p:cNvSpPr txBox="1"/>
              <p:nvPr/>
            </p:nvSpPr>
            <p:spPr>
              <a:xfrm>
                <a:off x="2614464" y="1844824"/>
                <a:ext cx="774484" cy="732505"/>
              </a:xfrm>
              <a:prstGeom prst="rect">
                <a:avLst/>
              </a:prstGeom>
              <a:noFill/>
            </p:spPr>
            <p:txBody>
              <a:bodyPr anchor="ctr" anchorCtr="0" bIns="46800" lIns="90000" rIns="90000" tIns="46800" wrap="none">
                <a:prstTxWarp prst="textSlantUp">
                  <a:avLst/>
                </a:prstTxWarp>
                <a:normAutofit/>
                <a:scene3d>
                  <a:camera prst="orthographicFront"/>
                  <a:lightRig dir="t" rig="threePt"/>
                </a:scene3d>
                <a:sp3d contourW="12700"/>
              </a:bodyPr>
              <a:lstStyle/>
              <a:p>
                <a:pPr algn="ctr"/>
                <a:r>
                  <a:rPr altLang="zh-CN" b="1" lang="en-US" smtClean="0" sz="700">
                    <a:solidFill>
                      <a:schemeClr val="accent2"/>
                    </a:solidFill>
                  </a:rPr>
                  <a:t>Step 02</a:t>
                </a:r>
              </a:p>
            </p:txBody>
          </p:sp>
          <p:sp>
            <p:nvSpPr>
              <p:cNvPr id="48" name="íṣļïḋê"/>
              <p:cNvSpPr txBox="1"/>
              <p:nvPr/>
            </p:nvSpPr>
            <p:spPr>
              <a:xfrm>
                <a:off x="2819636" y="3548166"/>
                <a:ext cx="504056" cy="476735"/>
              </a:xfrm>
              <a:prstGeom prst="rect">
                <a:avLst/>
              </a:prstGeom>
              <a:noFill/>
            </p:spPr>
            <p:txBody>
              <a:bodyPr anchor="ctr" anchorCtr="0" bIns="46800" lIns="90000" rIns="90000" tIns="46800" wrap="none">
                <a:prstTxWarp prst="textSlantUp">
                  <a:avLst/>
                </a:prstTxWarp>
                <a:normAutofit/>
                <a:scene3d>
                  <a:camera prst="orthographicFront"/>
                  <a:lightRig dir="t" rig="threePt"/>
                </a:scene3d>
                <a:sp3d contourW="12700"/>
              </a:bodyPr>
              <a:lstStyle/>
              <a:p>
                <a:pPr algn="ctr"/>
                <a:r>
                  <a:rPr altLang="en-US" b="1" lang="zh-CN" smtClean="0" sz="700">
                    <a:solidFill>
                      <a:schemeClr val="accent2"/>
                    </a:solidFill>
                  </a:rPr>
                  <a:t>关键词</a:t>
                </a:r>
              </a:p>
            </p:txBody>
          </p:sp>
          <p:sp>
            <p:nvSpPr>
              <p:cNvPr id="49" name="íṩḷïḓè"/>
              <p:cNvSpPr txBox="1"/>
              <p:nvPr/>
            </p:nvSpPr>
            <p:spPr>
              <a:xfrm>
                <a:off x="3576758" y="3548166"/>
                <a:ext cx="504056" cy="476735"/>
              </a:xfrm>
              <a:prstGeom prst="rect">
                <a:avLst/>
              </a:prstGeom>
              <a:noFill/>
            </p:spPr>
            <p:txBody>
              <a:bodyPr anchor="ctr" anchorCtr="0" bIns="46800" lIns="90000" rIns="90000" tIns="46800" wrap="none">
                <a:prstTxWarp prst="textSlantUp">
                  <a:avLst/>
                </a:prstTxWarp>
                <a:normAutofit/>
                <a:scene3d>
                  <a:camera prst="orthographicFront"/>
                  <a:lightRig dir="t" rig="threePt"/>
                </a:scene3d>
                <a:sp3d contourW="12700"/>
              </a:bodyPr>
              <a:lstStyle/>
              <a:p>
                <a:pPr algn="ctr"/>
                <a:r>
                  <a:rPr altLang="en-US" b="1" lang="zh-CN" smtClean="0" sz="700">
                    <a:solidFill>
                      <a:schemeClr val="accent2"/>
                    </a:solidFill>
                  </a:rPr>
                  <a:t>关键词</a:t>
                </a:r>
              </a:p>
            </p:txBody>
          </p:sp>
        </p:grpSp>
        <p:grpSp>
          <p:nvGrpSpPr>
            <p:cNvPr id="50" name="ïş1idè"/>
            <p:cNvGrpSpPr/>
            <p:nvPr/>
          </p:nvGrpSpPr>
          <p:grpSpPr>
            <a:xfrm>
              <a:off x="8526714" y="1844824"/>
              <a:ext cx="2152368" cy="2180077"/>
              <a:chOff x="1487488" y="1844824"/>
              <a:chExt cx="2152368" cy="2180077"/>
            </a:xfrm>
          </p:grpSpPr>
          <p:grpSp>
            <p:nvGrpSpPr>
              <p:cNvPr id="51" name="iṣliďe"/>
              <p:cNvGrpSpPr/>
              <p:nvPr/>
            </p:nvGrpSpPr>
            <p:grpSpPr>
              <a:xfrm>
                <a:off x="1487488" y="2420888"/>
                <a:ext cx="1440160" cy="1440160"/>
                <a:chOff x="1487488" y="2420888"/>
                <a:chExt cx="1440160" cy="1440160"/>
              </a:xfrm>
            </p:grpSpPr>
            <p:sp>
              <p:nvSpPr>
                <p:cNvPr id="52" name="ïşlíďè"/>
                <p:cNvSpPr/>
                <p:nvPr/>
              </p:nvSpPr>
              <p:spPr>
                <a:xfrm>
                  <a:off x="1487488" y="2420888"/>
                  <a:ext cx="1440160" cy="1440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contourW="12700"/>
                </a:bodyPr>
                <a:lstStyle/>
                <a:p>
                  <a:pPr algn="ctr"/>
                  <a:endParaRPr/>
                </a:p>
              </p:txBody>
            </p:sp>
            <p:sp>
              <p:nvSpPr>
                <p:cNvPr id="53" name="îŝ1ïḍe"/>
                <p:cNvSpPr/>
                <p:nvPr/>
              </p:nvSpPr>
              <p:spPr>
                <a:xfrm>
                  <a:off x="1800118" y="2733770"/>
                  <a:ext cx="814900" cy="814396"/>
                </a:xfrm>
                <a:custGeom>
                  <a:gdLst>
                    <a:gd fmla="*/ 482620 w 607097" name="connsiteX0"/>
                    <a:gd fmla="*/ 381169 h 606722" name="connsiteY0"/>
                    <a:gd fmla="*/ 496768 w 607097" name="connsiteX1"/>
                    <a:gd fmla="*/ 381169 h 606722" name="connsiteY1"/>
                    <a:gd fmla="*/ 510916 w 607097" name="connsiteX2"/>
                    <a:gd fmla="*/ 395381 h 606722" name="connsiteY2"/>
                    <a:gd fmla="*/ 510916 w 607097" name="connsiteX3"/>
                    <a:gd fmla="*/ 409505 h 606722" name="connsiteY3"/>
                    <a:gd fmla="*/ 503887 w 607097" name="connsiteX4"/>
                    <a:gd fmla="*/ 412525 h 606722" name="connsiteY4"/>
                    <a:gd fmla="*/ 496768 w 607097" name="connsiteX5"/>
                    <a:gd fmla="*/ 409505 h 606722" name="connsiteY5"/>
                    <a:gd fmla="*/ 482620 w 607097" name="connsiteX6"/>
                    <a:gd fmla="*/ 395381 h 606722" name="connsiteY6"/>
                    <a:gd fmla="*/ 482620 w 607097" name="connsiteX7"/>
                    <a:gd fmla="*/ 381169 h 606722" name="connsiteY7"/>
                    <a:gd fmla="*/ 546398 w 607097" name="connsiteX8"/>
                    <a:gd fmla="*/ 242745 h 606722" name="connsiteY8"/>
                    <a:gd fmla="*/ 566606 w 607097" name="connsiteX9"/>
                    <a:gd fmla="*/ 242745 h 606722" name="connsiteY9"/>
                    <a:gd fmla="*/ 576754 w 607097" name="connsiteX10"/>
                    <a:gd fmla="*/ 252756 h 606722" name="connsiteY10"/>
                    <a:gd fmla="*/ 566606 w 607097" name="connsiteX11"/>
                    <a:gd fmla="*/ 262856 h 606722" name="connsiteY11"/>
                    <a:gd fmla="*/ 546398 w 607097" name="connsiteX12"/>
                    <a:gd fmla="*/ 262856 h 606722" name="connsiteY12"/>
                    <a:gd fmla="*/ 536249 w 607097" name="connsiteX13"/>
                    <a:gd fmla="*/ 252756 h 606722" name="connsiteY13"/>
                    <a:gd fmla="*/ 546398 w 607097" name="connsiteX14"/>
                    <a:gd fmla="*/ 242745 h 606722" name="connsiteY14"/>
                    <a:gd fmla="*/ 353968 w 607097" name="connsiteX15"/>
                    <a:gd fmla="*/ 101120 h 606722" name="connsiteY15"/>
                    <a:gd fmla="*/ 364118 w 607097" name="connsiteX16"/>
                    <a:gd fmla="*/ 111251 h 606722" name="connsiteY16"/>
                    <a:gd fmla="*/ 364118 w 607097" name="connsiteX17"/>
                    <a:gd fmla="*/ 242683 h 606722" name="connsiteY17"/>
                    <a:gd fmla="*/ 424838 w 607097" name="connsiteX18"/>
                    <a:gd fmla="*/ 242683 h 606722" name="connsiteY18"/>
                    <a:gd fmla="*/ 434988 w 607097" name="connsiteX19"/>
                    <a:gd fmla="*/ 252725 h 606722" name="connsiteY19"/>
                    <a:gd fmla="*/ 424838 w 607097" name="connsiteX20"/>
                    <a:gd fmla="*/ 262856 h 606722" name="connsiteY20"/>
                    <a:gd fmla="*/ 353968 w 607097" name="connsiteX21"/>
                    <a:gd fmla="*/ 262856 h 606722" name="connsiteY21"/>
                    <a:gd fmla="*/ 343818 w 607097" name="connsiteX22"/>
                    <a:gd fmla="*/ 252725 h 606722" name="connsiteY22"/>
                    <a:gd fmla="*/ 343818 w 607097" name="connsiteX23"/>
                    <a:gd fmla="*/ 111251 h 606722" name="connsiteY23"/>
                    <a:gd fmla="*/ 353968 w 607097" name="connsiteX24"/>
                    <a:gd fmla="*/ 101120 h 606722" name="connsiteY24"/>
                    <a:gd fmla="*/ 496768 w 607097" name="connsiteX25"/>
                    <a:gd fmla="*/ 96101 h 606722" name="connsiteY25"/>
                    <a:gd fmla="*/ 510916 w 607097" name="connsiteX26"/>
                    <a:gd fmla="*/ 96101 h 606722" name="connsiteY26"/>
                    <a:gd fmla="*/ 510916 w 607097" name="connsiteX27"/>
                    <a:gd fmla="*/ 110217 h 606722" name="connsiteY27"/>
                    <a:gd fmla="*/ 496768 w 607097" name="connsiteX28"/>
                    <a:gd fmla="*/ 124334 h 606722" name="connsiteY28"/>
                    <a:gd fmla="*/ 489650 w 607097" name="connsiteX29"/>
                    <a:gd fmla="*/ 127441 h 606722" name="connsiteY29"/>
                    <a:gd fmla="*/ 482620 w 607097" name="connsiteX30"/>
                    <a:gd fmla="*/ 124334 h 606722" name="connsiteY30"/>
                    <a:gd fmla="*/ 482620 w 607097" name="connsiteX31"/>
                    <a:gd fmla="*/ 110217 h 606722" name="connsiteY31"/>
                    <a:gd fmla="*/ 196955 w 607097" name="connsiteX32"/>
                    <a:gd fmla="*/ 96101 h 606722" name="connsiteY32"/>
                    <a:gd fmla="*/ 211110 w 607097" name="connsiteX33"/>
                    <a:gd fmla="*/ 96101 h 606722" name="connsiteY33"/>
                    <a:gd fmla="*/ 225355 w 607097" name="connsiteX34"/>
                    <a:gd fmla="*/ 110217 h 606722" name="connsiteY34"/>
                    <a:gd fmla="*/ 225355 w 607097" name="connsiteX35"/>
                    <a:gd fmla="*/ 124334 h 606722" name="connsiteY35"/>
                    <a:gd fmla="*/ 218233 w 607097" name="connsiteX36"/>
                    <a:gd fmla="*/ 127441 h 606722" name="connsiteY36"/>
                    <a:gd fmla="*/ 211110 w 607097" name="connsiteX37"/>
                    <a:gd fmla="*/ 124334 h 606722" name="connsiteY37"/>
                    <a:gd fmla="*/ 196955 w 607097" name="connsiteX38"/>
                    <a:gd fmla="*/ 110217 h 606722" name="connsiteY38"/>
                    <a:gd fmla="*/ 196955 w 607097" name="connsiteX39"/>
                    <a:gd fmla="*/ 96101 h 606722" name="connsiteY39"/>
                    <a:gd fmla="*/ 103963 w 607097" name="connsiteX40"/>
                    <a:gd fmla="*/ 81761 h 606722" name="connsiteY40"/>
                    <a:gd fmla="*/ 87598 w 607097" name="connsiteX41"/>
                    <a:gd fmla="*/ 90026 h 606722" name="connsiteY41"/>
                    <a:gd fmla="*/ 62322 w 607097" name="connsiteX42"/>
                    <a:gd fmla="*/ 115266 h 606722" name="connsiteY42"/>
                    <a:gd fmla="*/ 34998 w 607097" name="connsiteX43"/>
                    <a:gd fmla="*/ 265902 h 606722" name="connsiteY43"/>
                    <a:gd fmla="*/ 75494 w 607097" name="connsiteX44"/>
                    <a:gd fmla="*/ 322602 h 606722" name="connsiteY44"/>
                    <a:gd fmla="*/ 283044 w 607097" name="connsiteX45"/>
                    <a:gd fmla="*/ 530826 h 606722" name="connsiteY45"/>
                    <a:gd fmla="*/ 327634 w 607097" name="connsiteX46"/>
                    <a:gd fmla="*/ 565219 h 606722" name="connsiteY46"/>
                    <a:gd fmla="*/ 490684 w 607097" name="connsiteX47"/>
                    <a:gd fmla="*/ 545046 h 606722" name="connsiteY47"/>
                    <a:gd fmla="*/ 515960 w 607097" name="connsiteX48"/>
                    <a:gd fmla="*/ 519717 h 606722" name="connsiteY48"/>
                    <a:gd fmla="*/ 521033 w 607097" name="connsiteX49"/>
                    <a:gd fmla="*/ 485324 h 606722" name="connsiteY49"/>
                    <a:gd fmla="*/ 434969 w 607097" name="connsiteX50"/>
                    <a:gd fmla="*/ 411561 h 606722" name="connsiteY50"/>
                    <a:gd fmla="*/ 414321 w 607097" name="connsiteX51"/>
                    <a:gd fmla="*/ 406318 h 606722" name="connsiteY51"/>
                    <a:gd fmla="*/ 413698 w 607097" name="connsiteX52"/>
                    <a:gd fmla="*/ 406496 h 606722" name="connsiteY52"/>
                    <a:gd fmla="*/ 405599 w 607097" name="connsiteX53"/>
                    <a:gd fmla="*/ 413605 h 606722" name="connsiteY53"/>
                    <a:gd fmla="*/ 404620 w 607097" name="connsiteX54"/>
                    <a:gd fmla="*/ 414583 h 606722" name="connsiteY54"/>
                    <a:gd fmla="*/ 373202 w 607097" name="connsiteX55"/>
                    <a:gd fmla="*/ 447910 h 606722" name="connsiteY55"/>
                    <a:gd fmla="*/ 349528 w 607097" name="connsiteX56"/>
                    <a:gd fmla="*/ 459552 h 606722" name="connsiteY56"/>
                    <a:gd fmla="*/ 405599 w 607097" name="connsiteX57"/>
                    <a:gd fmla="*/ 475282 h 606722" name="connsiteY57"/>
                    <a:gd fmla="*/ 414677 w 607097" name="connsiteX58"/>
                    <a:gd fmla="*/ 486391 h 606722" name="connsiteY58"/>
                    <a:gd fmla="*/ 404620 w 607097" name="connsiteX59"/>
                    <a:gd fmla="*/ 495456 h 606722" name="connsiteY59"/>
                    <a:gd fmla="*/ 403552 w 607097" name="connsiteX60"/>
                    <a:gd fmla="*/ 495456 h 606722" name="connsiteY60"/>
                    <a:gd fmla="*/ 287138 w 607097" name="connsiteX61"/>
                    <a:gd fmla="*/ 441866 h 606722" name="connsiteY61"/>
                    <a:gd fmla="*/ 286426 w 607097" name="connsiteX62"/>
                    <a:gd fmla="*/ 441067 h 606722" name="connsiteY62"/>
                    <a:gd fmla="*/ 284112 w 607097" name="connsiteX63"/>
                    <a:gd fmla="*/ 438845 h 606722" name="connsiteY63"/>
                    <a:gd fmla="*/ 176777 w 607097" name="connsiteX64"/>
                    <a:gd fmla="*/ 331666 h 606722" name="connsiteY64"/>
                    <a:gd fmla="*/ 111895 w 607097" name="connsiteX65"/>
                    <a:gd fmla="*/ 213379 h 606722" name="connsiteY65"/>
                    <a:gd fmla="*/ 121062 w 607097" name="connsiteX66"/>
                    <a:gd fmla="*/ 202270 h 606722" name="connsiteY66"/>
                    <a:gd fmla="*/ 132188 w 607097" name="connsiteX67"/>
                    <a:gd fmla="*/ 211335 h 606722" name="connsiteY67"/>
                    <a:gd fmla="*/ 146428 w 607097" name="connsiteX68"/>
                    <a:gd fmla="*/ 259325 h 606722" name="connsiteY68"/>
                    <a:gd fmla="*/ 158532 w 607097" name="connsiteX69"/>
                    <a:gd fmla="*/ 233553 h 606722" name="connsiteY69"/>
                    <a:gd fmla="*/ 191907 w 607097" name="connsiteX70"/>
                    <a:gd fmla="*/ 202270 h 606722" name="connsiteY70"/>
                    <a:gd fmla="*/ 192975 w 607097" name="connsiteX71"/>
                    <a:gd fmla="*/ 201204 h 606722" name="connsiteY71"/>
                    <a:gd fmla="*/ 200006 w 607097" name="connsiteX72"/>
                    <a:gd fmla="*/ 193117 h 606722" name="connsiteY72"/>
                    <a:gd fmla="*/ 194933 w 607097" name="connsiteX73"/>
                    <a:gd fmla="*/ 170899 h 606722" name="connsiteY73"/>
                    <a:gd fmla="*/ 121062 w 607097" name="connsiteX74"/>
                    <a:gd fmla="*/ 84961 h 606722" name="connsiteY74"/>
                    <a:gd fmla="*/ 103963 w 607097" name="connsiteX75"/>
                    <a:gd fmla="*/ 81761 h 606722" name="connsiteY75"/>
                    <a:gd fmla="*/ 353980 w 607097" name="connsiteX76"/>
                    <a:gd fmla="*/ 30273 h 606722" name="connsiteY76"/>
                    <a:gd fmla="*/ 364141 w 607097" name="connsiteX77"/>
                    <a:gd fmla="*/ 40422 h 606722" name="connsiteY77"/>
                    <a:gd fmla="*/ 364141 w 607097" name="connsiteX78"/>
                    <a:gd fmla="*/ 60719 h 606722" name="connsiteY78"/>
                    <a:gd fmla="*/ 353980 w 607097" name="connsiteX79"/>
                    <a:gd fmla="*/ 70778 h 606722" name="connsiteY79"/>
                    <a:gd fmla="*/ 343818 w 607097" name="connsiteX80"/>
                    <a:gd fmla="*/ 60719 h 606722" name="connsiteY80"/>
                    <a:gd fmla="*/ 343818 w 607097" name="connsiteX81"/>
                    <a:gd fmla="*/ 40422 h 606722" name="connsiteY81"/>
                    <a:gd fmla="*/ 353980 w 607097" name="connsiteX82"/>
                    <a:gd fmla="*/ 30273 h 606722" name="connsiteY82"/>
                    <a:gd fmla="*/ 353978 w 607097" name="connsiteX83"/>
                    <a:gd fmla="*/ 20263 h 606722" name="connsiteY83"/>
                    <a:gd fmla="*/ 174819 w 607097" name="connsiteX84"/>
                    <a:gd fmla="*/ 104957 h 606722" name="connsiteY84"/>
                    <a:gd fmla="*/ 214246 w 607097" name="connsiteX85"/>
                    <a:gd fmla="*/ 160768 h 606722" name="connsiteY85"/>
                    <a:gd fmla="*/ 221278 w 607097" name="connsiteX86"/>
                    <a:gd fmla="*/ 198182 h 606722" name="connsiteY86"/>
                    <a:gd fmla="*/ 215938 w 607097" name="connsiteX87"/>
                    <a:gd fmla="*/ 209025 h 606722" name="connsiteY87"/>
                    <a:gd fmla="*/ 210152 w 607097" name="connsiteX88"/>
                    <a:gd fmla="*/ 215157 h 606722" name="connsiteY88"/>
                    <a:gd fmla="*/ 206147 w 607097" name="connsiteX89"/>
                    <a:gd fmla="*/ 218445 h 606722" name="connsiteY89"/>
                    <a:gd fmla="*/ 176777 w 607097" name="connsiteX90"/>
                    <a:gd fmla="*/ 244662 h 606722" name="connsiteY90"/>
                    <a:gd fmla="*/ 182829 w 607097" name="connsiteX91"/>
                    <a:gd fmla="*/ 308382 h 606722" name="connsiteY91"/>
                    <a:gd fmla="*/ 189504 w 607097" name="connsiteX92"/>
                    <a:gd fmla="*/ 315136 h 606722" name="connsiteY92"/>
                    <a:gd fmla="*/ 189949 w 607097" name="connsiteX93"/>
                    <a:gd fmla="*/ 315492 h 606722" name="connsiteY93"/>
                    <a:gd fmla="*/ 191640 w 607097" name="connsiteX94"/>
                    <a:gd fmla="*/ 317269 h 606722" name="connsiteY94"/>
                    <a:gd fmla="*/ 298263 w 607097" name="connsiteX95"/>
                    <a:gd fmla="*/ 424714 h 606722" name="connsiteY95"/>
                    <a:gd fmla="*/ 362077 w 607097" name="connsiteX96"/>
                    <a:gd fmla="*/ 430758 h 606722" name="connsiteY96"/>
                    <a:gd fmla="*/ 388422 w 607097" name="connsiteX97"/>
                    <a:gd fmla="*/ 401430 h 606722" name="connsiteY97"/>
                    <a:gd fmla="*/ 408625 w 607097" name="connsiteX98"/>
                    <a:gd fmla="*/ 386233 h 606722" name="connsiteY98"/>
                    <a:gd fmla="*/ 419661 w 607097" name="connsiteX99"/>
                    <a:gd fmla="*/ 384900 h 606722" name="connsiteY99"/>
                    <a:gd fmla="*/ 446094 w 607097" name="connsiteX100"/>
                    <a:gd fmla="*/ 392365 h 606722" name="connsiteY100"/>
                    <a:gd fmla="*/ 501987 w 607097" name="connsiteX101"/>
                    <a:gd fmla="*/ 431646 h 606722" name="connsiteY101"/>
                    <a:gd fmla="*/ 586894 w 607097" name="connsiteX102"/>
                    <a:gd fmla="*/ 252749 h 606722" name="connsiteY102"/>
                    <a:gd fmla="*/ 353978 w 607097" name="connsiteX103"/>
                    <a:gd fmla="*/ 20263 h 606722" name="connsiteY103"/>
                    <a:gd fmla="*/ 353978 w 607097" name="connsiteX104"/>
                    <a:gd fmla="*/ 0 h 606722" name="connsiteY104"/>
                    <a:gd fmla="*/ 607097 w 607097" name="connsiteX105"/>
                    <a:gd fmla="*/ 252749 h 606722" name="connsiteY105"/>
                    <a:gd fmla="*/ 517384 w 607097" name="connsiteX106"/>
                    <a:gd fmla="*/ 445421 h 606722" name="connsiteY106"/>
                    <a:gd fmla="*/ 540257 w 607097" name="connsiteX107"/>
                    <a:gd fmla="*/ 474215 h 606722" name="connsiteY107"/>
                    <a:gd fmla="*/ 531179 w 607097" name="connsiteX108"/>
                    <a:gd fmla="*/ 532870 h 606722" name="connsiteY108"/>
                    <a:gd fmla="*/ 505814 w 607097" name="connsiteX109"/>
                    <a:gd fmla="*/ 559176 h 606722" name="connsiteY109"/>
                    <a:gd fmla="*/ 401505 w 607097" name="connsiteX110"/>
                    <a:gd fmla="*/ 606722 h 606722" name="connsiteY110"/>
                    <a:gd fmla="*/ 318556 w 607097" name="connsiteX111"/>
                    <a:gd fmla="*/ 582460 h 606722" name="connsiteY111"/>
                    <a:gd fmla="*/ 268893 w 607097" name="connsiteX112"/>
                    <a:gd fmla="*/ 543979 h 606722" name="connsiteY112"/>
                    <a:gd fmla="*/ 61343 w 607097" name="connsiteX113"/>
                    <a:gd fmla="*/ 336732 h 606722" name="connsiteY113"/>
                    <a:gd fmla="*/ 16753 w 607097" name="connsiteX114"/>
                    <a:gd fmla="*/ 275056 h 606722" name="connsiteY114"/>
                    <a:gd fmla="*/ 48171 w 607097" name="connsiteX115"/>
                    <a:gd fmla="*/ 101135 h 606722" name="connsiteY115"/>
                    <a:gd fmla="*/ 73447 w 607097" name="connsiteX116"/>
                    <a:gd fmla="*/ 75807 h 606722" name="connsiteY116"/>
                    <a:gd fmla="*/ 132188 w 607097" name="connsiteX117"/>
                    <a:gd fmla="*/ 66742 h 606722" name="connsiteY117"/>
                    <a:gd fmla="*/ 160757 w 607097" name="connsiteX118"/>
                    <a:gd fmla="*/ 89315 h 606722" name="connsiteY118"/>
                    <a:gd fmla="*/ 353978 w 607097" name="connsiteX119"/>
                    <a:gd fmla="*/ 0 h 606722" name="connsiteY1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b="b" l="l" r="r" t="t"/>
                  <a:pathLst>
                    <a:path h="606722" w="607097">
                      <a:moveTo>
                        <a:pt x="482620" y="381169"/>
                      </a:moveTo>
                      <a:cubicBezTo>
                        <a:pt x="486624" y="377172"/>
                        <a:pt x="492675" y="377172"/>
                        <a:pt x="496768" y="381169"/>
                      </a:cubicBezTo>
                      <a:lnTo>
                        <a:pt x="510916" y="395381"/>
                      </a:lnTo>
                      <a:cubicBezTo>
                        <a:pt x="515009" y="399379"/>
                        <a:pt x="515009" y="405419"/>
                        <a:pt x="510916" y="409505"/>
                      </a:cubicBezTo>
                      <a:cubicBezTo>
                        <a:pt x="509937" y="412525"/>
                        <a:pt x="506912" y="412525"/>
                        <a:pt x="503887" y="412525"/>
                      </a:cubicBezTo>
                      <a:cubicBezTo>
                        <a:pt x="500861" y="412525"/>
                        <a:pt x="498815" y="411548"/>
                        <a:pt x="496768" y="409505"/>
                      </a:cubicBezTo>
                      <a:lnTo>
                        <a:pt x="482620" y="395381"/>
                      </a:lnTo>
                      <a:cubicBezTo>
                        <a:pt x="478527" y="391295"/>
                        <a:pt x="478527" y="385255"/>
                        <a:pt x="482620" y="381169"/>
                      </a:cubicBezTo>
                      <a:close/>
                      <a:moveTo>
                        <a:pt x="546398" y="242745"/>
                      </a:moveTo>
                      <a:lnTo>
                        <a:pt x="566606" y="242745"/>
                      </a:lnTo>
                      <a:cubicBezTo>
                        <a:pt x="572659" y="242745"/>
                        <a:pt x="576754" y="246732"/>
                        <a:pt x="576754" y="252756"/>
                      </a:cubicBezTo>
                      <a:cubicBezTo>
                        <a:pt x="576754" y="258869"/>
                        <a:pt x="572659" y="262856"/>
                        <a:pt x="566606" y="262856"/>
                      </a:cubicBezTo>
                      <a:lnTo>
                        <a:pt x="546398" y="262856"/>
                      </a:lnTo>
                      <a:cubicBezTo>
                        <a:pt x="540255" y="262856"/>
                        <a:pt x="536249" y="258869"/>
                        <a:pt x="536249" y="252756"/>
                      </a:cubicBezTo>
                      <a:cubicBezTo>
                        <a:pt x="536249" y="246732"/>
                        <a:pt x="540255" y="242745"/>
                        <a:pt x="546398" y="242745"/>
                      </a:cubicBezTo>
                      <a:close/>
                      <a:moveTo>
                        <a:pt x="353968" y="101120"/>
                      </a:moveTo>
                      <a:cubicBezTo>
                        <a:pt x="360022" y="101120"/>
                        <a:pt x="364118" y="105119"/>
                        <a:pt x="364118" y="111251"/>
                      </a:cubicBezTo>
                      <a:lnTo>
                        <a:pt x="364118" y="242683"/>
                      </a:lnTo>
                      <a:lnTo>
                        <a:pt x="424838" y="242683"/>
                      </a:lnTo>
                      <a:cubicBezTo>
                        <a:pt x="430893" y="242683"/>
                        <a:pt x="434988" y="246682"/>
                        <a:pt x="434988" y="252725"/>
                      </a:cubicBezTo>
                      <a:cubicBezTo>
                        <a:pt x="434988" y="258857"/>
                        <a:pt x="430893" y="262856"/>
                        <a:pt x="424838" y="262856"/>
                      </a:cubicBezTo>
                      <a:lnTo>
                        <a:pt x="353968" y="262856"/>
                      </a:lnTo>
                      <a:cubicBezTo>
                        <a:pt x="347825" y="262856"/>
                        <a:pt x="343818" y="258857"/>
                        <a:pt x="343818" y="252725"/>
                      </a:cubicBezTo>
                      <a:lnTo>
                        <a:pt x="343818" y="111251"/>
                      </a:lnTo>
                      <a:cubicBezTo>
                        <a:pt x="343818" y="105119"/>
                        <a:pt x="347825" y="101120"/>
                        <a:pt x="353968" y="101120"/>
                      </a:cubicBezTo>
                      <a:close/>
                      <a:moveTo>
                        <a:pt x="496768" y="96101"/>
                      </a:moveTo>
                      <a:cubicBezTo>
                        <a:pt x="500861" y="92017"/>
                        <a:pt x="506912" y="92017"/>
                        <a:pt x="510916" y="96101"/>
                      </a:cubicBezTo>
                      <a:cubicBezTo>
                        <a:pt x="515009" y="100096"/>
                        <a:pt x="515009" y="106222"/>
                        <a:pt x="510916" y="110217"/>
                      </a:cubicBezTo>
                      <a:lnTo>
                        <a:pt x="496768" y="124334"/>
                      </a:lnTo>
                      <a:cubicBezTo>
                        <a:pt x="494722" y="126376"/>
                        <a:pt x="492675" y="127441"/>
                        <a:pt x="489650" y="127441"/>
                      </a:cubicBezTo>
                      <a:cubicBezTo>
                        <a:pt x="486624" y="127441"/>
                        <a:pt x="484578" y="126376"/>
                        <a:pt x="482620" y="124334"/>
                      </a:cubicBezTo>
                      <a:cubicBezTo>
                        <a:pt x="478527" y="120338"/>
                        <a:pt x="478527" y="114301"/>
                        <a:pt x="482620" y="110217"/>
                      </a:cubicBezTo>
                      <a:close/>
                      <a:moveTo>
                        <a:pt x="196955" y="96101"/>
                      </a:moveTo>
                      <a:cubicBezTo>
                        <a:pt x="201050" y="92017"/>
                        <a:pt x="207104" y="92017"/>
                        <a:pt x="211110" y="96101"/>
                      </a:cubicBezTo>
                      <a:lnTo>
                        <a:pt x="225355" y="110217"/>
                      </a:lnTo>
                      <a:cubicBezTo>
                        <a:pt x="229361" y="114301"/>
                        <a:pt x="229361" y="120338"/>
                        <a:pt x="225355" y="124334"/>
                      </a:cubicBezTo>
                      <a:cubicBezTo>
                        <a:pt x="223307" y="126376"/>
                        <a:pt x="220280" y="127441"/>
                        <a:pt x="218233" y="127441"/>
                      </a:cubicBezTo>
                      <a:cubicBezTo>
                        <a:pt x="215206" y="127441"/>
                        <a:pt x="213158" y="126376"/>
                        <a:pt x="211110" y="124334"/>
                      </a:cubicBezTo>
                      <a:lnTo>
                        <a:pt x="196955" y="110217"/>
                      </a:lnTo>
                      <a:cubicBezTo>
                        <a:pt x="192949" y="106222"/>
                        <a:pt x="192949" y="100096"/>
                        <a:pt x="196955" y="96101"/>
                      </a:cubicBezTo>
                      <a:close/>
                      <a:moveTo>
                        <a:pt x="103963" y="81761"/>
                      </a:moveTo>
                      <a:cubicBezTo>
                        <a:pt x="98011" y="82650"/>
                        <a:pt x="92182" y="85449"/>
                        <a:pt x="87598" y="90026"/>
                      </a:cubicBezTo>
                      <a:lnTo>
                        <a:pt x="62322" y="115266"/>
                      </a:lnTo>
                      <a:cubicBezTo>
                        <a:pt x="17732" y="159790"/>
                        <a:pt x="8654" y="209291"/>
                        <a:pt x="34998" y="265902"/>
                      </a:cubicBezTo>
                      <a:cubicBezTo>
                        <a:pt x="44077" y="285187"/>
                        <a:pt x="57249" y="304383"/>
                        <a:pt x="75494" y="322602"/>
                      </a:cubicBezTo>
                      <a:lnTo>
                        <a:pt x="283044" y="530826"/>
                      </a:lnTo>
                      <a:cubicBezTo>
                        <a:pt x="297284" y="545046"/>
                        <a:pt x="312415" y="557132"/>
                        <a:pt x="327634" y="565219"/>
                      </a:cubicBezTo>
                      <a:cubicBezTo>
                        <a:pt x="389401" y="599612"/>
                        <a:pt x="443068" y="592503"/>
                        <a:pt x="490684" y="545046"/>
                      </a:cubicBezTo>
                      <a:lnTo>
                        <a:pt x="515960" y="519717"/>
                      </a:lnTo>
                      <a:cubicBezTo>
                        <a:pt x="525127" y="510653"/>
                        <a:pt x="527085" y="496433"/>
                        <a:pt x="521033" y="485324"/>
                      </a:cubicBezTo>
                      <a:cubicBezTo>
                        <a:pt x="503856" y="451998"/>
                        <a:pt x="434969" y="411561"/>
                        <a:pt x="434969" y="411561"/>
                      </a:cubicBezTo>
                      <a:cubicBezTo>
                        <a:pt x="427582" y="407829"/>
                        <a:pt x="420195" y="405874"/>
                        <a:pt x="414321" y="406318"/>
                      </a:cubicBezTo>
                      <a:cubicBezTo>
                        <a:pt x="414143" y="406318"/>
                        <a:pt x="413876" y="406407"/>
                        <a:pt x="413698" y="406496"/>
                      </a:cubicBezTo>
                      <a:cubicBezTo>
                        <a:pt x="409604" y="407473"/>
                        <a:pt x="407646" y="409517"/>
                        <a:pt x="405599" y="413605"/>
                      </a:cubicBezTo>
                      <a:lnTo>
                        <a:pt x="404620" y="414583"/>
                      </a:lnTo>
                      <a:cubicBezTo>
                        <a:pt x="397500" y="423648"/>
                        <a:pt x="380323" y="443910"/>
                        <a:pt x="373202" y="447910"/>
                      </a:cubicBezTo>
                      <a:cubicBezTo>
                        <a:pt x="365548" y="453242"/>
                        <a:pt x="357538" y="457152"/>
                        <a:pt x="349528" y="459552"/>
                      </a:cubicBezTo>
                      <a:cubicBezTo>
                        <a:pt x="365281" y="466839"/>
                        <a:pt x="384328" y="473149"/>
                        <a:pt x="405599" y="475282"/>
                      </a:cubicBezTo>
                      <a:cubicBezTo>
                        <a:pt x="410672" y="476259"/>
                        <a:pt x="414677" y="480259"/>
                        <a:pt x="414677" y="486391"/>
                      </a:cubicBezTo>
                      <a:cubicBezTo>
                        <a:pt x="413698" y="491456"/>
                        <a:pt x="409604" y="495456"/>
                        <a:pt x="404620" y="495456"/>
                      </a:cubicBezTo>
                      <a:lnTo>
                        <a:pt x="403552" y="495456"/>
                      </a:lnTo>
                      <a:cubicBezTo>
                        <a:pt x="333686" y="488346"/>
                        <a:pt x="288117" y="443910"/>
                        <a:pt x="287138" y="441866"/>
                      </a:cubicBezTo>
                      <a:cubicBezTo>
                        <a:pt x="286871" y="441600"/>
                        <a:pt x="286604" y="441333"/>
                        <a:pt x="286426" y="441067"/>
                      </a:cubicBezTo>
                      <a:cubicBezTo>
                        <a:pt x="285625" y="440356"/>
                        <a:pt x="284824" y="439645"/>
                        <a:pt x="284112" y="438845"/>
                      </a:cubicBezTo>
                      <a:lnTo>
                        <a:pt x="176777" y="331666"/>
                      </a:lnTo>
                      <a:cubicBezTo>
                        <a:pt x="174730" y="329622"/>
                        <a:pt x="119015" y="284120"/>
                        <a:pt x="111895" y="213379"/>
                      </a:cubicBezTo>
                      <a:cubicBezTo>
                        <a:pt x="110916" y="208314"/>
                        <a:pt x="115010" y="203248"/>
                        <a:pt x="121062" y="202270"/>
                      </a:cubicBezTo>
                      <a:cubicBezTo>
                        <a:pt x="127115" y="201204"/>
                        <a:pt x="131209" y="205292"/>
                        <a:pt x="132188" y="211335"/>
                      </a:cubicBezTo>
                      <a:cubicBezTo>
                        <a:pt x="133968" y="229109"/>
                        <a:pt x="139486" y="245284"/>
                        <a:pt x="146428" y="259325"/>
                      </a:cubicBezTo>
                      <a:cubicBezTo>
                        <a:pt x="148653" y="250794"/>
                        <a:pt x="152658" y="242262"/>
                        <a:pt x="158532" y="233553"/>
                      </a:cubicBezTo>
                      <a:cubicBezTo>
                        <a:pt x="162537" y="227510"/>
                        <a:pt x="183808" y="210358"/>
                        <a:pt x="191907" y="202270"/>
                      </a:cubicBezTo>
                      <a:lnTo>
                        <a:pt x="192975" y="201204"/>
                      </a:lnTo>
                      <a:cubicBezTo>
                        <a:pt x="196980" y="199160"/>
                        <a:pt x="199027" y="196138"/>
                        <a:pt x="200006" y="193117"/>
                      </a:cubicBezTo>
                      <a:cubicBezTo>
                        <a:pt x="202053" y="187073"/>
                        <a:pt x="200006" y="178986"/>
                        <a:pt x="194933" y="170899"/>
                      </a:cubicBezTo>
                      <a:cubicBezTo>
                        <a:pt x="194933" y="169832"/>
                        <a:pt x="154438" y="102113"/>
                        <a:pt x="121062" y="84961"/>
                      </a:cubicBezTo>
                      <a:cubicBezTo>
                        <a:pt x="115989" y="81895"/>
                        <a:pt x="109915" y="80873"/>
                        <a:pt x="103963" y="81761"/>
                      </a:cubicBezTo>
                      <a:close/>
                      <a:moveTo>
                        <a:pt x="353980" y="30273"/>
                      </a:moveTo>
                      <a:cubicBezTo>
                        <a:pt x="360041" y="30273"/>
                        <a:pt x="364141" y="34368"/>
                        <a:pt x="364141" y="40422"/>
                      </a:cubicBezTo>
                      <a:lnTo>
                        <a:pt x="364141" y="60719"/>
                      </a:lnTo>
                      <a:cubicBezTo>
                        <a:pt x="364141" y="66772"/>
                        <a:pt x="360041" y="70778"/>
                        <a:pt x="353980" y="70778"/>
                      </a:cubicBezTo>
                      <a:cubicBezTo>
                        <a:pt x="347829" y="70778"/>
                        <a:pt x="343818" y="66772"/>
                        <a:pt x="343818" y="60719"/>
                      </a:cubicBezTo>
                      <a:lnTo>
                        <a:pt x="343818" y="40422"/>
                      </a:lnTo>
                      <a:cubicBezTo>
                        <a:pt x="343818" y="34368"/>
                        <a:pt x="347829" y="30273"/>
                        <a:pt x="353980" y="30273"/>
                      </a:cubicBezTo>
                      <a:close/>
                      <a:moveTo>
                        <a:pt x="353978" y="20263"/>
                      </a:moveTo>
                      <a:cubicBezTo>
                        <a:pt x="284112" y="20263"/>
                        <a:pt x="219409" y="50479"/>
                        <a:pt x="174819" y="104957"/>
                      </a:cubicBezTo>
                      <a:cubicBezTo>
                        <a:pt x="196446" y="130818"/>
                        <a:pt x="212911" y="158901"/>
                        <a:pt x="214246" y="160768"/>
                      </a:cubicBezTo>
                      <a:cubicBezTo>
                        <a:pt x="221278" y="173920"/>
                        <a:pt x="224304" y="187073"/>
                        <a:pt x="221278" y="198182"/>
                      </a:cubicBezTo>
                      <a:cubicBezTo>
                        <a:pt x="220299" y="202093"/>
                        <a:pt x="218430" y="205736"/>
                        <a:pt x="215938" y="209025"/>
                      </a:cubicBezTo>
                      <a:cubicBezTo>
                        <a:pt x="214336" y="211335"/>
                        <a:pt x="212466" y="213379"/>
                        <a:pt x="210152" y="215157"/>
                      </a:cubicBezTo>
                      <a:cubicBezTo>
                        <a:pt x="208906" y="216312"/>
                        <a:pt x="207482" y="217378"/>
                        <a:pt x="206147" y="218445"/>
                      </a:cubicBezTo>
                      <a:cubicBezTo>
                        <a:pt x="193954" y="228487"/>
                        <a:pt x="179803" y="241640"/>
                        <a:pt x="176777" y="244662"/>
                      </a:cubicBezTo>
                      <a:cubicBezTo>
                        <a:pt x="160579" y="269012"/>
                        <a:pt x="162537" y="287142"/>
                        <a:pt x="182829" y="308382"/>
                      </a:cubicBezTo>
                      <a:lnTo>
                        <a:pt x="189504" y="315136"/>
                      </a:lnTo>
                      <a:cubicBezTo>
                        <a:pt x="189771" y="315403"/>
                        <a:pt x="189949" y="315492"/>
                        <a:pt x="189949" y="315492"/>
                      </a:cubicBezTo>
                      <a:cubicBezTo>
                        <a:pt x="190572" y="316025"/>
                        <a:pt x="191195" y="316647"/>
                        <a:pt x="191640" y="317269"/>
                      </a:cubicBezTo>
                      <a:lnTo>
                        <a:pt x="298263" y="424714"/>
                      </a:lnTo>
                      <a:cubicBezTo>
                        <a:pt x="318556" y="444888"/>
                        <a:pt x="337780" y="446932"/>
                        <a:pt x="362077" y="430758"/>
                      </a:cubicBezTo>
                      <a:cubicBezTo>
                        <a:pt x="365103" y="428713"/>
                        <a:pt x="378275" y="414583"/>
                        <a:pt x="388422" y="401430"/>
                      </a:cubicBezTo>
                      <a:cubicBezTo>
                        <a:pt x="393406" y="393343"/>
                        <a:pt x="400526" y="388277"/>
                        <a:pt x="408625" y="386233"/>
                      </a:cubicBezTo>
                      <a:cubicBezTo>
                        <a:pt x="412096" y="385344"/>
                        <a:pt x="415834" y="384900"/>
                        <a:pt x="419661" y="384900"/>
                      </a:cubicBezTo>
                      <a:cubicBezTo>
                        <a:pt x="428294" y="384989"/>
                        <a:pt x="437728" y="387477"/>
                        <a:pt x="446094" y="392365"/>
                      </a:cubicBezTo>
                      <a:cubicBezTo>
                        <a:pt x="447963" y="393609"/>
                        <a:pt x="476088" y="410051"/>
                        <a:pt x="501987" y="431646"/>
                      </a:cubicBezTo>
                      <a:cubicBezTo>
                        <a:pt x="556545" y="387122"/>
                        <a:pt x="586894" y="322513"/>
                        <a:pt x="586894" y="252749"/>
                      </a:cubicBezTo>
                      <a:cubicBezTo>
                        <a:pt x="586894" y="124330"/>
                        <a:pt x="482585" y="20263"/>
                        <a:pt x="353978" y="20263"/>
                      </a:cubicBezTo>
                      <a:close/>
                      <a:moveTo>
                        <a:pt x="353978" y="0"/>
                      </a:moveTo>
                      <a:cubicBezTo>
                        <a:pt x="493710" y="0"/>
                        <a:pt x="607097" y="113222"/>
                        <a:pt x="607097" y="252749"/>
                      </a:cubicBezTo>
                      <a:cubicBezTo>
                        <a:pt x="607097" y="327578"/>
                        <a:pt x="574345" y="397786"/>
                        <a:pt x="517384" y="445421"/>
                      </a:cubicBezTo>
                      <a:cubicBezTo>
                        <a:pt x="526907" y="454753"/>
                        <a:pt x="535184" y="464617"/>
                        <a:pt x="540257" y="474215"/>
                      </a:cubicBezTo>
                      <a:cubicBezTo>
                        <a:pt x="550403" y="493412"/>
                        <a:pt x="547377" y="517673"/>
                        <a:pt x="531179" y="532870"/>
                      </a:cubicBezTo>
                      <a:lnTo>
                        <a:pt x="505814" y="559176"/>
                      </a:lnTo>
                      <a:cubicBezTo>
                        <a:pt x="474486" y="590548"/>
                        <a:pt x="438974" y="606722"/>
                        <a:pt x="401505" y="606722"/>
                      </a:cubicBezTo>
                      <a:cubicBezTo>
                        <a:pt x="375249" y="606722"/>
                        <a:pt x="346858" y="598635"/>
                        <a:pt x="318556" y="582460"/>
                      </a:cubicBezTo>
                      <a:cubicBezTo>
                        <a:pt x="301289" y="573307"/>
                        <a:pt x="285091" y="560154"/>
                        <a:pt x="268893" y="543979"/>
                      </a:cubicBezTo>
                      <a:lnTo>
                        <a:pt x="61343" y="336732"/>
                      </a:lnTo>
                      <a:cubicBezTo>
                        <a:pt x="42030" y="317536"/>
                        <a:pt x="26899" y="296296"/>
                        <a:pt x="16753" y="275056"/>
                      </a:cubicBezTo>
                      <a:cubicBezTo>
                        <a:pt x="-13596" y="210358"/>
                        <a:pt x="-2471" y="151703"/>
                        <a:pt x="48171" y="101135"/>
                      </a:cubicBezTo>
                      <a:lnTo>
                        <a:pt x="73447" y="75807"/>
                      </a:lnTo>
                      <a:cubicBezTo>
                        <a:pt x="88666" y="60699"/>
                        <a:pt x="112963" y="56611"/>
                        <a:pt x="132188" y="66742"/>
                      </a:cubicBezTo>
                      <a:cubicBezTo>
                        <a:pt x="141711" y="71719"/>
                        <a:pt x="151412" y="79895"/>
                        <a:pt x="160757" y="89315"/>
                      </a:cubicBezTo>
                      <a:cubicBezTo>
                        <a:pt x="209173" y="32971"/>
                        <a:pt x="278772" y="0"/>
                        <a:pt x="3539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contourW="12700"/>
                </a:bodyPr>
                <a:lstStyle/>
                <a:p>
                  <a:pPr algn="ctr"/>
                  <a:endParaRPr/>
                </a:p>
              </p:txBody>
            </p:sp>
          </p:grpSp>
          <p:sp>
            <p:nvSpPr>
              <p:cNvPr id="54" name="ïṥľiḑe"/>
              <p:cNvSpPr/>
              <p:nvPr/>
            </p:nvSpPr>
            <p:spPr>
              <a:xfrm>
                <a:off x="3071664" y="2883810"/>
                <a:ext cx="568192" cy="56819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contourW="12700"/>
              </a:bodyPr>
              <a:lstStyle/>
              <a:p>
                <a:pPr algn="ctr"/>
                <a:endParaRPr/>
              </a:p>
            </p:txBody>
          </p:sp>
          <p:sp>
            <p:nvSpPr>
              <p:cNvPr id="55" name="îŝḻïďè"/>
              <p:cNvSpPr txBox="1"/>
              <p:nvPr/>
            </p:nvSpPr>
            <p:spPr>
              <a:xfrm>
                <a:off x="2614464" y="1844824"/>
                <a:ext cx="774484" cy="732505"/>
              </a:xfrm>
              <a:prstGeom prst="rect">
                <a:avLst/>
              </a:prstGeom>
              <a:noFill/>
            </p:spPr>
            <p:txBody>
              <a:bodyPr anchor="ctr" anchorCtr="0" bIns="46800" lIns="90000" rIns="90000" tIns="46800" wrap="none">
                <a:prstTxWarp prst="textSlantUp">
                  <a:avLst/>
                </a:prstTxWarp>
                <a:normAutofit/>
                <a:scene3d>
                  <a:camera prst="orthographicFront"/>
                  <a:lightRig dir="t" rig="threePt"/>
                </a:scene3d>
                <a:sp3d contourW="12700"/>
              </a:bodyPr>
              <a:lstStyle/>
              <a:p>
                <a:pPr algn="ctr"/>
                <a:r>
                  <a:rPr altLang="zh-CN" b="1" lang="en-US" smtClean="0" sz="700">
                    <a:solidFill>
                      <a:schemeClr val="accent3"/>
                    </a:solidFill>
                  </a:rPr>
                  <a:t>Step 03</a:t>
                </a:r>
              </a:p>
            </p:txBody>
          </p:sp>
          <p:sp>
            <p:nvSpPr>
              <p:cNvPr id="56" name="îSlíde"/>
              <p:cNvSpPr txBox="1"/>
              <p:nvPr/>
            </p:nvSpPr>
            <p:spPr>
              <a:xfrm>
                <a:off x="2819636" y="3548166"/>
                <a:ext cx="504056" cy="476735"/>
              </a:xfrm>
              <a:prstGeom prst="rect">
                <a:avLst/>
              </a:prstGeom>
              <a:noFill/>
            </p:spPr>
            <p:txBody>
              <a:bodyPr anchor="ctr" anchorCtr="0" bIns="46800" lIns="90000" rIns="90000" tIns="46800" wrap="none">
                <a:prstTxWarp prst="textSlantUp">
                  <a:avLst/>
                </a:prstTxWarp>
                <a:normAutofit/>
                <a:scene3d>
                  <a:camera prst="orthographicFront"/>
                  <a:lightRig dir="t" rig="threePt"/>
                </a:scene3d>
                <a:sp3d contourW="12700"/>
              </a:bodyPr>
              <a:lstStyle/>
              <a:p>
                <a:pPr algn="ctr"/>
                <a:r>
                  <a:rPr altLang="en-US" b="1" lang="zh-CN" smtClean="0" sz="700">
                    <a:solidFill>
                      <a:schemeClr val="accent3"/>
                    </a:solidFill>
                  </a:rPr>
                  <a:t>关键词</a:t>
                </a:r>
              </a:p>
            </p:txBody>
          </p:sp>
        </p:grpSp>
        <p:cxnSp>
          <p:nvCxnSpPr>
            <p:cNvPr id="57" name="直接连接符 56"/>
            <p:cNvCxnSpPr/>
            <p:nvPr/>
          </p:nvCxnSpPr>
          <p:spPr>
            <a:xfrm flipH="1">
              <a:off x="4520603" y="4831885"/>
              <a:ext cx="0" cy="908538"/>
            </a:xfrm>
            <a:prstGeom prst="line">
              <a:avLst/>
            </a:prstGeom>
            <a:ln cap="rnd" w="3175">
              <a:solidFill>
                <a:schemeClr val="bg1">
                  <a:lumMod val="85000"/>
                </a:schemeClr>
              </a:solidFill>
              <a:round/>
              <a:headEnd type="none"/>
              <a:tailEnd len="med" type="none" w="med"/>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7671397" y="4831885"/>
              <a:ext cx="0" cy="908538"/>
            </a:xfrm>
            <a:prstGeom prst="line">
              <a:avLst/>
            </a:prstGeom>
            <a:ln cap="rnd" w="3175">
              <a:solidFill>
                <a:schemeClr val="bg1">
                  <a:lumMod val="85000"/>
                </a:schemeClr>
              </a:solidFill>
              <a:round/>
              <a:headEnd type="none"/>
              <a:tailEnd len="med" type="none" w="med"/>
            </a:ln>
          </p:spPr>
          <p:style>
            <a:lnRef idx="1">
              <a:schemeClr val="accent1"/>
            </a:lnRef>
            <a:fillRef idx="0">
              <a:schemeClr val="accent1"/>
            </a:fillRef>
            <a:effectRef idx="0">
              <a:schemeClr val="accent1"/>
            </a:effectRef>
            <a:fontRef idx="minor">
              <a:schemeClr val="tx1"/>
            </a:fontRef>
          </p:style>
        </p:cxnSp>
      </p:grpSp>
      <p:grpSp>
        <p:nvGrpSpPr>
          <p:cNvPr id="59" name="组合 58"/>
          <p:cNvGrpSpPr/>
          <p:nvPr/>
        </p:nvGrpSpPr>
        <p:grpSpPr>
          <a:xfrm>
            <a:off x="5141350" y="4655055"/>
            <a:ext cx="1909300" cy="930878"/>
            <a:chOff x="1918240" y="2349127"/>
            <a:chExt cx="1909300" cy="930878"/>
          </a:xfrm>
        </p:grpSpPr>
        <p:sp>
          <p:nvSpPr>
            <p:cNvPr id="60" name="文本框 59"/>
            <p:cNvSpPr txBox="1"/>
            <p:nvPr/>
          </p:nvSpPr>
          <p:spPr>
            <a:xfrm>
              <a:off x="2037113" y="2349127"/>
              <a:ext cx="1671556" cy="304800"/>
            </a:xfrm>
            <a:prstGeom prst="rect">
              <a:avLst/>
            </a:prstGeom>
            <a:noFill/>
          </p:spPr>
          <p:txBody>
            <a:bodyPr rtlCol="0" wrap="square">
              <a:spAutoFit/>
              <a:scene3d>
                <a:camera prst="orthographicFront"/>
                <a:lightRig dir="t" rig="threePt"/>
              </a:scene3d>
              <a:sp3d contourW="12700"/>
            </a:bodyPr>
            <a:lstStyle/>
            <a:p>
              <a:pPr algn="ctr"/>
              <a:r>
                <a:rPr altLang="en-US" b="1" lang="zh-CN" smtClean="0" sz="1400">
                  <a:solidFill>
                    <a:schemeClr val="accent1"/>
                  </a:solidFill>
                  <a:latin charset="0" panose="020b0502020202020204" pitchFamily="34" typeface="Century Gothic"/>
                </a:rPr>
                <a:t>标题文字添加</a:t>
              </a:r>
            </a:p>
          </p:txBody>
        </p:sp>
        <p:sp>
          <p:nvSpPr>
            <p:cNvPr id="61" name="文本框 60"/>
            <p:cNvSpPr txBox="1"/>
            <p:nvPr/>
          </p:nvSpPr>
          <p:spPr>
            <a:xfrm>
              <a:off x="1918240" y="2635020"/>
              <a:ext cx="1909300" cy="638708"/>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zh-CN" lang="en-US" smtClean="0" sz="1050">
                  <a:solidFill>
                    <a:schemeClr val="tx1">
                      <a:lumMod val="50000"/>
                      <a:lumOff val="50000"/>
                    </a:schemeClr>
                  </a:solidFill>
                  <a:latin charset="0" panose="020b0502020202020204" pitchFamily="34" typeface="Century Gothic"/>
                  <a:ea typeface="+mj-ea"/>
                </a:rPr>
                <a:t>print the presentation and make it film to be used in a wider field</a:t>
              </a:r>
            </a:p>
          </p:txBody>
        </p:sp>
      </p:grpSp>
      <p:grpSp>
        <p:nvGrpSpPr>
          <p:cNvPr id="62" name="组合 61"/>
          <p:cNvGrpSpPr/>
          <p:nvPr/>
        </p:nvGrpSpPr>
        <p:grpSpPr>
          <a:xfrm>
            <a:off x="2658438" y="4655055"/>
            <a:ext cx="1909300" cy="930878"/>
            <a:chOff x="1918240" y="2349127"/>
            <a:chExt cx="1909300" cy="930878"/>
          </a:xfrm>
        </p:grpSpPr>
        <p:sp>
          <p:nvSpPr>
            <p:cNvPr id="63" name="文本框 62"/>
            <p:cNvSpPr txBox="1"/>
            <p:nvPr/>
          </p:nvSpPr>
          <p:spPr>
            <a:xfrm>
              <a:off x="2037113" y="2349127"/>
              <a:ext cx="1671556" cy="304800"/>
            </a:xfrm>
            <a:prstGeom prst="rect">
              <a:avLst/>
            </a:prstGeom>
            <a:noFill/>
          </p:spPr>
          <p:txBody>
            <a:bodyPr rtlCol="0" wrap="square">
              <a:spAutoFit/>
              <a:scene3d>
                <a:camera prst="orthographicFront"/>
                <a:lightRig dir="t" rig="threePt"/>
              </a:scene3d>
              <a:sp3d contourW="12700"/>
            </a:bodyPr>
            <a:lstStyle/>
            <a:p>
              <a:pPr algn="ctr"/>
              <a:r>
                <a:rPr altLang="en-US" b="1" lang="zh-CN" smtClean="0" sz="1400">
                  <a:solidFill>
                    <a:schemeClr val="accent1"/>
                  </a:solidFill>
                  <a:latin charset="0" panose="020b0502020202020204" pitchFamily="34" typeface="Century Gothic"/>
                </a:rPr>
                <a:t>标题文字添加</a:t>
              </a:r>
            </a:p>
          </p:txBody>
        </p:sp>
        <p:sp>
          <p:nvSpPr>
            <p:cNvPr id="64" name="文本框 63"/>
            <p:cNvSpPr txBox="1"/>
            <p:nvPr/>
          </p:nvSpPr>
          <p:spPr>
            <a:xfrm>
              <a:off x="1918240" y="2635020"/>
              <a:ext cx="1909300" cy="638708"/>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zh-CN" lang="en-US" smtClean="0" sz="1050">
                  <a:solidFill>
                    <a:schemeClr val="tx1">
                      <a:lumMod val="50000"/>
                      <a:lumOff val="50000"/>
                    </a:schemeClr>
                  </a:solidFill>
                  <a:latin charset="0" panose="020b0502020202020204" pitchFamily="34" typeface="Century Gothic"/>
                  <a:ea typeface="+mj-ea"/>
                </a:rPr>
                <a:t>print the presentation and make it film to be used in a wider field</a:t>
              </a:r>
            </a:p>
          </p:txBody>
        </p:sp>
      </p:grpSp>
      <p:grpSp>
        <p:nvGrpSpPr>
          <p:cNvPr id="65" name="组合 64"/>
          <p:cNvGrpSpPr/>
          <p:nvPr/>
        </p:nvGrpSpPr>
        <p:grpSpPr>
          <a:xfrm>
            <a:off x="8042239" y="4655055"/>
            <a:ext cx="1909300" cy="930878"/>
            <a:chOff x="1918240" y="2349127"/>
            <a:chExt cx="1909300" cy="930878"/>
          </a:xfrm>
        </p:grpSpPr>
        <p:sp>
          <p:nvSpPr>
            <p:cNvPr id="66" name="文本框 65"/>
            <p:cNvSpPr txBox="1"/>
            <p:nvPr/>
          </p:nvSpPr>
          <p:spPr>
            <a:xfrm>
              <a:off x="2037113" y="2349127"/>
              <a:ext cx="1671556" cy="304800"/>
            </a:xfrm>
            <a:prstGeom prst="rect">
              <a:avLst/>
            </a:prstGeom>
            <a:noFill/>
          </p:spPr>
          <p:txBody>
            <a:bodyPr rtlCol="0" wrap="square">
              <a:spAutoFit/>
              <a:scene3d>
                <a:camera prst="orthographicFront"/>
                <a:lightRig dir="t" rig="threePt"/>
              </a:scene3d>
              <a:sp3d contourW="12700"/>
            </a:bodyPr>
            <a:lstStyle/>
            <a:p>
              <a:pPr algn="ctr"/>
              <a:r>
                <a:rPr altLang="en-US" b="1" lang="zh-CN" smtClean="0" sz="1400">
                  <a:solidFill>
                    <a:schemeClr val="accent1"/>
                  </a:solidFill>
                  <a:latin charset="0" panose="020b0502020202020204" pitchFamily="34" typeface="Century Gothic"/>
                </a:rPr>
                <a:t>标题文字添加</a:t>
              </a:r>
            </a:p>
          </p:txBody>
        </p:sp>
        <p:sp>
          <p:nvSpPr>
            <p:cNvPr id="67" name="文本框 66"/>
            <p:cNvSpPr txBox="1"/>
            <p:nvPr/>
          </p:nvSpPr>
          <p:spPr>
            <a:xfrm>
              <a:off x="1918239" y="2635020"/>
              <a:ext cx="1909300" cy="638708"/>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zh-CN" lang="en-US" smtClean="0" sz="1050">
                  <a:solidFill>
                    <a:schemeClr val="tx1">
                      <a:lumMod val="50000"/>
                      <a:lumOff val="50000"/>
                    </a:schemeClr>
                  </a:solidFill>
                  <a:latin charset="0" panose="020b0502020202020204" pitchFamily="34" typeface="Century Gothic"/>
                  <a:ea typeface="+mj-ea"/>
                </a:rPr>
                <a:t>print the presentation and make it film to be used in a wider field</a:t>
              </a:r>
            </a:p>
          </p:txBody>
        </p:sp>
      </p:grpSp>
    </p:spTree>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53" presetSubtype="0">
                                  <p:stCondLst>
                                    <p:cond delay="0"/>
                                  </p:stCondLst>
                                  <p:childTnLst>
                                    <p:set>
                                      <p:cBhvr>
                                        <p:cTn dur="1" fill="hold" id="12">
                                          <p:stCondLst>
                                            <p:cond delay="0"/>
                                          </p:stCondLst>
                                        </p:cTn>
                                        <p:tgtEl>
                                          <p:spTgt spid="62"/>
                                        </p:tgtEl>
                                        <p:attrNameLst>
                                          <p:attrName>style.visibility</p:attrName>
                                        </p:attrNameLst>
                                      </p:cBhvr>
                                      <p:to>
                                        <p:strVal val="visible"/>
                                      </p:to>
                                    </p:set>
                                    <p:anim calcmode="lin" valueType="num">
                                      <p:cBhvr>
                                        <p:cTn dur="500" fill="hold" id="13"/>
                                        <p:tgtEl>
                                          <p:spTgt spid="62"/>
                                        </p:tgtEl>
                                        <p:attrNameLst>
                                          <p:attrName>ppt_w</p:attrName>
                                        </p:attrNameLst>
                                      </p:cBhvr>
                                      <p:tavLst>
                                        <p:tav tm="0">
                                          <p:val>
                                            <p:fltVal val="0"/>
                                          </p:val>
                                        </p:tav>
                                        <p:tav tm="100000">
                                          <p:val>
                                            <p:strVal val="#ppt_w"/>
                                          </p:val>
                                        </p:tav>
                                      </p:tavLst>
                                    </p:anim>
                                    <p:anim calcmode="lin" valueType="num">
                                      <p:cBhvr>
                                        <p:cTn dur="500" fill="hold" id="14"/>
                                        <p:tgtEl>
                                          <p:spTgt spid="62"/>
                                        </p:tgtEl>
                                        <p:attrNameLst>
                                          <p:attrName>ppt_h</p:attrName>
                                        </p:attrNameLst>
                                      </p:cBhvr>
                                      <p:tavLst>
                                        <p:tav tm="0">
                                          <p:val>
                                            <p:fltVal val="0"/>
                                          </p:val>
                                        </p:tav>
                                        <p:tav tm="100000">
                                          <p:val>
                                            <p:strVal val="#ppt_h"/>
                                          </p:val>
                                        </p:tav>
                                      </p:tavLst>
                                    </p:anim>
                                    <p:animEffect filter="fade" transition="in">
                                      <p:cBhvr>
                                        <p:cTn dur="500" id="15"/>
                                        <p:tgtEl>
                                          <p:spTgt spid="62"/>
                                        </p:tgtEl>
                                      </p:cBhvr>
                                    </p:animEffect>
                                  </p:childTnLst>
                                </p:cTn>
                              </p:par>
                              <p:par>
                                <p:cTn fill="hold" id="16" nodeType="withEffect" presetClass="entr" presetID="53" presetSubtype="0">
                                  <p:stCondLst>
                                    <p:cond delay="0"/>
                                  </p:stCondLst>
                                  <p:childTnLst>
                                    <p:set>
                                      <p:cBhvr>
                                        <p:cTn dur="1" fill="hold" id="17">
                                          <p:stCondLst>
                                            <p:cond delay="0"/>
                                          </p:stCondLst>
                                        </p:cTn>
                                        <p:tgtEl>
                                          <p:spTgt spid="59"/>
                                        </p:tgtEl>
                                        <p:attrNameLst>
                                          <p:attrName>style.visibility</p:attrName>
                                        </p:attrNameLst>
                                      </p:cBhvr>
                                      <p:to>
                                        <p:strVal val="visible"/>
                                      </p:to>
                                    </p:set>
                                    <p:anim calcmode="lin" valueType="num">
                                      <p:cBhvr>
                                        <p:cTn dur="500" fill="hold" id="18"/>
                                        <p:tgtEl>
                                          <p:spTgt spid="59"/>
                                        </p:tgtEl>
                                        <p:attrNameLst>
                                          <p:attrName>ppt_w</p:attrName>
                                        </p:attrNameLst>
                                      </p:cBhvr>
                                      <p:tavLst>
                                        <p:tav tm="0">
                                          <p:val>
                                            <p:fltVal val="0"/>
                                          </p:val>
                                        </p:tav>
                                        <p:tav tm="100000">
                                          <p:val>
                                            <p:strVal val="#ppt_w"/>
                                          </p:val>
                                        </p:tav>
                                      </p:tavLst>
                                    </p:anim>
                                    <p:anim calcmode="lin" valueType="num">
                                      <p:cBhvr>
                                        <p:cTn dur="500" fill="hold" id="19"/>
                                        <p:tgtEl>
                                          <p:spTgt spid="59"/>
                                        </p:tgtEl>
                                        <p:attrNameLst>
                                          <p:attrName>ppt_h</p:attrName>
                                        </p:attrNameLst>
                                      </p:cBhvr>
                                      <p:tavLst>
                                        <p:tav tm="0">
                                          <p:val>
                                            <p:fltVal val="0"/>
                                          </p:val>
                                        </p:tav>
                                        <p:tav tm="100000">
                                          <p:val>
                                            <p:strVal val="#ppt_h"/>
                                          </p:val>
                                        </p:tav>
                                      </p:tavLst>
                                    </p:anim>
                                    <p:animEffect filter="fade" transition="in">
                                      <p:cBhvr>
                                        <p:cTn dur="500" id="20"/>
                                        <p:tgtEl>
                                          <p:spTgt spid="59"/>
                                        </p:tgtEl>
                                      </p:cBhvr>
                                    </p:animEffect>
                                  </p:childTnLst>
                                </p:cTn>
                              </p:par>
                              <p:par>
                                <p:cTn fill="hold" id="21" nodeType="withEffect" presetClass="entr" presetID="53" presetSubtype="0">
                                  <p:stCondLst>
                                    <p:cond delay="0"/>
                                  </p:stCondLst>
                                  <p:childTnLst>
                                    <p:set>
                                      <p:cBhvr>
                                        <p:cTn dur="1" fill="hold" id="22">
                                          <p:stCondLst>
                                            <p:cond delay="0"/>
                                          </p:stCondLst>
                                        </p:cTn>
                                        <p:tgtEl>
                                          <p:spTgt spid="65"/>
                                        </p:tgtEl>
                                        <p:attrNameLst>
                                          <p:attrName>style.visibility</p:attrName>
                                        </p:attrNameLst>
                                      </p:cBhvr>
                                      <p:to>
                                        <p:strVal val="visible"/>
                                      </p:to>
                                    </p:set>
                                    <p:anim calcmode="lin" valueType="num">
                                      <p:cBhvr>
                                        <p:cTn dur="500" fill="hold" id="23"/>
                                        <p:tgtEl>
                                          <p:spTgt spid="65"/>
                                        </p:tgtEl>
                                        <p:attrNameLst>
                                          <p:attrName>ppt_w</p:attrName>
                                        </p:attrNameLst>
                                      </p:cBhvr>
                                      <p:tavLst>
                                        <p:tav tm="0">
                                          <p:val>
                                            <p:fltVal val="0"/>
                                          </p:val>
                                        </p:tav>
                                        <p:tav tm="100000">
                                          <p:val>
                                            <p:strVal val="#ppt_w"/>
                                          </p:val>
                                        </p:tav>
                                      </p:tavLst>
                                    </p:anim>
                                    <p:anim calcmode="lin" valueType="num">
                                      <p:cBhvr>
                                        <p:cTn dur="500" fill="hold" id="24"/>
                                        <p:tgtEl>
                                          <p:spTgt spid="65"/>
                                        </p:tgtEl>
                                        <p:attrNameLst>
                                          <p:attrName>ppt_h</p:attrName>
                                        </p:attrNameLst>
                                      </p:cBhvr>
                                      <p:tavLst>
                                        <p:tav tm="0">
                                          <p:val>
                                            <p:fltVal val="0"/>
                                          </p:val>
                                        </p:tav>
                                        <p:tav tm="100000">
                                          <p:val>
                                            <p:strVal val="#ppt_h"/>
                                          </p:val>
                                        </p:tav>
                                      </p:tavLst>
                                    </p:anim>
                                    <p:animEffect filter="fade" transition="in">
                                      <p:cBhvr>
                                        <p:cTn dur="500" id="25"/>
                                        <p:tgtEl>
                                          <p:spTgt spid="6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4" name="图片 33"/>
          <p:cNvPicPr>
            <a:picLocks noChangeAspect="1"/>
          </p:cNvPicPr>
          <p:nvPr/>
        </p:nvPicPr>
        <p:blipFill>
          <a:blip r:embed="rId3">
            <a:extLst>
              <a:ext uri="{28A0092B-C50C-407E-A947-70E740481C1C}">
                <a14:useLocalDpi val="0"/>
              </a:ext>
            </a:extLst>
          </a:blip>
          <a:stretch>
            <a:fillRect/>
          </a:stretch>
        </p:blipFill>
        <p:spPr>
          <a:xfrm rot="5400000">
            <a:off x="5947133" y="377262"/>
            <a:ext cx="297732" cy="457200"/>
          </a:xfrm>
          <a:prstGeom prst="rect">
            <a:avLst/>
          </a:prstGeom>
        </p:spPr>
      </p:pic>
      <p:sp>
        <p:nvSpPr>
          <p:cNvPr id="35" name="文本框 34"/>
          <p:cNvSpPr txBox="1"/>
          <p:nvPr/>
        </p:nvSpPr>
        <p:spPr>
          <a:xfrm>
            <a:off x="4937760" y="798129"/>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accent1"/>
                </a:solidFill>
                <a:latin charset="0" panose="020b0502020202020204" pitchFamily="34" typeface="Century Gothic"/>
              </a:rPr>
              <a:t>明年工作计划</a:t>
            </a:r>
          </a:p>
        </p:txBody>
      </p:sp>
      <p:sp>
        <p:nvSpPr>
          <p:cNvPr id="36" name="文本框 35"/>
          <p:cNvSpPr txBox="1"/>
          <p:nvPr/>
        </p:nvSpPr>
        <p:spPr>
          <a:xfrm>
            <a:off x="4115196" y="1264429"/>
            <a:ext cx="3961607" cy="243840"/>
          </a:xfrm>
          <a:prstGeom prst="rect">
            <a:avLst/>
          </a:prstGeom>
          <a:noFill/>
        </p:spPr>
        <p:txBody>
          <a:bodyPr rtlCol="0" wrap="square">
            <a:spAutoFit/>
            <a:scene3d>
              <a:camera prst="orthographicFront"/>
              <a:lightRig dir="t" rig="threePt"/>
            </a:scene3d>
            <a:sp3d contourW="12700"/>
          </a:bodyPr>
          <a:lstStyle/>
          <a:p>
            <a:pPr algn="ctr"/>
            <a:r>
              <a:rPr altLang="zh-CN" lang="en-US" smtClean="0" sz="1000">
                <a:solidFill>
                  <a:schemeClr val="bg1">
                    <a:lumMod val="65000"/>
                  </a:schemeClr>
                </a:solidFill>
                <a:latin charset="0" panose="020b0502020202020204" pitchFamily="34" typeface="Century Gothic"/>
              </a:rPr>
              <a:t>print the presentation and make it into a film a wider field</a:t>
            </a:r>
          </a:p>
        </p:txBody>
      </p:sp>
      <p:grpSp>
        <p:nvGrpSpPr>
          <p:cNvPr id="92" name="组合 91"/>
          <p:cNvGrpSpPr/>
          <p:nvPr/>
        </p:nvGrpSpPr>
        <p:grpSpPr>
          <a:xfrm>
            <a:off x="1780508" y="2009639"/>
            <a:ext cx="2317270" cy="2315576"/>
            <a:chOff x="1780508" y="2009639"/>
            <a:chExt cx="2317270" cy="2315576"/>
          </a:xfrm>
        </p:grpSpPr>
        <p:sp>
          <p:nvSpPr>
            <p:cNvPr id="3" name="ValueShape1"/>
            <p:cNvSpPr/>
            <p:nvPr/>
          </p:nvSpPr>
          <p:spPr>
            <a:xfrm rot="6576035">
              <a:off x="1780508" y="2406234"/>
              <a:ext cx="1918981" cy="1918982"/>
            </a:xfrm>
            <a:prstGeom prst="arc">
              <a:avLst>
                <a:gd fmla="val 4173600" name="adj1"/>
                <a:gd fmla="val 16200000" name="adj2"/>
              </a:avLst>
            </a:prstGeom>
            <a:ln cap="rnd" w="16510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sz="1200">
                <a:latin charset="0" panose="020b0502020202020204" pitchFamily="34" typeface="Century Gothic"/>
              </a:endParaRPr>
            </a:p>
          </p:txBody>
        </p:sp>
        <p:grpSp>
          <p:nvGrpSpPr>
            <p:cNvPr id="87" name="组合 86"/>
            <p:cNvGrpSpPr/>
            <p:nvPr/>
          </p:nvGrpSpPr>
          <p:grpSpPr>
            <a:xfrm>
              <a:off x="2050095" y="2009639"/>
              <a:ext cx="2047683" cy="2032352"/>
              <a:chOff x="2050095" y="2009639"/>
              <a:chExt cx="2047683" cy="2032352"/>
            </a:xfrm>
          </p:grpSpPr>
          <p:sp>
            <p:nvSpPr>
              <p:cNvPr id="2" name="ValueBack1"/>
              <p:cNvSpPr/>
              <p:nvPr/>
            </p:nvSpPr>
            <p:spPr bwMode="auto">
              <a:xfrm>
                <a:off x="2364191" y="2990524"/>
                <a:ext cx="517625" cy="375202"/>
              </a:xfrm>
              <a:custGeom>
                <a:gdLst>
                  <a:gd fmla="*/ 353 w 486" name="T0"/>
                  <a:gd fmla="*/ 0 h 353" name="T1"/>
                  <a:gd fmla="*/ 0 w 486" name="T2"/>
                  <a:gd fmla="*/ 353 h 353" name="T3"/>
                  <a:gd fmla="*/ 30 w 486" name="T4"/>
                  <a:gd fmla="*/ 323 h 353" name="T5"/>
                  <a:gd fmla="*/ 60 w 486" name="T6"/>
                  <a:gd fmla="*/ 353 h 353" name="T7"/>
                  <a:gd fmla="*/ 60 w 486" name="T8"/>
                  <a:gd fmla="*/ 353 h 353" name="T9"/>
                  <a:gd fmla="*/ 353 w 486" name="T10"/>
                  <a:gd fmla="*/ 60 h 353" name="T11"/>
                  <a:gd fmla="*/ 443 w 486" name="T12"/>
                  <a:gd fmla="*/ 74 h 353" name="T13"/>
                  <a:gd fmla="*/ 453 w 486" name="T14"/>
                  <a:gd fmla="*/ 76 h 353" name="T15"/>
                  <a:gd fmla="*/ 481 w 486" name="T16"/>
                  <a:gd fmla="*/ 55 h 353" name="T17"/>
                  <a:gd fmla="*/ 462 w 486" name="T18"/>
                  <a:gd fmla="*/ 17 h 353" name="T19"/>
                  <a:gd fmla="*/ 353 w 486" name="T20"/>
                  <a:gd fmla="*/ 0 h 35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53" w="486">
                    <a:moveTo>
                      <a:pt x="353" y="0"/>
                    </a:moveTo>
                    <a:cubicBezTo>
                      <a:pt x="158" y="0"/>
                      <a:pt x="0" y="158"/>
                      <a:pt x="0" y="353"/>
                    </a:cubicBezTo>
                    <a:cubicBezTo>
                      <a:pt x="0" y="337"/>
                      <a:pt x="13" y="323"/>
                      <a:pt x="30" y="323"/>
                    </a:cubicBezTo>
                    <a:cubicBezTo>
                      <a:pt x="46" y="323"/>
                      <a:pt x="60" y="337"/>
                      <a:pt x="60" y="353"/>
                    </a:cubicBezTo>
                    <a:cubicBezTo>
                      <a:pt x="60" y="353"/>
                      <a:pt x="60" y="353"/>
                      <a:pt x="60" y="353"/>
                    </a:cubicBezTo>
                    <a:cubicBezTo>
                      <a:pt x="60" y="192"/>
                      <a:pt x="191" y="60"/>
                      <a:pt x="353" y="60"/>
                    </a:cubicBezTo>
                    <a:cubicBezTo>
                      <a:pt x="384" y="60"/>
                      <a:pt x="414" y="65"/>
                      <a:pt x="443" y="74"/>
                    </a:cubicBezTo>
                    <a:cubicBezTo>
                      <a:pt x="446" y="75"/>
                      <a:pt x="450" y="76"/>
                      <a:pt x="453" y="76"/>
                    </a:cubicBezTo>
                    <a:cubicBezTo>
                      <a:pt x="465" y="76"/>
                      <a:pt x="477" y="68"/>
                      <a:pt x="481" y="55"/>
                    </a:cubicBezTo>
                    <a:cubicBezTo>
                      <a:pt x="486" y="39"/>
                      <a:pt x="478" y="22"/>
                      <a:pt x="462" y="17"/>
                    </a:cubicBezTo>
                    <a:cubicBezTo>
                      <a:pt x="427" y="6"/>
                      <a:pt x="390" y="0"/>
                      <a:pt x="353" y="0"/>
                    </a:cubicBezTo>
                  </a:path>
                </a:pathLst>
              </a:custGeom>
              <a:solidFill>
                <a:schemeClr val="accent1">
                  <a:lumMod val="20000"/>
                  <a:lumOff val="80000"/>
                </a:schemeClr>
              </a:solidFill>
              <a:ln>
                <a:noFill/>
              </a:ln>
            </p:spPr>
            <p:txBody>
              <a:bodyPr anchor="ctr"/>
              <a:lstStyle/>
              <a:p>
                <a:pPr algn="ctr"/>
                <a:endParaRPr sz="1200">
                  <a:latin charset="0" panose="020b0502020202020204" pitchFamily="34" typeface="Century Gothic"/>
                </a:endParaRPr>
              </a:p>
            </p:txBody>
          </p:sp>
          <p:sp>
            <p:nvSpPr>
              <p:cNvPr id="17" name="ValueBack22"/>
              <p:cNvSpPr/>
              <p:nvPr/>
            </p:nvSpPr>
            <p:spPr bwMode="auto">
              <a:xfrm>
                <a:off x="2364191" y="3365725"/>
                <a:ext cx="375968" cy="375968"/>
              </a:xfrm>
              <a:custGeom>
                <a:gdLst>
                  <a:gd fmla="*/ 60 w 353" name="T0"/>
                  <a:gd fmla="*/ 0 h 353" name="T1"/>
                  <a:gd fmla="*/ 60 w 353" name="T2"/>
                  <a:gd fmla="*/ 0 h 353" name="T3"/>
                  <a:gd fmla="*/ 30 w 353" name="T4"/>
                  <a:gd fmla="*/ 30 h 353" name="T5"/>
                  <a:gd fmla="*/ 0 w 353" name="T6"/>
                  <a:gd fmla="*/ 0 h 353" name="T7"/>
                  <a:gd fmla="*/ 353 w 353" name="T8"/>
                  <a:gd fmla="*/ 353 h 353" name="T9"/>
                  <a:gd fmla="*/ 353 w 353" name="T10"/>
                  <a:gd fmla="*/ 353 h 353" name="T11"/>
                  <a:gd fmla="*/ 353 w 353" name="T12"/>
                  <a:gd fmla="*/ 353 h 353" name="T13"/>
                  <a:gd fmla="*/ 323 w 353" name="T14"/>
                  <a:gd fmla="*/ 323 h 353" name="T15"/>
                  <a:gd fmla="*/ 353 w 353" name="T16"/>
                  <a:gd fmla="*/ 293 h 353" name="T17"/>
                  <a:gd fmla="*/ 60 w 353" name="T18"/>
                  <a:gd fmla="*/ 0 h 35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53" w="353">
                    <a:moveTo>
                      <a:pt x="60" y="0"/>
                    </a:moveTo>
                    <a:cubicBezTo>
                      <a:pt x="60" y="0"/>
                      <a:pt x="60" y="0"/>
                      <a:pt x="60" y="0"/>
                    </a:cubicBezTo>
                    <a:cubicBezTo>
                      <a:pt x="60" y="17"/>
                      <a:pt x="46" y="30"/>
                      <a:pt x="30" y="30"/>
                    </a:cubicBezTo>
                    <a:cubicBezTo>
                      <a:pt x="13" y="30"/>
                      <a:pt x="0" y="17"/>
                      <a:pt x="0" y="0"/>
                    </a:cubicBezTo>
                    <a:cubicBezTo>
                      <a:pt x="0" y="195"/>
                      <a:pt x="158" y="353"/>
                      <a:pt x="353" y="353"/>
                    </a:cubicBezTo>
                    <a:cubicBezTo>
                      <a:pt x="353" y="353"/>
                      <a:pt x="353" y="353"/>
                      <a:pt x="353" y="353"/>
                    </a:cubicBezTo>
                    <a:cubicBezTo>
                      <a:pt x="353" y="353"/>
                      <a:pt x="353" y="353"/>
                      <a:pt x="353" y="353"/>
                    </a:cubicBezTo>
                    <a:cubicBezTo>
                      <a:pt x="336" y="353"/>
                      <a:pt x="323" y="340"/>
                      <a:pt x="323" y="323"/>
                    </a:cubicBezTo>
                    <a:cubicBezTo>
                      <a:pt x="323" y="307"/>
                      <a:pt x="336" y="293"/>
                      <a:pt x="353" y="293"/>
                    </a:cubicBezTo>
                    <a:cubicBezTo>
                      <a:pt x="191" y="293"/>
                      <a:pt x="60" y="162"/>
                      <a:pt x="60" y="0"/>
                    </a:cubicBezTo>
                  </a:path>
                </a:pathLst>
              </a:custGeom>
              <a:solidFill>
                <a:schemeClr val="accent2">
                  <a:lumMod val="60000"/>
                  <a:lumOff val="40000"/>
                </a:schemeClr>
              </a:solidFill>
              <a:ln>
                <a:noFill/>
              </a:ln>
            </p:spPr>
            <p:txBody>
              <a:bodyPr anchor="ctr"/>
              <a:lstStyle/>
              <a:p>
                <a:pPr algn="ctr"/>
                <a:endParaRPr sz="1200">
                  <a:latin charset="0" panose="020b0502020202020204" pitchFamily="34" typeface="Century Gothic"/>
                </a:endParaRPr>
              </a:p>
            </p:txBody>
          </p:sp>
          <p:sp>
            <p:nvSpPr>
              <p:cNvPr id="18" name="ValueBack2"/>
              <p:cNvSpPr/>
              <p:nvPr/>
            </p:nvSpPr>
            <p:spPr bwMode="auto">
              <a:xfrm>
                <a:off x="2364191" y="3333565"/>
                <a:ext cx="63555" cy="64320"/>
              </a:xfrm>
              <a:custGeom>
                <a:gdLst>
                  <a:gd fmla="*/ 30 w 60" name="T0"/>
                  <a:gd fmla="*/ 0 h 60" name="T1"/>
                  <a:gd fmla="*/ 0 w 60" name="T2"/>
                  <a:gd fmla="*/ 30 h 60" name="T3"/>
                  <a:gd fmla="*/ 0 w 60" name="T4"/>
                  <a:gd fmla="*/ 30 h 60" name="T5"/>
                  <a:gd fmla="*/ 0 w 60" name="T6"/>
                  <a:gd fmla="*/ 30 h 60" name="T7"/>
                  <a:gd fmla="*/ 30 w 60" name="T8"/>
                  <a:gd fmla="*/ 60 h 60" name="T9"/>
                  <a:gd fmla="*/ 60 w 60" name="T10"/>
                  <a:gd fmla="*/ 30 h 60" name="T11"/>
                  <a:gd fmla="*/ 60 w 60" name="T12"/>
                  <a:gd fmla="*/ 30 h 60" name="T13"/>
                  <a:gd fmla="*/ 60 w 60" name="T14"/>
                  <a:gd fmla="*/ 30 h 60" name="T15"/>
                  <a:gd fmla="*/ 30 w 60" name="T16"/>
                  <a:gd fmla="*/ 0 h 6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0" w="60">
                    <a:moveTo>
                      <a:pt x="30" y="0"/>
                    </a:moveTo>
                    <a:cubicBezTo>
                      <a:pt x="13" y="0"/>
                      <a:pt x="0" y="14"/>
                      <a:pt x="0" y="30"/>
                    </a:cubicBezTo>
                    <a:cubicBezTo>
                      <a:pt x="0" y="30"/>
                      <a:pt x="0" y="30"/>
                      <a:pt x="0" y="30"/>
                    </a:cubicBezTo>
                    <a:cubicBezTo>
                      <a:pt x="0" y="30"/>
                      <a:pt x="0" y="30"/>
                      <a:pt x="0" y="30"/>
                    </a:cubicBezTo>
                    <a:cubicBezTo>
                      <a:pt x="0" y="47"/>
                      <a:pt x="13" y="60"/>
                      <a:pt x="30" y="60"/>
                    </a:cubicBezTo>
                    <a:cubicBezTo>
                      <a:pt x="46" y="60"/>
                      <a:pt x="60" y="47"/>
                      <a:pt x="60" y="30"/>
                    </a:cubicBezTo>
                    <a:cubicBezTo>
                      <a:pt x="60" y="30"/>
                      <a:pt x="60" y="30"/>
                      <a:pt x="60" y="30"/>
                    </a:cubicBezTo>
                    <a:cubicBezTo>
                      <a:pt x="60" y="30"/>
                      <a:pt x="60" y="30"/>
                      <a:pt x="60" y="30"/>
                    </a:cubicBezTo>
                    <a:cubicBezTo>
                      <a:pt x="60" y="14"/>
                      <a:pt x="46" y="0"/>
                      <a:pt x="30" y="0"/>
                    </a:cubicBezTo>
                  </a:path>
                </a:pathLst>
              </a:custGeom>
              <a:solidFill>
                <a:schemeClr val="accent1">
                  <a:lumMod val="60000"/>
                  <a:lumOff val="40000"/>
                </a:schemeClr>
              </a:solidFill>
              <a:ln w="9525">
                <a:solidFill>
                  <a:schemeClr val="bg1"/>
                </a:solidFill>
                <a:round/>
              </a:ln>
            </p:spPr>
            <p:txBody>
              <a:bodyPr anchor="ctr"/>
              <a:lstStyle/>
              <a:p>
                <a:pPr algn="ctr"/>
                <a:endParaRPr sz="1200">
                  <a:latin charset="0" panose="020b0502020202020204" pitchFamily="34" typeface="Century Gothic"/>
                </a:endParaRPr>
              </a:p>
            </p:txBody>
          </p:sp>
          <p:sp>
            <p:nvSpPr>
              <p:cNvPr id="19" name="ValueBack2"/>
              <p:cNvSpPr/>
              <p:nvPr/>
            </p:nvSpPr>
            <p:spPr bwMode="auto">
              <a:xfrm>
                <a:off x="2740160" y="3224068"/>
                <a:ext cx="375968" cy="517626"/>
              </a:xfrm>
              <a:custGeom>
                <a:gdLst>
                  <a:gd fmla="*/ 307 w 353" name="T0"/>
                  <a:gd fmla="*/ 0 h 486" name="T1"/>
                  <a:gd fmla="*/ 297 w 353" name="T2"/>
                  <a:gd fmla="*/ 2 h 486" name="T3"/>
                  <a:gd fmla="*/ 278 w 353" name="T4"/>
                  <a:gd fmla="*/ 40 h 486" name="T5"/>
                  <a:gd fmla="*/ 293 w 353" name="T6"/>
                  <a:gd fmla="*/ 133 h 486" name="T7"/>
                  <a:gd fmla="*/ 0 w 353" name="T8"/>
                  <a:gd fmla="*/ 426 h 486" name="T9"/>
                  <a:gd fmla="*/ 0 w 353" name="T10"/>
                  <a:gd fmla="*/ 426 h 486" name="T11"/>
                  <a:gd fmla="*/ 0 w 353" name="T12"/>
                  <a:gd fmla="*/ 426 h 486" name="T13"/>
                  <a:gd fmla="*/ 30 w 353" name="T14"/>
                  <a:gd fmla="*/ 456 h 486" name="T15"/>
                  <a:gd fmla="*/ 0 w 353" name="T16"/>
                  <a:gd fmla="*/ 486 h 486" name="T17"/>
                  <a:gd fmla="*/ 353 w 353" name="T18"/>
                  <a:gd fmla="*/ 133 h 486" name="T19"/>
                  <a:gd fmla="*/ 335 w 353" name="T20"/>
                  <a:gd fmla="*/ 21 h 486" name="T21"/>
                  <a:gd fmla="*/ 307 w 353" name="T22"/>
                  <a:gd fmla="*/ 0 h 48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86" w="353">
                    <a:moveTo>
                      <a:pt x="307" y="0"/>
                    </a:moveTo>
                    <a:cubicBezTo>
                      <a:pt x="303" y="0"/>
                      <a:pt x="300" y="1"/>
                      <a:pt x="297" y="2"/>
                    </a:cubicBezTo>
                    <a:cubicBezTo>
                      <a:pt x="281" y="7"/>
                      <a:pt x="273" y="24"/>
                      <a:pt x="278" y="40"/>
                    </a:cubicBezTo>
                    <a:cubicBezTo>
                      <a:pt x="288" y="70"/>
                      <a:pt x="293" y="101"/>
                      <a:pt x="293" y="133"/>
                    </a:cubicBezTo>
                    <a:cubicBezTo>
                      <a:pt x="293" y="295"/>
                      <a:pt x="162" y="426"/>
                      <a:pt x="0" y="426"/>
                    </a:cubicBezTo>
                    <a:cubicBezTo>
                      <a:pt x="0" y="426"/>
                      <a:pt x="0" y="426"/>
                      <a:pt x="0" y="426"/>
                    </a:cubicBezTo>
                    <a:cubicBezTo>
                      <a:pt x="0" y="426"/>
                      <a:pt x="0" y="426"/>
                      <a:pt x="0" y="426"/>
                    </a:cubicBezTo>
                    <a:cubicBezTo>
                      <a:pt x="17" y="426"/>
                      <a:pt x="30" y="440"/>
                      <a:pt x="30" y="456"/>
                    </a:cubicBezTo>
                    <a:cubicBezTo>
                      <a:pt x="30" y="473"/>
                      <a:pt x="17" y="486"/>
                      <a:pt x="0" y="486"/>
                    </a:cubicBezTo>
                    <a:cubicBezTo>
                      <a:pt x="195" y="486"/>
                      <a:pt x="353" y="328"/>
                      <a:pt x="353" y="133"/>
                    </a:cubicBezTo>
                    <a:cubicBezTo>
                      <a:pt x="353" y="95"/>
                      <a:pt x="347" y="57"/>
                      <a:pt x="335" y="21"/>
                    </a:cubicBezTo>
                    <a:cubicBezTo>
                      <a:pt x="331" y="8"/>
                      <a:pt x="319" y="0"/>
                      <a:pt x="307" y="0"/>
                    </a:cubicBezTo>
                  </a:path>
                </a:pathLst>
              </a:custGeom>
              <a:solidFill>
                <a:schemeClr val="accent2"/>
              </a:solidFill>
              <a:ln w="9525">
                <a:noFill/>
                <a:round/>
              </a:ln>
            </p:spPr>
            <p:txBody>
              <a:bodyPr anchor="ctr"/>
              <a:lstStyle/>
              <a:p>
                <a:pPr algn="ctr"/>
                <a:endParaRPr sz="1200">
                  <a:latin charset="0" panose="020b0502020202020204" pitchFamily="34" typeface="Century Gothic"/>
                </a:endParaRPr>
              </a:p>
            </p:txBody>
          </p:sp>
          <p:sp>
            <p:nvSpPr>
              <p:cNvPr id="20" name="ValueBack1"/>
              <p:cNvSpPr/>
              <p:nvPr/>
            </p:nvSpPr>
            <p:spPr bwMode="auto">
              <a:xfrm>
                <a:off x="2707999" y="3677373"/>
                <a:ext cx="64320" cy="64320"/>
              </a:xfrm>
              <a:custGeom>
                <a:gdLst>
                  <a:gd fmla="*/ 30 w 60" name="T0"/>
                  <a:gd fmla="*/ 0 h 60" name="T1"/>
                  <a:gd fmla="*/ 0 w 60" name="T2"/>
                  <a:gd fmla="*/ 30 h 60" name="T3"/>
                  <a:gd fmla="*/ 30 w 60" name="T4"/>
                  <a:gd fmla="*/ 60 h 60" name="T5"/>
                  <a:gd fmla="*/ 30 w 60" name="T6"/>
                  <a:gd fmla="*/ 60 h 60" name="T7"/>
                  <a:gd fmla="*/ 60 w 60" name="T8"/>
                  <a:gd fmla="*/ 30 h 60" name="T9"/>
                  <a:gd fmla="*/ 30 w 60" name="T10"/>
                  <a:gd fmla="*/ 0 h 60" name="T11"/>
                  <a:gd fmla="*/ 30 w 60" name="T12"/>
                  <a:gd fmla="*/ 0 h 60" name="T13"/>
                </a:gdLst>
                <a:cxnLst>
                  <a:cxn ang="0">
                    <a:pos x="T0" y="T1"/>
                  </a:cxn>
                  <a:cxn ang="0">
                    <a:pos x="T2" y="T3"/>
                  </a:cxn>
                  <a:cxn ang="0">
                    <a:pos x="T4" y="T5"/>
                  </a:cxn>
                  <a:cxn ang="0">
                    <a:pos x="T6" y="T7"/>
                  </a:cxn>
                  <a:cxn ang="0">
                    <a:pos x="T8" y="T9"/>
                  </a:cxn>
                  <a:cxn ang="0">
                    <a:pos x="T10" y="T11"/>
                  </a:cxn>
                  <a:cxn ang="0">
                    <a:pos x="T12" y="T13"/>
                  </a:cxn>
                </a:cxnLst>
                <a:rect b="b" l="0" r="r" t="0"/>
                <a:pathLst>
                  <a:path h="60" w="60">
                    <a:moveTo>
                      <a:pt x="30" y="0"/>
                    </a:moveTo>
                    <a:cubicBezTo>
                      <a:pt x="13" y="0"/>
                      <a:pt x="0" y="14"/>
                      <a:pt x="0" y="30"/>
                    </a:cubicBezTo>
                    <a:cubicBezTo>
                      <a:pt x="0" y="47"/>
                      <a:pt x="13" y="60"/>
                      <a:pt x="30" y="60"/>
                    </a:cubicBezTo>
                    <a:cubicBezTo>
                      <a:pt x="30" y="60"/>
                      <a:pt x="30" y="60"/>
                      <a:pt x="30" y="60"/>
                    </a:cubicBezTo>
                    <a:cubicBezTo>
                      <a:pt x="47" y="60"/>
                      <a:pt x="60" y="47"/>
                      <a:pt x="60" y="30"/>
                    </a:cubicBezTo>
                    <a:cubicBezTo>
                      <a:pt x="60" y="14"/>
                      <a:pt x="47" y="0"/>
                      <a:pt x="30" y="0"/>
                    </a:cubicBezTo>
                    <a:cubicBezTo>
                      <a:pt x="30" y="0"/>
                      <a:pt x="30" y="0"/>
                      <a:pt x="30" y="0"/>
                    </a:cubicBezTo>
                  </a:path>
                </a:pathLst>
              </a:custGeom>
              <a:solidFill>
                <a:schemeClr val="accent1"/>
              </a:solidFill>
              <a:ln w="9525">
                <a:solidFill>
                  <a:schemeClr val="bg1"/>
                </a:solidFill>
                <a:round/>
              </a:ln>
            </p:spPr>
            <p:txBody>
              <a:bodyPr anchor="ctr"/>
              <a:lstStyle/>
              <a:p>
                <a:pPr algn="ctr"/>
                <a:endParaRPr sz="1200">
                  <a:latin charset="0" panose="020b0502020202020204" pitchFamily="34" typeface="Century Gothic"/>
                </a:endParaRPr>
              </a:p>
            </p:txBody>
          </p:sp>
          <p:sp>
            <p:nvSpPr>
              <p:cNvPr id="21" name="ExtraShape1"/>
              <p:cNvSpPr/>
              <p:nvPr/>
            </p:nvSpPr>
            <p:spPr bwMode="auto">
              <a:xfrm>
                <a:off x="3399443" y="2240120"/>
                <a:ext cx="473214" cy="467854"/>
              </a:xfrm>
              <a:custGeom>
                <a:gdLst>
                  <a:gd fmla="*/ 389 w 444" name="T0"/>
                  <a:gd fmla="*/ 0 h 440" name="T1"/>
                  <a:gd fmla="*/ 354 w 444" name="T2"/>
                  <a:gd fmla="*/ 15 h 440" name="T3"/>
                  <a:gd fmla="*/ 0 w 444" name="T4"/>
                  <a:gd fmla="*/ 369 h 440" name="T5"/>
                  <a:gd fmla="*/ 35 w 444" name="T6"/>
                  <a:gd fmla="*/ 354 h 440" name="T7"/>
                  <a:gd fmla="*/ 70 w 444" name="T8"/>
                  <a:gd fmla="*/ 369 h 440" name="T9"/>
                  <a:gd fmla="*/ 70 w 444" name="T10"/>
                  <a:gd fmla="*/ 440 h 440" name="T11"/>
                  <a:gd fmla="*/ 70 w 444" name="T12"/>
                  <a:gd fmla="*/ 440 h 440" name="T13"/>
                  <a:gd fmla="*/ 70 w 444" name="T14"/>
                  <a:gd fmla="*/ 440 h 440" name="T15"/>
                  <a:gd fmla="*/ 424 w 444" name="T16"/>
                  <a:gd fmla="*/ 86 h 440" name="T17"/>
                  <a:gd fmla="*/ 424 w 444" name="T18"/>
                  <a:gd fmla="*/ 15 h 440" name="T19"/>
                  <a:gd fmla="*/ 389 w 444" name="T20"/>
                  <a:gd fmla="*/ 0 h 44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40" w="443">
                    <a:moveTo>
                      <a:pt x="389" y="0"/>
                    </a:moveTo>
                    <a:cubicBezTo>
                      <a:pt x="376" y="0"/>
                      <a:pt x="363" y="5"/>
                      <a:pt x="354" y="15"/>
                    </a:cubicBezTo>
                    <a:cubicBezTo>
                      <a:pt x="0" y="369"/>
                      <a:pt x="0" y="369"/>
                      <a:pt x="0" y="369"/>
                    </a:cubicBezTo>
                    <a:cubicBezTo>
                      <a:pt x="9" y="359"/>
                      <a:pt x="22" y="354"/>
                      <a:pt x="35" y="354"/>
                    </a:cubicBezTo>
                    <a:cubicBezTo>
                      <a:pt x="48" y="354"/>
                      <a:pt x="61" y="359"/>
                      <a:pt x="70" y="369"/>
                    </a:cubicBezTo>
                    <a:cubicBezTo>
                      <a:pt x="90" y="388"/>
                      <a:pt x="90" y="420"/>
                      <a:pt x="70" y="440"/>
                    </a:cubicBezTo>
                    <a:cubicBezTo>
                      <a:pt x="70" y="440"/>
                      <a:pt x="70" y="440"/>
                      <a:pt x="70" y="440"/>
                    </a:cubicBezTo>
                    <a:cubicBezTo>
                      <a:pt x="70" y="440"/>
                      <a:pt x="70" y="440"/>
                      <a:pt x="70" y="440"/>
                    </a:cubicBezTo>
                    <a:cubicBezTo>
                      <a:pt x="424" y="86"/>
                      <a:pt x="424" y="86"/>
                      <a:pt x="424" y="86"/>
                    </a:cubicBezTo>
                    <a:cubicBezTo>
                      <a:pt x="444" y="66"/>
                      <a:pt x="444" y="34"/>
                      <a:pt x="424" y="15"/>
                    </a:cubicBezTo>
                    <a:cubicBezTo>
                      <a:pt x="415" y="5"/>
                      <a:pt x="402" y="0"/>
                      <a:pt x="389" y="0"/>
                    </a:cubicBezTo>
                  </a:path>
                </a:pathLst>
              </a:custGeom>
              <a:solidFill>
                <a:schemeClr val="accent1">
                  <a:lumMod val="75000"/>
                </a:schemeClr>
              </a:solidFill>
              <a:ln>
                <a:noFill/>
              </a:ln>
            </p:spPr>
            <p:txBody>
              <a:bodyPr anchor="ctr"/>
              <a:lstStyle/>
              <a:p>
                <a:pPr algn="ctr"/>
                <a:endParaRPr sz="1200">
                  <a:latin charset="0" panose="020b0502020202020204" pitchFamily="34" typeface="Century Gothic"/>
                </a:endParaRPr>
              </a:p>
            </p:txBody>
          </p:sp>
          <p:sp>
            <p:nvSpPr>
              <p:cNvPr id="22" name="ExtraShape2"/>
              <p:cNvSpPr/>
              <p:nvPr/>
            </p:nvSpPr>
            <p:spPr bwMode="auto">
              <a:xfrm>
                <a:off x="2681199" y="2632934"/>
                <a:ext cx="793284" cy="786393"/>
              </a:xfrm>
              <a:custGeom>
                <a:gdLst>
                  <a:gd fmla="*/ 674 w 744" name="T0"/>
                  <a:gd fmla="*/ 0 h 739" name="T1"/>
                  <a:gd fmla="*/ 674 w 744" name="T2"/>
                  <a:gd fmla="*/ 0 h 739" name="T3"/>
                  <a:gd fmla="*/ 20 w 744" name="T4"/>
                  <a:gd fmla="*/ 654 h 739" name="T5"/>
                  <a:gd fmla="*/ 20 w 744" name="T6"/>
                  <a:gd fmla="*/ 725 h 739" name="T7"/>
                  <a:gd fmla="*/ 55 w 744" name="T8"/>
                  <a:gd fmla="*/ 739 h 739" name="T9"/>
                  <a:gd fmla="*/ 90 w 744" name="T10"/>
                  <a:gd fmla="*/ 725 h 739" name="T11"/>
                  <a:gd fmla="*/ 744 w 744" name="T12"/>
                  <a:gd fmla="*/ 71 h 739" name="T13"/>
                  <a:gd fmla="*/ 709 w 744" name="T14"/>
                  <a:gd fmla="*/ 85 h 739" name="T15"/>
                  <a:gd fmla="*/ 674 w 744" name="T16"/>
                  <a:gd fmla="*/ 71 h 739" name="T17"/>
                  <a:gd fmla="*/ 674 w 744" name="T18"/>
                  <a:gd fmla="*/ 0 h 739" name="T19"/>
                  <a:gd fmla="*/ 674 w 744" name="T20"/>
                  <a:gd fmla="*/ 0 h 73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39" w="744">
                    <a:moveTo>
                      <a:pt x="674" y="0"/>
                    </a:moveTo>
                    <a:cubicBezTo>
                      <a:pt x="674" y="0"/>
                      <a:pt x="674" y="0"/>
                      <a:pt x="674" y="0"/>
                    </a:cubicBezTo>
                    <a:cubicBezTo>
                      <a:pt x="20" y="654"/>
                      <a:pt x="20" y="654"/>
                      <a:pt x="20" y="654"/>
                    </a:cubicBezTo>
                    <a:cubicBezTo>
                      <a:pt x="0" y="673"/>
                      <a:pt x="0" y="705"/>
                      <a:pt x="20" y="725"/>
                    </a:cubicBezTo>
                    <a:cubicBezTo>
                      <a:pt x="29" y="734"/>
                      <a:pt x="42" y="739"/>
                      <a:pt x="55" y="739"/>
                    </a:cubicBezTo>
                    <a:cubicBezTo>
                      <a:pt x="68" y="739"/>
                      <a:pt x="81" y="734"/>
                      <a:pt x="90" y="725"/>
                    </a:cubicBezTo>
                    <a:cubicBezTo>
                      <a:pt x="744" y="71"/>
                      <a:pt x="744" y="71"/>
                      <a:pt x="744" y="71"/>
                    </a:cubicBezTo>
                    <a:cubicBezTo>
                      <a:pt x="735" y="80"/>
                      <a:pt x="722" y="85"/>
                      <a:pt x="709" y="85"/>
                    </a:cubicBezTo>
                    <a:cubicBezTo>
                      <a:pt x="696" y="85"/>
                      <a:pt x="683" y="80"/>
                      <a:pt x="674" y="71"/>
                    </a:cubicBezTo>
                    <a:cubicBezTo>
                      <a:pt x="654" y="51"/>
                      <a:pt x="654" y="19"/>
                      <a:pt x="674" y="0"/>
                    </a:cubicBezTo>
                    <a:cubicBezTo>
                      <a:pt x="674" y="0"/>
                      <a:pt x="674" y="0"/>
                      <a:pt x="674" y="0"/>
                    </a:cubicBezTo>
                  </a:path>
                </a:pathLst>
              </a:custGeom>
              <a:solidFill>
                <a:schemeClr val="accent1">
                  <a:lumMod val="40000"/>
                  <a:lumOff val="60000"/>
                </a:schemeClr>
              </a:solidFill>
              <a:ln>
                <a:noFill/>
              </a:ln>
            </p:spPr>
            <p:txBody>
              <a:bodyPr anchor="ctr"/>
              <a:lstStyle/>
              <a:p>
                <a:pPr algn="ctr"/>
                <a:endParaRPr sz="1200">
                  <a:latin charset="0" panose="020b0502020202020204" pitchFamily="34" typeface="Century Gothic"/>
                </a:endParaRPr>
              </a:p>
            </p:txBody>
          </p:sp>
          <p:sp>
            <p:nvSpPr>
              <p:cNvPr id="23" name="ExtraShape3"/>
              <p:cNvSpPr/>
              <p:nvPr/>
            </p:nvSpPr>
            <p:spPr bwMode="auto">
              <a:xfrm>
                <a:off x="3378769" y="2616853"/>
                <a:ext cx="117155" cy="106435"/>
              </a:xfrm>
              <a:custGeom>
                <a:gdLst>
                  <a:gd fmla="*/ 55 w 110" name="T0"/>
                  <a:gd fmla="*/ 0 h 100" name="T1"/>
                  <a:gd fmla="*/ 20 w 110" name="T2"/>
                  <a:gd fmla="*/ 15 h 100" name="T3"/>
                  <a:gd fmla="*/ 20 w 110" name="T4"/>
                  <a:gd fmla="*/ 15 h 100" name="T5"/>
                  <a:gd fmla="*/ 20 w 110" name="T6"/>
                  <a:gd fmla="*/ 86 h 100" name="T7"/>
                  <a:gd fmla="*/ 55 w 110" name="T8"/>
                  <a:gd fmla="*/ 100 h 100" name="T9"/>
                  <a:gd fmla="*/ 90 w 110" name="T10"/>
                  <a:gd fmla="*/ 86 h 100" name="T11"/>
                  <a:gd fmla="*/ 90 w 110" name="T12"/>
                  <a:gd fmla="*/ 86 h 100" name="T13"/>
                  <a:gd fmla="*/ 90 w 110" name="T14"/>
                  <a:gd fmla="*/ 15 h 100" name="T15"/>
                  <a:gd fmla="*/ 55 w 110" name="T16"/>
                  <a:gd fmla="*/ 0 h 10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0" w="110">
                    <a:moveTo>
                      <a:pt x="55" y="0"/>
                    </a:moveTo>
                    <a:cubicBezTo>
                      <a:pt x="42" y="0"/>
                      <a:pt x="29" y="5"/>
                      <a:pt x="20" y="15"/>
                    </a:cubicBezTo>
                    <a:cubicBezTo>
                      <a:pt x="20" y="15"/>
                      <a:pt x="20" y="15"/>
                      <a:pt x="20" y="15"/>
                    </a:cubicBezTo>
                    <a:cubicBezTo>
                      <a:pt x="0" y="34"/>
                      <a:pt x="0" y="66"/>
                      <a:pt x="20" y="86"/>
                    </a:cubicBezTo>
                    <a:cubicBezTo>
                      <a:pt x="29" y="95"/>
                      <a:pt x="42" y="100"/>
                      <a:pt x="55" y="100"/>
                    </a:cubicBezTo>
                    <a:cubicBezTo>
                      <a:pt x="68" y="100"/>
                      <a:pt x="81" y="95"/>
                      <a:pt x="90" y="86"/>
                    </a:cubicBezTo>
                    <a:cubicBezTo>
                      <a:pt x="90" y="86"/>
                      <a:pt x="90" y="86"/>
                      <a:pt x="90" y="86"/>
                    </a:cubicBezTo>
                    <a:cubicBezTo>
                      <a:pt x="110" y="66"/>
                      <a:pt x="110" y="34"/>
                      <a:pt x="90" y="15"/>
                    </a:cubicBezTo>
                    <a:cubicBezTo>
                      <a:pt x="81" y="5"/>
                      <a:pt x="68" y="0"/>
                      <a:pt x="55" y="0"/>
                    </a:cubicBezTo>
                  </a:path>
                </a:pathLst>
              </a:custGeom>
              <a:solidFill>
                <a:schemeClr val="accent1">
                  <a:lumMod val="20000"/>
                  <a:lumOff val="80000"/>
                </a:schemeClr>
              </a:solidFill>
              <a:ln>
                <a:noFill/>
              </a:ln>
            </p:spPr>
            <p:txBody>
              <a:bodyPr anchor="ctr"/>
              <a:lstStyle/>
              <a:p>
                <a:pPr algn="ctr"/>
                <a:endParaRPr sz="1200">
                  <a:latin charset="0" panose="020b0502020202020204" pitchFamily="34" typeface="Century Gothic"/>
                </a:endParaRPr>
              </a:p>
            </p:txBody>
          </p:sp>
          <p:sp>
            <p:nvSpPr>
              <p:cNvPr id="24" name="ExtraShape4"/>
              <p:cNvSpPr/>
              <p:nvPr/>
            </p:nvSpPr>
            <p:spPr bwMode="auto">
              <a:xfrm>
                <a:off x="3637581" y="2009639"/>
                <a:ext cx="63555" cy="315475"/>
              </a:xfrm>
              <a:custGeom>
                <a:gdLst>
                  <a:gd fmla="*/ 30 w 60" name="T0"/>
                  <a:gd fmla="*/ 0 h 296" name="T1"/>
                  <a:gd fmla="*/ 0 w 60" name="T2"/>
                  <a:gd fmla="*/ 30 h 296" name="T3"/>
                  <a:gd fmla="*/ 0 w 60" name="T4"/>
                  <a:gd fmla="*/ 266 h 296" name="T5"/>
                  <a:gd fmla="*/ 30 w 60" name="T6"/>
                  <a:gd fmla="*/ 296 h 296" name="T7"/>
                  <a:gd fmla="*/ 60 w 60" name="T8"/>
                  <a:gd fmla="*/ 266 h 296" name="T9"/>
                  <a:gd fmla="*/ 60 w 60" name="T10"/>
                  <a:gd fmla="*/ 30 h 296" name="T11"/>
                  <a:gd fmla="*/ 30 w 60" name="T12"/>
                  <a:gd fmla="*/ 0 h 296" name="T13"/>
                </a:gdLst>
                <a:cxnLst>
                  <a:cxn ang="0">
                    <a:pos x="T0" y="T1"/>
                  </a:cxn>
                  <a:cxn ang="0">
                    <a:pos x="T2" y="T3"/>
                  </a:cxn>
                  <a:cxn ang="0">
                    <a:pos x="T4" y="T5"/>
                  </a:cxn>
                  <a:cxn ang="0">
                    <a:pos x="T6" y="T7"/>
                  </a:cxn>
                  <a:cxn ang="0">
                    <a:pos x="T8" y="T9"/>
                  </a:cxn>
                  <a:cxn ang="0">
                    <a:pos x="T10" y="T11"/>
                  </a:cxn>
                  <a:cxn ang="0">
                    <a:pos x="T12" y="T13"/>
                  </a:cxn>
                </a:cxnLst>
                <a:rect b="b" l="0" r="r" t="0"/>
                <a:pathLst>
                  <a:path h="296" w="60">
                    <a:moveTo>
                      <a:pt x="30" y="0"/>
                    </a:moveTo>
                    <a:cubicBezTo>
                      <a:pt x="13" y="0"/>
                      <a:pt x="0" y="14"/>
                      <a:pt x="0" y="30"/>
                    </a:cubicBezTo>
                    <a:cubicBezTo>
                      <a:pt x="0" y="266"/>
                      <a:pt x="0" y="266"/>
                      <a:pt x="0" y="266"/>
                    </a:cubicBezTo>
                    <a:cubicBezTo>
                      <a:pt x="0" y="283"/>
                      <a:pt x="13" y="296"/>
                      <a:pt x="30" y="296"/>
                    </a:cubicBezTo>
                    <a:cubicBezTo>
                      <a:pt x="47" y="296"/>
                      <a:pt x="60" y="283"/>
                      <a:pt x="60" y="266"/>
                    </a:cubicBezTo>
                    <a:cubicBezTo>
                      <a:pt x="60" y="30"/>
                      <a:pt x="60" y="30"/>
                      <a:pt x="60" y="30"/>
                    </a:cubicBezTo>
                    <a:cubicBezTo>
                      <a:pt x="60" y="14"/>
                      <a:pt x="47" y="0"/>
                      <a:pt x="30" y="0"/>
                    </a:cubicBezTo>
                  </a:path>
                </a:pathLst>
              </a:custGeom>
              <a:solidFill>
                <a:schemeClr val="accent1">
                  <a:lumMod val="20000"/>
                  <a:lumOff val="80000"/>
                </a:schemeClr>
              </a:solidFill>
              <a:ln>
                <a:noFill/>
              </a:ln>
            </p:spPr>
            <p:txBody>
              <a:bodyPr anchor="ctr"/>
              <a:lstStyle/>
              <a:p>
                <a:pPr algn="ctr"/>
                <a:endParaRPr sz="1200">
                  <a:latin charset="0" panose="020b0502020202020204" pitchFamily="34" typeface="Century Gothic"/>
                </a:endParaRPr>
              </a:p>
            </p:txBody>
          </p:sp>
          <p:sp>
            <p:nvSpPr>
              <p:cNvPr id="25" name="ExtraShape5"/>
              <p:cNvSpPr/>
              <p:nvPr/>
            </p:nvSpPr>
            <p:spPr bwMode="auto">
              <a:xfrm>
                <a:off x="3551055" y="2096165"/>
                <a:ext cx="64320" cy="314710"/>
              </a:xfrm>
              <a:custGeom>
                <a:gdLst>
                  <a:gd fmla="*/ 30 w 60" name="T0"/>
                  <a:gd fmla="*/ 0 h 296" name="T1"/>
                  <a:gd fmla="*/ 0 w 60" name="T2"/>
                  <a:gd fmla="*/ 30 h 296" name="T3"/>
                  <a:gd fmla="*/ 0 w 60" name="T4"/>
                  <a:gd fmla="*/ 266 h 296" name="T5"/>
                  <a:gd fmla="*/ 30 w 60" name="T6"/>
                  <a:gd fmla="*/ 296 h 296" name="T7"/>
                  <a:gd fmla="*/ 60 w 60" name="T8"/>
                  <a:gd fmla="*/ 266 h 296" name="T9"/>
                  <a:gd fmla="*/ 60 w 60" name="T10"/>
                  <a:gd fmla="*/ 30 h 296" name="T11"/>
                  <a:gd fmla="*/ 30 w 60" name="T12"/>
                  <a:gd fmla="*/ 0 h 296" name="T13"/>
                </a:gdLst>
                <a:cxnLst>
                  <a:cxn ang="0">
                    <a:pos x="T0" y="T1"/>
                  </a:cxn>
                  <a:cxn ang="0">
                    <a:pos x="T2" y="T3"/>
                  </a:cxn>
                  <a:cxn ang="0">
                    <a:pos x="T4" y="T5"/>
                  </a:cxn>
                  <a:cxn ang="0">
                    <a:pos x="T6" y="T7"/>
                  </a:cxn>
                  <a:cxn ang="0">
                    <a:pos x="T8" y="T9"/>
                  </a:cxn>
                  <a:cxn ang="0">
                    <a:pos x="T10" y="T11"/>
                  </a:cxn>
                  <a:cxn ang="0">
                    <a:pos x="T12" y="T13"/>
                  </a:cxn>
                </a:cxnLst>
                <a:rect b="b" l="0" r="r" t="0"/>
                <a:pathLst>
                  <a:path h="296" w="60">
                    <a:moveTo>
                      <a:pt x="30" y="0"/>
                    </a:moveTo>
                    <a:cubicBezTo>
                      <a:pt x="13" y="0"/>
                      <a:pt x="0" y="14"/>
                      <a:pt x="0" y="30"/>
                    </a:cubicBezTo>
                    <a:cubicBezTo>
                      <a:pt x="0" y="266"/>
                      <a:pt x="0" y="266"/>
                      <a:pt x="0" y="266"/>
                    </a:cubicBezTo>
                    <a:cubicBezTo>
                      <a:pt x="0" y="283"/>
                      <a:pt x="13" y="296"/>
                      <a:pt x="30" y="296"/>
                    </a:cubicBezTo>
                    <a:cubicBezTo>
                      <a:pt x="47" y="296"/>
                      <a:pt x="60" y="283"/>
                      <a:pt x="60" y="266"/>
                    </a:cubicBezTo>
                    <a:cubicBezTo>
                      <a:pt x="60" y="30"/>
                      <a:pt x="60" y="30"/>
                      <a:pt x="60" y="30"/>
                    </a:cubicBezTo>
                    <a:cubicBezTo>
                      <a:pt x="60" y="14"/>
                      <a:pt x="47" y="0"/>
                      <a:pt x="30" y="0"/>
                    </a:cubicBezTo>
                  </a:path>
                </a:pathLst>
              </a:custGeom>
              <a:solidFill>
                <a:schemeClr val="accent1">
                  <a:lumMod val="60000"/>
                  <a:lumOff val="40000"/>
                </a:schemeClr>
              </a:solidFill>
              <a:ln>
                <a:noFill/>
              </a:ln>
            </p:spPr>
            <p:txBody>
              <a:bodyPr anchor="ctr"/>
              <a:lstStyle/>
              <a:p>
                <a:pPr algn="ctr"/>
                <a:endParaRPr sz="1200">
                  <a:latin charset="0" panose="020b0502020202020204" pitchFamily="34" typeface="Century Gothic"/>
                </a:endParaRPr>
              </a:p>
            </p:txBody>
          </p:sp>
          <p:sp>
            <p:nvSpPr>
              <p:cNvPr id="26" name="ExtraShape6"/>
              <p:cNvSpPr/>
              <p:nvPr/>
            </p:nvSpPr>
            <p:spPr bwMode="auto">
              <a:xfrm>
                <a:off x="3464529" y="2182691"/>
                <a:ext cx="64320" cy="314710"/>
              </a:xfrm>
              <a:custGeom>
                <a:gdLst>
                  <a:gd fmla="*/ 30 w 60" name="T0"/>
                  <a:gd fmla="*/ 0 h 296" name="T1"/>
                  <a:gd fmla="*/ 0 w 60" name="T2"/>
                  <a:gd fmla="*/ 30 h 296" name="T3"/>
                  <a:gd fmla="*/ 0 w 60" name="T4"/>
                  <a:gd fmla="*/ 266 h 296" name="T5"/>
                  <a:gd fmla="*/ 30 w 60" name="T6"/>
                  <a:gd fmla="*/ 296 h 296" name="T7"/>
                  <a:gd fmla="*/ 60 w 60" name="T8"/>
                  <a:gd fmla="*/ 266 h 296" name="T9"/>
                  <a:gd fmla="*/ 60 w 60" name="T10"/>
                  <a:gd fmla="*/ 30 h 296" name="T11"/>
                  <a:gd fmla="*/ 30 w 60" name="T12"/>
                  <a:gd fmla="*/ 0 h 296" name="T13"/>
                </a:gdLst>
                <a:cxnLst>
                  <a:cxn ang="0">
                    <a:pos x="T0" y="T1"/>
                  </a:cxn>
                  <a:cxn ang="0">
                    <a:pos x="T2" y="T3"/>
                  </a:cxn>
                  <a:cxn ang="0">
                    <a:pos x="T4" y="T5"/>
                  </a:cxn>
                  <a:cxn ang="0">
                    <a:pos x="T6" y="T7"/>
                  </a:cxn>
                  <a:cxn ang="0">
                    <a:pos x="T8" y="T9"/>
                  </a:cxn>
                  <a:cxn ang="0">
                    <a:pos x="T10" y="T11"/>
                  </a:cxn>
                  <a:cxn ang="0">
                    <a:pos x="T12" y="T13"/>
                  </a:cxn>
                </a:cxnLst>
                <a:rect b="b" l="0" r="r" t="0"/>
                <a:pathLst>
                  <a:path h="296" w="60">
                    <a:moveTo>
                      <a:pt x="30" y="0"/>
                    </a:moveTo>
                    <a:cubicBezTo>
                      <a:pt x="13" y="0"/>
                      <a:pt x="0" y="14"/>
                      <a:pt x="0" y="30"/>
                    </a:cubicBezTo>
                    <a:cubicBezTo>
                      <a:pt x="0" y="266"/>
                      <a:pt x="0" y="266"/>
                      <a:pt x="0" y="266"/>
                    </a:cubicBezTo>
                    <a:cubicBezTo>
                      <a:pt x="0" y="283"/>
                      <a:pt x="13" y="296"/>
                      <a:pt x="30" y="296"/>
                    </a:cubicBezTo>
                    <a:cubicBezTo>
                      <a:pt x="47" y="296"/>
                      <a:pt x="60" y="283"/>
                      <a:pt x="60" y="266"/>
                    </a:cubicBezTo>
                    <a:cubicBezTo>
                      <a:pt x="60" y="30"/>
                      <a:pt x="60" y="30"/>
                      <a:pt x="60" y="30"/>
                    </a:cubicBezTo>
                    <a:cubicBezTo>
                      <a:pt x="60" y="14"/>
                      <a:pt x="47" y="0"/>
                      <a:pt x="30" y="0"/>
                    </a:cubicBezTo>
                  </a:path>
                </a:pathLst>
              </a:custGeom>
              <a:solidFill>
                <a:schemeClr val="accent2"/>
              </a:solidFill>
              <a:ln>
                <a:noFill/>
              </a:ln>
            </p:spPr>
            <p:txBody>
              <a:bodyPr anchor="ctr"/>
              <a:lstStyle/>
              <a:p>
                <a:pPr algn="ctr"/>
                <a:endParaRPr sz="1200">
                  <a:latin charset="0" panose="020b0502020202020204" pitchFamily="34" typeface="Century Gothic"/>
                </a:endParaRPr>
              </a:p>
            </p:txBody>
          </p:sp>
          <p:sp>
            <p:nvSpPr>
              <p:cNvPr id="27" name="ExtraShape7"/>
              <p:cNvSpPr/>
              <p:nvPr/>
            </p:nvSpPr>
            <p:spPr bwMode="auto">
              <a:xfrm>
                <a:off x="3782302" y="2405515"/>
                <a:ext cx="315476" cy="64320"/>
              </a:xfrm>
              <a:custGeom>
                <a:gdLst>
                  <a:gd fmla="*/ 266 w 296" name="T0"/>
                  <a:gd fmla="*/ 0 h 60" name="T1"/>
                  <a:gd fmla="*/ 30 w 296" name="T2"/>
                  <a:gd fmla="*/ 0 h 60" name="T3"/>
                  <a:gd fmla="*/ 0 w 296" name="T4"/>
                  <a:gd fmla="*/ 30 h 60" name="T5"/>
                  <a:gd fmla="*/ 30 w 296" name="T6"/>
                  <a:gd fmla="*/ 60 h 60" name="T7"/>
                  <a:gd fmla="*/ 266 w 296" name="T8"/>
                  <a:gd fmla="*/ 60 h 60" name="T9"/>
                  <a:gd fmla="*/ 296 w 296" name="T10"/>
                  <a:gd fmla="*/ 30 h 60" name="T11"/>
                  <a:gd fmla="*/ 266 w 296" name="T12"/>
                  <a:gd fmla="*/ 0 h 60" name="T13"/>
                </a:gdLst>
                <a:cxnLst>
                  <a:cxn ang="0">
                    <a:pos x="T0" y="T1"/>
                  </a:cxn>
                  <a:cxn ang="0">
                    <a:pos x="T2" y="T3"/>
                  </a:cxn>
                  <a:cxn ang="0">
                    <a:pos x="T4" y="T5"/>
                  </a:cxn>
                  <a:cxn ang="0">
                    <a:pos x="T6" y="T7"/>
                  </a:cxn>
                  <a:cxn ang="0">
                    <a:pos x="T8" y="T9"/>
                  </a:cxn>
                  <a:cxn ang="0">
                    <a:pos x="T10" y="T11"/>
                  </a:cxn>
                  <a:cxn ang="0">
                    <a:pos x="T12" y="T13"/>
                  </a:cxn>
                </a:cxnLst>
                <a:rect b="b" l="0" r="r" t="0"/>
                <a:pathLst>
                  <a:path h="60" w="296">
                    <a:moveTo>
                      <a:pt x="266" y="0"/>
                    </a:moveTo>
                    <a:cubicBezTo>
                      <a:pt x="30" y="0"/>
                      <a:pt x="30" y="0"/>
                      <a:pt x="30" y="0"/>
                    </a:cubicBezTo>
                    <a:cubicBezTo>
                      <a:pt x="13" y="0"/>
                      <a:pt x="0" y="14"/>
                      <a:pt x="0" y="30"/>
                    </a:cubicBezTo>
                    <a:cubicBezTo>
                      <a:pt x="0" y="47"/>
                      <a:pt x="13" y="60"/>
                      <a:pt x="30" y="60"/>
                    </a:cubicBezTo>
                    <a:cubicBezTo>
                      <a:pt x="266" y="60"/>
                      <a:pt x="266" y="60"/>
                      <a:pt x="266" y="60"/>
                    </a:cubicBezTo>
                    <a:cubicBezTo>
                      <a:pt x="283" y="60"/>
                      <a:pt x="296" y="47"/>
                      <a:pt x="296" y="30"/>
                    </a:cubicBezTo>
                    <a:cubicBezTo>
                      <a:pt x="296" y="14"/>
                      <a:pt x="283" y="0"/>
                      <a:pt x="266" y="0"/>
                    </a:cubicBezTo>
                  </a:path>
                </a:pathLst>
              </a:custGeom>
              <a:solidFill>
                <a:schemeClr val="accent1">
                  <a:lumMod val="20000"/>
                  <a:lumOff val="80000"/>
                </a:schemeClr>
              </a:solidFill>
              <a:ln>
                <a:noFill/>
              </a:ln>
            </p:spPr>
            <p:txBody>
              <a:bodyPr anchor="ctr"/>
              <a:lstStyle/>
              <a:p>
                <a:pPr algn="ctr"/>
                <a:endParaRPr sz="1200">
                  <a:latin charset="0" panose="020b0502020202020204" pitchFamily="34" typeface="Century Gothic"/>
                </a:endParaRPr>
              </a:p>
            </p:txBody>
          </p:sp>
          <p:sp>
            <p:nvSpPr>
              <p:cNvPr id="28" name="ExtraShape8"/>
              <p:cNvSpPr/>
              <p:nvPr/>
            </p:nvSpPr>
            <p:spPr bwMode="auto">
              <a:xfrm>
                <a:off x="3849685" y="2492041"/>
                <a:ext cx="161567" cy="63555"/>
              </a:xfrm>
              <a:custGeom>
                <a:gdLst>
                  <a:gd fmla="*/ 122 w 152" name="T0"/>
                  <a:gd fmla="*/ 0 h 60" name="T1"/>
                  <a:gd fmla="*/ 0 w 152" name="T2"/>
                  <a:gd fmla="*/ 0 h 60" name="T3"/>
                  <a:gd fmla="*/ 30 w 152" name="T4"/>
                  <a:gd fmla="*/ 30 h 60" name="T5"/>
                  <a:gd fmla="*/ 0 w 152" name="T6"/>
                  <a:gd fmla="*/ 60 h 60" name="T7"/>
                  <a:gd fmla="*/ 0 w 152" name="T8"/>
                  <a:gd fmla="*/ 60 h 60" name="T9"/>
                  <a:gd fmla="*/ 0 w 152" name="T10"/>
                  <a:gd fmla="*/ 60 h 60" name="T11"/>
                  <a:gd fmla="*/ 122 w 152" name="T12"/>
                  <a:gd fmla="*/ 60 h 60" name="T13"/>
                  <a:gd fmla="*/ 152 w 152" name="T14"/>
                  <a:gd fmla="*/ 30 h 60" name="T15"/>
                  <a:gd fmla="*/ 122 w 152" name="T16"/>
                  <a:gd fmla="*/ 0 h 6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0" w="152">
                    <a:moveTo>
                      <a:pt x="122" y="0"/>
                    </a:moveTo>
                    <a:cubicBezTo>
                      <a:pt x="0" y="0"/>
                      <a:pt x="0" y="0"/>
                      <a:pt x="0" y="0"/>
                    </a:cubicBezTo>
                    <a:cubicBezTo>
                      <a:pt x="17" y="0"/>
                      <a:pt x="30" y="14"/>
                      <a:pt x="30" y="30"/>
                    </a:cubicBezTo>
                    <a:cubicBezTo>
                      <a:pt x="30" y="47"/>
                      <a:pt x="17" y="60"/>
                      <a:pt x="0" y="60"/>
                    </a:cubicBezTo>
                    <a:cubicBezTo>
                      <a:pt x="0" y="60"/>
                      <a:pt x="0" y="60"/>
                      <a:pt x="0" y="60"/>
                    </a:cubicBezTo>
                    <a:cubicBezTo>
                      <a:pt x="0" y="60"/>
                      <a:pt x="0" y="60"/>
                      <a:pt x="0" y="60"/>
                    </a:cubicBezTo>
                    <a:cubicBezTo>
                      <a:pt x="122" y="60"/>
                      <a:pt x="122" y="60"/>
                      <a:pt x="122" y="60"/>
                    </a:cubicBezTo>
                    <a:cubicBezTo>
                      <a:pt x="139" y="60"/>
                      <a:pt x="152" y="47"/>
                      <a:pt x="152" y="30"/>
                    </a:cubicBezTo>
                    <a:cubicBezTo>
                      <a:pt x="152" y="14"/>
                      <a:pt x="139" y="0"/>
                      <a:pt x="122" y="0"/>
                    </a:cubicBezTo>
                  </a:path>
                </a:pathLst>
              </a:custGeom>
              <a:solidFill>
                <a:schemeClr val="accent1">
                  <a:lumMod val="60000"/>
                  <a:lumOff val="40000"/>
                </a:schemeClr>
              </a:solidFill>
              <a:ln>
                <a:noFill/>
              </a:ln>
            </p:spPr>
            <p:txBody>
              <a:bodyPr anchor="ctr"/>
              <a:lstStyle/>
              <a:p>
                <a:pPr algn="ctr"/>
                <a:endParaRPr sz="1200">
                  <a:latin charset="0" panose="020b0502020202020204" pitchFamily="34" typeface="Century Gothic"/>
                </a:endParaRPr>
              </a:p>
            </p:txBody>
          </p:sp>
          <p:sp>
            <p:nvSpPr>
              <p:cNvPr id="29" name="ExtraShape9"/>
              <p:cNvSpPr/>
              <p:nvPr/>
            </p:nvSpPr>
            <p:spPr bwMode="auto">
              <a:xfrm>
                <a:off x="3695776" y="2492041"/>
                <a:ext cx="153909" cy="63555"/>
              </a:xfrm>
              <a:custGeom>
                <a:gdLst>
                  <a:gd fmla="*/ 144 w 144" name="T0"/>
                  <a:gd fmla="*/ 0 h 60" name="T1"/>
                  <a:gd fmla="*/ 30 w 144" name="T2"/>
                  <a:gd fmla="*/ 0 h 60" name="T3"/>
                  <a:gd fmla="*/ 0 w 144" name="T4"/>
                  <a:gd fmla="*/ 30 h 60" name="T5"/>
                  <a:gd fmla="*/ 30 w 144" name="T6"/>
                  <a:gd fmla="*/ 60 h 60" name="T7"/>
                  <a:gd fmla="*/ 144 w 144" name="T8"/>
                  <a:gd fmla="*/ 60 h 60" name="T9"/>
                  <a:gd fmla="*/ 114 w 144" name="T10"/>
                  <a:gd fmla="*/ 30 h 60" name="T11"/>
                  <a:gd fmla="*/ 144 w 144" name="T12"/>
                  <a:gd fmla="*/ 0 h 60" name="T13"/>
                  <a:gd fmla="*/ 144 w 144" name="T14"/>
                  <a:gd fmla="*/ 0 h 60" name="T15"/>
                  <a:gd fmla="*/ 144 w 144" name="T16"/>
                  <a:gd fmla="*/ 0 h 6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0" w="144">
                    <a:moveTo>
                      <a:pt x="144" y="0"/>
                    </a:moveTo>
                    <a:cubicBezTo>
                      <a:pt x="30" y="0"/>
                      <a:pt x="30" y="0"/>
                      <a:pt x="30" y="0"/>
                    </a:cubicBezTo>
                    <a:cubicBezTo>
                      <a:pt x="13" y="0"/>
                      <a:pt x="0" y="14"/>
                      <a:pt x="0" y="30"/>
                    </a:cubicBezTo>
                    <a:cubicBezTo>
                      <a:pt x="0" y="47"/>
                      <a:pt x="13" y="60"/>
                      <a:pt x="30" y="60"/>
                    </a:cubicBezTo>
                    <a:cubicBezTo>
                      <a:pt x="144" y="60"/>
                      <a:pt x="144" y="60"/>
                      <a:pt x="144" y="60"/>
                    </a:cubicBezTo>
                    <a:cubicBezTo>
                      <a:pt x="128" y="60"/>
                      <a:pt x="114" y="47"/>
                      <a:pt x="114" y="30"/>
                    </a:cubicBezTo>
                    <a:cubicBezTo>
                      <a:pt x="114" y="14"/>
                      <a:pt x="128" y="0"/>
                      <a:pt x="144" y="0"/>
                    </a:cubicBezTo>
                    <a:cubicBezTo>
                      <a:pt x="144" y="0"/>
                      <a:pt x="144" y="0"/>
                      <a:pt x="144" y="0"/>
                    </a:cubicBezTo>
                    <a:cubicBezTo>
                      <a:pt x="144" y="0"/>
                      <a:pt x="144" y="0"/>
                      <a:pt x="144" y="0"/>
                    </a:cubicBezTo>
                  </a:path>
                </a:pathLst>
              </a:custGeom>
              <a:solidFill>
                <a:schemeClr val="accent1">
                  <a:lumMod val="60000"/>
                  <a:lumOff val="40000"/>
                </a:schemeClr>
              </a:solidFill>
              <a:ln>
                <a:noFill/>
              </a:ln>
            </p:spPr>
            <p:txBody>
              <a:bodyPr anchor="ctr"/>
              <a:lstStyle/>
              <a:p>
                <a:pPr algn="ctr"/>
                <a:endParaRPr sz="1200">
                  <a:latin charset="0" panose="020b0502020202020204" pitchFamily="34" typeface="Century Gothic"/>
                </a:endParaRPr>
              </a:p>
            </p:txBody>
          </p:sp>
          <p:sp>
            <p:nvSpPr>
              <p:cNvPr id="30" name="ExtraShape10"/>
              <p:cNvSpPr/>
              <p:nvPr/>
            </p:nvSpPr>
            <p:spPr bwMode="auto">
              <a:xfrm>
                <a:off x="3817525" y="2492041"/>
                <a:ext cx="63555" cy="63555"/>
              </a:xfrm>
              <a:custGeom>
                <a:gdLst>
                  <a:gd fmla="*/ 30 w 60" name="T0"/>
                  <a:gd fmla="*/ 0 h 60" name="T1"/>
                  <a:gd fmla="*/ 30 w 60" name="T2"/>
                  <a:gd fmla="*/ 0 h 60" name="T3"/>
                  <a:gd fmla="*/ 0 w 60" name="T4"/>
                  <a:gd fmla="*/ 30 h 60" name="T5"/>
                  <a:gd fmla="*/ 30 w 60" name="T6"/>
                  <a:gd fmla="*/ 60 h 60" name="T7"/>
                  <a:gd fmla="*/ 30 w 60" name="T8"/>
                  <a:gd fmla="*/ 60 h 60" name="T9"/>
                  <a:gd fmla="*/ 60 w 60" name="T10"/>
                  <a:gd fmla="*/ 30 h 60" name="T11"/>
                  <a:gd fmla="*/ 30 w 60" name="T12"/>
                  <a:gd fmla="*/ 0 h 60" name="T13"/>
                </a:gdLst>
                <a:cxnLst>
                  <a:cxn ang="0">
                    <a:pos x="T0" y="T1"/>
                  </a:cxn>
                  <a:cxn ang="0">
                    <a:pos x="T2" y="T3"/>
                  </a:cxn>
                  <a:cxn ang="0">
                    <a:pos x="T4" y="T5"/>
                  </a:cxn>
                  <a:cxn ang="0">
                    <a:pos x="T6" y="T7"/>
                  </a:cxn>
                  <a:cxn ang="0">
                    <a:pos x="T8" y="T9"/>
                  </a:cxn>
                  <a:cxn ang="0">
                    <a:pos x="T10" y="T11"/>
                  </a:cxn>
                  <a:cxn ang="0">
                    <a:pos x="T12" y="T13"/>
                  </a:cxn>
                </a:cxnLst>
                <a:rect b="b" l="0" r="r" t="0"/>
                <a:pathLst>
                  <a:path h="60" w="60">
                    <a:moveTo>
                      <a:pt x="30" y="0"/>
                    </a:moveTo>
                    <a:cubicBezTo>
                      <a:pt x="30" y="0"/>
                      <a:pt x="30" y="0"/>
                      <a:pt x="30" y="0"/>
                    </a:cubicBezTo>
                    <a:cubicBezTo>
                      <a:pt x="14" y="0"/>
                      <a:pt x="0" y="14"/>
                      <a:pt x="0" y="30"/>
                    </a:cubicBezTo>
                    <a:cubicBezTo>
                      <a:pt x="0" y="47"/>
                      <a:pt x="14" y="60"/>
                      <a:pt x="30" y="60"/>
                    </a:cubicBezTo>
                    <a:cubicBezTo>
                      <a:pt x="30" y="60"/>
                      <a:pt x="30" y="60"/>
                      <a:pt x="30" y="60"/>
                    </a:cubicBezTo>
                    <a:cubicBezTo>
                      <a:pt x="47" y="60"/>
                      <a:pt x="60" y="47"/>
                      <a:pt x="60" y="30"/>
                    </a:cubicBezTo>
                    <a:cubicBezTo>
                      <a:pt x="60" y="14"/>
                      <a:pt x="47" y="0"/>
                      <a:pt x="30" y="0"/>
                    </a:cubicBezTo>
                  </a:path>
                </a:pathLst>
              </a:custGeom>
              <a:solidFill>
                <a:schemeClr val="accent1">
                  <a:lumMod val="60000"/>
                  <a:lumOff val="40000"/>
                </a:schemeClr>
              </a:solidFill>
              <a:ln>
                <a:noFill/>
              </a:ln>
            </p:spPr>
            <p:txBody>
              <a:bodyPr anchor="ctr"/>
              <a:lstStyle/>
              <a:p>
                <a:pPr algn="ctr"/>
                <a:endParaRPr sz="1200">
                  <a:latin charset="0" panose="020b0502020202020204" pitchFamily="34" typeface="Century Gothic"/>
                </a:endParaRPr>
              </a:p>
            </p:txBody>
          </p:sp>
          <p:sp>
            <p:nvSpPr>
              <p:cNvPr id="31" name="ExtraShape11"/>
              <p:cNvSpPr/>
              <p:nvPr/>
            </p:nvSpPr>
            <p:spPr bwMode="auto">
              <a:xfrm>
                <a:off x="3610016" y="2578567"/>
                <a:ext cx="315476" cy="63555"/>
              </a:xfrm>
              <a:custGeom>
                <a:gdLst>
                  <a:gd fmla="*/ 266 w 296" name="T0"/>
                  <a:gd fmla="*/ 0 h 60" name="T1"/>
                  <a:gd fmla="*/ 30 w 296" name="T2"/>
                  <a:gd fmla="*/ 0 h 60" name="T3"/>
                  <a:gd fmla="*/ 0 w 296" name="T4"/>
                  <a:gd fmla="*/ 30 h 60" name="T5"/>
                  <a:gd fmla="*/ 30 w 296" name="T6"/>
                  <a:gd fmla="*/ 60 h 60" name="T7"/>
                  <a:gd fmla="*/ 266 w 296" name="T8"/>
                  <a:gd fmla="*/ 60 h 60" name="T9"/>
                  <a:gd fmla="*/ 296 w 296" name="T10"/>
                  <a:gd fmla="*/ 30 h 60" name="T11"/>
                  <a:gd fmla="*/ 266 w 296" name="T12"/>
                  <a:gd fmla="*/ 0 h 60" name="T13"/>
                </a:gdLst>
                <a:cxnLst>
                  <a:cxn ang="0">
                    <a:pos x="T0" y="T1"/>
                  </a:cxn>
                  <a:cxn ang="0">
                    <a:pos x="T2" y="T3"/>
                  </a:cxn>
                  <a:cxn ang="0">
                    <a:pos x="T4" y="T5"/>
                  </a:cxn>
                  <a:cxn ang="0">
                    <a:pos x="T6" y="T7"/>
                  </a:cxn>
                  <a:cxn ang="0">
                    <a:pos x="T8" y="T9"/>
                  </a:cxn>
                  <a:cxn ang="0">
                    <a:pos x="T10" y="T11"/>
                  </a:cxn>
                  <a:cxn ang="0">
                    <a:pos x="T12" y="T13"/>
                  </a:cxn>
                </a:cxnLst>
                <a:rect b="b" l="0" r="r" t="0"/>
                <a:pathLst>
                  <a:path h="60" w="296">
                    <a:moveTo>
                      <a:pt x="266" y="0"/>
                    </a:moveTo>
                    <a:cubicBezTo>
                      <a:pt x="30" y="0"/>
                      <a:pt x="30" y="0"/>
                      <a:pt x="30" y="0"/>
                    </a:cubicBezTo>
                    <a:cubicBezTo>
                      <a:pt x="13" y="0"/>
                      <a:pt x="0" y="14"/>
                      <a:pt x="0" y="30"/>
                    </a:cubicBezTo>
                    <a:cubicBezTo>
                      <a:pt x="0" y="47"/>
                      <a:pt x="13" y="60"/>
                      <a:pt x="30" y="60"/>
                    </a:cubicBezTo>
                    <a:cubicBezTo>
                      <a:pt x="266" y="60"/>
                      <a:pt x="266" y="60"/>
                      <a:pt x="266" y="60"/>
                    </a:cubicBezTo>
                    <a:cubicBezTo>
                      <a:pt x="283" y="60"/>
                      <a:pt x="296" y="47"/>
                      <a:pt x="296" y="30"/>
                    </a:cubicBezTo>
                    <a:cubicBezTo>
                      <a:pt x="296" y="14"/>
                      <a:pt x="283" y="0"/>
                      <a:pt x="266" y="0"/>
                    </a:cubicBezTo>
                  </a:path>
                </a:pathLst>
              </a:custGeom>
              <a:solidFill>
                <a:schemeClr val="accent2"/>
              </a:solidFill>
              <a:ln>
                <a:noFill/>
              </a:ln>
            </p:spPr>
            <p:txBody>
              <a:bodyPr anchor="ctr"/>
              <a:lstStyle/>
              <a:p>
                <a:pPr algn="ctr"/>
                <a:endParaRPr sz="1200">
                  <a:latin charset="0" panose="020b0502020202020204" pitchFamily="34" typeface="Century Gothic"/>
                </a:endParaRPr>
              </a:p>
            </p:txBody>
          </p:sp>
          <p:sp>
            <p:nvSpPr>
              <p:cNvPr id="32" name="ValueShape2"/>
              <p:cNvSpPr/>
              <p:nvPr/>
            </p:nvSpPr>
            <p:spPr>
              <a:xfrm rot="6576035">
                <a:off x="2050095" y="2669919"/>
                <a:ext cx="1372072" cy="1372072"/>
              </a:xfrm>
              <a:prstGeom prst="arc">
                <a:avLst>
                  <a:gd fmla="val 16344000" name="adj1"/>
                  <a:gd fmla="val 9000000" name="adj2"/>
                </a:avLst>
              </a:prstGeom>
              <a:noFill/>
              <a:ln cap="rnd" w="1270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sz="1200">
                  <a:latin charset="0" panose="020b0502020202020204" pitchFamily="34" typeface="Century Gothic"/>
                </a:endParaRPr>
              </a:p>
            </p:txBody>
          </p:sp>
          <p:sp>
            <p:nvSpPr>
              <p:cNvPr id="33" name="ValueText1"/>
              <p:cNvSpPr/>
              <p:nvPr/>
            </p:nvSpPr>
            <p:spPr>
              <a:xfrm>
                <a:off x="3458460" y="3328142"/>
                <a:ext cx="411318" cy="411318"/>
              </a:xfrm>
              <a:prstGeom prst="ellipse">
                <a:avLst/>
              </a:prstGeom>
              <a:solidFill>
                <a:schemeClr val="accent1"/>
              </a:solidFill>
              <a:ln w="349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scene3d>
                  <a:camera prst="orthographicFront"/>
                  <a:lightRig dir="t" rig="threePt"/>
                </a:scene3d>
                <a:sp3d contourW="12700"/>
              </a:bodyPr>
              <a:lstStyle/>
              <a:p>
                <a:pPr algn="ctr" defTabSz="914400" eaLnBrk="1" fontAlgn="auto" hangingPunct="1" indent="0" latinLnBrk="0" lvl="0" marL="0" marR="0" rtl="0">
                  <a:spcBef>
                    <a:spcPct val="0"/>
                  </a:spcBef>
                  <a:spcAft>
                    <a:spcPct val="0"/>
                  </a:spcAft>
                  <a:buClrTx/>
                  <a:buSzTx/>
                  <a:buFontTx/>
                  <a:buNone/>
                  <a:defRPr/>
                </a:pPr>
                <a:r>
                  <a:rPr altLang="zh-CN" b="0" baseline="0" cap="none" i="0" kern="1200" kumimoji="0" lang="en-US" noProof="0" normalizeH="0" smtClean="0" spc="0" strike="noStrike" sz="1000" u="none">
                    <a:ln>
                      <a:noFill/>
                    </a:ln>
                    <a:solidFill>
                      <a:schemeClr val="bg1"/>
                    </a:solidFill>
                    <a:effectLst/>
                    <a:uLnTx/>
                    <a:uFillTx/>
                    <a:latin charset="0" panose="020b0502020202020204" pitchFamily="34" typeface="Century Gothic"/>
                  </a:rPr>
                  <a:t>54</a:t>
                </a:r>
              </a:p>
            </p:txBody>
          </p:sp>
          <p:sp>
            <p:nvSpPr>
              <p:cNvPr id="37" name="ValueText2"/>
              <p:cNvSpPr/>
              <p:nvPr/>
            </p:nvSpPr>
            <p:spPr>
              <a:xfrm>
                <a:off x="2584461" y="2514635"/>
                <a:ext cx="347124" cy="347124"/>
              </a:xfrm>
              <a:prstGeom prst="ellipse">
                <a:avLst/>
              </a:prstGeom>
              <a:solidFill>
                <a:schemeClr val="accent1">
                  <a:lumMod val="60000"/>
                  <a:lumOff val="40000"/>
                </a:schemeClr>
              </a:solidFill>
              <a:ln w="349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scene3d>
                  <a:camera prst="orthographicFront"/>
                  <a:lightRig dir="t" rig="threePt"/>
                </a:scene3d>
                <a:sp3d contourW="12700"/>
              </a:bodyPr>
              <a:lstStyle/>
              <a:p>
                <a:pPr algn="ctr" defTabSz="914400" eaLnBrk="1" fontAlgn="auto" hangingPunct="1" indent="0" latinLnBrk="0" lvl="0" marL="0" marR="0" rtl="0">
                  <a:spcBef>
                    <a:spcPct val="0"/>
                  </a:spcBef>
                  <a:spcAft>
                    <a:spcPct val="0"/>
                  </a:spcAft>
                  <a:buClrTx/>
                  <a:buSzTx/>
                  <a:buFontTx/>
                  <a:buNone/>
                  <a:defRPr/>
                </a:pPr>
                <a:r>
                  <a:rPr altLang="zh-CN" b="0" baseline="0" cap="none" i="0" kern="1200" kumimoji="0" lang="en-US" noProof="0" normalizeH="0" smtClean="0" spc="0" strike="noStrike" sz="1000" u="none">
                    <a:ln>
                      <a:noFill/>
                    </a:ln>
                    <a:solidFill>
                      <a:schemeClr val="bg1"/>
                    </a:solidFill>
                    <a:effectLst/>
                    <a:uLnTx/>
                    <a:uFillTx/>
                    <a:latin charset="0" panose="020b0502020202020204" pitchFamily="34" typeface="Century Gothic"/>
                  </a:rPr>
                  <a:t>72</a:t>
                </a:r>
              </a:p>
            </p:txBody>
          </p:sp>
        </p:grpSp>
      </p:grpSp>
      <p:grpSp>
        <p:nvGrpSpPr>
          <p:cNvPr id="91" name="组合 90"/>
          <p:cNvGrpSpPr/>
          <p:nvPr/>
        </p:nvGrpSpPr>
        <p:grpSpPr>
          <a:xfrm>
            <a:off x="4937365" y="2009639"/>
            <a:ext cx="2317270" cy="2315576"/>
            <a:chOff x="4937365" y="2009639"/>
            <a:chExt cx="2317270" cy="2315576"/>
          </a:xfrm>
        </p:grpSpPr>
        <p:sp>
          <p:nvSpPr>
            <p:cNvPr id="38" name="ValueShape1"/>
            <p:cNvSpPr/>
            <p:nvPr/>
          </p:nvSpPr>
          <p:spPr>
            <a:xfrm rot="6576035">
              <a:off x="4937365" y="2406234"/>
              <a:ext cx="1918981" cy="1918982"/>
            </a:xfrm>
            <a:prstGeom prst="arc">
              <a:avLst>
                <a:gd fmla="val 4375201" name="adj1"/>
                <a:gd fmla="val 16200000" name="adj2"/>
              </a:avLst>
            </a:prstGeom>
            <a:ln cap="rnd" w="16510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sz="1200">
                <a:latin charset="0" panose="020b0502020202020204" pitchFamily="34" typeface="Century Gothic"/>
              </a:endParaRPr>
            </a:p>
          </p:txBody>
        </p:sp>
        <p:grpSp>
          <p:nvGrpSpPr>
            <p:cNvPr id="88" name="组合 87"/>
            <p:cNvGrpSpPr/>
            <p:nvPr/>
          </p:nvGrpSpPr>
          <p:grpSpPr>
            <a:xfrm>
              <a:off x="5206952" y="2009639"/>
              <a:ext cx="2047683" cy="2032352"/>
              <a:chOff x="5206952" y="2009639"/>
              <a:chExt cx="2047683" cy="2032352"/>
            </a:xfrm>
          </p:grpSpPr>
          <p:sp>
            <p:nvSpPr>
              <p:cNvPr id="39" name="ValueBack1"/>
              <p:cNvSpPr/>
              <p:nvPr/>
            </p:nvSpPr>
            <p:spPr bwMode="auto">
              <a:xfrm>
                <a:off x="5521048" y="2990524"/>
                <a:ext cx="517625" cy="375202"/>
              </a:xfrm>
              <a:custGeom>
                <a:gdLst>
                  <a:gd fmla="*/ 353 w 486" name="T0"/>
                  <a:gd fmla="*/ 0 h 353" name="T1"/>
                  <a:gd fmla="*/ 0 w 486" name="T2"/>
                  <a:gd fmla="*/ 353 h 353" name="T3"/>
                  <a:gd fmla="*/ 30 w 486" name="T4"/>
                  <a:gd fmla="*/ 323 h 353" name="T5"/>
                  <a:gd fmla="*/ 60 w 486" name="T6"/>
                  <a:gd fmla="*/ 353 h 353" name="T7"/>
                  <a:gd fmla="*/ 60 w 486" name="T8"/>
                  <a:gd fmla="*/ 353 h 353" name="T9"/>
                  <a:gd fmla="*/ 353 w 486" name="T10"/>
                  <a:gd fmla="*/ 60 h 353" name="T11"/>
                  <a:gd fmla="*/ 443 w 486" name="T12"/>
                  <a:gd fmla="*/ 74 h 353" name="T13"/>
                  <a:gd fmla="*/ 453 w 486" name="T14"/>
                  <a:gd fmla="*/ 76 h 353" name="T15"/>
                  <a:gd fmla="*/ 481 w 486" name="T16"/>
                  <a:gd fmla="*/ 55 h 353" name="T17"/>
                  <a:gd fmla="*/ 462 w 486" name="T18"/>
                  <a:gd fmla="*/ 17 h 353" name="T19"/>
                  <a:gd fmla="*/ 353 w 486" name="T20"/>
                  <a:gd fmla="*/ 0 h 35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53" w="486">
                    <a:moveTo>
                      <a:pt x="353" y="0"/>
                    </a:moveTo>
                    <a:cubicBezTo>
                      <a:pt x="158" y="0"/>
                      <a:pt x="0" y="158"/>
                      <a:pt x="0" y="353"/>
                    </a:cubicBezTo>
                    <a:cubicBezTo>
                      <a:pt x="0" y="337"/>
                      <a:pt x="13" y="323"/>
                      <a:pt x="30" y="323"/>
                    </a:cubicBezTo>
                    <a:cubicBezTo>
                      <a:pt x="46" y="323"/>
                      <a:pt x="60" y="337"/>
                      <a:pt x="60" y="353"/>
                    </a:cubicBezTo>
                    <a:cubicBezTo>
                      <a:pt x="60" y="353"/>
                      <a:pt x="60" y="353"/>
                      <a:pt x="60" y="353"/>
                    </a:cubicBezTo>
                    <a:cubicBezTo>
                      <a:pt x="60" y="192"/>
                      <a:pt x="191" y="60"/>
                      <a:pt x="353" y="60"/>
                    </a:cubicBezTo>
                    <a:cubicBezTo>
                      <a:pt x="384" y="60"/>
                      <a:pt x="414" y="65"/>
                      <a:pt x="443" y="74"/>
                    </a:cubicBezTo>
                    <a:cubicBezTo>
                      <a:pt x="446" y="75"/>
                      <a:pt x="450" y="76"/>
                      <a:pt x="453" y="76"/>
                    </a:cubicBezTo>
                    <a:cubicBezTo>
                      <a:pt x="465" y="76"/>
                      <a:pt x="477" y="68"/>
                      <a:pt x="481" y="55"/>
                    </a:cubicBezTo>
                    <a:cubicBezTo>
                      <a:pt x="486" y="39"/>
                      <a:pt x="478" y="22"/>
                      <a:pt x="462" y="17"/>
                    </a:cubicBezTo>
                    <a:cubicBezTo>
                      <a:pt x="427" y="6"/>
                      <a:pt x="390" y="0"/>
                      <a:pt x="353" y="0"/>
                    </a:cubicBezTo>
                  </a:path>
                </a:pathLst>
              </a:custGeom>
              <a:solidFill>
                <a:schemeClr val="accent1">
                  <a:lumMod val="20000"/>
                  <a:lumOff val="80000"/>
                </a:schemeClr>
              </a:solidFill>
              <a:ln>
                <a:noFill/>
              </a:ln>
            </p:spPr>
            <p:txBody>
              <a:bodyPr anchor="ctr"/>
              <a:lstStyle/>
              <a:p>
                <a:pPr algn="ctr"/>
                <a:endParaRPr sz="1200">
                  <a:latin charset="0" panose="020b0502020202020204" pitchFamily="34" typeface="Century Gothic"/>
                </a:endParaRPr>
              </a:p>
            </p:txBody>
          </p:sp>
          <p:sp>
            <p:nvSpPr>
              <p:cNvPr id="40" name="ValueBack22"/>
              <p:cNvSpPr/>
              <p:nvPr/>
            </p:nvSpPr>
            <p:spPr bwMode="auto">
              <a:xfrm>
                <a:off x="5521048" y="3365725"/>
                <a:ext cx="375968" cy="375968"/>
              </a:xfrm>
              <a:custGeom>
                <a:gdLst>
                  <a:gd fmla="*/ 60 w 353" name="T0"/>
                  <a:gd fmla="*/ 0 h 353" name="T1"/>
                  <a:gd fmla="*/ 60 w 353" name="T2"/>
                  <a:gd fmla="*/ 0 h 353" name="T3"/>
                  <a:gd fmla="*/ 30 w 353" name="T4"/>
                  <a:gd fmla="*/ 30 h 353" name="T5"/>
                  <a:gd fmla="*/ 0 w 353" name="T6"/>
                  <a:gd fmla="*/ 0 h 353" name="T7"/>
                  <a:gd fmla="*/ 353 w 353" name="T8"/>
                  <a:gd fmla="*/ 353 h 353" name="T9"/>
                  <a:gd fmla="*/ 353 w 353" name="T10"/>
                  <a:gd fmla="*/ 353 h 353" name="T11"/>
                  <a:gd fmla="*/ 353 w 353" name="T12"/>
                  <a:gd fmla="*/ 353 h 353" name="T13"/>
                  <a:gd fmla="*/ 323 w 353" name="T14"/>
                  <a:gd fmla="*/ 323 h 353" name="T15"/>
                  <a:gd fmla="*/ 353 w 353" name="T16"/>
                  <a:gd fmla="*/ 293 h 353" name="T17"/>
                  <a:gd fmla="*/ 60 w 353" name="T18"/>
                  <a:gd fmla="*/ 0 h 35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53" w="353">
                    <a:moveTo>
                      <a:pt x="60" y="0"/>
                    </a:moveTo>
                    <a:cubicBezTo>
                      <a:pt x="60" y="0"/>
                      <a:pt x="60" y="0"/>
                      <a:pt x="60" y="0"/>
                    </a:cubicBezTo>
                    <a:cubicBezTo>
                      <a:pt x="60" y="17"/>
                      <a:pt x="46" y="30"/>
                      <a:pt x="30" y="30"/>
                    </a:cubicBezTo>
                    <a:cubicBezTo>
                      <a:pt x="13" y="30"/>
                      <a:pt x="0" y="17"/>
                      <a:pt x="0" y="0"/>
                    </a:cubicBezTo>
                    <a:cubicBezTo>
                      <a:pt x="0" y="195"/>
                      <a:pt x="158" y="353"/>
                      <a:pt x="353" y="353"/>
                    </a:cubicBezTo>
                    <a:cubicBezTo>
                      <a:pt x="353" y="353"/>
                      <a:pt x="353" y="353"/>
                      <a:pt x="353" y="353"/>
                    </a:cubicBezTo>
                    <a:cubicBezTo>
                      <a:pt x="353" y="353"/>
                      <a:pt x="353" y="353"/>
                      <a:pt x="353" y="353"/>
                    </a:cubicBezTo>
                    <a:cubicBezTo>
                      <a:pt x="336" y="353"/>
                      <a:pt x="323" y="340"/>
                      <a:pt x="323" y="323"/>
                    </a:cubicBezTo>
                    <a:cubicBezTo>
                      <a:pt x="323" y="307"/>
                      <a:pt x="336" y="293"/>
                      <a:pt x="353" y="293"/>
                    </a:cubicBezTo>
                    <a:cubicBezTo>
                      <a:pt x="191" y="293"/>
                      <a:pt x="60" y="162"/>
                      <a:pt x="60" y="0"/>
                    </a:cubicBezTo>
                  </a:path>
                </a:pathLst>
              </a:custGeom>
              <a:solidFill>
                <a:schemeClr val="accent2">
                  <a:lumMod val="60000"/>
                  <a:lumOff val="40000"/>
                </a:schemeClr>
              </a:solidFill>
              <a:ln>
                <a:noFill/>
              </a:ln>
            </p:spPr>
            <p:txBody>
              <a:bodyPr anchor="ctr"/>
              <a:lstStyle/>
              <a:p>
                <a:pPr algn="ctr"/>
                <a:endParaRPr sz="1200">
                  <a:latin charset="0" panose="020b0502020202020204" pitchFamily="34" typeface="Century Gothic"/>
                </a:endParaRPr>
              </a:p>
            </p:txBody>
          </p:sp>
          <p:sp>
            <p:nvSpPr>
              <p:cNvPr id="41" name="ValueBack2"/>
              <p:cNvSpPr/>
              <p:nvPr/>
            </p:nvSpPr>
            <p:spPr bwMode="auto">
              <a:xfrm>
                <a:off x="5521048" y="3333565"/>
                <a:ext cx="63555" cy="64320"/>
              </a:xfrm>
              <a:custGeom>
                <a:gdLst>
                  <a:gd fmla="*/ 30 w 60" name="T0"/>
                  <a:gd fmla="*/ 0 h 60" name="T1"/>
                  <a:gd fmla="*/ 0 w 60" name="T2"/>
                  <a:gd fmla="*/ 30 h 60" name="T3"/>
                  <a:gd fmla="*/ 0 w 60" name="T4"/>
                  <a:gd fmla="*/ 30 h 60" name="T5"/>
                  <a:gd fmla="*/ 0 w 60" name="T6"/>
                  <a:gd fmla="*/ 30 h 60" name="T7"/>
                  <a:gd fmla="*/ 30 w 60" name="T8"/>
                  <a:gd fmla="*/ 60 h 60" name="T9"/>
                  <a:gd fmla="*/ 60 w 60" name="T10"/>
                  <a:gd fmla="*/ 30 h 60" name="T11"/>
                  <a:gd fmla="*/ 60 w 60" name="T12"/>
                  <a:gd fmla="*/ 30 h 60" name="T13"/>
                  <a:gd fmla="*/ 60 w 60" name="T14"/>
                  <a:gd fmla="*/ 30 h 60" name="T15"/>
                  <a:gd fmla="*/ 30 w 60" name="T16"/>
                  <a:gd fmla="*/ 0 h 6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0" w="60">
                    <a:moveTo>
                      <a:pt x="30" y="0"/>
                    </a:moveTo>
                    <a:cubicBezTo>
                      <a:pt x="13" y="0"/>
                      <a:pt x="0" y="14"/>
                      <a:pt x="0" y="30"/>
                    </a:cubicBezTo>
                    <a:cubicBezTo>
                      <a:pt x="0" y="30"/>
                      <a:pt x="0" y="30"/>
                      <a:pt x="0" y="30"/>
                    </a:cubicBezTo>
                    <a:cubicBezTo>
                      <a:pt x="0" y="30"/>
                      <a:pt x="0" y="30"/>
                      <a:pt x="0" y="30"/>
                    </a:cubicBezTo>
                    <a:cubicBezTo>
                      <a:pt x="0" y="47"/>
                      <a:pt x="13" y="60"/>
                      <a:pt x="30" y="60"/>
                    </a:cubicBezTo>
                    <a:cubicBezTo>
                      <a:pt x="46" y="60"/>
                      <a:pt x="60" y="47"/>
                      <a:pt x="60" y="30"/>
                    </a:cubicBezTo>
                    <a:cubicBezTo>
                      <a:pt x="60" y="30"/>
                      <a:pt x="60" y="30"/>
                      <a:pt x="60" y="30"/>
                    </a:cubicBezTo>
                    <a:cubicBezTo>
                      <a:pt x="60" y="30"/>
                      <a:pt x="60" y="30"/>
                      <a:pt x="60" y="30"/>
                    </a:cubicBezTo>
                    <a:cubicBezTo>
                      <a:pt x="60" y="14"/>
                      <a:pt x="46" y="0"/>
                      <a:pt x="30" y="0"/>
                    </a:cubicBezTo>
                  </a:path>
                </a:pathLst>
              </a:custGeom>
              <a:solidFill>
                <a:schemeClr val="accent1">
                  <a:lumMod val="60000"/>
                  <a:lumOff val="40000"/>
                </a:schemeClr>
              </a:solidFill>
              <a:ln w="9525">
                <a:solidFill>
                  <a:schemeClr val="bg1"/>
                </a:solidFill>
                <a:round/>
              </a:ln>
            </p:spPr>
            <p:txBody>
              <a:bodyPr anchor="ctr"/>
              <a:lstStyle/>
              <a:p>
                <a:pPr algn="ctr"/>
                <a:endParaRPr sz="1200">
                  <a:latin charset="0" panose="020b0502020202020204" pitchFamily="34" typeface="Century Gothic"/>
                </a:endParaRPr>
              </a:p>
            </p:txBody>
          </p:sp>
          <p:sp>
            <p:nvSpPr>
              <p:cNvPr id="42" name="ValueBack2"/>
              <p:cNvSpPr/>
              <p:nvPr/>
            </p:nvSpPr>
            <p:spPr bwMode="auto">
              <a:xfrm>
                <a:off x="5897017" y="3224068"/>
                <a:ext cx="375968" cy="517626"/>
              </a:xfrm>
              <a:custGeom>
                <a:gdLst>
                  <a:gd fmla="*/ 307 w 353" name="T0"/>
                  <a:gd fmla="*/ 0 h 486" name="T1"/>
                  <a:gd fmla="*/ 297 w 353" name="T2"/>
                  <a:gd fmla="*/ 2 h 486" name="T3"/>
                  <a:gd fmla="*/ 278 w 353" name="T4"/>
                  <a:gd fmla="*/ 40 h 486" name="T5"/>
                  <a:gd fmla="*/ 293 w 353" name="T6"/>
                  <a:gd fmla="*/ 133 h 486" name="T7"/>
                  <a:gd fmla="*/ 0 w 353" name="T8"/>
                  <a:gd fmla="*/ 426 h 486" name="T9"/>
                  <a:gd fmla="*/ 0 w 353" name="T10"/>
                  <a:gd fmla="*/ 426 h 486" name="T11"/>
                  <a:gd fmla="*/ 0 w 353" name="T12"/>
                  <a:gd fmla="*/ 426 h 486" name="T13"/>
                  <a:gd fmla="*/ 30 w 353" name="T14"/>
                  <a:gd fmla="*/ 456 h 486" name="T15"/>
                  <a:gd fmla="*/ 0 w 353" name="T16"/>
                  <a:gd fmla="*/ 486 h 486" name="T17"/>
                  <a:gd fmla="*/ 353 w 353" name="T18"/>
                  <a:gd fmla="*/ 133 h 486" name="T19"/>
                  <a:gd fmla="*/ 335 w 353" name="T20"/>
                  <a:gd fmla="*/ 21 h 486" name="T21"/>
                  <a:gd fmla="*/ 307 w 353" name="T22"/>
                  <a:gd fmla="*/ 0 h 48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86" w="353">
                    <a:moveTo>
                      <a:pt x="307" y="0"/>
                    </a:moveTo>
                    <a:cubicBezTo>
                      <a:pt x="303" y="0"/>
                      <a:pt x="300" y="1"/>
                      <a:pt x="297" y="2"/>
                    </a:cubicBezTo>
                    <a:cubicBezTo>
                      <a:pt x="281" y="7"/>
                      <a:pt x="273" y="24"/>
                      <a:pt x="278" y="40"/>
                    </a:cubicBezTo>
                    <a:cubicBezTo>
                      <a:pt x="288" y="70"/>
                      <a:pt x="293" y="101"/>
                      <a:pt x="293" y="133"/>
                    </a:cubicBezTo>
                    <a:cubicBezTo>
                      <a:pt x="293" y="295"/>
                      <a:pt x="162" y="426"/>
                      <a:pt x="0" y="426"/>
                    </a:cubicBezTo>
                    <a:cubicBezTo>
                      <a:pt x="0" y="426"/>
                      <a:pt x="0" y="426"/>
                      <a:pt x="0" y="426"/>
                    </a:cubicBezTo>
                    <a:cubicBezTo>
                      <a:pt x="0" y="426"/>
                      <a:pt x="0" y="426"/>
                      <a:pt x="0" y="426"/>
                    </a:cubicBezTo>
                    <a:cubicBezTo>
                      <a:pt x="17" y="426"/>
                      <a:pt x="30" y="440"/>
                      <a:pt x="30" y="456"/>
                    </a:cubicBezTo>
                    <a:cubicBezTo>
                      <a:pt x="30" y="473"/>
                      <a:pt x="17" y="486"/>
                      <a:pt x="0" y="486"/>
                    </a:cubicBezTo>
                    <a:cubicBezTo>
                      <a:pt x="195" y="486"/>
                      <a:pt x="353" y="328"/>
                      <a:pt x="353" y="133"/>
                    </a:cubicBezTo>
                    <a:cubicBezTo>
                      <a:pt x="353" y="95"/>
                      <a:pt x="347" y="57"/>
                      <a:pt x="335" y="21"/>
                    </a:cubicBezTo>
                    <a:cubicBezTo>
                      <a:pt x="331" y="8"/>
                      <a:pt x="319" y="0"/>
                      <a:pt x="307" y="0"/>
                    </a:cubicBezTo>
                  </a:path>
                </a:pathLst>
              </a:custGeom>
              <a:solidFill>
                <a:schemeClr val="accent2"/>
              </a:solidFill>
              <a:ln w="9525">
                <a:noFill/>
                <a:round/>
              </a:ln>
            </p:spPr>
            <p:txBody>
              <a:bodyPr anchor="ctr"/>
              <a:lstStyle/>
              <a:p>
                <a:pPr algn="ctr"/>
                <a:endParaRPr sz="1200">
                  <a:latin charset="0" panose="020b0502020202020204" pitchFamily="34" typeface="Century Gothic"/>
                </a:endParaRPr>
              </a:p>
            </p:txBody>
          </p:sp>
          <p:sp>
            <p:nvSpPr>
              <p:cNvPr id="62" name="ValueBack1"/>
              <p:cNvSpPr/>
              <p:nvPr/>
            </p:nvSpPr>
            <p:spPr bwMode="auto">
              <a:xfrm>
                <a:off x="5864856" y="3677373"/>
                <a:ext cx="64320" cy="64320"/>
              </a:xfrm>
              <a:custGeom>
                <a:gdLst>
                  <a:gd fmla="*/ 30 w 60" name="T0"/>
                  <a:gd fmla="*/ 0 h 60" name="T1"/>
                  <a:gd fmla="*/ 0 w 60" name="T2"/>
                  <a:gd fmla="*/ 30 h 60" name="T3"/>
                  <a:gd fmla="*/ 30 w 60" name="T4"/>
                  <a:gd fmla="*/ 60 h 60" name="T5"/>
                  <a:gd fmla="*/ 30 w 60" name="T6"/>
                  <a:gd fmla="*/ 60 h 60" name="T7"/>
                  <a:gd fmla="*/ 60 w 60" name="T8"/>
                  <a:gd fmla="*/ 30 h 60" name="T9"/>
                  <a:gd fmla="*/ 30 w 60" name="T10"/>
                  <a:gd fmla="*/ 0 h 60" name="T11"/>
                  <a:gd fmla="*/ 30 w 60" name="T12"/>
                  <a:gd fmla="*/ 0 h 60" name="T13"/>
                </a:gdLst>
                <a:cxnLst>
                  <a:cxn ang="0">
                    <a:pos x="T0" y="T1"/>
                  </a:cxn>
                  <a:cxn ang="0">
                    <a:pos x="T2" y="T3"/>
                  </a:cxn>
                  <a:cxn ang="0">
                    <a:pos x="T4" y="T5"/>
                  </a:cxn>
                  <a:cxn ang="0">
                    <a:pos x="T6" y="T7"/>
                  </a:cxn>
                  <a:cxn ang="0">
                    <a:pos x="T8" y="T9"/>
                  </a:cxn>
                  <a:cxn ang="0">
                    <a:pos x="T10" y="T11"/>
                  </a:cxn>
                  <a:cxn ang="0">
                    <a:pos x="T12" y="T13"/>
                  </a:cxn>
                </a:cxnLst>
                <a:rect b="b" l="0" r="r" t="0"/>
                <a:pathLst>
                  <a:path h="60" w="60">
                    <a:moveTo>
                      <a:pt x="30" y="0"/>
                    </a:moveTo>
                    <a:cubicBezTo>
                      <a:pt x="13" y="0"/>
                      <a:pt x="0" y="14"/>
                      <a:pt x="0" y="30"/>
                    </a:cubicBezTo>
                    <a:cubicBezTo>
                      <a:pt x="0" y="47"/>
                      <a:pt x="13" y="60"/>
                      <a:pt x="30" y="60"/>
                    </a:cubicBezTo>
                    <a:cubicBezTo>
                      <a:pt x="30" y="60"/>
                      <a:pt x="30" y="60"/>
                      <a:pt x="30" y="60"/>
                    </a:cubicBezTo>
                    <a:cubicBezTo>
                      <a:pt x="47" y="60"/>
                      <a:pt x="60" y="47"/>
                      <a:pt x="60" y="30"/>
                    </a:cubicBezTo>
                    <a:cubicBezTo>
                      <a:pt x="60" y="14"/>
                      <a:pt x="47" y="0"/>
                      <a:pt x="30" y="0"/>
                    </a:cubicBezTo>
                    <a:cubicBezTo>
                      <a:pt x="30" y="0"/>
                      <a:pt x="30" y="0"/>
                      <a:pt x="30" y="0"/>
                    </a:cubicBezTo>
                  </a:path>
                </a:pathLst>
              </a:custGeom>
              <a:solidFill>
                <a:schemeClr val="accent1"/>
              </a:solidFill>
              <a:ln w="9525">
                <a:solidFill>
                  <a:schemeClr val="bg1"/>
                </a:solidFill>
                <a:round/>
              </a:ln>
            </p:spPr>
            <p:txBody>
              <a:bodyPr anchor="ctr"/>
              <a:lstStyle/>
              <a:p>
                <a:pPr algn="ctr"/>
                <a:endParaRPr sz="1200">
                  <a:latin charset="0" panose="020b0502020202020204" pitchFamily="34" typeface="Century Gothic"/>
                </a:endParaRPr>
              </a:p>
            </p:txBody>
          </p:sp>
          <p:sp>
            <p:nvSpPr>
              <p:cNvPr id="63" name="ExtraShape1"/>
              <p:cNvSpPr/>
              <p:nvPr/>
            </p:nvSpPr>
            <p:spPr bwMode="auto">
              <a:xfrm>
                <a:off x="6556300" y="2240120"/>
                <a:ext cx="473214" cy="467854"/>
              </a:xfrm>
              <a:custGeom>
                <a:gdLst>
                  <a:gd fmla="*/ 389 w 444" name="T0"/>
                  <a:gd fmla="*/ 0 h 440" name="T1"/>
                  <a:gd fmla="*/ 354 w 444" name="T2"/>
                  <a:gd fmla="*/ 15 h 440" name="T3"/>
                  <a:gd fmla="*/ 0 w 444" name="T4"/>
                  <a:gd fmla="*/ 369 h 440" name="T5"/>
                  <a:gd fmla="*/ 35 w 444" name="T6"/>
                  <a:gd fmla="*/ 354 h 440" name="T7"/>
                  <a:gd fmla="*/ 70 w 444" name="T8"/>
                  <a:gd fmla="*/ 369 h 440" name="T9"/>
                  <a:gd fmla="*/ 70 w 444" name="T10"/>
                  <a:gd fmla="*/ 440 h 440" name="T11"/>
                  <a:gd fmla="*/ 70 w 444" name="T12"/>
                  <a:gd fmla="*/ 440 h 440" name="T13"/>
                  <a:gd fmla="*/ 70 w 444" name="T14"/>
                  <a:gd fmla="*/ 440 h 440" name="T15"/>
                  <a:gd fmla="*/ 424 w 444" name="T16"/>
                  <a:gd fmla="*/ 86 h 440" name="T17"/>
                  <a:gd fmla="*/ 424 w 444" name="T18"/>
                  <a:gd fmla="*/ 15 h 440" name="T19"/>
                  <a:gd fmla="*/ 389 w 444" name="T20"/>
                  <a:gd fmla="*/ 0 h 44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40" w="443">
                    <a:moveTo>
                      <a:pt x="389" y="0"/>
                    </a:moveTo>
                    <a:cubicBezTo>
                      <a:pt x="376" y="0"/>
                      <a:pt x="363" y="5"/>
                      <a:pt x="354" y="15"/>
                    </a:cubicBezTo>
                    <a:cubicBezTo>
                      <a:pt x="0" y="369"/>
                      <a:pt x="0" y="369"/>
                      <a:pt x="0" y="369"/>
                    </a:cubicBezTo>
                    <a:cubicBezTo>
                      <a:pt x="9" y="359"/>
                      <a:pt x="22" y="354"/>
                      <a:pt x="35" y="354"/>
                    </a:cubicBezTo>
                    <a:cubicBezTo>
                      <a:pt x="48" y="354"/>
                      <a:pt x="61" y="359"/>
                      <a:pt x="70" y="369"/>
                    </a:cubicBezTo>
                    <a:cubicBezTo>
                      <a:pt x="90" y="388"/>
                      <a:pt x="90" y="420"/>
                      <a:pt x="70" y="440"/>
                    </a:cubicBezTo>
                    <a:cubicBezTo>
                      <a:pt x="70" y="440"/>
                      <a:pt x="70" y="440"/>
                      <a:pt x="70" y="440"/>
                    </a:cubicBezTo>
                    <a:cubicBezTo>
                      <a:pt x="70" y="440"/>
                      <a:pt x="70" y="440"/>
                      <a:pt x="70" y="440"/>
                    </a:cubicBezTo>
                    <a:cubicBezTo>
                      <a:pt x="424" y="86"/>
                      <a:pt x="424" y="86"/>
                      <a:pt x="424" y="86"/>
                    </a:cubicBezTo>
                    <a:cubicBezTo>
                      <a:pt x="444" y="66"/>
                      <a:pt x="444" y="34"/>
                      <a:pt x="424" y="15"/>
                    </a:cubicBezTo>
                    <a:cubicBezTo>
                      <a:pt x="415" y="5"/>
                      <a:pt x="402" y="0"/>
                      <a:pt x="389" y="0"/>
                    </a:cubicBezTo>
                  </a:path>
                </a:pathLst>
              </a:custGeom>
              <a:solidFill>
                <a:schemeClr val="accent1">
                  <a:lumMod val="75000"/>
                </a:schemeClr>
              </a:solidFill>
              <a:ln>
                <a:noFill/>
              </a:ln>
            </p:spPr>
            <p:txBody>
              <a:bodyPr anchor="ctr"/>
              <a:lstStyle/>
              <a:p>
                <a:pPr algn="ctr"/>
                <a:endParaRPr sz="1200">
                  <a:latin charset="0" panose="020b0502020202020204" pitchFamily="34" typeface="Century Gothic"/>
                </a:endParaRPr>
              </a:p>
            </p:txBody>
          </p:sp>
          <p:sp>
            <p:nvSpPr>
              <p:cNvPr id="64" name="ExtraShape2"/>
              <p:cNvSpPr/>
              <p:nvPr/>
            </p:nvSpPr>
            <p:spPr bwMode="auto">
              <a:xfrm>
                <a:off x="5838056" y="2632934"/>
                <a:ext cx="793284" cy="786393"/>
              </a:xfrm>
              <a:custGeom>
                <a:gdLst>
                  <a:gd fmla="*/ 674 w 744" name="T0"/>
                  <a:gd fmla="*/ 0 h 739" name="T1"/>
                  <a:gd fmla="*/ 674 w 744" name="T2"/>
                  <a:gd fmla="*/ 0 h 739" name="T3"/>
                  <a:gd fmla="*/ 20 w 744" name="T4"/>
                  <a:gd fmla="*/ 654 h 739" name="T5"/>
                  <a:gd fmla="*/ 20 w 744" name="T6"/>
                  <a:gd fmla="*/ 725 h 739" name="T7"/>
                  <a:gd fmla="*/ 55 w 744" name="T8"/>
                  <a:gd fmla="*/ 739 h 739" name="T9"/>
                  <a:gd fmla="*/ 90 w 744" name="T10"/>
                  <a:gd fmla="*/ 725 h 739" name="T11"/>
                  <a:gd fmla="*/ 744 w 744" name="T12"/>
                  <a:gd fmla="*/ 71 h 739" name="T13"/>
                  <a:gd fmla="*/ 709 w 744" name="T14"/>
                  <a:gd fmla="*/ 85 h 739" name="T15"/>
                  <a:gd fmla="*/ 674 w 744" name="T16"/>
                  <a:gd fmla="*/ 71 h 739" name="T17"/>
                  <a:gd fmla="*/ 674 w 744" name="T18"/>
                  <a:gd fmla="*/ 0 h 739" name="T19"/>
                  <a:gd fmla="*/ 674 w 744" name="T20"/>
                  <a:gd fmla="*/ 0 h 73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39" w="744">
                    <a:moveTo>
                      <a:pt x="674" y="0"/>
                    </a:moveTo>
                    <a:cubicBezTo>
                      <a:pt x="674" y="0"/>
                      <a:pt x="674" y="0"/>
                      <a:pt x="674" y="0"/>
                    </a:cubicBezTo>
                    <a:cubicBezTo>
                      <a:pt x="20" y="654"/>
                      <a:pt x="20" y="654"/>
                      <a:pt x="20" y="654"/>
                    </a:cubicBezTo>
                    <a:cubicBezTo>
                      <a:pt x="0" y="673"/>
                      <a:pt x="0" y="705"/>
                      <a:pt x="20" y="725"/>
                    </a:cubicBezTo>
                    <a:cubicBezTo>
                      <a:pt x="29" y="734"/>
                      <a:pt x="42" y="739"/>
                      <a:pt x="55" y="739"/>
                    </a:cubicBezTo>
                    <a:cubicBezTo>
                      <a:pt x="68" y="739"/>
                      <a:pt x="81" y="734"/>
                      <a:pt x="90" y="725"/>
                    </a:cubicBezTo>
                    <a:cubicBezTo>
                      <a:pt x="744" y="71"/>
                      <a:pt x="744" y="71"/>
                      <a:pt x="744" y="71"/>
                    </a:cubicBezTo>
                    <a:cubicBezTo>
                      <a:pt x="735" y="80"/>
                      <a:pt x="722" y="85"/>
                      <a:pt x="709" y="85"/>
                    </a:cubicBezTo>
                    <a:cubicBezTo>
                      <a:pt x="696" y="85"/>
                      <a:pt x="683" y="80"/>
                      <a:pt x="674" y="71"/>
                    </a:cubicBezTo>
                    <a:cubicBezTo>
                      <a:pt x="654" y="51"/>
                      <a:pt x="654" y="19"/>
                      <a:pt x="674" y="0"/>
                    </a:cubicBezTo>
                    <a:cubicBezTo>
                      <a:pt x="674" y="0"/>
                      <a:pt x="674" y="0"/>
                      <a:pt x="674" y="0"/>
                    </a:cubicBezTo>
                  </a:path>
                </a:pathLst>
              </a:custGeom>
              <a:solidFill>
                <a:schemeClr val="accent1">
                  <a:lumMod val="40000"/>
                  <a:lumOff val="60000"/>
                </a:schemeClr>
              </a:solidFill>
              <a:ln>
                <a:noFill/>
              </a:ln>
            </p:spPr>
            <p:txBody>
              <a:bodyPr anchor="ctr"/>
              <a:lstStyle/>
              <a:p>
                <a:pPr algn="ctr"/>
                <a:endParaRPr sz="1200">
                  <a:latin charset="0" panose="020b0502020202020204" pitchFamily="34" typeface="Century Gothic"/>
                </a:endParaRPr>
              </a:p>
            </p:txBody>
          </p:sp>
          <p:sp>
            <p:nvSpPr>
              <p:cNvPr id="65" name="ExtraShape3"/>
              <p:cNvSpPr/>
              <p:nvPr/>
            </p:nvSpPr>
            <p:spPr bwMode="auto">
              <a:xfrm>
                <a:off x="6535626" y="2616853"/>
                <a:ext cx="117155" cy="106435"/>
              </a:xfrm>
              <a:custGeom>
                <a:gdLst>
                  <a:gd fmla="*/ 55 w 110" name="T0"/>
                  <a:gd fmla="*/ 0 h 100" name="T1"/>
                  <a:gd fmla="*/ 20 w 110" name="T2"/>
                  <a:gd fmla="*/ 15 h 100" name="T3"/>
                  <a:gd fmla="*/ 20 w 110" name="T4"/>
                  <a:gd fmla="*/ 15 h 100" name="T5"/>
                  <a:gd fmla="*/ 20 w 110" name="T6"/>
                  <a:gd fmla="*/ 86 h 100" name="T7"/>
                  <a:gd fmla="*/ 55 w 110" name="T8"/>
                  <a:gd fmla="*/ 100 h 100" name="T9"/>
                  <a:gd fmla="*/ 90 w 110" name="T10"/>
                  <a:gd fmla="*/ 86 h 100" name="T11"/>
                  <a:gd fmla="*/ 90 w 110" name="T12"/>
                  <a:gd fmla="*/ 86 h 100" name="T13"/>
                  <a:gd fmla="*/ 90 w 110" name="T14"/>
                  <a:gd fmla="*/ 15 h 100" name="T15"/>
                  <a:gd fmla="*/ 55 w 110" name="T16"/>
                  <a:gd fmla="*/ 0 h 10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0" w="110">
                    <a:moveTo>
                      <a:pt x="55" y="0"/>
                    </a:moveTo>
                    <a:cubicBezTo>
                      <a:pt x="42" y="0"/>
                      <a:pt x="29" y="5"/>
                      <a:pt x="20" y="15"/>
                    </a:cubicBezTo>
                    <a:cubicBezTo>
                      <a:pt x="20" y="15"/>
                      <a:pt x="20" y="15"/>
                      <a:pt x="20" y="15"/>
                    </a:cubicBezTo>
                    <a:cubicBezTo>
                      <a:pt x="0" y="34"/>
                      <a:pt x="0" y="66"/>
                      <a:pt x="20" y="86"/>
                    </a:cubicBezTo>
                    <a:cubicBezTo>
                      <a:pt x="29" y="95"/>
                      <a:pt x="42" y="100"/>
                      <a:pt x="55" y="100"/>
                    </a:cubicBezTo>
                    <a:cubicBezTo>
                      <a:pt x="68" y="100"/>
                      <a:pt x="81" y="95"/>
                      <a:pt x="90" y="86"/>
                    </a:cubicBezTo>
                    <a:cubicBezTo>
                      <a:pt x="90" y="86"/>
                      <a:pt x="90" y="86"/>
                      <a:pt x="90" y="86"/>
                    </a:cubicBezTo>
                    <a:cubicBezTo>
                      <a:pt x="110" y="66"/>
                      <a:pt x="110" y="34"/>
                      <a:pt x="90" y="15"/>
                    </a:cubicBezTo>
                    <a:cubicBezTo>
                      <a:pt x="81" y="5"/>
                      <a:pt x="68" y="0"/>
                      <a:pt x="55" y="0"/>
                    </a:cubicBezTo>
                  </a:path>
                </a:pathLst>
              </a:custGeom>
              <a:solidFill>
                <a:schemeClr val="accent1">
                  <a:lumMod val="20000"/>
                  <a:lumOff val="80000"/>
                </a:schemeClr>
              </a:solidFill>
              <a:ln>
                <a:noFill/>
              </a:ln>
            </p:spPr>
            <p:txBody>
              <a:bodyPr anchor="ctr"/>
              <a:lstStyle/>
              <a:p>
                <a:pPr algn="ctr"/>
                <a:endParaRPr sz="1200">
                  <a:latin charset="0" panose="020b0502020202020204" pitchFamily="34" typeface="Century Gothic"/>
                </a:endParaRPr>
              </a:p>
            </p:txBody>
          </p:sp>
          <p:sp>
            <p:nvSpPr>
              <p:cNvPr id="66" name="ExtraShape4"/>
              <p:cNvSpPr/>
              <p:nvPr/>
            </p:nvSpPr>
            <p:spPr bwMode="auto">
              <a:xfrm>
                <a:off x="6794438" y="2009639"/>
                <a:ext cx="63555" cy="315475"/>
              </a:xfrm>
              <a:custGeom>
                <a:gdLst>
                  <a:gd fmla="*/ 30 w 60" name="T0"/>
                  <a:gd fmla="*/ 0 h 296" name="T1"/>
                  <a:gd fmla="*/ 0 w 60" name="T2"/>
                  <a:gd fmla="*/ 30 h 296" name="T3"/>
                  <a:gd fmla="*/ 0 w 60" name="T4"/>
                  <a:gd fmla="*/ 266 h 296" name="T5"/>
                  <a:gd fmla="*/ 30 w 60" name="T6"/>
                  <a:gd fmla="*/ 296 h 296" name="T7"/>
                  <a:gd fmla="*/ 60 w 60" name="T8"/>
                  <a:gd fmla="*/ 266 h 296" name="T9"/>
                  <a:gd fmla="*/ 60 w 60" name="T10"/>
                  <a:gd fmla="*/ 30 h 296" name="T11"/>
                  <a:gd fmla="*/ 30 w 60" name="T12"/>
                  <a:gd fmla="*/ 0 h 296" name="T13"/>
                </a:gdLst>
                <a:cxnLst>
                  <a:cxn ang="0">
                    <a:pos x="T0" y="T1"/>
                  </a:cxn>
                  <a:cxn ang="0">
                    <a:pos x="T2" y="T3"/>
                  </a:cxn>
                  <a:cxn ang="0">
                    <a:pos x="T4" y="T5"/>
                  </a:cxn>
                  <a:cxn ang="0">
                    <a:pos x="T6" y="T7"/>
                  </a:cxn>
                  <a:cxn ang="0">
                    <a:pos x="T8" y="T9"/>
                  </a:cxn>
                  <a:cxn ang="0">
                    <a:pos x="T10" y="T11"/>
                  </a:cxn>
                  <a:cxn ang="0">
                    <a:pos x="T12" y="T13"/>
                  </a:cxn>
                </a:cxnLst>
                <a:rect b="b" l="0" r="r" t="0"/>
                <a:pathLst>
                  <a:path h="296" w="60">
                    <a:moveTo>
                      <a:pt x="30" y="0"/>
                    </a:moveTo>
                    <a:cubicBezTo>
                      <a:pt x="13" y="0"/>
                      <a:pt x="0" y="14"/>
                      <a:pt x="0" y="30"/>
                    </a:cubicBezTo>
                    <a:cubicBezTo>
                      <a:pt x="0" y="266"/>
                      <a:pt x="0" y="266"/>
                      <a:pt x="0" y="266"/>
                    </a:cubicBezTo>
                    <a:cubicBezTo>
                      <a:pt x="0" y="283"/>
                      <a:pt x="13" y="296"/>
                      <a:pt x="30" y="296"/>
                    </a:cubicBezTo>
                    <a:cubicBezTo>
                      <a:pt x="47" y="296"/>
                      <a:pt x="60" y="283"/>
                      <a:pt x="60" y="266"/>
                    </a:cubicBezTo>
                    <a:cubicBezTo>
                      <a:pt x="60" y="30"/>
                      <a:pt x="60" y="30"/>
                      <a:pt x="60" y="30"/>
                    </a:cubicBezTo>
                    <a:cubicBezTo>
                      <a:pt x="60" y="14"/>
                      <a:pt x="47" y="0"/>
                      <a:pt x="30" y="0"/>
                    </a:cubicBezTo>
                  </a:path>
                </a:pathLst>
              </a:custGeom>
              <a:solidFill>
                <a:schemeClr val="accent1">
                  <a:lumMod val="20000"/>
                  <a:lumOff val="80000"/>
                </a:schemeClr>
              </a:solidFill>
              <a:ln>
                <a:noFill/>
              </a:ln>
            </p:spPr>
            <p:txBody>
              <a:bodyPr anchor="ctr"/>
              <a:lstStyle/>
              <a:p>
                <a:pPr algn="ctr"/>
                <a:endParaRPr sz="1200">
                  <a:latin charset="0" panose="020b0502020202020204" pitchFamily="34" typeface="Century Gothic"/>
                </a:endParaRPr>
              </a:p>
            </p:txBody>
          </p:sp>
          <p:sp>
            <p:nvSpPr>
              <p:cNvPr id="67" name="ExtraShape5"/>
              <p:cNvSpPr/>
              <p:nvPr/>
            </p:nvSpPr>
            <p:spPr bwMode="auto">
              <a:xfrm>
                <a:off x="6707912" y="2096165"/>
                <a:ext cx="64320" cy="314710"/>
              </a:xfrm>
              <a:custGeom>
                <a:gdLst>
                  <a:gd fmla="*/ 30 w 60" name="T0"/>
                  <a:gd fmla="*/ 0 h 296" name="T1"/>
                  <a:gd fmla="*/ 0 w 60" name="T2"/>
                  <a:gd fmla="*/ 30 h 296" name="T3"/>
                  <a:gd fmla="*/ 0 w 60" name="T4"/>
                  <a:gd fmla="*/ 266 h 296" name="T5"/>
                  <a:gd fmla="*/ 30 w 60" name="T6"/>
                  <a:gd fmla="*/ 296 h 296" name="T7"/>
                  <a:gd fmla="*/ 60 w 60" name="T8"/>
                  <a:gd fmla="*/ 266 h 296" name="T9"/>
                  <a:gd fmla="*/ 60 w 60" name="T10"/>
                  <a:gd fmla="*/ 30 h 296" name="T11"/>
                  <a:gd fmla="*/ 30 w 60" name="T12"/>
                  <a:gd fmla="*/ 0 h 296" name="T13"/>
                </a:gdLst>
                <a:cxnLst>
                  <a:cxn ang="0">
                    <a:pos x="T0" y="T1"/>
                  </a:cxn>
                  <a:cxn ang="0">
                    <a:pos x="T2" y="T3"/>
                  </a:cxn>
                  <a:cxn ang="0">
                    <a:pos x="T4" y="T5"/>
                  </a:cxn>
                  <a:cxn ang="0">
                    <a:pos x="T6" y="T7"/>
                  </a:cxn>
                  <a:cxn ang="0">
                    <a:pos x="T8" y="T9"/>
                  </a:cxn>
                  <a:cxn ang="0">
                    <a:pos x="T10" y="T11"/>
                  </a:cxn>
                  <a:cxn ang="0">
                    <a:pos x="T12" y="T13"/>
                  </a:cxn>
                </a:cxnLst>
                <a:rect b="b" l="0" r="r" t="0"/>
                <a:pathLst>
                  <a:path h="296" w="60">
                    <a:moveTo>
                      <a:pt x="30" y="0"/>
                    </a:moveTo>
                    <a:cubicBezTo>
                      <a:pt x="13" y="0"/>
                      <a:pt x="0" y="14"/>
                      <a:pt x="0" y="30"/>
                    </a:cubicBezTo>
                    <a:cubicBezTo>
                      <a:pt x="0" y="266"/>
                      <a:pt x="0" y="266"/>
                      <a:pt x="0" y="266"/>
                    </a:cubicBezTo>
                    <a:cubicBezTo>
                      <a:pt x="0" y="283"/>
                      <a:pt x="13" y="296"/>
                      <a:pt x="30" y="296"/>
                    </a:cubicBezTo>
                    <a:cubicBezTo>
                      <a:pt x="47" y="296"/>
                      <a:pt x="60" y="283"/>
                      <a:pt x="60" y="266"/>
                    </a:cubicBezTo>
                    <a:cubicBezTo>
                      <a:pt x="60" y="30"/>
                      <a:pt x="60" y="30"/>
                      <a:pt x="60" y="30"/>
                    </a:cubicBezTo>
                    <a:cubicBezTo>
                      <a:pt x="60" y="14"/>
                      <a:pt x="47" y="0"/>
                      <a:pt x="30" y="0"/>
                    </a:cubicBezTo>
                  </a:path>
                </a:pathLst>
              </a:custGeom>
              <a:solidFill>
                <a:schemeClr val="accent1">
                  <a:lumMod val="60000"/>
                  <a:lumOff val="40000"/>
                </a:schemeClr>
              </a:solidFill>
              <a:ln>
                <a:noFill/>
              </a:ln>
            </p:spPr>
            <p:txBody>
              <a:bodyPr anchor="ctr"/>
              <a:lstStyle/>
              <a:p>
                <a:pPr algn="ctr"/>
                <a:endParaRPr sz="1200">
                  <a:latin charset="0" panose="020b0502020202020204" pitchFamily="34" typeface="Century Gothic"/>
                </a:endParaRPr>
              </a:p>
            </p:txBody>
          </p:sp>
          <p:sp>
            <p:nvSpPr>
              <p:cNvPr id="68" name="ExtraShape6"/>
              <p:cNvSpPr/>
              <p:nvPr/>
            </p:nvSpPr>
            <p:spPr bwMode="auto">
              <a:xfrm>
                <a:off x="6621386" y="2182691"/>
                <a:ext cx="64320" cy="314710"/>
              </a:xfrm>
              <a:custGeom>
                <a:gdLst>
                  <a:gd fmla="*/ 30 w 60" name="T0"/>
                  <a:gd fmla="*/ 0 h 296" name="T1"/>
                  <a:gd fmla="*/ 0 w 60" name="T2"/>
                  <a:gd fmla="*/ 30 h 296" name="T3"/>
                  <a:gd fmla="*/ 0 w 60" name="T4"/>
                  <a:gd fmla="*/ 266 h 296" name="T5"/>
                  <a:gd fmla="*/ 30 w 60" name="T6"/>
                  <a:gd fmla="*/ 296 h 296" name="T7"/>
                  <a:gd fmla="*/ 60 w 60" name="T8"/>
                  <a:gd fmla="*/ 266 h 296" name="T9"/>
                  <a:gd fmla="*/ 60 w 60" name="T10"/>
                  <a:gd fmla="*/ 30 h 296" name="T11"/>
                  <a:gd fmla="*/ 30 w 60" name="T12"/>
                  <a:gd fmla="*/ 0 h 296" name="T13"/>
                </a:gdLst>
                <a:cxnLst>
                  <a:cxn ang="0">
                    <a:pos x="T0" y="T1"/>
                  </a:cxn>
                  <a:cxn ang="0">
                    <a:pos x="T2" y="T3"/>
                  </a:cxn>
                  <a:cxn ang="0">
                    <a:pos x="T4" y="T5"/>
                  </a:cxn>
                  <a:cxn ang="0">
                    <a:pos x="T6" y="T7"/>
                  </a:cxn>
                  <a:cxn ang="0">
                    <a:pos x="T8" y="T9"/>
                  </a:cxn>
                  <a:cxn ang="0">
                    <a:pos x="T10" y="T11"/>
                  </a:cxn>
                  <a:cxn ang="0">
                    <a:pos x="T12" y="T13"/>
                  </a:cxn>
                </a:cxnLst>
                <a:rect b="b" l="0" r="r" t="0"/>
                <a:pathLst>
                  <a:path h="296" w="60">
                    <a:moveTo>
                      <a:pt x="30" y="0"/>
                    </a:moveTo>
                    <a:cubicBezTo>
                      <a:pt x="13" y="0"/>
                      <a:pt x="0" y="14"/>
                      <a:pt x="0" y="30"/>
                    </a:cubicBezTo>
                    <a:cubicBezTo>
                      <a:pt x="0" y="266"/>
                      <a:pt x="0" y="266"/>
                      <a:pt x="0" y="266"/>
                    </a:cubicBezTo>
                    <a:cubicBezTo>
                      <a:pt x="0" y="283"/>
                      <a:pt x="13" y="296"/>
                      <a:pt x="30" y="296"/>
                    </a:cubicBezTo>
                    <a:cubicBezTo>
                      <a:pt x="47" y="296"/>
                      <a:pt x="60" y="283"/>
                      <a:pt x="60" y="266"/>
                    </a:cubicBezTo>
                    <a:cubicBezTo>
                      <a:pt x="60" y="30"/>
                      <a:pt x="60" y="30"/>
                      <a:pt x="60" y="30"/>
                    </a:cubicBezTo>
                    <a:cubicBezTo>
                      <a:pt x="60" y="14"/>
                      <a:pt x="47" y="0"/>
                      <a:pt x="30" y="0"/>
                    </a:cubicBezTo>
                  </a:path>
                </a:pathLst>
              </a:custGeom>
              <a:solidFill>
                <a:schemeClr val="accent2"/>
              </a:solidFill>
              <a:ln>
                <a:noFill/>
              </a:ln>
            </p:spPr>
            <p:txBody>
              <a:bodyPr anchor="ctr"/>
              <a:lstStyle/>
              <a:p>
                <a:pPr algn="ctr"/>
                <a:endParaRPr sz="1200">
                  <a:latin charset="0" panose="020b0502020202020204" pitchFamily="34" typeface="Century Gothic"/>
                </a:endParaRPr>
              </a:p>
            </p:txBody>
          </p:sp>
          <p:sp>
            <p:nvSpPr>
              <p:cNvPr id="69" name="ExtraShape7"/>
              <p:cNvSpPr/>
              <p:nvPr/>
            </p:nvSpPr>
            <p:spPr bwMode="auto">
              <a:xfrm>
                <a:off x="6939159" y="2405515"/>
                <a:ext cx="315476" cy="64320"/>
              </a:xfrm>
              <a:custGeom>
                <a:gdLst>
                  <a:gd fmla="*/ 266 w 296" name="T0"/>
                  <a:gd fmla="*/ 0 h 60" name="T1"/>
                  <a:gd fmla="*/ 30 w 296" name="T2"/>
                  <a:gd fmla="*/ 0 h 60" name="T3"/>
                  <a:gd fmla="*/ 0 w 296" name="T4"/>
                  <a:gd fmla="*/ 30 h 60" name="T5"/>
                  <a:gd fmla="*/ 30 w 296" name="T6"/>
                  <a:gd fmla="*/ 60 h 60" name="T7"/>
                  <a:gd fmla="*/ 266 w 296" name="T8"/>
                  <a:gd fmla="*/ 60 h 60" name="T9"/>
                  <a:gd fmla="*/ 296 w 296" name="T10"/>
                  <a:gd fmla="*/ 30 h 60" name="T11"/>
                  <a:gd fmla="*/ 266 w 296" name="T12"/>
                  <a:gd fmla="*/ 0 h 60" name="T13"/>
                </a:gdLst>
                <a:cxnLst>
                  <a:cxn ang="0">
                    <a:pos x="T0" y="T1"/>
                  </a:cxn>
                  <a:cxn ang="0">
                    <a:pos x="T2" y="T3"/>
                  </a:cxn>
                  <a:cxn ang="0">
                    <a:pos x="T4" y="T5"/>
                  </a:cxn>
                  <a:cxn ang="0">
                    <a:pos x="T6" y="T7"/>
                  </a:cxn>
                  <a:cxn ang="0">
                    <a:pos x="T8" y="T9"/>
                  </a:cxn>
                  <a:cxn ang="0">
                    <a:pos x="T10" y="T11"/>
                  </a:cxn>
                  <a:cxn ang="0">
                    <a:pos x="T12" y="T13"/>
                  </a:cxn>
                </a:cxnLst>
                <a:rect b="b" l="0" r="r" t="0"/>
                <a:pathLst>
                  <a:path h="60" w="296">
                    <a:moveTo>
                      <a:pt x="266" y="0"/>
                    </a:moveTo>
                    <a:cubicBezTo>
                      <a:pt x="30" y="0"/>
                      <a:pt x="30" y="0"/>
                      <a:pt x="30" y="0"/>
                    </a:cubicBezTo>
                    <a:cubicBezTo>
                      <a:pt x="13" y="0"/>
                      <a:pt x="0" y="14"/>
                      <a:pt x="0" y="30"/>
                    </a:cubicBezTo>
                    <a:cubicBezTo>
                      <a:pt x="0" y="47"/>
                      <a:pt x="13" y="60"/>
                      <a:pt x="30" y="60"/>
                    </a:cubicBezTo>
                    <a:cubicBezTo>
                      <a:pt x="266" y="60"/>
                      <a:pt x="266" y="60"/>
                      <a:pt x="266" y="60"/>
                    </a:cubicBezTo>
                    <a:cubicBezTo>
                      <a:pt x="283" y="60"/>
                      <a:pt x="296" y="47"/>
                      <a:pt x="296" y="30"/>
                    </a:cubicBezTo>
                    <a:cubicBezTo>
                      <a:pt x="296" y="14"/>
                      <a:pt x="283" y="0"/>
                      <a:pt x="266" y="0"/>
                    </a:cubicBezTo>
                  </a:path>
                </a:pathLst>
              </a:custGeom>
              <a:solidFill>
                <a:schemeClr val="accent1">
                  <a:lumMod val="20000"/>
                  <a:lumOff val="80000"/>
                </a:schemeClr>
              </a:solidFill>
              <a:ln>
                <a:noFill/>
              </a:ln>
            </p:spPr>
            <p:txBody>
              <a:bodyPr anchor="ctr"/>
              <a:lstStyle/>
              <a:p>
                <a:pPr algn="ctr"/>
                <a:endParaRPr sz="1200">
                  <a:latin charset="0" panose="020b0502020202020204" pitchFamily="34" typeface="Century Gothic"/>
                </a:endParaRPr>
              </a:p>
            </p:txBody>
          </p:sp>
          <p:sp>
            <p:nvSpPr>
              <p:cNvPr id="70" name="ExtraShape8"/>
              <p:cNvSpPr/>
              <p:nvPr/>
            </p:nvSpPr>
            <p:spPr bwMode="auto">
              <a:xfrm>
                <a:off x="7006542" y="2492041"/>
                <a:ext cx="161567" cy="63555"/>
              </a:xfrm>
              <a:custGeom>
                <a:gdLst>
                  <a:gd fmla="*/ 122 w 152" name="T0"/>
                  <a:gd fmla="*/ 0 h 60" name="T1"/>
                  <a:gd fmla="*/ 0 w 152" name="T2"/>
                  <a:gd fmla="*/ 0 h 60" name="T3"/>
                  <a:gd fmla="*/ 30 w 152" name="T4"/>
                  <a:gd fmla="*/ 30 h 60" name="T5"/>
                  <a:gd fmla="*/ 0 w 152" name="T6"/>
                  <a:gd fmla="*/ 60 h 60" name="T7"/>
                  <a:gd fmla="*/ 0 w 152" name="T8"/>
                  <a:gd fmla="*/ 60 h 60" name="T9"/>
                  <a:gd fmla="*/ 0 w 152" name="T10"/>
                  <a:gd fmla="*/ 60 h 60" name="T11"/>
                  <a:gd fmla="*/ 122 w 152" name="T12"/>
                  <a:gd fmla="*/ 60 h 60" name="T13"/>
                  <a:gd fmla="*/ 152 w 152" name="T14"/>
                  <a:gd fmla="*/ 30 h 60" name="T15"/>
                  <a:gd fmla="*/ 122 w 152" name="T16"/>
                  <a:gd fmla="*/ 0 h 6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0" w="152">
                    <a:moveTo>
                      <a:pt x="122" y="0"/>
                    </a:moveTo>
                    <a:cubicBezTo>
                      <a:pt x="0" y="0"/>
                      <a:pt x="0" y="0"/>
                      <a:pt x="0" y="0"/>
                    </a:cubicBezTo>
                    <a:cubicBezTo>
                      <a:pt x="17" y="0"/>
                      <a:pt x="30" y="14"/>
                      <a:pt x="30" y="30"/>
                    </a:cubicBezTo>
                    <a:cubicBezTo>
                      <a:pt x="30" y="47"/>
                      <a:pt x="17" y="60"/>
                      <a:pt x="0" y="60"/>
                    </a:cubicBezTo>
                    <a:cubicBezTo>
                      <a:pt x="0" y="60"/>
                      <a:pt x="0" y="60"/>
                      <a:pt x="0" y="60"/>
                    </a:cubicBezTo>
                    <a:cubicBezTo>
                      <a:pt x="0" y="60"/>
                      <a:pt x="0" y="60"/>
                      <a:pt x="0" y="60"/>
                    </a:cubicBezTo>
                    <a:cubicBezTo>
                      <a:pt x="122" y="60"/>
                      <a:pt x="122" y="60"/>
                      <a:pt x="122" y="60"/>
                    </a:cubicBezTo>
                    <a:cubicBezTo>
                      <a:pt x="139" y="60"/>
                      <a:pt x="152" y="47"/>
                      <a:pt x="152" y="30"/>
                    </a:cubicBezTo>
                    <a:cubicBezTo>
                      <a:pt x="152" y="14"/>
                      <a:pt x="139" y="0"/>
                      <a:pt x="122" y="0"/>
                    </a:cubicBezTo>
                  </a:path>
                </a:pathLst>
              </a:custGeom>
              <a:solidFill>
                <a:schemeClr val="accent1">
                  <a:lumMod val="60000"/>
                  <a:lumOff val="40000"/>
                </a:schemeClr>
              </a:solidFill>
              <a:ln>
                <a:noFill/>
              </a:ln>
            </p:spPr>
            <p:txBody>
              <a:bodyPr anchor="ctr"/>
              <a:lstStyle/>
              <a:p>
                <a:pPr algn="ctr"/>
                <a:endParaRPr sz="1200">
                  <a:latin charset="0" panose="020b0502020202020204" pitchFamily="34" typeface="Century Gothic"/>
                </a:endParaRPr>
              </a:p>
            </p:txBody>
          </p:sp>
          <p:sp>
            <p:nvSpPr>
              <p:cNvPr id="71" name="ExtraShape9"/>
              <p:cNvSpPr/>
              <p:nvPr/>
            </p:nvSpPr>
            <p:spPr bwMode="auto">
              <a:xfrm>
                <a:off x="6852633" y="2492041"/>
                <a:ext cx="153909" cy="63555"/>
              </a:xfrm>
              <a:custGeom>
                <a:gdLst>
                  <a:gd fmla="*/ 144 w 144" name="T0"/>
                  <a:gd fmla="*/ 0 h 60" name="T1"/>
                  <a:gd fmla="*/ 30 w 144" name="T2"/>
                  <a:gd fmla="*/ 0 h 60" name="T3"/>
                  <a:gd fmla="*/ 0 w 144" name="T4"/>
                  <a:gd fmla="*/ 30 h 60" name="T5"/>
                  <a:gd fmla="*/ 30 w 144" name="T6"/>
                  <a:gd fmla="*/ 60 h 60" name="T7"/>
                  <a:gd fmla="*/ 144 w 144" name="T8"/>
                  <a:gd fmla="*/ 60 h 60" name="T9"/>
                  <a:gd fmla="*/ 114 w 144" name="T10"/>
                  <a:gd fmla="*/ 30 h 60" name="T11"/>
                  <a:gd fmla="*/ 144 w 144" name="T12"/>
                  <a:gd fmla="*/ 0 h 60" name="T13"/>
                  <a:gd fmla="*/ 144 w 144" name="T14"/>
                  <a:gd fmla="*/ 0 h 60" name="T15"/>
                  <a:gd fmla="*/ 144 w 144" name="T16"/>
                  <a:gd fmla="*/ 0 h 6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0" w="144">
                    <a:moveTo>
                      <a:pt x="144" y="0"/>
                    </a:moveTo>
                    <a:cubicBezTo>
                      <a:pt x="30" y="0"/>
                      <a:pt x="30" y="0"/>
                      <a:pt x="30" y="0"/>
                    </a:cubicBezTo>
                    <a:cubicBezTo>
                      <a:pt x="13" y="0"/>
                      <a:pt x="0" y="14"/>
                      <a:pt x="0" y="30"/>
                    </a:cubicBezTo>
                    <a:cubicBezTo>
                      <a:pt x="0" y="47"/>
                      <a:pt x="13" y="60"/>
                      <a:pt x="30" y="60"/>
                    </a:cubicBezTo>
                    <a:cubicBezTo>
                      <a:pt x="144" y="60"/>
                      <a:pt x="144" y="60"/>
                      <a:pt x="144" y="60"/>
                    </a:cubicBezTo>
                    <a:cubicBezTo>
                      <a:pt x="128" y="60"/>
                      <a:pt x="114" y="47"/>
                      <a:pt x="114" y="30"/>
                    </a:cubicBezTo>
                    <a:cubicBezTo>
                      <a:pt x="114" y="14"/>
                      <a:pt x="128" y="0"/>
                      <a:pt x="144" y="0"/>
                    </a:cubicBezTo>
                    <a:cubicBezTo>
                      <a:pt x="144" y="0"/>
                      <a:pt x="144" y="0"/>
                      <a:pt x="144" y="0"/>
                    </a:cubicBezTo>
                    <a:cubicBezTo>
                      <a:pt x="144" y="0"/>
                      <a:pt x="144" y="0"/>
                      <a:pt x="144" y="0"/>
                    </a:cubicBezTo>
                  </a:path>
                </a:pathLst>
              </a:custGeom>
              <a:solidFill>
                <a:schemeClr val="accent1">
                  <a:lumMod val="60000"/>
                  <a:lumOff val="40000"/>
                </a:schemeClr>
              </a:solidFill>
              <a:ln>
                <a:noFill/>
              </a:ln>
            </p:spPr>
            <p:txBody>
              <a:bodyPr anchor="ctr"/>
              <a:lstStyle/>
              <a:p>
                <a:pPr algn="ctr"/>
                <a:endParaRPr sz="1200">
                  <a:latin charset="0" panose="020b0502020202020204" pitchFamily="34" typeface="Century Gothic"/>
                </a:endParaRPr>
              </a:p>
            </p:txBody>
          </p:sp>
          <p:sp>
            <p:nvSpPr>
              <p:cNvPr id="72" name="ExtraShape10"/>
              <p:cNvSpPr/>
              <p:nvPr/>
            </p:nvSpPr>
            <p:spPr bwMode="auto">
              <a:xfrm>
                <a:off x="6974382" y="2492041"/>
                <a:ext cx="63555" cy="63555"/>
              </a:xfrm>
              <a:custGeom>
                <a:gdLst>
                  <a:gd fmla="*/ 30 w 60" name="T0"/>
                  <a:gd fmla="*/ 0 h 60" name="T1"/>
                  <a:gd fmla="*/ 30 w 60" name="T2"/>
                  <a:gd fmla="*/ 0 h 60" name="T3"/>
                  <a:gd fmla="*/ 0 w 60" name="T4"/>
                  <a:gd fmla="*/ 30 h 60" name="T5"/>
                  <a:gd fmla="*/ 30 w 60" name="T6"/>
                  <a:gd fmla="*/ 60 h 60" name="T7"/>
                  <a:gd fmla="*/ 30 w 60" name="T8"/>
                  <a:gd fmla="*/ 60 h 60" name="T9"/>
                  <a:gd fmla="*/ 60 w 60" name="T10"/>
                  <a:gd fmla="*/ 30 h 60" name="T11"/>
                  <a:gd fmla="*/ 30 w 60" name="T12"/>
                  <a:gd fmla="*/ 0 h 60" name="T13"/>
                </a:gdLst>
                <a:cxnLst>
                  <a:cxn ang="0">
                    <a:pos x="T0" y="T1"/>
                  </a:cxn>
                  <a:cxn ang="0">
                    <a:pos x="T2" y="T3"/>
                  </a:cxn>
                  <a:cxn ang="0">
                    <a:pos x="T4" y="T5"/>
                  </a:cxn>
                  <a:cxn ang="0">
                    <a:pos x="T6" y="T7"/>
                  </a:cxn>
                  <a:cxn ang="0">
                    <a:pos x="T8" y="T9"/>
                  </a:cxn>
                  <a:cxn ang="0">
                    <a:pos x="T10" y="T11"/>
                  </a:cxn>
                  <a:cxn ang="0">
                    <a:pos x="T12" y="T13"/>
                  </a:cxn>
                </a:cxnLst>
                <a:rect b="b" l="0" r="r" t="0"/>
                <a:pathLst>
                  <a:path h="60" w="60">
                    <a:moveTo>
                      <a:pt x="30" y="0"/>
                    </a:moveTo>
                    <a:cubicBezTo>
                      <a:pt x="30" y="0"/>
                      <a:pt x="30" y="0"/>
                      <a:pt x="30" y="0"/>
                    </a:cubicBezTo>
                    <a:cubicBezTo>
                      <a:pt x="14" y="0"/>
                      <a:pt x="0" y="14"/>
                      <a:pt x="0" y="30"/>
                    </a:cubicBezTo>
                    <a:cubicBezTo>
                      <a:pt x="0" y="47"/>
                      <a:pt x="14" y="60"/>
                      <a:pt x="30" y="60"/>
                    </a:cubicBezTo>
                    <a:cubicBezTo>
                      <a:pt x="30" y="60"/>
                      <a:pt x="30" y="60"/>
                      <a:pt x="30" y="60"/>
                    </a:cubicBezTo>
                    <a:cubicBezTo>
                      <a:pt x="47" y="60"/>
                      <a:pt x="60" y="47"/>
                      <a:pt x="60" y="30"/>
                    </a:cubicBezTo>
                    <a:cubicBezTo>
                      <a:pt x="60" y="14"/>
                      <a:pt x="47" y="0"/>
                      <a:pt x="30" y="0"/>
                    </a:cubicBezTo>
                  </a:path>
                </a:pathLst>
              </a:custGeom>
              <a:solidFill>
                <a:schemeClr val="accent1">
                  <a:lumMod val="60000"/>
                  <a:lumOff val="40000"/>
                </a:schemeClr>
              </a:solidFill>
              <a:ln>
                <a:noFill/>
              </a:ln>
            </p:spPr>
            <p:txBody>
              <a:bodyPr anchor="ctr"/>
              <a:lstStyle/>
              <a:p>
                <a:pPr algn="ctr"/>
                <a:endParaRPr sz="1200">
                  <a:latin charset="0" panose="020b0502020202020204" pitchFamily="34" typeface="Century Gothic"/>
                </a:endParaRPr>
              </a:p>
            </p:txBody>
          </p:sp>
          <p:sp>
            <p:nvSpPr>
              <p:cNvPr id="73" name="ExtraShape11"/>
              <p:cNvSpPr/>
              <p:nvPr/>
            </p:nvSpPr>
            <p:spPr bwMode="auto">
              <a:xfrm>
                <a:off x="6766873" y="2578567"/>
                <a:ext cx="315476" cy="63555"/>
              </a:xfrm>
              <a:custGeom>
                <a:gdLst>
                  <a:gd fmla="*/ 266 w 296" name="T0"/>
                  <a:gd fmla="*/ 0 h 60" name="T1"/>
                  <a:gd fmla="*/ 30 w 296" name="T2"/>
                  <a:gd fmla="*/ 0 h 60" name="T3"/>
                  <a:gd fmla="*/ 0 w 296" name="T4"/>
                  <a:gd fmla="*/ 30 h 60" name="T5"/>
                  <a:gd fmla="*/ 30 w 296" name="T6"/>
                  <a:gd fmla="*/ 60 h 60" name="T7"/>
                  <a:gd fmla="*/ 266 w 296" name="T8"/>
                  <a:gd fmla="*/ 60 h 60" name="T9"/>
                  <a:gd fmla="*/ 296 w 296" name="T10"/>
                  <a:gd fmla="*/ 30 h 60" name="T11"/>
                  <a:gd fmla="*/ 266 w 296" name="T12"/>
                  <a:gd fmla="*/ 0 h 60" name="T13"/>
                </a:gdLst>
                <a:cxnLst>
                  <a:cxn ang="0">
                    <a:pos x="T0" y="T1"/>
                  </a:cxn>
                  <a:cxn ang="0">
                    <a:pos x="T2" y="T3"/>
                  </a:cxn>
                  <a:cxn ang="0">
                    <a:pos x="T4" y="T5"/>
                  </a:cxn>
                  <a:cxn ang="0">
                    <a:pos x="T6" y="T7"/>
                  </a:cxn>
                  <a:cxn ang="0">
                    <a:pos x="T8" y="T9"/>
                  </a:cxn>
                  <a:cxn ang="0">
                    <a:pos x="T10" y="T11"/>
                  </a:cxn>
                  <a:cxn ang="0">
                    <a:pos x="T12" y="T13"/>
                  </a:cxn>
                </a:cxnLst>
                <a:rect b="b" l="0" r="r" t="0"/>
                <a:pathLst>
                  <a:path h="60" w="296">
                    <a:moveTo>
                      <a:pt x="266" y="0"/>
                    </a:moveTo>
                    <a:cubicBezTo>
                      <a:pt x="30" y="0"/>
                      <a:pt x="30" y="0"/>
                      <a:pt x="30" y="0"/>
                    </a:cubicBezTo>
                    <a:cubicBezTo>
                      <a:pt x="13" y="0"/>
                      <a:pt x="0" y="14"/>
                      <a:pt x="0" y="30"/>
                    </a:cubicBezTo>
                    <a:cubicBezTo>
                      <a:pt x="0" y="47"/>
                      <a:pt x="13" y="60"/>
                      <a:pt x="30" y="60"/>
                    </a:cubicBezTo>
                    <a:cubicBezTo>
                      <a:pt x="266" y="60"/>
                      <a:pt x="266" y="60"/>
                      <a:pt x="266" y="60"/>
                    </a:cubicBezTo>
                    <a:cubicBezTo>
                      <a:pt x="283" y="60"/>
                      <a:pt x="296" y="47"/>
                      <a:pt x="296" y="30"/>
                    </a:cubicBezTo>
                    <a:cubicBezTo>
                      <a:pt x="296" y="14"/>
                      <a:pt x="283" y="0"/>
                      <a:pt x="266" y="0"/>
                    </a:cubicBezTo>
                  </a:path>
                </a:pathLst>
              </a:custGeom>
              <a:solidFill>
                <a:schemeClr val="accent2"/>
              </a:solidFill>
              <a:ln>
                <a:noFill/>
              </a:ln>
            </p:spPr>
            <p:txBody>
              <a:bodyPr anchor="ctr"/>
              <a:lstStyle/>
              <a:p>
                <a:pPr algn="ctr"/>
                <a:endParaRPr sz="1200">
                  <a:latin charset="0" panose="020b0502020202020204" pitchFamily="34" typeface="Century Gothic"/>
                </a:endParaRPr>
              </a:p>
            </p:txBody>
          </p:sp>
          <p:sp>
            <p:nvSpPr>
              <p:cNvPr id="74" name="ValueShape2"/>
              <p:cNvSpPr/>
              <p:nvPr/>
            </p:nvSpPr>
            <p:spPr>
              <a:xfrm rot="6576035">
                <a:off x="5206952" y="2669919"/>
                <a:ext cx="1372072" cy="1372072"/>
              </a:xfrm>
              <a:prstGeom prst="arc">
                <a:avLst>
                  <a:gd fmla="val 14364000" name="adj1"/>
                  <a:gd fmla="val 9000000" name="adj2"/>
                </a:avLst>
              </a:prstGeom>
              <a:noFill/>
              <a:ln cap="rnd" w="1270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sz="1200">
                  <a:latin charset="0" panose="020b0502020202020204" pitchFamily="34" typeface="Century Gothic"/>
                </a:endParaRPr>
              </a:p>
            </p:txBody>
          </p:sp>
          <p:sp>
            <p:nvSpPr>
              <p:cNvPr id="75" name="ValueText1"/>
              <p:cNvSpPr/>
              <p:nvPr/>
            </p:nvSpPr>
            <p:spPr>
              <a:xfrm>
                <a:off x="6615317" y="3328142"/>
                <a:ext cx="411318" cy="411318"/>
              </a:xfrm>
              <a:prstGeom prst="ellipse">
                <a:avLst/>
              </a:prstGeom>
              <a:solidFill>
                <a:schemeClr val="accent1"/>
              </a:solidFill>
              <a:ln w="349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scene3d>
                  <a:camera prst="orthographicFront"/>
                  <a:lightRig dir="t" rig="threePt"/>
                </a:scene3d>
                <a:sp3d contourW="12700"/>
              </a:bodyPr>
              <a:lstStyle/>
              <a:p>
                <a:pPr algn="ctr" defTabSz="914400" eaLnBrk="1" fontAlgn="auto" hangingPunct="1" indent="0" latinLnBrk="0" lvl="0" marL="0" marR="0" rtl="0">
                  <a:spcBef>
                    <a:spcPct val="0"/>
                  </a:spcBef>
                  <a:spcAft>
                    <a:spcPct val="0"/>
                  </a:spcAft>
                  <a:buClrTx/>
                  <a:buSzTx/>
                  <a:buFontTx/>
                  <a:buNone/>
                  <a:defRPr/>
                </a:pPr>
                <a:r>
                  <a:rPr altLang="zh-CN" b="0" baseline="0" cap="none" i="0" kern="1200" kumimoji="0" lang="en-US" noProof="0" normalizeH="0" smtClean="0" spc="0" strike="noStrike" sz="1000" u="none">
                    <a:ln>
                      <a:noFill/>
                    </a:ln>
                    <a:solidFill>
                      <a:schemeClr val="bg1"/>
                    </a:solidFill>
                    <a:effectLst/>
                    <a:uLnTx/>
                    <a:uFillTx/>
                    <a:latin charset="0" panose="020b0502020202020204" pitchFamily="34" typeface="Century Gothic"/>
                  </a:rPr>
                  <a:t>53</a:t>
                </a:r>
              </a:p>
            </p:txBody>
          </p:sp>
          <p:sp>
            <p:nvSpPr>
              <p:cNvPr id="76" name="ValueText2"/>
              <p:cNvSpPr/>
              <p:nvPr/>
            </p:nvSpPr>
            <p:spPr>
              <a:xfrm>
                <a:off x="5741318" y="2514635"/>
                <a:ext cx="347124" cy="347124"/>
              </a:xfrm>
              <a:prstGeom prst="ellipse">
                <a:avLst/>
              </a:prstGeom>
              <a:solidFill>
                <a:schemeClr val="accent1">
                  <a:lumMod val="60000"/>
                  <a:lumOff val="40000"/>
                </a:schemeClr>
              </a:solidFill>
              <a:ln w="349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scene3d>
                  <a:camera prst="orthographicFront"/>
                  <a:lightRig dir="t" rig="threePt"/>
                </a:scene3d>
                <a:sp3d contourW="12700"/>
              </a:bodyPr>
              <a:lstStyle/>
              <a:p>
                <a:pPr algn="ctr" defTabSz="914400" eaLnBrk="1" fontAlgn="auto" hangingPunct="1" indent="0" latinLnBrk="0" lvl="0" marL="0" marR="0" rtl="0">
                  <a:spcBef>
                    <a:spcPct val="0"/>
                  </a:spcBef>
                  <a:spcAft>
                    <a:spcPct val="0"/>
                  </a:spcAft>
                  <a:buClrTx/>
                  <a:buSzTx/>
                  <a:buFontTx/>
                  <a:buNone/>
                  <a:defRPr/>
                </a:pPr>
                <a:r>
                  <a:rPr altLang="zh-CN" b="0" baseline="0" cap="none" i="0" kern="1200" kumimoji="0" lang="en-US" noProof="0" normalizeH="0" smtClean="0" spc="0" strike="noStrike" sz="1000" u="none">
                    <a:ln>
                      <a:noFill/>
                    </a:ln>
                    <a:solidFill>
                      <a:schemeClr val="bg1"/>
                    </a:solidFill>
                    <a:effectLst/>
                    <a:uLnTx/>
                    <a:uFillTx/>
                    <a:latin charset="0" panose="020b0502020202020204" pitchFamily="34" typeface="Century Gothic"/>
                  </a:rPr>
                  <a:t>82</a:t>
                </a:r>
              </a:p>
            </p:txBody>
          </p:sp>
        </p:grpSp>
      </p:grpSp>
      <p:grpSp>
        <p:nvGrpSpPr>
          <p:cNvPr id="90" name="组合 89"/>
          <p:cNvGrpSpPr/>
          <p:nvPr/>
        </p:nvGrpSpPr>
        <p:grpSpPr>
          <a:xfrm>
            <a:off x="8094222" y="2009639"/>
            <a:ext cx="2317270" cy="2315576"/>
            <a:chOff x="8094222" y="2009639"/>
            <a:chExt cx="2317270" cy="2315576"/>
          </a:xfrm>
        </p:grpSpPr>
        <p:sp>
          <p:nvSpPr>
            <p:cNvPr id="77" name="ValueShape1"/>
            <p:cNvSpPr/>
            <p:nvPr/>
          </p:nvSpPr>
          <p:spPr>
            <a:xfrm rot="6576035">
              <a:off x="8094222" y="2406234"/>
              <a:ext cx="1918981" cy="1918982"/>
            </a:xfrm>
            <a:prstGeom prst="arc">
              <a:avLst>
                <a:gd fmla="val 2157599" name="adj1"/>
                <a:gd fmla="val 16200000" name="adj2"/>
              </a:avLst>
            </a:prstGeom>
            <a:ln cap="rnd" w="16510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sz="1200">
                <a:latin charset="0" panose="020b0502020202020204" pitchFamily="34" typeface="Century Gothic"/>
              </a:endParaRPr>
            </a:p>
          </p:txBody>
        </p:sp>
        <p:grpSp>
          <p:nvGrpSpPr>
            <p:cNvPr id="89" name="组合 88"/>
            <p:cNvGrpSpPr/>
            <p:nvPr/>
          </p:nvGrpSpPr>
          <p:grpSpPr>
            <a:xfrm>
              <a:off x="8363809" y="2009639"/>
              <a:ext cx="2047683" cy="2032352"/>
              <a:chOff x="8363809" y="2009639"/>
              <a:chExt cx="2047683" cy="2032352"/>
            </a:xfrm>
          </p:grpSpPr>
          <p:sp>
            <p:nvSpPr>
              <p:cNvPr id="78" name="ValueBack1"/>
              <p:cNvSpPr/>
              <p:nvPr/>
            </p:nvSpPr>
            <p:spPr bwMode="auto">
              <a:xfrm>
                <a:off x="8677905" y="2990524"/>
                <a:ext cx="517625" cy="375202"/>
              </a:xfrm>
              <a:custGeom>
                <a:gdLst>
                  <a:gd fmla="*/ 353 w 486" name="T0"/>
                  <a:gd fmla="*/ 0 h 353" name="T1"/>
                  <a:gd fmla="*/ 0 w 486" name="T2"/>
                  <a:gd fmla="*/ 353 h 353" name="T3"/>
                  <a:gd fmla="*/ 30 w 486" name="T4"/>
                  <a:gd fmla="*/ 323 h 353" name="T5"/>
                  <a:gd fmla="*/ 60 w 486" name="T6"/>
                  <a:gd fmla="*/ 353 h 353" name="T7"/>
                  <a:gd fmla="*/ 60 w 486" name="T8"/>
                  <a:gd fmla="*/ 353 h 353" name="T9"/>
                  <a:gd fmla="*/ 353 w 486" name="T10"/>
                  <a:gd fmla="*/ 60 h 353" name="T11"/>
                  <a:gd fmla="*/ 443 w 486" name="T12"/>
                  <a:gd fmla="*/ 74 h 353" name="T13"/>
                  <a:gd fmla="*/ 453 w 486" name="T14"/>
                  <a:gd fmla="*/ 76 h 353" name="T15"/>
                  <a:gd fmla="*/ 481 w 486" name="T16"/>
                  <a:gd fmla="*/ 55 h 353" name="T17"/>
                  <a:gd fmla="*/ 462 w 486" name="T18"/>
                  <a:gd fmla="*/ 17 h 353" name="T19"/>
                  <a:gd fmla="*/ 353 w 486" name="T20"/>
                  <a:gd fmla="*/ 0 h 35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53" w="486">
                    <a:moveTo>
                      <a:pt x="353" y="0"/>
                    </a:moveTo>
                    <a:cubicBezTo>
                      <a:pt x="158" y="0"/>
                      <a:pt x="0" y="158"/>
                      <a:pt x="0" y="353"/>
                    </a:cubicBezTo>
                    <a:cubicBezTo>
                      <a:pt x="0" y="337"/>
                      <a:pt x="13" y="323"/>
                      <a:pt x="30" y="323"/>
                    </a:cubicBezTo>
                    <a:cubicBezTo>
                      <a:pt x="46" y="323"/>
                      <a:pt x="60" y="337"/>
                      <a:pt x="60" y="353"/>
                    </a:cubicBezTo>
                    <a:cubicBezTo>
                      <a:pt x="60" y="353"/>
                      <a:pt x="60" y="353"/>
                      <a:pt x="60" y="353"/>
                    </a:cubicBezTo>
                    <a:cubicBezTo>
                      <a:pt x="60" y="192"/>
                      <a:pt x="191" y="60"/>
                      <a:pt x="353" y="60"/>
                    </a:cubicBezTo>
                    <a:cubicBezTo>
                      <a:pt x="384" y="60"/>
                      <a:pt x="414" y="65"/>
                      <a:pt x="443" y="74"/>
                    </a:cubicBezTo>
                    <a:cubicBezTo>
                      <a:pt x="446" y="75"/>
                      <a:pt x="450" y="76"/>
                      <a:pt x="453" y="76"/>
                    </a:cubicBezTo>
                    <a:cubicBezTo>
                      <a:pt x="465" y="76"/>
                      <a:pt x="477" y="68"/>
                      <a:pt x="481" y="55"/>
                    </a:cubicBezTo>
                    <a:cubicBezTo>
                      <a:pt x="486" y="39"/>
                      <a:pt x="478" y="22"/>
                      <a:pt x="462" y="17"/>
                    </a:cubicBezTo>
                    <a:cubicBezTo>
                      <a:pt x="427" y="6"/>
                      <a:pt x="390" y="0"/>
                      <a:pt x="353" y="0"/>
                    </a:cubicBezTo>
                  </a:path>
                </a:pathLst>
              </a:custGeom>
              <a:solidFill>
                <a:schemeClr val="accent1">
                  <a:lumMod val="20000"/>
                  <a:lumOff val="80000"/>
                </a:schemeClr>
              </a:solidFill>
              <a:ln>
                <a:noFill/>
              </a:ln>
            </p:spPr>
            <p:txBody>
              <a:bodyPr anchor="ctr"/>
              <a:lstStyle/>
              <a:p>
                <a:pPr algn="ctr"/>
                <a:endParaRPr sz="1200">
                  <a:latin charset="0" panose="020b0502020202020204" pitchFamily="34" typeface="Century Gothic"/>
                </a:endParaRPr>
              </a:p>
            </p:txBody>
          </p:sp>
          <p:sp>
            <p:nvSpPr>
              <p:cNvPr id="79" name="ValueBack22"/>
              <p:cNvSpPr/>
              <p:nvPr/>
            </p:nvSpPr>
            <p:spPr bwMode="auto">
              <a:xfrm>
                <a:off x="8677905" y="3365725"/>
                <a:ext cx="375968" cy="375968"/>
              </a:xfrm>
              <a:custGeom>
                <a:gdLst>
                  <a:gd fmla="*/ 60 w 353" name="T0"/>
                  <a:gd fmla="*/ 0 h 353" name="T1"/>
                  <a:gd fmla="*/ 60 w 353" name="T2"/>
                  <a:gd fmla="*/ 0 h 353" name="T3"/>
                  <a:gd fmla="*/ 30 w 353" name="T4"/>
                  <a:gd fmla="*/ 30 h 353" name="T5"/>
                  <a:gd fmla="*/ 0 w 353" name="T6"/>
                  <a:gd fmla="*/ 0 h 353" name="T7"/>
                  <a:gd fmla="*/ 353 w 353" name="T8"/>
                  <a:gd fmla="*/ 353 h 353" name="T9"/>
                  <a:gd fmla="*/ 353 w 353" name="T10"/>
                  <a:gd fmla="*/ 353 h 353" name="T11"/>
                  <a:gd fmla="*/ 353 w 353" name="T12"/>
                  <a:gd fmla="*/ 353 h 353" name="T13"/>
                  <a:gd fmla="*/ 323 w 353" name="T14"/>
                  <a:gd fmla="*/ 323 h 353" name="T15"/>
                  <a:gd fmla="*/ 353 w 353" name="T16"/>
                  <a:gd fmla="*/ 293 h 353" name="T17"/>
                  <a:gd fmla="*/ 60 w 353" name="T18"/>
                  <a:gd fmla="*/ 0 h 35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53" w="353">
                    <a:moveTo>
                      <a:pt x="60" y="0"/>
                    </a:moveTo>
                    <a:cubicBezTo>
                      <a:pt x="60" y="0"/>
                      <a:pt x="60" y="0"/>
                      <a:pt x="60" y="0"/>
                    </a:cubicBezTo>
                    <a:cubicBezTo>
                      <a:pt x="60" y="17"/>
                      <a:pt x="46" y="30"/>
                      <a:pt x="30" y="30"/>
                    </a:cubicBezTo>
                    <a:cubicBezTo>
                      <a:pt x="13" y="30"/>
                      <a:pt x="0" y="17"/>
                      <a:pt x="0" y="0"/>
                    </a:cubicBezTo>
                    <a:cubicBezTo>
                      <a:pt x="0" y="195"/>
                      <a:pt x="158" y="353"/>
                      <a:pt x="353" y="353"/>
                    </a:cubicBezTo>
                    <a:cubicBezTo>
                      <a:pt x="353" y="353"/>
                      <a:pt x="353" y="353"/>
                      <a:pt x="353" y="353"/>
                    </a:cubicBezTo>
                    <a:cubicBezTo>
                      <a:pt x="353" y="353"/>
                      <a:pt x="353" y="353"/>
                      <a:pt x="353" y="353"/>
                    </a:cubicBezTo>
                    <a:cubicBezTo>
                      <a:pt x="336" y="353"/>
                      <a:pt x="323" y="340"/>
                      <a:pt x="323" y="323"/>
                    </a:cubicBezTo>
                    <a:cubicBezTo>
                      <a:pt x="323" y="307"/>
                      <a:pt x="336" y="293"/>
                      <a:pt x="353" y="293"/>
                    </a:cubicBezTo>
                    <a:cubicBezTo>
                      <a:pt x="191" y="293"/>
                      <a:pt x="60" y="162"/>
                      <a:pt x="60" y="0"/>
                    </a:cubicBezTo>
                  </a:path>
                </a:pathLst>
              </a:custGeom>
              <a:solidFill>
                <a:schemeClr val="accent2">
                  <a:lumMod val="60000"/>
                  <a:lumOff val="40000"/>
                </a:schemeClr>
              </a:solidFill>
              <a:ln>
                <a:noFill/>
              </a:ln>
            </p:spPr>
            <p:txBody>
              <a:bodyPr anchor="ctr"/>
              <a:lstStyle/>
              <a:p>
                <a:pPr algn="ctr"/>
                <a:endParaRPr sz="1200">
                  <a:latin charset="0" panose="020b0502020202020204" pitchFamily="34" typeface="Century Gothic"/>
                </a:endParaRPr>
              </a:p>
            </p:txBody>
          </p:sp>
          <p:sp>
            <p:nvSpPr>
              <p:cNvPr id="80" name="ValueBack2"/>
              <p:cNvSpPr/>
              <p:nvPr/>
            </p:nvSpPr>
            <p:spPr bwMode="auto">
              <a:xfrm>
                <a:off x="8677905" y="3333565"/>
                <a:ext cx="63555" cy="64320"/>
              </a:xfrm>
              <a:custGeom>
                <a:gdLst>
                  <a:gd fmla="*/ 30 w 60" name="T0"/>
                  <a:gd fmla="*/ 0 h 60" name="T1"/>
                  <a:gd fmla="*/ 0 w 60" name="T2"/>
                  <a:gd fmla="*/ 30 h 60" name="T3"/>
                  <a:gd fmla="*/ 0 w 60" name="T4"/>
                  <a:gd fmla="*/ 30 h 60" name="T5"/>
                  <a:gd fmla="*/ 0 w 60" name="T6"/>
                  <a:gd fmla="*/ 30 h 60" name="T7"/>
                  <a:gd fmla="*/ 30 w 60" name="T8"/>
                  <a:gd fmla="*/ 60 h 60" name="T9"/>
                  <a:gd fmla="*/ 60 w 60" name="T10"/>
                  <a:gd fmla="*/ 30 h 60" name="T11"/>
                  <a:gd fmla="*/ 60 w 60" name="T12"/>
                  <a:gd fmla="*/ 30 h 60" name="T13"/>
                  <a:gd fmla="*/ 60 w 60" name="T14"/>
                  <a:gd fmla="*/ 30 h 60" name="T15"/>
                  <a:gd fmla="*/ 30 w 60" name="T16"/>
                  <a:gd fmla="*/ 0 h 6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0" w="60">
                    <a:moveTo>
                      <a:pt x="30" y="0"/>
                    </a:moveTo>
                    <a:cubicBezTo>
                      <a:pt x="13" y="0"/>
                      <a:pt x="0" y="14"/>
                      <a:pt x="0" y="30"/>
                    </a:cubicBezTo>
                    <a:cubicBezTo>
                      <a:pt x="0" y="30"/>
                      <a:pt x="0" y="30"/>
                      <a:pt x="0" y="30"/>
                    </a:cubicBezTo>
                    <a:cubicBezTo>
                      <a:pt x="0" y="30"/>
                      <a:pt x="0" y="30"/>
                      <a:pt x="0" y="30"/>
                    </a:cubicBezTo>
                    <a:cubicBezTo>
                      <a:pt x="0" y="47"/>
                      <a:pt x="13" y="60"/>
                      <a:pt x="30" y="60"/>
                    </a:cubicBezTo>
                    <a:cubicBezTo>
                      <a:pt x="46" y="60"/>
                      <a:pt x="60" y="47"/>
                      <a:pt x="60" y="30"/>
                    </a:cubicBezTo>
                    <a:cubicBezTo>
                      <a:pt x="60" y="30"/>
                      <a:pt x="60" y="30"/>
                      <a:pt x="60" y="30"/>
                    </a:cubicBezTo>
                    <a:cubicBezTo>
                      <a:pt x="60" y="30"/>
                      <a:pt x="60" y="30"/>
                      <a:pt x="60" y="30"/>
                    </a:cubicBezTo>
                    <a:cubicBezTo>
                      <a:pt x="60" y="14"/>
                      <a:pt x="46" y="0"/>
                      <a:pt x="30" y="0"/>
                    </a:cubicBezTo>
                  </a:path>
                </a:pathLst>
              </a:custGeom>
              <a:solidFill>
                <a:schemeClr val="accent1">
                  <a:lumMod val="60000"/>
                  <a:lumOff val="40000"/>
                </a:schemeClr>
              </a:solidFill>
              <a:ln w="9525">
                <a:solidFill>
                  <a:schemeClr val="bg1"/>
                </a:solidFill>
                <a:round/>
              </a:ln>
            </p:spPr>
            <p:txBody>
              <a:bodyPr anchor="ctr"/>
              <a:lstStyle/>
              <a:p>
                <a:pPr algn="ctr"/>
                <a:endParaRPr sz="1200">
                  <a:latin charset="0" panose="020b0502020202020204" pitchFamily="34" typeface="Century Gothic"/>
                </a:endParaRPr>
              </a:p>
            </p:txBody>
          </p:sp>
          <p:sp>
            <p:nvSpPr>
              <p:cNvPr id="81" name="ValueBack2"/>
              <p:cNvSpPr/>
              <p:nvPr/>
            </p:nvSpPr>
            <p:spPr bwMode="auto">
              <a:xfrm>
                <a:off x="9053874" y="3224068"/>
                <a:ext cx="375968" cy="517626"/>
              </a:xfrm>
              <a:custGeom>
                <a:gdLst>
                  <a:gd fmla="*/ 307 w 353" name="T0"/>
                  <a:gd fmla="*/ 0 h 486" name="T1"/>
                  <a:gd fmla="*/ 297 w 353" name="T2"/>
                  <a:gd fmla="*/ 2 h 486" name="T3"/>
                  <a:gd fmla="*/ 278 w 353" name="T4"/>
                  <a:gd fmla="*/ 40 h 486" name="T5"/>
                  <a:gd fmla="*/ 293 w 353" name="T6"/>
                  <a:gd fmla="*/ 133 h 486" name="T7"/>
                  <a:gd fmla="*/ 0 w 353" name="T8"/>
                  <a:gd fmla="*/ 426 h 486" name="T9"/>
                  <a:gd fmla="*/ 0 w 353" name="T10"/>
                  <a:gd fmla="*/ 426 h 486" name="T11"/>
                  <a:gd fmla="*/ 0 w 353" name="T12"/>
                  <a:gd fmla="*/ 426 h 486" name="T13"/>
                  <a:gd fmla="*/ 30 w 353" name="T14"/>
                  <a:gd fmla="*/ 456 h 486" name="T15"/>
                  <a:gd fmla="*/ 0 w 353" name="T16"/>
                  <a:gd fmla="*/ 486 h 486" name="T17"/>
                  <a:gd fmla="*/ 353 w 353" name="T18"/>
                  <a:gd fmla="*/ 133 h 486" name="T19"/>
                  <a:gd fmla="*/ 335 w 353" name="T20"/>
                  <a:gd fmla="*/ 21 h 486" name="T21"/>
                  <a:gd fmla="*/ 307 w 353" name="T22"/>
                  <a:gd fmla="*/ 0 h 48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86" w="353">
                    <a:moveTo>
                      <a:pt x="307" y="0"/>
                    </a:moveTo>
                    <a:cubicBezTo>
                      <a:pt x="303" y="0"/>
                      <a:pt x="300" y="1"/>
                      <a:pt x="297" y="2"/>
                    </a:cubicBezTo>
                    <a:cubicBezTo>
                      <a:pt x="281" y="7"/>
                      <a:pt x="273" y="24"/>
                      <a:pt x="278" y="40"/>
                    </a:cubicBezTo>
                    <a:cubicBezTo>
                      <a:pt x="288" y="70"/>
                      <a:pt x="293" y="101"/>
                      <a:pt x="293" y="133"/>
                    </a:cubicBezTo>
                    <a:cubicBezTo>
                      <a:pt x="293" y="295"/>
                      <a:pt x="162" y="426"/>
                      <a:pt x="0" y="426"/>
                    </a:cubicBezTo>
                    <a:cubicBezTo>
                      <a:pt x="0" y="426"/>
                      <a:pt x="0" y="426"/>
                      <a:pt x="0" y="426"/>
                    </a:cubicBezTo>
                    <a:cubicBezTo>
                      <a:pt x="0" y="426"/>
                      <a:pt x="0" y="426"/>
                      <a:pt x="0" y="426"/>
                    </a:cubicBezTo>
                    <a:cubicBezTo>
                      <a:pt x="17" y="426"/>
                      <a:pt x="30" y="440"/>
                      <a:pt x="30" y="456"/>
                    </a:cubicBezTo>
                    <a:cubicBezTo>
                      <a:pt x="30" y="473"/>
                      <a:pt x="17" y="486"/>
                      <a:pt x="0" y="486"/>
                    </a:cubicBezTo>
                    <a:cubicBezTo>
                      <a:pt x="195" y="486"/>
                      <a:pt x="353" y="328"/>
                      <a:pt x="353" y="133"/>
                    </a:cubicBezTo>
                    <a:cubicBezTo>
                      <a:pt x="353" y="95"/>
                      <a:pt x="347" y="57"/>
                      <a:pt x="335" y="21"/>
                    </a:cubicBezTo>
                    <a:cubicBezTo>
                      <a:pt x="331" y="8"/>
                      <a:pt x="319" y="0"/>
                      <a:pt x="307" y="0"/>
                    </a:cubicBezTo>
                  </a:path>
                </a:pathLst>
              </a:custGeom>
              <a:solidFill>
                <a:schemeClr val="accent2"/>
              </a:solidFill>
              <a:ln w="9525">
                <a:noFill/>
                <a:round/>
              </a:ln>
            </p:spPr>
            <p:txBody>
              <a:bodyPr anchor="ctr"/>
              <a:lstStyle/>
              <a:p>
                <a:pPr algn="ctr"/>
                <a:endParaRPr sz="1200">
                  <a:latin charset="0" panose="020b0502020202020204" pitchFamily="34" typeface="Century Gothic"/>
                </a:endParaRPr>
              </a:p>
            </p:txBody>
          </p:sp>
          <p:sp>
            <p:nvSpPr>
              <p:cNvPr id="82" name="ValueBack1"/>
              <p:cNvSpPr/>
              <p:nvPr/>
            </p:nvSpPr>
            <p:spPr bwMode="auto">
              <a:xfrm>
                <a:off x="9021713" y="3677373"/>
                <a:ext cx="64320" cy="64320"/>
              </a:xfrm>
              <a:custGeom>
                <a:gdLst>
                  <a:gd fmla="*/ 30 w 60" name="T0"/>
                  <a:gd fmla="*/ 0 h 60" name="T1"/>
                  <a:gd fmla="*/ 0 w 60" name="T2"/>
                  <a:gd fmla="*/ 30 h 60" name="T3"/>
                  <a:gd fmla="*/ 30 w 60" name="T4"/>
                  <a:gd fmla="*/ 60 h 60" name="T5"/>
                  <a:gd fmla="*/ 30 w 60" name="T6"/>
                  <a:gd fmla="*/ 60 h 60" name="T7"/>
                  <a:gd fmla="*/ 60 w 60" name="T8"/>
                  <a:gd fmla="*/ 30 h 60" name="T9"/>
                  <a:gd fmla="*/ 30 w 60" name="T10"/>
                  <a:gd fmla="*/ 0 h 60" name="T11"/>
                  <a:gd fmla="*/ 30 w 60" name="T12"/>
                  <a:gd fmla="*/ 0 h 60" name="T13"/>
                </a:gdLst>
                <a:cxnLst>
                  <a:cxn ang="0">
                    <a:pos x="T0" y="T1"/>
                  </a:cxn>
                  <a:cxn ang="0">
                    <a:pos x="T2" y="T3"/>
                  </a:cxn>
                  <a:cxn ang="0">
                    <a:pos x="T4" y="T5"/>
                  </a:cxn>
                  <a:cxn ang="0">
                    <a:pos x="T6" y="T7"/>
                  </a:cxn>
                  <a:cxn ang="0">
                    <a:pos x="T8" y="T9"/>
                  </a:cxn>
                  <a:cxn ang="0">
                    <a:pos x="T10" y="T11"/>
                  </a:cxn>
                  <a:cxn ang="0">
                    <a:pos x="T12" y="T13"/>
                  </a:cxn>
                </a:cxnLst>
                <a:rect b="b" l="0" r="r" t="0"/>
                <a:pathLst>
                  <a:path h="60" w="60">
                    <a:moveTo>
                      <a:pt x="30" y="0"/>
                    </a:moveTo>
                    <a:cubicBezTo>
                      <a:pt x="13" y="0"/>
                      <a:pt x="0" y="14"/>
                      <a:pt x="0" y="30"/>
                    </a:cubicBezTo>
                    <a:cubicBezTo>
                      <a:pt x="0" y="47"/>
                      <a:pt x="13" y="60"/>
                      <a:pt x="30" y="60"/>
                    </a:cubicBezTo>
                    <a:cubicBezTo>
                      <a:pt x="30" y="60"/>
                      <a:pt x="30" y="60"/>
                      <a:pt x="30" y="60"/>
                    </a:cubicBezTo>
                    <a:cubicBezTo>
                      <a:pt x="47" y="60"/>
                      <a:pt x="60" y="47"/>
                      <a:pt x="60" y="30"/>
                    </a:cubicBezTo>
                    <a:cubicBezTo>
                      <a:pt x="60" y="14"/>
                      <a:pt x="47" y="0"/>
                      <a:pt x="30" y="0"/>
                    </a:cubicBezTo>
                    <a:cubicBezTo>
                      <a:pt x="30" y="0"/>
                      <a:pt x="30" y="0"/>
                      <a:pt x="30" y="0"/>
                    </a:cubicBezTo>
                  </a:path>
                </a:pathLst>
              </a:custGeom>
              <a:solidFill>
                <a:schemeClr val="accent1"/>
              </a:solidFill>
              <a:ln w="9525">
                <a:solidFill>
                  <a:schemeClr val="bg1"/>
                </a:solidFill>
                <a:round/>
              </a:ln>
            </p:spPr>
            <p:txBody>
              <a:bodyPr anchor="ctr"/>
              <a:lstStyle/>
              <a:p>
                <a:pPr algn="ctr"/>
                <a:endParaRPr sz="1200">
                  <a:latin charset="0" panose="020b0502020202020204" pitchFamily="34" typeface="Century Gothic"/>
                </a:endParaRPr>
              </a:p>
            </p:txBody>
          </p:sp>
          <p:sp>
            <p:nvSpPr>
              <p:cNvPr id="83" name="ExtraShape1"/>
              <p:cNvSpPr/>
              <p:nvPr/>
            </p:nvSpPr>
            <p:spPr bwMode="auto">
              <a:xfrm>
                <a:off x="9713157" y="2240120"/>
                <a:ext cx="473214" cy="467854"/>
              </a:xfrm>
              <a:custGeom>
                <a:gdLst>
                  <a:gd fmla="*/ 389 w 444" name="T0"/>
                  <a:gd fmla="*/ 0 h 440" name="T1"/>
                  <a:gd fmla="*/ 354 w 444" name="T2"/>
                  <a:gd fmla="*/ 15 h 440" name="T3"/>
                  <a:gd fmla="*/ 0 w 444" name="T4"/>
                  <a:gd fmla="*/ 369 h 440" name="T5"/>
                  <a:gd fmla="*/ 35 w 444" name="T6"/>
                  <a:gd fmla="*/ 354 h 440" name="T7"/>
                  <a:gd fmla="*/ 70 w 444" name="T8"/>
                  <a:gd fmla="*/ 369 h 440" name="T9"/>
                  <a:gd fmla="*/ 70 w 444" name="T10"/>
                  <a:gd fmla="*/ 440 h 440" name="T11"/>
                  <a:gd fmla="*/ 70 w 444" name="T12"/>
                  <a:gd fmla="*/ 440 h 440" name="T13"/>
                  <a:gd fmla="*/ 70 w 444" name="T14"/>
                  <a:gd fmla="*/ 440 h 440" name="T15"/>
                  <a:gd fmla="*/ 424 w 444" name="T16"/>
                  <a:gd fmla="*/ 86 h 440" name="T17"/>
                  <a:gd fmla="*/ 424 w 444" name="T18"/>
                  <a:gd fmla="*/ 15 h 440" name="T19"/>
                  <a:gd fmla="*/ 389 w 444" name="T20"/>
                  <a:gd fmla="*/ 0 h 44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40" w="443">
                    <a:moveTo>
                      <a:pt x="389" y="0"/>
                    </a:moveTo>
                    <a:cubicBezTo>
                      <a:pt x="376" y="0"/>
                      <a:pt x="363" y="5"/>
                      <a:pt x="354" y="15"/>
                    </a:cubicBezTo>
                    <a:cubicBezTo>
                      <a:pt x="0" y="369"/>
                      <a:pt x="0" y="369"/>
                      <a:pt x="0" y="369"/>
                    </a:cubicBezTo>
                    <a:cubicBezTo>
                      <a:pt x="9" y="359"/>
                      <a:pt x="22" y="354"/>
                      <a:pt x="35" y="354"/>
                    </a:cubicBezTo>
                    <a:cubicBezTo>
                      <a:pt x="48" y="354"/>
                      <a:pt x="61" y="359"/>
                      <a:pt x="70" y="369"/>
                    </a:cubicBezTo>
                    <a:cubicBezTo>
                      <a:pt x="90" y="388"/>
                      <a:pt x="90" y="420"/>
                      <a:pt x="70" y="440"/>
                    </a:cubicBezTo>
                    <a:cubicBezTo>
                      <a:pt x="70" y="440"/>
                      <a:pt x="70" y="440"/>
                      <a:pt x="70" y="440"/>
                    </a:cubicBezTo>
                    <a:cubicBezTo>
                      <a:pt x="70" y="440"/>
                      <a:pt x="70" y="440"/>
                      <a:pt x="70" y="440"/>
                    </a:cubicBezTo>
                    <a:cubicBezTo>
                      <a:pt x="424" y="86"/>
                      <a:pt x="424" y="86"/>
                      <a:pt x="424" y="86"/>
                    </a:cubicBezTo>
                    <a:cubicBezTo>
                      <a:pt x="444" y="66"/>
                      <a:pt x="444" y="34"/>
                      <a:pt x="424" y="15"/>
                    </a:cubicBezTo>
                    <a:cubicBezTo>
                      <a:pt x="415" y="5"/>
                      <a:pt x="402" y="0"/>
                      <a:pt x="389" y="0"/>
                    </a:cubicBezTo>
                  </a:path>
                </a:pathLst>
              </a:custGeom>
              <a:solidFill>
                <a:schemeClr val="accent1">
                  <a:lumMod val="75000"/>
                </a:schemeClr>
              </a:solidFill>
              <a:ln>
                <a:noFill/>
              </a:ln>
            </p:spPr>
            <p:txBody>
              <a:bodyPr anchor="ctr"/>
              <a:lstStyle/>
              <a:p>
                <a:pPr algn="ctr"/>
                <a:endParaRPr sz="1200">
                  <a:latin charset="0" panose="020b0502020202020204" pitchFamily="34" typeface="Century Gothic"/>
                </a:endParaRPr>
              </a:p>
            </p:txBody>
          </p:sp>
          <p:sp>
            <p:nvSpPr>
              <p:cNvPr id="84" name="ExtraShape2"/>
              <p:cNvSpPr/>
              <p:nvPr/>
            </p:nvSpPr>
            <p:spPr bwMode="auto">
              <a:xfrm>
                <a:off x="8994913" y="2632934"/>
                <a:ext cx="793284" cy="786393"/>
              </a:xfrm>
              <a:custGeom>
                <a:gdLst>
                  <a:gd fmla="*/ 674 w 744" name="T0"/>
                  <a:gd fmla="*/ 0 h 739" name="T1"/>
                  <a:gd fmla="*/ 674 w 744" name="T2"/>
                  <a:gd fmla="*/ 0 h 739" name="T3"/>
                  <a:gd fmla="*/ 20 w 744" name="T4"/>
                  <a:gd fmla="*/ 654 h 739" name="T5"/>
                  <a:gd fmla="*/ 20 w 744" name="T6"/>
                  <a:gd fmla="*/ 725 h 739" name="T7"/>
                  <a:gd fmla="*/ 55 w 744" name="T8"/>
                  <a:gd fmla="*/ 739 h 739" name="T9"/>
                  <a:gd fmla="*/ 90 w 744" name="T10"/>
                  <a:gd fmla="*/ 725 h 739" name="T11"/>
                  <a:gd fmla="*/ 744 w 744" name="T12"/>
                  <a:gd fmla="*/ 71 h 739" name="T13"/>
                  <a:gd fmla="*/ 709 w 744" name="T14"/>
                  <a:gd fmla="*/ 85 h 739" name="T15"/>
                  <a:gd fmla="*/ 674 w 744" name="T16"/>
                  <a:gd fmla="*/ 71 h 739" name="T17"/>
                  <a:gd fmla="*/ 674 w 744" name="T18"/>
                  <a:gd fmla="*/ 0 h 739" name="T19"/>
                  <a:gd fmla="*/ 674 w 744" name="T20"/>
                  <a:gd fmla="*/ 0 h 73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39" w="744">
                    <a:moveTo>
                      <a:pt x="674" y="0"/>
                    </a:moveTo>
                    <a:cubicBezTo>
                      <a:pt x="674" y="0"/>
                      <a:pt x="674" y="0"/>
                      <a:pt x="674" y="0"/>
                    </a:cubicBezTo>
                    <a:cubicBezTo>
                      <a:pt x="20" y="654"/>
                      <a:pt x="20" y="654"/>
                      <a:pt x="20" y="654"/>
                    </a:cubicBezTo>
                    <a:cubicBezTo>
                      <a:pt x="0" y="673"/>
                      <a:pt x="0" y="705"/>
                      <a:pt x="20" y="725"/>
                    </a:cubicBezTo>
                    <a:cubicBezTo>
                      <a:pt x="29" y="734"/>
                      <a:pt x="42" y="739"/>
                      <a:pt x="55" y="739"/>
                    </a:cubicBezTo>
                    <a:cubicBezTo>
                      <a:pt x="68" y="739"/>
                      <a:pt x="81" y="734"/>
                      <a:pt x="90" y="725"/>
                    </a:cubicBezTo>
                    <a:cubicBezTo>
                      <a:pt x="744" y="71"/>
                      <a:pt x="744" y="71"/>
                      <a:pt x="744" y="71"/>
                    </a:cubicBezTo>
                    <a:cubicBezTo>
                      <a:pt x="735" y="80"/>
                      <a:pt x="722" y="85"/>
                      <a:pt x="709" y="85"/>
                    </a:cubicBezTo>
                    <a:cubicBezTo>
                      <a:pt x="696" y="85"/>
                      <a:pt x="683" y="80"/>
                      <a:pt x="674" y="71"/>
                    </a:cubicBezTo>
                    <a:cubicBezTo>
                      <a:pt x="654" y="51"/>
                      <a:pt x="654" y="19"/>
                      <a:pt x="674" y="0"/>
                    </a:cubicBezTo>
                    <a:cubicBezTo>
                      <a:pt x="674" y="0"/>
                      <a:pt x="674" y="0"/>
                      <a:pt x="674" y="0"/>
                    </a:cubicBezTo>
                  </a:path>
                </a:pathLst>
              </a:custGeom>
              <a:solidFill>
                <a:schemeClr val="accent1">
                  <a:lumMod val="40000"/>
                  <a:lumOff val="60000"/>
                </a:schemeClr>
              </a:solidFill>
              <a:ln>
                <a:noFill/>
              </a:ln>
            </p:spPr>
            <p:txBody>
              <a:bodyPr anchor="ctr"/>
              <a:lstStyle/>
              <a:p>
                <a:pPr algn="ctr"/>
                <a:endParaRPr sz="1200">
                  <a:latin charset="0" panose="020b0502020202020204" pitchFamily="34" typeface="Century Gothic"/>
                </a:endParaRPr>
              </a:p>
            </p:txBody>
          </p:sp>
          <p:sp>
            <p:nvSpPr>
              <p:cNvPr id="85" name="ExtraShape3"/>
              <p:cNvSpPr/>
              <p:nvPr/>
            </p:nvSpPr>
            <p:spPr bwMode="auto">
              <a:xfrm>
                <a:off x="9692483" y="2616853"/>
                <a:ext cx="117155" cy="106435"/>
              </a:xfrm>
              <a:custGeom>
                <a:gdLst>
                  <a:gd fmla="*/ 55 w 110" name="T0"/>
                  <a:gd fmla="*/ 0 h 100" name="T1"/>
                  <a:gd fmla="*/ 20 w 110" name="T2"/>
                  <a:gd fmla="*/ 15 h 100" name="T3"/>
                  <a:gd fmla="*/ 20 w 110" name="T4"/>
                  <a:gd fmla="*/ 15 h 100" name="T5"/>
                  <a:gd fmla="*/ 20 w 110" name="T6"/>
                  <a:gd fmla="*/ 86 h 100" name="T7"/>
                  <a:gd fmla="*/ 55 w 110" name="T8"/>
                  <a:gd fmla="*/ 100 h 100" name="T9"/>
                  <a:gd fmla="*/ 90 w 110" name="T10"/>
                  <a:gd fmla="*/ 86 h 100" name="T11"/>
                  <a:gd fmla="*/ 90 w 110" name="T12"/>
                  <a:gd fmla="*/ 86 h 100" name="T13"/>
                  <a:gd fmla="*/ 90 w 110" name="T14"/>
                  <a:gd fmla="*/ 15 h 100" name="T15"/>
                  <a:gd fmla="*/ 55 w 110" name="T16"/>
                  <a:gd fmla="*/ 0 h 10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0" w="110">
                    <a:moveTo>
                      <a:pt x="55" y="0"/>
                    </a:moveTo>
                    <a:cubicBezTo>
                      <a:pt x="42" y="0"/>
                      <a:pt x="29" y="5"/>
                      <a:pt x="20" y="15"/>
                    </a:cubicBezTo>
                    <a:cubicBezTo>
                      <a:pt x="20" y="15"/>
                      <a:pt x="20" y="15"/>
                      <a:pt x="20" y="15"/>
                    </a:cubicBezTo>
                    <a:cubicBezTo>
                      <a:pt x="0" y="34"/>
                      <a:pt x="0" y="66"/>
                      <a:pt x="20" y="86"/>
                    </a:cubicBezTo>
                    <a:cubicBezTo>
                      <a:pt x="29" y="95"/>
                      <a:pt x="42" y="100"/>
                      <a:pt x="55" y="100"/>
                    </a:cubicBezTo>
                    <a:cubicBezTo>
                      <a:pt x="68" y="100"/>
                      <a:pt x="81" y="95"/>
                      <a:pt x="90" y="86"/>
                    </a:cubicBezTo>
                    <a:cubicBezTo>
                      <a:pt x="90" y="86"/>
                      <a:pt x="90" y="86"/>
                      <a:pt x="90" y="86"/>
                    </a:cubicBezTo>
                    <a:cubicBezTo>
                      <a:pt x="110" y="66"/>
                      <a:pt x="110" y="34"/>
                      <a:pt x="90" y="15"/>
                    </a:cubicBezTo>
                    <a:cubicBezTo>
                      <a:pt x="81" y="5"/>
                      <a:pt x="68" y="0"/>
                      <a:pt x="55" y="0"/>
                    </a:cubicBezTo>
                  </a:path>
                </a:pathLst>
              </a:custGeom>
              <a:solidFill>
                <a:schemeClr val="accent1">
                  <a:lumMod val="20000"/>
                  <a:lumOff val="80000"/>
                </a:schemeClr>
              </a:solidFill>
              <a:ln>
                <a:noFill/>
              </a:ln>
            </p:spPr>
            <p:txBody>
              <a:bodyPr anchor="ctr"/>
              <a:lstStyle/>
              <a:p>
                <a:pPr algn="ctr"/>
                <a:endParaRPr sz="1200">
                  <a:latin charset="0" panose="020b0502020202020204" pitchFamily="34" typeface="Century Gothic"/>
                </a:endParaRPr>
              </a:p>
            </p:txBody>
          </p:sp>
          <p:sp>
            <p:nvSpPr>
              <p:cNvPr id="86" name="ExtraShape4"/>
              <p:cNvSpPr/>
              <p:nvPr/>
            </p:nvSpPr>
            <p:spPr bwMode="auto">
              <a:xfrm>
                <a:off x="9951295" y="2009639"/>
                <a:ext cx="63555" cy="315475"/>
              </a:xfrm>
              <a:custGeom>
                <a:gdLst>
                  <a:gd fmla="*/ 30 w 60" name="T0"/>
                  <a:gd fmla="*/ 0 h 296" name="T1"/>
                  <a:gd fmla="*/ 0 w 60" name="T2"/>
                  <a:gd fmla="*/ 30 h 296" name="T3"/>
                  <a:gd fmla="*/ 0 w 60" name="T4"/>
                  <a:gd fmla="*/ 266 h 296" name="T5"/>
                  <a:gd fmla="*/ 30 w 60" name="T6"/>
                  <a:gd fmla="*/ 296 h 296" name="T7"/>
                  <a:gd fmla="*/ 60 w 60" name="T8"/>
                  <a:gd fmla="*/ 266 h 296" name="T9"/>
                  <a:gd fmla="*/ 60 w 60" name="T10"/>
                  <a:gd fmla="*/ 30 h 296" name="T11"/>
                  <a:gd fmla="*/ 30 w 60" name="T12"/>
                  <a:gd fmla="*/ 0 h 296" name="T13"/>
                </a:gdLst>
                <a:cxnLst>
                  <a:cxn ang="0">
                    <a:pos x="T0" y="T1"/>
                  </a:cxn>
                  <a:cxn ang="0">
                    <a:pos x="T2" y="T3"/>
                  </a:cxn>
                  <a:cxn ang="0">
                    <a:pos x="T4" y="T5"/>
                  </a:cxn>
                  <a:cxn ang="0">
                    <a:pos x="T6" y="T7"/>
                  </a:cxn>
                  <a:cxn ang="0">
                    <a:pos x="T8" y="T9"/>
                  </a:cxn>
                  <a:cxn ang="0">
                    <a:pos x="T10" y="T11"/>
                  </a:cxn>
                  <a:cxn ang="0">
                    <a:pos x="T12" y="T13"/>
                  </a:cxn>
                </a:cxnLst>
                <a:rect b="b" l="0" r="r" t="0"/>
                <a:pathLst>
                  <a:path h="296" w="60">
                    <a:moveTo>
                      <a:pt x="30" y="0"/>
                    </a:moveTo>
                    <a:cubicBezTo>
                      <a:pt x="13" y="0"/>
                      <a:pt x="0" y="14"/>
                      <a:pt x="0" y="30"/>
                    </a:cubicBezTo>
                    <a:cubicBezTo>
                      <a:pt x="0" y="266"/>
                      <a:pt x="0" y="266"/>
                      <a:pt x="0" y="266"/>
                    </a:cubicBezTo>
                    <a:cubicBezTo>
                      <a:pt x="0" y="283"/>
                      <a:pt x="13" y="296"/>
                      <a:pt x="30" y="296"/>
                    </a:cubicBezTo>
                    <a:cubicBezTo>
                      <a:pt x="47" y="296"/>
                      <a:pt x="60" y="283"/>
                      <a:pt x="60" y="266"/>
                    </a:cubicBezTo>
                    <a:cubicBezTo>
                      <a:pt x="60" y="30"/>
                      <a:pt x="60" y="30"/>
                      <a:pt x="60" y="30"/>
                    </a:cubicBezTo>
                    <a:cubicBezTo>
                      <a:pt x="60" y="14"/>
                      <a:pt x="47" y="0"/>
                      <a:pt x="30" y="0"/>
                    </a:cubicBezTo>
                  </a:path>
                </a:pathLst>
              </a:custGeom>
              <a:solidFill>
                <a:schemeClr val="accent1">
                  <a:lumMod val="20000"/>
                  <a:lumOff val="80000"/>
                </a:schemeClr>
              </a:solidFill>
              <a:ln>
                <a:noFill/>
              </a:ln>
            </p:spPr>
            <p:txBody>
              <a:bodyPr anchor="ctr"/>
              <a:lstStyle/>
              <a:p>
                <a:pPr algn="ctr"/>
                <a:endParaRPr sz="1200">
                  <a:latin charset="0" panose="020b0502020202020204" pitchFamily="34" typeface="Century Gothic"/>
                </a:endParaRPr>
              </a:p>
            </p:txBody>
          </p:sp>
          <p:sp>
            <p:nvSpPr>
              <p:cNvPr id="93" name="ExtraShape5"/>
              <p:cNvSpPr/>
              <p:nvPr/>
            </p:nvSpPr>
            <p:spPr bwMode="auto">
              <a:xfrm>
                <a:off x="9864769" y="2096165"/>
                <a:ext cx="64320" cy="314710"/>
              </a:xfrm>
              <a:custGeom>
                <a:gdLst>
                  <a:gd fmla="*/ 30 w 60" name="T0"/>
                  <a:gd fmla="*/ 0 h 296" name="T1"/>
                  <a:gd fmla="*/ 0 w 60" name="T2"/>
                  <a:gd fmla="*/ 30 h 296" name="T3"/>
                  <a:gd fmla="*/ 0 w 60" name="T4"/>
                  <a:gd fmla="*/ 266 h 296" name="T5"/>
                  <a:gd fmla="*/ 30 w 60" name="T6"/>
                  <a:gd fmla="*/ 296 h 296" name="T7"/>
                  <a:gd fmla="*/ 60 w 60" name="T8"/>
                  <a:gd fmla="*/ 266 h 296" name="T9"/>
                  <a:gd fmla="*/ 60 w 60" name="T10"/>
                  <a:gd fmla="*/ 30 h 296" name="T11"/>
                  <a:gd fmla="*/ 30 w 60" name="T12"/>
                  <a:gd fmla="*/ 0 h 296" name="T13"/>
                </a:gdLst>
                <a:cxnLst>
                  <a:cxn ang="0">
                    <a:pos x="T0" y="T1"/>
                  </a:cxn>
                  <a:cxn ang="0">
                    <a:pos x="T2" y="T3"/>
                  </a:cxn>
                  <a:cxn ang="0">
                    <a:pos x="T4" y="T5"/>
                  </a:cxn>
                  <a:cxn ang="0">
                    <a:pos x="T6" y="T7"/>
                  </a:cxn>
                  <a:cxn ang="0">
                    <a:pos x="T8" y="T9"/>
                  </a:cxn>
                  <a:cxn ang="0">
                    <a:pos x="T10" y="T11"/>
                  </a:cxn>
                  <a:cxn ang="0">
                    <a:pos x="T12" y="T13"/>
                  </a:cxn>
                </a:cxnLst>
                <a:rect b="b" l="0" r="r" t="0"/>
                <a:pathLst>
                  <a:path h="296" w="60">
                    <a:moveTo>
                      <a:pt x="30" y="0"/>
                    </a:moveTo>
                    <a:cubicBezTo>
                      <a:pt x="13" y="0"/>
                      <a:pt x="0" y="14"/>
                      <a:pt x="0" y="30"/>
                    </a:cubicBezTo>
                    <a:cubicBezTo>
                      <a:pt x="0" y="266"/>
                      <a:pt x="0" y="266"/>
                      <a:pt x="0" y="266"/>
                    </a:cubicBezTo>
                    <a:cubicBezTo>
                      <a:pt x="0" y="283"/>
                      <a:pt x="13" y="296"/>
                      <a:pt x="30" y="296"/>
                    </a:cubicBezTo>
                    <a:cubicBezTo>
                      <a:pt x="47" y="296"/>
                      <a:pt x="60" y="283"/>
                      <a:pt x="60" y="266"/>
                    </a:cubicBezTo>
                    <a:cubicBezTo>
                      <a:pt x="60" y="30"/>
                      <a:pt x="60" y="30"/>
                      <a:pt x="60" y="30"/>
                    </a:cubicBezTo>
                    <a:cubicBezTo>
                      <a:pt x="60" y="14"/>
                      <a:pt x="47" y="0"/>
                      <a:pt x="30" y="0"/>
                    </a:cubicBezTo>
                  </a:path>
                </a:pathLst>
              </a:custGeom>
              <a:solidFill>
                <a:schemeClr val="accent1">
                  <a:lumMod val="60000"/>
                  <a:lumOff val="40000"/>
                </a:schemeClr>
              </a:solidFill>
              <a:ln>
                <a:noFill/>
              </a:ln>
            </p:spPr>
            <p:txBody>
              <a:bodyPr anchor="ctr"/>
              <a:lstStyle/>
              <a:p>
                <a:pPr algn="ctr"/>
                <a:endParaRPr sz="1200">
                  <a:latin charset="0" panose="020b0502020202020204" pitchFamily="34" typeface="Century Gothic"/>
                </a:endParaRPr>
              </a:p>
            </p:txBody>
          </p:sp>
          <p:sp>
            <p:nvSpPr>
              <p:cNvPr id="94" name="ExtraShape6"/>
              <p:cNvSpPr/>
              <p:nvPr/>
            </p:nvSpPr>
            <p:spPr bwMode="auto">
              <a:xfrm>
                <a:off x="9778243" y="2182691"/>
                <a:ext cx="64320" cy="314710"/>
              </a:xfrm>
              <a:custGeom>
                <a:gdLst>
                  <a:gd fmla="*/ 30 w 60" name="T0"/>
                  <a:gd fmla="*/ 0 h 296" name="T1"/>
                  <a:gd fmla="*/ 0 w 60" name="T2"/>
                  <a:gd fmla="*/ 30 h 296" name="T3"/>
                  <a:gd fmla="*/ 0 w 60" name="T4"/>
                  <a:gd fmla="*/ 266 h 296" name="T5"/>
                  <a:gd fmla="*/ 30 w 60" name="T6"/>
                  <a:gd fmla="*/ 296 h 296" name="T7"/>
                  <a:gd fmla="*/ 60 w 60" name="T8"/>
                  <a:gd fmla="*/ 266 h 296" name="T9"/>
                  <a:gd fmla="*/ 60 w 60" name="T10"/>
                  <a:gd fmla="*/ 30 h 296" name="T11"/>
                  <a:gd fmla="*/ 30 w 60" name="T12"/>
                  <a:gd fmla="*/ 0 h 296" name="T13"/>
                </a:gdLst>
                <a:cxnLst>
                  <a:cxn ang="0">
                    <a:pos x="T0" y="T1"/>
                  </a:cxn>
                  <a:cxn ang="0">
                    <a:pos x="T2" y="T3"/>
                  </a:cxn>
                  <a:cxn ang="0">
                    <a:pos x="T4" y="T5"/>
                  </a:cxn>
                  <a:cxn ang="0">
                    <a:pos x="T6" y="T7"/>
                  </a:cxn>
                  <a:cxn ang="0">
                    <a:pos x="T8" y="T9"/>
                  </a:cxn>
                  <a:cxn ang="0">
                    <a:pos x="T10" y="T11"/>
                  </a:cxn>
                  <a:cxn ang="0">
                    <a:pos x="T12" y="T13"/>
                  </a:cxn>
                </a:cxnLst>
                <a:rect b="b" l="0" r="r" t="0"/>
                <a:pathLst>
                  <a:path h="296" w="60">
                    <a:moveTo>
                      <a:pt x="30" y="0"/>
                    </a:moveTo>
                    <a:cubicBezTo>
                      <a:pt x="13" y="0"/>
                      <a:pt x="0" y="14"/>
                      <a:pt x="0" y="30"/>
                    </a:cubicBezTo>
                    <a:cubicBezTo>
                      <a:pt x="0" y="266"/>
                      <a:pt x="0" y="266"/>
                      <a:pt x="0" y="266"/>
                    </a:cubicBezTo>
                    <a:cubicBezTo>
                      <a:pt x="0" y="283"/>
                      <a:pt x="13" y="296"/>
                      <a:pt x="30" y="296"/>
                    </a:cubicBezTo>
                    <a:cubicBezTo>
                      <a:pt x="47" y="296"/>
                      <a:pt x="60" y="283"/>
                      <a:pt x="60" y="266"/>
                    </a:cubicBezTo>
                    <a:cubicBezTo>
                      <a:pt x="60" y="30"/>
                      <a:pt x="60" y="30"/>
                      <a:pt x="60" y="30"/>
                    </a:cubicBezTo>
                    <a:cubicBezTo>
                      <a:pt x="60" y="14"/>
                      <a:pt x="47" y="0"/>
                      <a:pt x="30" y="0"/>
                    </a:cubicBezTo>
                  </a:path>
                </a:pathLst>
              </a:custGeom>
              <a:solidFill>
                <a:schemeClr val="accent2"/>
              </a:solidFill>
              <a:ln>
                <a:noFill/>
              </a:ln>
            </p:spPr>
            <p:txBody>
              <a:bodyPr anchor="ctr"/>
              <a:lstStyle/>
              <a:p>
                <a:pPr algn="ctr"/>
                <a:endParaRPr sz="1200">
                  <a:latin charset="0" panose="020b0502020202020204" pitchFamily="34" typeface="Century Gothic"/>
                </a:endParaRPr>
              </a:p>
            </p:txBody>
          </p:sp>
          <p:sp>
            <p:nvSpPr>
              <p:cNvPr id="95" name="ExtraShape7"/>
              <p:cNvSpPr/>
              <p:nvPr/>
            </p:nvSpPr>
            <p:spPr bwMode="auto">
              <a:xfrm>
                <a:off x="10096016" y="2405515"/>
                <a:ext cx="315476" cy="64320"/>
              </a:xfrm>
              <a:custGeom>
                <a:gdLst>
                  <a:gd fmla="*/ 266 w 296" name="T0"/>
                  <a:gd fmla="*/ 0 h 60" name="T1"/>
                  <a:gd fmla="*/ 30 w 296" name="T2"/>
                  <a:gd fmla="*/ 0 h 60" name="T3"/>
                  <a:gd fmla="*/ 0 w 296" name="T4"/>
                  <a:gd fmla="*/ 30 h 60" name="T5"/>
                  <a:gd fmla="*/ 30 w 296" name="T6"/>
                  <a:gd fmla="*/ 60 h 60" name="T7"/>
                  <a:gd fmla="*/ 266 w 296" name="T8"/>
                  <a:gd fmla="*/ 60 h 60" name="T9"/>
                  <a:gd fmla="*/ 296 w 296" name="T10"/>
                  <a:gd fmla="*/ 30 h 60" name="T11"/>
                  <a:gd fmla="*/ 266 w 296" name="T12"/>
                  <a:gd fmla="*/ 0 h 60" name="T13"/>
                </a:gdLst>
                <a:cxnLst>
                  <a:cxn ang="0">
                    <a:pos x="T0" y="T1"/>
                  </a:cxn>
                  <a:cxn ang="0">
                    <a:pos x="T2" y="T3"/>
                  </a:cxn>
                  <a:cxn ang="0">
                    <a:pos x="T4" y="T5"/>
                  </a:cxn>
                  <a:cxn ang="0">
                    <a:pos x="T6" y="T7"/>
                  </a:cxn>
                  <a:cxn ang="0">
                    <a:pos x="T8" y="T9"/>
                  </a:cxn>
                  <a:cxn ang="0">
                    <a:pos x="T10" y="T11"/>
                  </a:cxn>
                  <a:cxn ang="0">
                    <a:pos x="T12" y="T13"/>
                  </a:cxn>
                </a:cxnLst>
                <a:rect b="b" l="0" r="r" t="0"/>
                <a:pathLst>
                  <a:path h="60" w="296">
                    <a:moveTo>
                      <a:pt x="266" y="0"/>
                    </a:moveTo>
                    <a:cubicBezTo>
                      <a:pt x="30" y="0"/>
                      <a:pt x="30" y="0"/>
                      <a:pt x="30" y="0"/>
                    </a:cubicBezTo>
                    <a:cubicBezTo>
                      <a:pt x="13" y="0"/>
                      <a:pt x="0" y="14"/>
                      <a:pt x="0" y="30"/>
                    </a:cubicBezTo>
                    <a:cubicBezTo>
                      <a:pt x="0" y="47"/>
                      <a:pt x="13" y="60"/>
                      <a:pt x="30" y="60"/>
                    </a:cubicBezTo>
                    <a:cubicBezTo>
                      <a:pt x="266" y="60"/>
                      <a:pt x="266" y="60"/>
                      <a:pt x="266" y="60"/>
                    </a:cubicBezTo>
                    <a:cubicBezTo>
                      <a:pt x="283" y="60"/>
                      <a:pt x="296" y="47"/>
                      <a:pt x="296" y="30"/>
                    </a:cubicBezTo>
                    <a:cubicBezTo>
                      <a:pt x="296" y="14"/>
                      <a:pt x="283" y="0"/>
                      <a:pt x="266" y="0"/>
                    </a:cubicBezTo>
                  </a:path>
                </a:pathLst>
              </a:custGeom>
              <a:solidFill>
                <a:schemeClr val="accent1">
                  <a:lumMod val="20000"/>
                  <a:lumOff val="80000"/>
                </a:schemeClr>
              </a:solidFill>
              <a:ln>
                <a:noFill/>
              </a:ln>
            </p:spPr>
            <p:txBody>
              <a:bodyPr anchor="ctr"/>
              <a:lstStyle/>
              <a:p>
                <a:pPr algn="ctr"/>
                <a:endParaRPr sz="1200">
                  <a:latin charset="0" panose="020b0502020202020204" pitchFamily="34" typeface="Century Gothic"/>
                </a:endParaRPr>
              </a:p>
            </p:txBody>
          </p:sp>
          <p:sp>
            <p:nvSpPr>
              <p:cNvPr id="96" name="ExtraShape8"/>
              <p:cNvSpPr/>
              <p:nvPr/>
            </p:nvSpPr>
            <p:spPr bwMode="auto">
              <a:xfrm>
                <a:off x="10163399" y="2492041"/>
                <a:ext cx="161567" cy="63555"/>
              </a:xfrm>
              <a:custGeom>
                <a:gdLst>
                  <a:gd fmla="*/ 122 w 152" name="T0"/>
                  <a:gd fmla="*/ 0 h 60" name="T1"/>
                  <a:gd fmla="*/ 0 w 152" name="T2"/>
                  <a:gd fmla="*/ 0 h 60" name="T3"/>
                  <a:gd fmla="*/ 30 w 152" name="T4"/>
                  <a:gd fmla="*/ 30 h 60" name="T5"/>
                  <a:gd fmla="*/ 0 w 152" name="T6"/>
                  <a:gd fmla="*/ 60 h 60" name="T7"/>
                  <a:gd fmla="*/ 0 w 152" name="T8"/>
                  <a:gd fmla="*/ 60 h 60" name="T9"/>
                  <a:gd fmla="*/ 0 w 152" name="T10"/>
                  <a:gd fmla="*/ 60 h 60" name="T11"/>
                  <a:gd fmla="*/ 122 w 152" name="T12"/>
                  <a:gd fmla="*/ 60 h 60" name="T13"/>
                  <a:gd fmla="*/ 152 w 152" name="T14"/>
                  <a:gd fmla="*/ 30 h 60" name="T15"/>
                  <a:gd fmla="*/ 122 w 152" name="T16"/>
                  <a:gd fmla="*/ 0 h 6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0" w="152">
                    <a:moveTo>
                      <a:pt x="122" y="0"/>
                    </a:moveTo>
                    <a:cubicBezTo>
                      <a:pt x="0" y="0"/>
                      <a:pt x="0" y="0"/>
                      <a:pt x="0" y="0"/>
                    </a:cubicBezTo>
                    <a:cubicBezTo>
                      <a:pt x="17" y="0"/>
                      <a:pt x="30" y="14"/>
                      <a:pt x="30" y="30"/>
                    </a:cubicBezTo>
                    <a:cubicBezTo>
                      <a:pt x="30" y="47"/>
                      <a:pt x="17" y="60"/>
                      <a:pt x="0" y="60"/>
                    </a:cubicBezTo>
                    <a:cubicBezTo>
                      <a:pt x="0" y="60"/>
                      <a:pt x="0" y="60"/>
                      <a:pt x="0" y="60"/>
                    </a:cubicBezTo>
                    <a:cubicBezTo>
                      <a:pt x="0" y="60"/>
                      <a:pt x="0" y="60"/>
                      <a:pt x="0" y="60"/>
                    </a:cubicBezTo>
                    <a:cubicBezTo>
                      <a:pt x="122" y="60"/>
                      <a:pt x="122" y="60"/>
                      <a:pt x="122" y="60"/>
                    </a:cubicBezTo>
                    <a:cubicBezTo>
                      <a:pt x="139" y="60"/>
                      <a:pt x="152" y="47"/>
                      <a:pt x="152" y="30"/>
                    </a:cubicBezTo>
                    <a:cubicBezTo>
                      <a:pt x="152" y="14"/>
                      <a:pt x="139" y="0"/>
                      <a:pt x="122" y="0"/>
                    </a:cubicBezTo>
                  </a:path>
                </a:pathLst>
              </a:custGeom>
              <a:solidFill>
                <a:schemeClr val="accent1">
                  <a:lumMod val="60000"/>
                  <a:lumOff val="40000"/>
                </a:schemeClr>
              </a:solidFill>
              <a:ln>
                <a:noFill/>
              </a:ln>
            </p:spPr>
            <p:txBody>
              <a:bodyPr anchor="ctr"/>
              <a:lstStyle/>
              <a:p>
                <a:pPr algn="ctr"/>
                <a:endParaRPr sz="1200">
                  <a:latin charset="0" panose="020b0502020202020204" pitchFamily="34" typeface="Century Gothic"/>
                </a:endParaRPr>
              </a:p>
            </p:txBody>
          </p:sp>
          <p:sp>
            <p:nvSpPr>
              <p:cNvPr id="97" name="ExtraShape9"/>
              <p:cNvSpPr/>
              <p:nvPr/>
            </p:nvSpPr>
            <p:spPr bwMode="auto">
              <a:xfrm>
                <a:off x="10009490" y="2492041"/>
                <a:ext cx="153909" cy="63555"/>
              </a:xfrm>
              <a:custGeom>
                <a:gdLst>
                  <a:gd fmla="*/ 144 w 144" name="T0"/>
                  <a:gd fmla="*/ 0 h 60" name="T1"/>
                  <a:gd fmla="*/ 30 w 144" name="T2"/>
                  <a:gd fmla="*/ 0 h 60" name="T3"/>
                  <a:gd fmla="*/ 0 w 144" name="T4"/>
                  <a:gd fmla="*/ 30 h 60" name="T5"/>
                  <a:gd fmla="*/ 30 w 144" name="T6"/>
                  <a:gd fmla="*/ 60 h 60" name="T7"/>
                  <a:gd fmla="*/ 144 w 144" name="T8"/>
                  <a:gd fmla="*/ 60 h 60" name="T9"/>
                  <a:gd fmla="*/ 114 w 144" name="T10"/>
                  <a:gd fmla="*/ 30 h 60" name="T11"/>
                  <a:gd fmla="*/ 144 w 144" name="T12"/>
                  <a:gd fmla="*/ 0 h 60" name="T13"/>
                  <a:gd fmla="*/ 144 w 144" name="T14"/>
                  <a:gd fmla="*/ 0 h 60" name="T15"/>
                  <a:gd fmla="*/ 144 w 144" name="T16"/>
                  <a:gd fmla="*/ 0 h 6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0" w="144">
                    <a:moveTo>
                      <a:pt x="144" y="0"/>
                    </a:moveTo>
                    <a:cubicBezTo>
                      <a:pt x="30" y="0"/>
                      <a:pt x="30" y="0"/>
                      <a:pt x="30" y="0"/>
                    </a:cubicBezTo>
                    <a:cubicBezTo>
                      <a:pt x="13" y="0"/>
                      <a:pt x="0" y="14"/>
                      <a:pt x="0" y="30"/>
                    </a:cubicBezTo>
                    <a:cubicBezTo>
                      <a:pt x="0" y="47"/>
                      <a:pt x="13" y="60"/>
                      <a:pt x="30" y="60"/>
                    </a:cubicBezTo>
                    <a:cubicBezTo>
                      <a:pt x="144" y="60"/>
                      <a:pt x="144" y="60"/>
                      <a:pt x="144" y="60"/>
                    </a:cubicBezTo>
                    <a:cubicBezTo>
                      <a:pt x="128" y="60"/>
                      <a:pt x="114" y="47"/>
                      <a:pt x="114" y="30"/>
                    </a:cubicBezTo>
                    <a:cubicBezTo>
                      <a:pt x="114" y="14"/>
                      <a:pt x="128" y="0"/>
                      <a:pt x="144" y="0"/>
                    </a:cubicBezTo>
                    <a:cubicBezTo>
                      <a:pt x="144" y="0"/>
                      <a:pt x="144" y="0"/>
                      <a:pt x="144" y="0"/>
                    </a:cubicBezTo>
                    <a:cubicBezTo>
                      <a:pt x="144" y="0"/>
                      <a:pt x="144" y="0"/>
                      <a:pt x="144" y="0"/>
                    </a:cubicBezTo>
                  </a:path>
                </a:pathLst>
              </a:custGeom>
              <a:solidFill>
                <a:schemeClr val="accent1">
                  <a:lumMod val="60000"/>
                  <a:lumOff val="40000"/>
                </a:schemeClr>
              </a:solidFill>
              <a:ln>
                <a:noFill/>
              </a:ln>
            </p:spPr>
            <p:txBody>
              <a:bodyPr anchor="ctr"/>
              <a:lstStyle/>
              <a:p>
                <a:pPr algn="ctr"/>
                <a:endParaRPr sz="1200">
                  <a:latin charset="0" panose="020b0502020202020204" pitchFamily="34" typeface="Century Gothic"/>
                </a:endParaRPr>
              </a:p>
            </p:txBody>
          </p:sp>
          <p:sp>
            <p:nvSpPr>
              <p:cNvPr id="98" name="ExtraShape10"/>
              <p:cNvSpPr/>
              <p:nvPr/>
            </p:nvSpPr>
            <p:spPr bwMode="auto">
              <a:xfrm>
                <a:off x="10131239" y="2492041"/>
                <a:ext cx="63555" cy="63555"/>
              </a:xfrm>
              <a:custGeom>
                <a:gdLst>
                  <a:gd fmla="*/ 30 w 60" name="T0"/>
                  <a:gd fmla="*/ 0 h 60" name="T1"/>
                  <a:gd fmla="*/ 30 w 60" name="T2"/>
                  <a:gd fmla="*/ 0 h 60" name="T3"/>
                  <a:gd fmla="*/ 0 w 60" name="T4"/>
                  <a:gd fmla="*/ 30 h 60" name="T5"/>
                  <a:gd fmla="*/ 30 w 60" name="T6"/>
                  <a:gd fmla="*/ 60 h 60" name="T7"/>
                  <a:gd fmla="*/ 30 w 60" name="T8"/>
                  <a:gd fmla="*/ 60 h 60" name="T9"/>
                  <a:gd fmla="*/ 60 w 60" name="T10"/>
                  <a:gd fmla="*/ 30 h 60" name="T11"/>
                  <a:gd fmla="*/ 30 w 60" name="T12"/>
                  <a:gd fmla="*/ 0 h 60" name="T13"/>
                </a:gdLst>
                <a:cxnLst>
                  <a:cxn ang="0">
                    <a:pos x="T0" y="T1"/>
                  </a:cxn>
                  <a:cxn ang="0">
                    <a:pos x="T2" y="T3"/>
                  </a:cxn>
                  <a:cxn ang="0">
                    <a:pos x="T4" y="T5"/>
                  </a:cxn>
                  <a:cxn ang="0">
                    <a:pos x="T6" y="T7"/>
                  </a:cxn>
                  <a:cxn ang="0">
                    <a:pos x="T8" y="T9"/>
                  </a:cxn>
                  <a:cxn ang="0">
                    <a:pos x="T10" y="T11"/>
                  </a:cxn>
                  <a:cxn ang="0">
                    <a:pos x="T12" y="T13"/>
                  </a:cxn>
                </a:cxnLst>
                <a:rect b="b" l="0" r="r" t="0"/>
                <a:pathLst>
                  <a:path h="60" w="60">
                    <a:moveTo>
                      <a:pt x="30" y="0"/>
                    </a:moveTo>
                    <a:cubicBezTo>
                      <a:pt x="30" y="0"/>
                      <a:pt x="30" y="0"/>
                      <a:pt x="30" y="0"/>
                    </a:cubicBezTo>
                    <a:cubicBezTo>
                      <a:pt x="14" y="0"/>
                      <a:pt x="0" y="14"/>
                      <a:pt x="0" y="30"/>
                    </a:cubicBezTo>
                    <a:cubicBezTo>
                      <a:pt x="0" y="47"/>
                      <a:pt x="14" y="60"/>
                      <a:pt x="30" y="60"/>
                    </a:cubicBezTo>
                    <a:cubicBezTo>
                      <a:pt x="30" y="60"/>
                      <a:pt x="30" y="60"/>
                      <a:pt x="30" y="60"/>
                    </a:cubicBezTo>
                    <a:cubicBezTo>
                      <a:pt x="47" y="60"/>
                      <a:pt x="60" y="47"/>
                      <a:pt x="60" y="30"/>
                    </a:cubicBezTo>
                    <a:cubicBezTo>
                      <a:pt x="60" y="14"/>
                      <a:pt x="47" y="0"/>
                      <a:pt x="30" y="0"/>
                    </a:cubicBezTo>
                  </a:path>
                </a:pathLst>
              </a:custGeom>
              <a:solidFill>
                <a:schemeClr val="accent1">
                  <a:lumMod val="60000"/>
                  <a:lumOff val="40000"/>
                </a:schemeClr>
              </a:solidFill>
              <a:ln>
                <a:noFill/>
              </a:ln>
            </p:spPr>
            <p:txBody>
              <a:bodyPr anchor="ctr"/>
              <a:lstStyle/>
              <a:p>
                <a:pPr algn="ctr"/>
                <a:endParaRPr sz="1200">
                  <a:latin charset="0" panose="020b0502020202020204" pitchFamily="34" typeface="Century Gothic"/>
                </a:endParaRPr>
              </a:p>
            </p:txBody>
          </p:sp>
          <p:sp>
            <p:nvSpPr>
              <p:cNvPr id="99" name="ExtraShape11"/>
              <p:cNvSpPr/>
              <p:nvPr/>
            </p:nvSpPr>
            <p:spPr bwMode="auto">
              <a:xfrm>
                <a:off x="9923730" y="2578567"/>
                <a:ext cx="315476" cy="63555"/>
              </a:xfrm>
              <a:custGeom>
                <a:gdLst>
                  <a:gd fmla="*/ 266 w 296" name="T0"/>
                  <a:gd fmla="*/ 0 h 60" name="T1"/>
                  <a:gd fmla="*/ 30 w 296" name="T2"/>
                  <a:gd fmla="*/ 0 h 60" name="T3"/>
                  <a:gd fmla="*/ 0 w 296" name="T4"/>
                  <a:gd fmla="*/ 30 h 60" name="T5"/>
                  <a:gd fmla="*/ 30 w 296" name="T6"/>
                  <a:gd fmla="*/ 60 h 60" name="T7"/>
                  <a:gd fmla="*/ 266 w 296" name="T8"/>
                  <a:gd fmla="*/ 60 h 60" name="T9"/>
                  <a:gd fmla="*/ 296 w 296" name="T10"/>
                  <a:gd fmla="*/ 30 h 60" name="T11"/>
                  <a:gd fmla="*/ 266 w 296" name="T12"/>
                  <a:gd fmla="*/ 0 h 60" name="T13"/>
                </a:gdLst>
                <a:cxnLst>
                  <a:cxn ang="0">
                    <a:pos x="T0" y="T1"/>
                  </a:cxn>
                  <a:cxn ang="0">
                    <a:pos x="T2" y="T3"/>
                  </a:cxn>
                  <a:cxn ang="0">
                    <a:pos x="T4" y="T5"/>
                  </a:cxn>
                  <a:cxn ang="0">
                    <a:pos x="T6" y="T7"/>
                  </a:cxn>
                  <a:cxn ang="0">
                    <a:pos x="T8" y="T9"/>
                  </a:cxn>
                  <a:cxn ang="0">
                    <a:pos x="T10" y="T11"/>
                  </a:cxn>
                  <a:cxn ang="0">
                    <a:pos x="T12" y="T13"/>
                  </a:cxn>
                </a:cxnLst>
                <a:rect b="b" l="0" r="r" t="0"/>
                <a:pathLst>
                  <a:path h="60" w="296">
                    <a:moveTo>
                      <a:pt x="266" y="0"/>
                    </a:moveTo>
                    <a:cubicBezTo>
                      <a:pt x="30" y="0"/>
                      <a:pt x="30" y="0"/>
                      <a:pt x="30" y="0"/>
                    </a:cubicBezTo>
                    <a:cubicBezTo>
                      <a:pt x="13" y="0"/>
                      <a:pt x="0" y="14"/>
                      <a:pt x="0" y="30"/>
                    </a:cubicBezTo>
                    <a:cubicBezTo>
                      <a:pt x="0" y="47"/>
                      <a:pt x="13" y="60"/>
                      <a:pt x="30" y="60"/>
                    </a:cubicBezTo>
                    <a:cubicBezTo>
                      <a:pt x="266" y="60"/>
                      <a:pt x="266" y="60"/>
                      <a:pt x="266" y="60"/>
                    </a:cubicBezTo>
                    <a:cubicBezTo>
                      <a:pt x="283" y="60"/>
                      <a:pt x="296" y="47"/>
                      <a:pt x="296" y="30"/>
                    </a:cubicBezTo>
                    <a:cubicBezTo>
                      <a:pt x="296" y="14"/>
                      <a:pt x="283" y="0"/>
                      <a:pt x="266" y="0"/>
                    </a:cubicBezTo>
                  </a:path>
                </a:pathLst>
              </a:custGeom>
              <a:solidFill>
                <a:schemeClr val="accent2"/>
              </a:solidFill>
              <a:ln>
                <a:noFill/>
              </a:ln>
            </p:spPr>
            <p:txBody>
              <a:bodyPr anchor="ctr"/>
              <a:lstStyle/>
              <a:p>
                <a:pPr algn="ctr"/>
                <a:endParaRPr sz="1200">
                  <a:latin charset="0" panose="020b0502020202020204" pitchFamily="34" typeface="Century Gothic"/>
                </a:endParaRPr>
              </a:p>
            </p:txBody>
          </p:sp>
          <p:sp>
            <p:nvSpPr>
              <p:cNvPr id="100" name="ValueShape2"/>
              <p:cNvSpPr/>
              <p:nvPr/>
            </p:nvSpPr>
            <p:spPr>
              <a:xfrm rot="6576035">
                <a:off x="8363809" y="2669919"/>
                <a:ext cx="1372072" cy="1372072"/>
              </a:xfrm>
              <a:prstGeom prst="arc">
                <a:avLst>
                  <a:gd fmla="val 288000" name="adj1"/>
                  <a:gd fmla="val 9000000" name="adj2"/>
                </a:avLst>
              </a:prstGeom>
              <a:noFill/>
              <a:ln cap="rnd" w="1270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sz="1200">
                  <a:latin charset="0" panose="020b0502020202020204" pitchFamily="34" typeface="Century Gothic"/>
                </a:endParaRPr>
              </a:p>
            </p:txBody>
          </p:sp>
          <p:sp>
            <p:nvSpPr>
              <p:cNvPr id="101" name="ValueText1"/>
              <p:cNvSpPr/>
              <p:nvPr/>
            </p:nvSpPr>
            <p:spPr>
              <a:xfrm>
                <a:off x="9772174" y="3328142"/>
                <a:ext cx="411318" cy="411318"/>
              </a:xfrm>
              <a:prstGeom prst="ellipse">
                <a:avLst/>
              </a:prstGeom>
              <a:solidFill>
                <a:schemeClr val="accent1"/>
              </a:solidFill>
              <a:ln w="349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scene3d>
                  <a:camera prst="orthographicFront"/>
                  <a:lightRig dir="t" rig="threePt"/>
                </a:scene3d>
                <a:sp3d contourW="12700"/>
              </a:bodyPr>
              <a:lstStyle/>
              <a:p>
                <a:pPr algn="ctr" defTabSz="914400" eaLnBrk="1" fontAlgn="auto" hangingPunct="1" indent="0" latinLnBrk="0" lvl="0" marL="0" marR="0" rtl="0">
                  <a:spcBef>
                    <a:spcPct val="0"/>
                  </a:spcBef>
                  <a:spcAft>
                    <a:spcPct val="0"/>
                  </a:spcAft>
                  <a:buClrTx/>
                  <a:buSzTx/>
                  <a:buFontTx/>
                  <a:buNone/>
                  <a:defRPr/>
                </a:pPr>
                <a:r>
                  <a:rPr altLang="zh-CN" b="0" baseline="0" cap="none" i="0" kern="1200" kumimoji="0" lang="en-US" noProof="0" normalizeH="0" smtClean="0" spc="0" strike="noStrike" sz="1000" u="none">
                    <a:ln>
                      <a:noFill/>
                    </a:ln>
                    <a:solidFill>
                      <a:schemeClr val="bg1"/>
                    </a:solidFill>
                    <a:effectLst/>
                    <a:uLnTx/>
                    <a:uFillTx/>
                    <a:latin charset="0" panose="020b0502020202020204" pitchFamily="34" typeface="Century Gothic"/>
                  </a:rPr>
                  <a:t>64</a:t>
                </a:r>
              </a:p>
            </p:txBody>
          </p:sp>
          <p:sp>
            <p:nvSpPr>
              <p:cNvPr id="102" name="ValueText2"/>
              <p:cNvSpPr/>
              <p:nvPr/>
            </p:nvSpPr>
            <p:spPr>
              <a:xfrm>
                <a:off x="8898175" y="2514635"/>
                <a:ext cx="347124" cy="347124"/>
              </a:xfrm>
              <a:prstGeom prst="ellipse">
                <a:avLst/>
              </a:prstGeom>
              <a:solidFill>
                <a:schemeClr val="accent1">
                  <a:lumMod val="60000"/>
                  <a:lumOff val="40000"/>
                </a:schemeClr>
              </a:solidFill>
              <a:ln w="349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scene3d>
                  <a:camera prst="orthographicFront"/>
                  <a:lightRig dir="t" rig="threePt"/>
                </a:scene3d>
                <a:sp3d contourW="12700"/>
              </a:bodyPr>
              <a:lstStyle/>
              <a:p>
                <a:pPr algn="ctr" defTabSz="914400" eaLnBrk="1" fontAlgn="auto" hangingPunct="1" indent="0" latinLnBrk="0" lvl="0" marL="0" marR="0" rtl="0">
                  <a:spcBef>
                    <a:spcPct val="0"/>
                  </a:spcBef>
                  <a:spcAft>
                    <a:spcPct val="0"/>
                  </a:spcAft>
                  <a:buClrTx/>
                  <a:buSzTx/>
                  <a:buFontTx/>
                  <a:buNone/>
                  <a:defRPr/>
                </a:pPr>
                <a:r>
                  <a:rPr altLang="zh-CN" b="0" baseline="0" cap="none" i="0" kern="1200" kumimoji="0" lang="en-US" noProof="0" normalizeH="0" smtClean="0" spc="0" strike="noStrike" sz="1000" u="none">
                    <a:ln>
                      <a:noFill/>
                    </a:ln>
                    <a:solidFill>
                      <a:schemeClr val="bg1"/>
                    </a:solidFill>
                    <a:effectLst/>
                    <a:uLnTx/>
                    <a:uFillTx/>
                    <a:latin charset="0" panose="020b0502020202020204" pitchFamily="34" typeface="Century Gothic"/>
                  </a:rPr>
                  <a:t>44</a:t>
                </a:r>
              </a:p>
            </p:txBody>
          </p:sp>
        </p:grpSp>
      </p:grpSp>
      <p:grpSp>
        <p:nvGrpSpPr>
          <p:cNvPr id="103" name="组合 102"/>
          <p:cNvGrpSpPr/>
          <p:nvPr/>
        </p:nvGrpSpPr>
        <p:grpSpPr>
          <a:xfrm>
            <a:off x="1374484" y="4484715"/>
            <a:ext cx="2723294" cy="851900"/>
            <a:chOff x="1511243" y="2349127"/>
            <a:chExt cx="2723294" cy="851900"/>
          </a:xfrm>
        </p:grpSpPr>
        <p:sp>
          <p:nvSpPr>
            <p:cNvPr id="104" name="文本框 103"/>
            <p:cNvSpPr txBox="1"/>
            <p:nvPr/>
          </p:nvSpPr>
          <p:spPr>
            <a:xfrm>
              <a:off x="1806000" y="2349127"/>
              <a:ext cx="2133781" cy="365760"/>
            </a:xfrm>
            <a:prstGeom prst="rect">
              <a:avLst/>
            </a:prstGeom>
            <a:noFill/>
          </p:spPr>
          <p:txBody>
            <a:bodyPr rtlCol="0" wrap="square">
              <a:spAutoFit/>
              <a:scene3d>
                <a:camera prst="orthographicFront"/>
                <a:lightRig dir="t" rig="threePt"/>
              </a:scene3d>
              <a:sp3d contourW="12700"/>
            </a:bodyPr>
            <a:lstStyle/>
            <a:p>
              <a:pPr algn="ctr"/>
              <a:r>
                <a:rPr altLang="en-US" b="1" lang="zh-CN" smtClean="0">
                  <a:solidFill>
                    <a:schemeClr val="accent1"/>
                  </a:solidFill>
                  <a:latin charset="0" panose="020b0502020202020204" pitchFamily="34" typeface="Century Gothic"/>
                </a:rPr>
                <a:t>标题文字添加</a:t>
              </a:r>
            </a:p>
          </p:txBody>
        </p:sp>
        <p:sp>
          <p:nvSpPr>
            <p:cNvPr id="105" name="文本框 104"/>
            <p:cNvSpPr txBox="1"/>
            <p:nvPr/>
          </p:nvSpPr>
          <p:spPr>
            <a:xfrm>
              <a:off x="1511243" y="2687681"/>
              <a:ext cx="2723294" cy="508406"/>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zh-CN" lang="en-US" sz="1200">
                  <a:solidFill>
                    <a:schemeClr val="tx1">
                      <a:lumMod val="50000"/>
                      <a:lumOff val="50000"/>
                    </a:schemeClr>
                  </a:solidFill>
                  <a:latin charset="0" panose="020b0502020202020204" pitchFamily="34" typeface="Century Gothic"/>
                  <a:ea typeface="+mj-ea"/>
                </a:rPr>
                <a:t>The user can demonstrate on a projector or computer or print</a:t>
              </a:r>
            </a:p>
          </p:txBody>
        </p:sp>
      </p:grpSp>
      <p:grpSp>
        <p:nvGrpSpPr>
          <p:cNvPr id="106" name="组合 105"/>
          <p:cNvGrpSpPr/>
          <p:nvPr/>
        </p:nvGrpSpPr>
        <p:grpSpPr>
          <a:xfrm>
            <a:off x="4539076" y="4484715"/>
            <a:ext cx="2723294" cy="851900"/>
            <a:chOff x="1511243" y="2349127"/>
            <a:chExt cx="2723294" cy="851900"/>
          </a:xfrm>
        </p:grpSpPr>
        <p:sp>
          <p:nvSpPr>
            <p:cNvPr id="107" name="文本框 106"/>
            <p:cNvSpPr txBox="1"/>
            <p:nvPr/>
          </p:nvSpPr>
          <p:spPr>
            <a:xfrm>
              <a:off x="1806000" y="2349127"/>
              <a:ext cx="2133781" cy="365760"/>
            </a:xfrm>
            <a:prstGeom prst="rect">
              <a:avLst/>
            </a:prstGeom>
            <a:noFill/>
          </p:spPr>
          <p:txBody>
            <a:bodyPr rtlCol="0" wrap="square">
              <a:spAutoFit/>
              <a:scene3d>
                <a:camera prst="orthographicFront"/>
                <a:lightRig dir="t" rig="threePt"/>
              </a:scene3d>
              <a:sp3d contourW="12700"/>
            </a:bodyPr>
            <a:lstStyle/>
            <a:p>
              <a:pPr algn="ctr"/>
              <a:r>
                <a:rPr altLang="en-US" b="1" lang="zh-CN" smtClean="0">
                  <a:solidFill>
                    <a:schemeClr val="accent1"/>
                  </a:solidFill>
                  <a:latin charset="0" panose="020b0502020202020204" pitchFamily="34" typeface="Century Gothic"/>
                </a:rPr>
                <a:t>标题文字添加</a:t>
              </a:r>
            </a:p>
          </p:txBody>
        </p:sp>
        <p:sp>
          <p:nvSpPr>
            <p:cNvPr id="108" name="文本框 107"/>
            <p:cNvSpPr txBox="1"/>
            <p:nvPr/>
          </p:nvSpPr>
          <p:spPr>
            <a:xfrm>
              <a:off x="1511244" y="2687681"/>
              <a:ext cx="2723294" cy="508406"/>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zh-CN" lang="en-US" sz="1200">
                  <a:solidFill>
                    <a:schemeClr val="tx1">
                      <a:lumMod val="50000"/>
                      <a:lumOff val="50000"/>
                    </a:schemeClr>
                  </a:solidFill>
                  <a:latin charset="0" panose="020b0502020202020204" pitchFamily="34" typeface="Century Gothic"/>
                  <a:ea typeface="+mj-ea"/>
                </a:rPr>
                <a:t>The user can demonstrate on a projector or computer or print</a:t>
              </a:r>
            </a:p>
          </p:txBody>
        </p:sp>
      </p:grpSp>
      <p:grpSp>
        <p:nvGrpSpPr>
          <p:cNvPr id="109" name="组合 108"/>
          <p:cNvGrpSpPr/>
          <p:nvPr/>
        </p:nvGrpSpPr>
        <p:grpSpPr>
          <a:xfrm>
            <a:off x="7710090" y="4484715"/>
            <a:ext cx="2723294" cy="851900"/>
            <a:chOff x="1511243" y="2349127"/>
            <a:chExt cx="2723294" cy="851900"/>
          </a:xfrm>
        </p:grpSpPr>
        <p:sp>
          <p:nvSpPr>
            <p:cNvPr id="110" name="文本框 109"/>
            <p:cNvSpPr txBox="1"/>
            <p:nvPr/>
          </p:nvSpPr>
          <p:spPr>
            <a:xfrm>
              <a:off x="1806000" y="2349127"/>
              <a:ext cx="2133781" cy="365760"/>
            </a:xfrm>
            <a:prstGeom prst="rect">
              <a:avLst/>
            </a:prstGeom>
            <a:noFill/>
          </p:spPr>
          <p:txBody>
            <a:bodyPr rtlCol="0" wrap="square">
              <a:spAutoFit/>
              <a:scene3d>
                <a:camera prst="orthographicFront"/>
                <a:lightRig dir="t" rig="threePt"/>
              </a:scene3d>
              <a:sp3d contourW="12700"/>
            </a:bodyPr>
            <a:lstStyle/>
            <a:p>
              <a:pPr algn="ctr"/>
              <a:r>
                <a:rPr altLang="en-US" b="1" lang="zh-CN" smtClean="0">
                  <a:solidFill>
                    <a:schemeClr val="accent1"/>
                  </a:solidFill>
                  <a:latin charset="0" panose="020b0502020202020204" pitchFamily="34" typeface="Century Gothic"/>
                </a:rPr>
                <a:t>标题文字添加</a:t>
              </a:r>
            </a:p>
          </p:txBody>
        </p:sp>
        <p:sp>
          <p:nvSpPr>
            <p:cNvPr id="111" name="文本框 110"/>
            <p:cNvSpPr txBox="1"/>
            <p:nvPr/>
          </p:nvSpPr>
          <p:spPr>
            <a:xfrm>
              <a:off x="1511244" y="2687681"/>
              <a:ext cx="2723294" cy="508406"/>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zh-CN" lang="en-US" sz="1200">
                  <a:solidFill>
                    <a:schemeClr val="tx1">
                      <a:lumMod val="50000"/>
                      <a:lumOff val="50000"/>
                    </a:schemeClr>
                  </a:solidFill>
                  <a:latin charset="0" panose="020b0502020202020204" pitchFamily="34" typeface="Century Gothic"/>
                  <a:ea typeface="+mj-ea"/>
                </a:rPr>
                <a:t>The user can demonstrate on a projector or computer or print</a:t>
              </a:r>
            </a:p>
          </p:txBody>
        </p:sp>
      </p:grpSp>
    </p:spTree>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92"/>
                                        </p:tgtEl>
                                        <p:attrNameLst>
                                          <p:attrName>style.visibility</p:attrName>
                                        </p:attrNameLst>
                                      </p:cBhvr>
                                      <p:to>
                                        <p:strVal val="visible"/>
                                      </p:to>
                                    </p:set>
                                    <p:anim calcmode="lin" valueType="num">
                                      <p:cBhvr>
                                        <p:cTn dur="1000" fill="hold" id="7"/>
                                        <p:tgtEl>
                                          <p:spTgt spid="92"/>
                                        </p:tgtEl>
                                        <p:attrNameLst>
                                          <p:attrName>ppt_w</p:attrName>
                                        </p:attrNameLst>
                                      </p:cBhvr>
                                      <p:tavLst>
                                        <p:tav tm="0">
                                          <p:val>
                                            <p:fltVal val="0"/>
                                          </p:val>
                                        </p:tav>
                                        <p:tav tm="100000">
                                          <p:val>
                                            <p:strVal val="#ppt_w"/>
                                          </p:val>
                                        </p:tav>
                                      </p:tavLst>
                                    </p:anim>
                                    <p:anim calcmode="lin" valueType="num">
                                      <p:cBhvr>
                                        <p:cTn dur="1000" fill="hold" id="8"/>
                                        <p:tgtEl>
                                          <p:spTgt spid="92"/>
                                        </p:tgtEl>
                                        <p:attrNameLst>
                                          <p:attrName>ppt_h</p:attrName>
                                        </p:attrNameLst>
                                      </p:cBhvr>
                                      <p:tavLst>
                                        <p:tav tm="0">
                                          <p:val>
                                            <p:fltVal val="0"/>
                                          </p:val>
                                        </p:tav>
                                        <p:tav tm="100000">
                                          <p:val>
                                            <p:strVal val="#ppt_h"/>
                                          </p:val>
                                        </p:tav>
                                      </p:tavLst>
                                    </p:anim>
                                    <p:anim calcmode="lin" valueType="num">
                                      <p:cBhvr>
                                        <p:cTn dur="1000" fill="hold" id="9"/>
                                        <p:tgtEl>
                                          <p:spTgt spid="92"/>
                                        </p:tgtEl>
                                        <p:attrNameLst>
                                          <p:attrName>style.rotation</p:attrName>
                                        </p:attrNameLst>
                                      </p:cBhvr>
                                      <p:tavLst>
                                        <p:tav tm="0">
                                          <p:val>
                                            <p:fltVal val="90"/>
                                          </p:val>
                                        </p:tav>
                                        <p:tav tm="100000">
                                          <p:val>
                                            <p:fltVal val="0"/>
                                          </p:val>
                                        </p:tav>
                                      </p:tavLst>
                                    </p:anim>
                                    <p:animEffect filter="fade" transition="in">
                                      <p:cBhvr>
                                        <p:cTn dur="1000" id="10"/>
                                        <p:tgtEl>
                                          <p:spTgt spid="92"/>
                                        </p:tgtEl>
                                      </p:cBhvr>
                                    </p:animEffect>
                                  </p:childTnLst>
                                </p:cTn>
                              </p:par>
                              <p:par>
                                <p:cTn fill="hold" id="11" nodeType="withEffect" presetClass="entr" presetID="31" presetSubtype="0">
                                  <p:stCondLst>
                                    <p:cond delay="0"/>
                                  </p:stCondLst>
                                  <p:childTnLst>
                                    <p:set>
                                      <p:cBhvr>
                                        <p:cTn dur="1" fill="hold" id="12">
                                          <p:stCondLst>
                                            <p:cond delay="0"/>
                                          </p:stCondLst>
                                        </p:cTn>
                                        <p:tgtEl>
                                          <p:spTgt spid="91"/>
                                        </p:tgtEl>
                                        <p:attrNameLst>
                                          <p:attrName>style.visibility</p:attrName>
                                        </p:attrNameLst>
                                      </p:cBhvr>
                                      <p:to>
                                        <p:strVal val="visible"/>
                                      </p:to>
                                    </p:set>
                                    <p:anim calcmode="lin" valueType="num">
                                      <p:cBhvr>
                                        <p:cTn dur="1000" fill="hold" id="13"/>
                                        <p:tgtEl>
                                          <p:spTgt spid="91"/>
                                        </p:tgtEl>
                                        <p:attrNameLst>
                                          <p:attrName>ppt_w</p:attrName>
                                        </p:attrNameLst>
                                      </p:cBhvr>
                                      <p:tavLst>
                                        <p:tav tm="0">
                                          <p:val>
                                            <p:fltVal val="0"/>
                                          </p:val>
                                        </p:tav>
                                        <p:tav tm="100000">
                                          <p:val>
                                            <p:strVal val="#ppt_w"/>
                                          </p:val>
                                        </p:tav>
                                      </p:tavLst>
                                    </p:anim>
                                    <p:anim calcmode="lin" valueType="num">
                                      <p:cBhvr>
                                        <p:cTn dur="1000" fill="hold" id="14"/>
                                        <p:tgtEl>
                                          <p:spTgt spid="91"/>
                                        </p:tgtEl>
                                        <p:attrNameLst>
                                          <p:attrName>ppt_h</p:attrName>
                                        </p:attrNameLst>
                                      </p:cBhvr>
                                      <p:tavLst>
                                        <p:tav tm="0">
                                          <p:val>
                                            <p:fltVal val="0"/>
                                          </p:val>
                                        </p:tav>
                                        <p:tav tm="100000">
                                          <p:val>
                                            <p:strVal val="#ppt_h"/>
                                          </p:val>
                                        </p:tav>
                                      </p:tavLst>
                                    </p:anim>
                                    <p:anim calcmode="lin" valueType="num">
                                      <p:cBhvr>
                                        <p:cTn dur="1000" fill="hold" id="15"/>
                                        <p:tgtEl>
                                          <p:spTgt spid="91"/>
                                        </p:tgtEl>
                                        <p:attrNameLst>
                                          <p:attrName>style.rotation</p:attrName>
                                        </p:attrNameLst>
                                      </p:cBhvr>
                                      <p:tavLst>
                                        <p:tav tm="0">
                                          <p:val>
                                            <p:fltVal val="90"/>
                                          </p:val>
                                        </p:tav>
                                        <p:tav tm="100000">
                                          <p:val>
                                            <p:fltVal val="0"/>
                                          </p:val>
                                        </p:tav>
                                      </p:tavLst>
                                    </p:anim>
                                    <p:animEffect filter="fade" transition="in">
                                      <p:cBhvr>
                                        <p:cTn dur="1000" id="16"/>
                                        <p:tgtEl>
                                          <p:spTgt spid="91"/>
                                        </p:tgtEl>
                                      </p:cBhvr>
                                    </p:animEffect>
                                  </p:childTnLst>
                                </p:cTn>
                              </p:par>
                              <p:par>
                                <p:cTn fill="hold" id="17" nodeType="withEffect" presetClass="entr" presetID="31" presetSubtype="0">
                                  <p:stCondLst>
                                    <p:cond delay="0"/>
                                  </p:stCondLst>
                                  <p:childTnLst>
                                    <p:set>
                                      <p:cBhvr>
                                        <p:cTn dur="1" fill="hold" id="18">
                                          <p:stCondLst>
                                            <p:cond delay="0"/>
                                          </p:stCondLst>
                                        </p:cTn>
                                        <p:tgtEl>
                                          <p:spTgt spid="90"/>
                                        </p:tgtEl>
                                        <p:attrNameLst>
                                          <p:attrName>style.visibility</p:attrName>
                                        </p:attrNameLst>
                                      </p:cBhvr>
                                      <p:to>
                                        <p:strVal val="visible"/>
                                      </p:to>
                                    </p:set>
                                    <p:anim calcmode="lin" valueType="num">
                                      <p:cBhvr>
                                        <p:cTn dur="1000" fill="hold" id="19"/>
                                        <p:tgtEl>
                                          <p:spTgt spid="90"/>
                                        </p:tgtEl>
                                        <p:attrNameLst>
                                          <p:attrName>ppt_w</p:attrName>
                                        </p:attrNameLst>
                                      </p:cBhvr>
                                      <p:tavLst>
                                        <p:tav tm="0">
                                          <p:val>
                                            <p:fltVal val="0"/>
                                          </p:val>
                                        </p:tav>
                                        <p:tav tm="100000">
                                          <p:val>
                                            <p:strVal val="#ppt_w"/>
                                          </p:val>
                                        </p:tav>
                                      </p:tavLst>
                                    </p:anim>
                                    <p:anim calcmode="lin" valueType="num">
                                      <p:cBhvr>
                                        <p:cTn dur="1000" fill="hold" id="20"/>
                                        <p:tgtEl>
                                          <p:spTgt spid="90"/>
                                        </p:tgtEl>
                                        <p:attrNameLst>
                                          <p:attrName>ppt_h</p:attrName>
                                        </p:attrNameLst>
                                      </p:cBhvr>
                                      <p:tavLst>
                                        <p:tav tm="0">
                                          <p:val>
                                            <p:fltVal val="0"/>
                                          </p:val>
                                        </p:tav>
                                        <p:tav tm="100000">
                                          <p:val>
                                            <p:strVal val="#ppt_h"/>
                                          </p:val>
                                        </p:tav>
                                      </p:tavLst>
                                    </p:anim>
                                    <p:anim calcmode="lin" valueType="num">
                                      <p:cBhvr>
                                        <p:cTn dur="1000" fill="hold" id="21"/>
                                        <p:tgtEl>
                                          <p:spTgt spid="90"/>
                                        </p:tgtEl>
                                        <p:attrNameLst>
                                          <p:attrName>style.rotation</p:attrName>
                                        </p:attrNameLst>
                                      </p:cBhvr>
                                      <p:tavLst>
                                        <p:tav tm="0">
                                          <p:val>
                                            <p:fltVal val="90"/>
                                          </p:val>
                                        </p:tav>
                                        <p:tav tm="100000">
                                          <p:val>
                                            <p:fltVal val="0"/>
                                          </p:val>
                                        </p:tav>
                                      </p:tavLst>
                                    </p:anim>
                                    <p:animEffect filter="fade" transition="in">
                                      <p:cBhvr>
                                        <p:cTn dur="1000" id="22"/>
                                        <p:tgtEl>
                                          <p:spTgt spid="90"/>
                                        </p:tgtEl>
                                      </p:cBhvr>
                                    </p:animEffect>
                                  </p:childTnLst>
                                </p:cTn>
                              </p:par>
                            </p:childTnLst>
                          </p:cTn>
                        </p:par>
                        <p:par>
                          <p:cTn fill="hold" id="23" nodeType="afterGroup">
                            <p:stCondLst>
                              <p:cond delay="1000"/>
                            </p:stCondLst>
                            <p:childTnLst>
                              <p:par>
                                <p:cTn fill="hold" id="24" nodeType="afterEffect" presetClass="entr" presetID="53" presetSubtype="0">
                                  <p:stCondLst>
                                    <p:cond delay="0"/>
                                  </p:stCondLst>
                                  <p:childTnLst>
                                    <p:set>
                                      <p:cBhvr>
                                        <p:cTn dur="1" fill="hold" id="25">
                                          <p:stCondLst>
                                            <p:cond delay="0"/>
                                          </p:stCondLst>
                                        </p:cTn>
                                        <p:tgtEl>
                                          <p:spTgt spid="103"/>
                                        </p:tgtEl>
                                        <p:attrNameLst>
                                          <p:attrName>style.visibility</p:attrName>
                                        </p:attrNameLst>
                                      </p:cBhvr>
                                      <p:to>
                                        <p:strVal val="visible"/>
                                      </p:to>
                                    </p:set>
                                    <p:anim calcmode="lin" valueType="num">
                                      <p:cBhvr>
                                        <p:cTn dur="500" fill="hold" id="26"/>
                                        <p:tgtEl>
                                          <p:spTgt spid="103"/>
                                        </p:tgtEl>
                                        <p:attrNameLst>
                                          <p:attrName>ppt_w</p:attrName>
                                        </p:attrNameLst>
                                      </p:cBhvr>
                                      <p:tavLst>
                                        <p:tav tm="0">
                                          <p:val>
                                            <p:fltVal val="0"/>
                                          </p:val>
                                        </p:tav>
                                        <p:tav tm="100000">
                                          <p:val>
                                            <p:strVal val="#ppt_w"/>
                                          </p:val>
                                        </p:tav>
                                      </p:tavLst>
                                    </p:anim>
                                    <p:anim calcmode="lin" valueType="num">
                                      <p:cBhvr>
                                        <p:cTn dur="500" fill="hold" id="27"/>
                                        <p:tgtEl>
                                          <p:spTgt spid="103"/>
                                        </p:tgtEl>
                                        <p:attrNameLst>
                                          <p:attrName>ppt_h</p:attrName>
                                        </p:attrNameLst>
                                      </p:cBhvr>
                                      <p:tavLst>
                                        <p:tav tm="0">
                                          <p:val>
                                            <p:fltVal val="0"/>
                                          </p:val>
                                        </p:tav>
                                        <p:tav tm="100000">
                                          <p:val>
                                            <p:strVal val="#ppt_h"/>
                                          </p:val>
                                        </p:tav>
                                      </p:tavLst>
                                    </p:anim>
                                    <p:animEffect filter="fade" transition="in">
                                      <p:cBhvr>
                                        <p:cTn dur="500" id="28"/>
                                        <p:tgtEl>
                                          <p:spTgt spid="103"/>
                                        </p:tgtEl>
                                      </p:cBhvr>
                                    </p:animEffect>
                                  </p:childTnLst>
                                </p:cTn>
                              </p:par>
                              <p:par>
                                <p:cTn fill="hold" id="29" nodeType="withEffect" presetClass="entr" presetID="53" presetSubtype="0">
                                  <p:stCondLst>
                                    <p:cond delay="0"/>
                                  </p:stCondLst>
                                  <p:childTnLst>
                                    <p:set>
                                      <p:cBhvr>
                                        <p:cTn dur="1" fill="hold" id="30">
                                          <p:stCondLst>
                                            <p:cond delay="0"/>
                                          </p:stCondLst>
                                        </p:cTn>
                                        <p:tgtEl>
                                          <p:spTgt spid="106"/>
                                        </p:tgtEl>
                                        <p:attrNameLst>
                                          <p:attrName>style.visibility</p:attrName>
                                        </p:attrNameLst>
                                      </p:cBhvr>
                                      <p:to>
                                        <p:strVal val="visible"/>
                                      </p:to>
                                    </p:set>
                                    <p:anim calcmode="lin" valueType="num">
                                      <p:cBhvr>
                                        <p:cTn dur="500" fill="hold" id="31"/>
                                        <p:tgtEl>
                                          <p:spTgt spid="106"/>
                                        </p:tgtEl>
                                        <p:attrNameLst>
                                          <p:attrName>ppt_w</p:attrName>
                                        </p:attrNameLst>
                                      </p:cBhvr>
                                      <p:tavLst>
                                        <p:tav tm="0">
                                          <p:val>
                                            <p:fltVal val="0"/>
                                          </p:val>
                                        </p:tav>
                                        <p:tav tm="100000">
                                          <p:val>
                                            <p:strVal val="#ppt_w"/>
                                          </p:val>
                                        </p:tav>
                                      </p:tavLst>
                                    </p:anim>
                                    <p:anim calcmode="lin" valueType="num">
                                      <p:cBhvr>
                                        <p:cTn dur="500" fill="hold" id="32"/>
                                        <p:tgtEl>
                                          <p:spTgt spid="106"/>
                                        </p:tgtEl>
                                        <p:attrNameLst>
                                          <p:attrName>ppt_h</p:attrName>
                                        </p:attrNameLst>
                                      </p:cBhvr>
                                      <p:tavLst>
                                        <p:tav tm="0">
                                          <p:val>
                                            <p:fltVal val="0"/>
                                          </p:val>
                                        </p:tav>
                                        <p:tav tm="100000">
                                          <p:val>
                                            <p:strVal val="#ppt_h"/>
                                          </p:val>
                                        </p:tav>
                                      </p:tavLst>
                                    </p:anim>
                                    <p:animEffect filter="fade" transition="in">
                                      <p:cBhvr>
                                        <p:cTn dur="500" id="33"/>
                                        <p:tgtEl>
                                          <p:spTgt spid="106"/>
                                        </p:tgtEl>
                                      </p:cBhvr>
                                    </p:animEffect>
                                  </p:childTnLst>
                                </p:cTn>
                              </p:par>
                              <p:par>
                                <p:cTn fill="hold" id="34" nodeType="withEffect" presetClass="entr" presetID="53" presetSubtype="0">
                                  <p:stCondLst>
                                    <p:cond delay="0"/>
                                  </p:stCondLst>
                                  <p:childTnLst>
                                    <p:set>
                                      <p:cBhvr>
                                        <p:cTn dur="1" fill="hold" id="35">
                                          <p:stCondLst>
                                            <p:cond delay="0"/>
                                          </p:stCondLst>
                                        </p:cTn>
                                        <p:tgtEl>
                                          <p:spTgt spid="109"/>
                                        </p:tgtEl>
                                        <p:attrNameLst>
                                          <p:attrName>style.visibility</p:attrName>
                                        </p:attrNameLst>
                                      </p:cBhvr>
                                      <p:to>
                                        <p:strVal val="visible"/>
                                      </p:to>
                                    </p:set>
                                    <p:anim calcmode="lin" valueType="num">
                                      <p:cBhvr>
                                        <p:cTn dur="500" fill="hold" id="36"/>
                                        <p:tgtEl>
                                          <p:spTgt spid="109"/>
                                        </p:tgtEl>
                                        <p:attrNameLst>
                                          <p:attrName>ppt_w</p:attrName>
                                        </p:attrNameLst>
                                      </p:cBhvr>
                                      <p:tavLst>
                                        <p:tav tm="0">
                                          <p:val>
                                            <p:fltVal val="0"/>
                                          </p:val>
                                        </p:tav>
                                        <p:tav tm="100000">
                                          <p:val>
                                            <p:strVal val="#ppt_w"/>
                                          </p:val>
                                        </p:tav>
                                      </p:tavLst>
                                    </p:anim>
                                    <p:anim calcmode="lin" valueType="num">
                                      <p:cBhvr>
                                        <p:cTn dur="500" fill="hold" id="37"/>
                                        <p:tgtEl>
                                          <p:spTgt spid="109"/>
                                        </p:tgtEl>
                                        <p:attrNameLst>
                                          <p:attrName>ppt_h</p:attrName>
                                        </p:attrNameLst>
                                      </p:cBhvr>
                                      <p:tavLst>
                                        <p:tav tm="0">
                                          <p:val>
                                            <p:fltVal val="0"/>
                                          </p:val>
                                        </p:tav>
                                        <p:tav tm="100000">
                                          <p:val>
                                            <p:strVal val="#ppt_h"/>
                                          </p:val>
                                        </p:tav>
                                      </p:tavLst>
                                    </p:anim>
                                    <p:animEffect filter="fade" transition="in">
                                      <p:cBhvr>
                                        <p:cTn dur="500" id="38"/>
                                        <p:tgtEl>
                                          <p:spTgt spid="10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userDrawn="1"/>
        </p:nvSpPr>
        <p:spPr>
          <a:xfrm>
            <a:off x="4327525" y="2981325"/>
            <a:ext cx="3556000" cy="182880"/>
          </a:xfrm>
          <a:prstGeom prst="rect">
            <a:avLst/>
          </a:prstGeom>
          <a:noFill/>
        </p:spPr>
        <p:txBody>
          <a:bodyPr rtlCol="0" wrap="square">
            <a:spAutoFit/>
          </a:bodyPr>
          <a:lstStyle/>
          <a:p>
            <a:r>
              <a:rPr altLang="en-US" lang="zh-CN" sz="300">
                <a:solidFill>
                  <a:schemeClr val="bg1">
                    <a:alpha val="0"/>
                  </a:schemeClr>
                </a:solidFill>
                <a:latin charset="-122" panose="020b0503020204020204" pitchFamily="34" typeface="微软雅黑"/>
                <a:ea charset="-122" panose="020b0503020204020204" pitchFamily="34" typeface="微软雅黑"/>
                <a:sym typeface="+mn-ea"/>
              </a:rPr>
              <a:t>感谢您下载包图网平台上提供的PPT作品，为了您和包图网以及原创作者的利益，请勿复制、传播、销售，否则将承担法律责任！包图网将对作品进行维权，按照传播下载次数进行十倍的索取赔偿！</a:t>
            </a:r>
          </a:p>
          <a:p>
            <a:r>
              <a:rPr altLang="en-US" lang="zh-CN" sz="300">
                <a:solidFill>
                  <a:schemeClr val="bg1">
                    <a:alpha val="0"/>
                  </a:schemeClr>
                </a:solidFill>
                <a:latin charset="-122" panose="020b0503020204020204" pitchFamily="34" typeface="微软雅黑"/>
                <a:ea charset="-122" panose="020b0503020204020204" pitchFamily="34" typeface="微软雅黑"/>
                <a:sym typeface="+mn-ea"/>
              </a:rPr>
              <a:t>ibaotu.com</a:t>
            </a:r>
          </a:p>
        </p:txBody>
      </p:sp>
      <p:grpSp>
        <p:nvGrpSpPr>
          <p:cNvPr id="6" name="组合 5"/>
          <p:cNvGrpSpPr/>
          <p:nvPr userDrawn="1"/>
        </p:nvGrpSpPr>
        <p:grpSpPr>
          <a:xfrm>
            <a:off x="-5715" y="-20955"/>
            <a:ext cx="12192000" cy="6888480"/>
            <a:chExt cx="12192000" cy="7578726"/>
          </a:xfrm>
        </p:grpSpPr>
        <p:sp>
          <p:nvSpPr>
            <p:cNvPr id="7" name="矩形 6"/>
            <p:cNvSpPr/>
            <p:nvPr/>
          </p:nvSpPr>
          <p:spPr>
            <a:xfrm>
              <a:off x="0" y="0"/>
              <a:ext cx="12192000" cy="3789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0" y="3789363"/>
              <a:ext cx="12192000" cy="3789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9" name="图片 8"/>
          <p:cNvPicPr>
            <a:picLocks noChangeAspect="1"/>
          </p:cNvPicPr>
          <p:nvPr userDrawn="1"/>
        </p:nvPicPr>
        <p:blipFill>
          <a:blip r:embed="rId3"/>
          <a:srcRect b="2775" l="928" r="1233" t="-271"/>
          <a:stretch>
            <a:fillRect/>
          </a:stretch>
        </p:blipFill>
        <p:spPr>
          <a:xfrm>
            <a:off x="13970" y="16510"/>
            <a:ext cx="12183110" cy="6877050"/>
          </a:xfrm>
          <a:prstGeom prst="rect">
            <a:avLst/>
          </a:prstGeom>
        </p:spPr>
      </p:pic>
      <p:sp>
        <p:nvSpPr>
          <p:cNvPr id="4" name="文本框 3"/>
          <p:cNvSpPr txBox="1"/>
          <p:nvPr/>
        </p:nvSpPr>
        <p:spPr>
          <a:xfrm>
            <a:off x="5212372" y="3310498"/>
            <a:ext cx="5778518" cy="914400"/>
          </a:xfrm>
          <a:prstGeom prst="rect">
            <a:avLst/>
          </a:prstGeom>
          <a:noFill/>
        </p:spPr>
        <p:txBody>
          <a:bodyPr rtlCol="0" wrap="square">
            <a:spAutoFit/>
            <a:scene3d>
              <a:camera prst="orthographicFront"/>
              <a:lightRig dir="t" rig="threePt"/>
            </a:scene3d>
            <a:sp3d contourW="12700"/>
          </a:bodyPr>
          <a:lstStyle/>
          <a:p>
            <a:pPr algn="r"/>
            <a:r>
              <a:rPr altLang="en-US" b="1" lang="zh-CN" smtClean="0" sz="5400">
                <a:solidFill>
                  <a:schemeClr val="tx1">
                    <a:lumMod val="85000"/>
                    <a:lumOff val="15000"/>
                  </a:schemeClr>
                </a:solidFill>
                <a:latin typeface="+mn-ea"/>
                <a:cs charset="-122" panose="02010609000101010101" pitchFamily="49" typeface="经典综艺体简"/>
              </a:rPr>
              <a:t>非常感谢您的观看</a:t>
            </a:r>
          </a:p>
        </p:txBody>
      </p:sp>
      <p:sp>
        <p:nvSpPr>
          <p:cNvPr id="5" name="文本框 4"/>
          <p:cNvSpPr txBox="1"/>
          <p:nvPr/>
        </p:nvSpPr>
        <p:spPr>
          <a:xfrm>
            <a:off x="6891468" y="4215674"/>
            <a:ext cx="4074024" cy="594360"/>
          </a:xfrm>
          <a:prstGeom prst="rect">
            <a:avLst/>
          </a:prstGeom>
          <a:noFill/>
        </p:spPr>
        <p:txBody>
          <a:bodyPr rtlCol="0" wrap="square">
            <a:spAutoFit/>
            <a:scene3d>
              <a:camera prst="orthographicFront"/>
              <a:lightRig dir="t" rig="threePt"/>
            </a:scene3d>
            <a:sp3d contourW="12700"/>
          </a:bodyPr>
          <a:lstStyle/>
          <a:p>
            <a:pPr algn="r"/>
            <a:r>
              <a:rPr altLang="zh-CN" lang="en-US" sz="1100">
                <a:solidFill>
                  <a:schemeClr val="bg1">
                    <a:lumMod val="50000"/>
                  </a:schemeClr>
                </a:solidFill>
                <a:latin charset="0" panose="020b0502020202020204" pitchFamily="34" typeface="Century Gothic"/>
              </a:rPr>
              <a:t>The user can demonstrate on a projector or computer, or print the presentation and make it into a film to be used in a wider field The user can demonstrate</a:t>
            </a:r>
          </a:p>
        </p:txBody>
      </p:sp>
      <p:sp>
        <p:nvSpPr>
          <p:cNvPr id="20" name="文本框 19"/>
          <p:cNvSpPr txBox="1"/>
          <p:nvPr/>
        </p:nvSpPr>
        <p:spPr>
          <a:xfrm>
            <a:off x="7681875" y="1991225"/>
            <a:ext cx="2507794" cy="1188720"/>
          </a:xfrm>
          <a:prstGeom prst="rect">
            <a:avLst/>
          </a:prstGeom>
          <a:noFill/>
        </p:spPr>
        <p:txBody>
          <a:bodyPr rtlCol="0" wrap="square">
            <a:spAutoFit/>
            <a:scene3d>
              <a:camera prst="orthographicFront"/>
              <a:lightRig dir="t" rig="threePt"/>
            </a:scene3d>
            <a:sp3d contourW="12700"/>
          </a:bodyPr>
          <a:lstStyle/>
          <a:p>
            <a:pPr algn="ctr"/>
            <a:r>
              <a:rPr altLang="zh-CN" lang="en-US" smtClean="0" sz="7200">
                <a:solidFill>
                  <a:schemeClr val="accent1"/>
                </a:solidFill>
                <a:latin charset="0" panose="020b0502020202020204" pitchFamily="34" typeface="Century Gothic"/>
                <a:cs charset="-122" panose="02010609000101010101" pitchFamily="49" typeface="经典综艺体简"/>
              </a:rPr>
              <a:t>2018</a:t>
            </a:r>
          </a:p>
        </p:txBody>
      </p:sp>
      <p:pic>
        <p:nvPicPr>
          <p:cNvPr descr="83025aafa40f4bfbd058164a094f78f0f7361827" id="10" name="图片 9"/>
          <p:cNvPicPr>
            <a:picLocks noChangeAspect="1"/>
          </p:cNvPicPr>
          <p:nvPr/>
        </p:nvPicPr>
        <p:blipFill>
          <a:blip r:embed="rId4"/>
          <a:srcRect b="8064" l="12195" r="38537"/>
          <a:stretch>
            <a:fillRect/>
          </a:stretch>
        </p:blipFill>
        <p:spPr>
          <a:xfrm>
            <a:off x="444172" y="465137"/>
            <a:ext cx="4770120" cy="5979795"/>
          </a:xfrm>
          <a:prstGeom prst="rect">
            <a:avLst/>
          </a:prstGeom>
          <a:effectLst>
            <a:outerShdw algn="tl" blurRad="50800" dir="2700000" dist="38100" rotWithShape="0">
              <a:prstClr val="black">
                <a:alpha val="40000"/>
              </a:prstClr>
            </a:outerShdw>
          </a:effectLst>
        </p:spPr>
      </p:pic>
      <p:grpSp>
        <p:nvGrpSpPr>
          <p:cNvPr id="28" name="组合 27"/>
          <p:cNvGrpSpPr/>
          <p:nvPr/>
        </p:nvGrpSpPr>
        <p:grpSpPr>
          <a:xfrm>
            <a:off x="2163778" y="1174718"/>
            <a:ext cx="6826313" cy="4508626"/>
            <a:chOff x="2163778" y="1158843"/>
            <a:chExt cx="6826313" cy="4508626"/>
          </a:xfrm>
        </p:grpSpPr>
        <p:sp>
          <p:nvSpPr>
            <p:cNvPr id="26" name="任意多边形 25"/>
            <p:cNvSpPr/>
            <p:nvPr/>
          </p:nvSpPr>
          <p:spPr>
            <a:xfrm>
              <a:off x="2163778" y="1158843"/>
              <a:ext cx="6826313" cy="4508626"/>
            </a:xfrm>
            <a:custGeom>
              <a:gdLst>
                <a:gd fmla="*/ 6762786 w 6826313" name="connsiteX0"/>
                <a:gd fmla="*/ 1876457 h 4508626" name="connsiteY0"/>
                <a:gd fmla="*/ 6826313 w 6826313" name="connsiteX1"/>
                <a:gd fmla="*/ 1876457 h 4508626" name="connsiteY1"/>
                <a:gd fmla="*/ 6826313 w 6826313" name="connsiteX2"/>
                <a:gd fmla="*/ 2139756 h 4508626" name="connsiteY2"/>
                <a:gd fmla="*/ 6762786 w 6826313" name="connsiteX3"/>
                <a:gd fmla="*/ 2139756 h 4508626" name="connsiteY3"/>
                <a:gd fmla="*/ 0 w 6826313" name="connsiteX4"/>
                <a:gd fmla="*/ 0 h 4508626" name="connsiteY4"/>
                <a:gd fmla="*/ 6826313 w 6826313" name="connsiteX5"/>
                <a:gd fmla="*/ 0 h 4508626" name="connsiteY5"/>
                <a:gd fmla="*/ 6826313 w 6826313" name="connsiteX6"/>
                <a:gd fmla="*/ 959382 h 4508626" name="connsiteY6"/>
                <a:gd fmla="*/ 6762786 w 6826313" name="connsiteX7"/>
                <a:gd fmla="*/ 959382 h 4508626" name="connsiteY7"/>
                <a:gd fmla="*/ 6762786 w 6826313" name="connsiteX8"/>
                <a:gd fmla="*/ 63527 h 4508626" name="connsiteY8"/>
                <a:gd fmla="*/ 63527 w 6826313" name="connsiteX9"/>
                <a:gd fmla="*/ 63527 h 4508626" name="connsiteY9"/>
                <a:gd fmla="*/ 63527 w 6826313" name="connsiteX10"/>
                <a:gd fmla="*/ 4445099 h 4508626" name="connsiteY10"/>
                <a:gd fmla="*/ 6762786 w 6826313" name="connsiteX11"/>
                <a:gd fmla="*/ 4445099 h 4508626" name="connsiteY11"/>
                <a:gd fmla="*/ 6762786 w 6826313" name="connsiteX12"/>
                <a:gd fmla="*/ 3756057 h 4508626" name="connsiteY12"/>
                <a:gd fmla="*/ 6826313 w 6826313" name="connsiteX13"/>
                <a:gd fmla="*/ 3756057 h 4508626" name="connsiteY13"/>
                <a:gd fmla="*/ 6826313 w 6826313" name="connsiteX14"/>
                <a:gd fmla="*/ 4508626 h 4508626" name="connsiteY14"/>
                <a:gd fmla="*/ 0 w 6826313" name="connsiteX15"/>
                <a:gd fmla="*/ 4508626 h 4508626"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4508626" w="6826313">
                  <a:moveTo>
                    <a:pt x="6762786" y="1876457"/>
                  </a:moveTo>
                  <a:lnTo>
                    <a:pt x="6826313" y="1876457"/>
                  </a:lnTo>
                  <a:lnTo>
                    <a:pt x="6826313" y="2139756"/>
                  </a:lnTo>
                  <a:lnTo>
                    <a:pt x="6762786" y="2139756"/>
                  </a:lnTo>
                  <a:close/>
                  <a:moveTo>
                    <a:pt x="0" y="0"/>
                  </a:moveTo>
                  <a:lnTo>
                    <a:pt x="6826313" y="0"/>
                  </a:lnTo>
                  <a:lnTo>
                    <a:pt x="6826313" y="959382"/>
                  </a:lnTo>
                  <a:lnTo>
                    <a:pt x="6762786" y="959382"/>
                  </a:lnTo>
                  <a:lnTo>
                    <a:pt x="6762786" y="63527"/>
                  </a:lnTo>
                  <a:lnTo>
                    <a:pt x="63527" y="63527"/>
                  </a:lnTo>
                  <a:lnTo>
                    <a:pt x="63527" y="4445099"/>
                  </a:lnTo>
                  <a:lnTo>
                    <a:pt x="6762786" y="4445099"/>
                  </a:lnTo>
                  <a:lnTo>
                    <a:pt x="6762786" y="3756057"/>
                  </a:lnTo>
                  <a:lnTo>
                    <a:pt x="6826313" y="3756057"/>
                  </a:lnTo>
                  <a:lnTo>
                    <a:pt x="6826313" y="4508626"/>
                  </a:lnTo>
                  <a:lnTo>
                    <a:pt x="0" y="45086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1" name="矩形 20"/>
            <p:cNvSpPr/>
            <p:nvPr/>
          </p:nvSpPr>
          <p:spPr>
            <a:xfrm>
              <a:off x="2163778" y="1161675"/>
              <a:ext cx="2484422" cy="5175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文本框 21"/>
            <p:cNvSpPr txBox="1"/>
            <p:nvPr/>
          </p:nvSpPr>
          <p:spPr>
            <a:xfrm>
              <a:off x="2163778" y="1184243"/>
              <a:ext cx="2484422" cy="457200"/>
            </a:xfrm>
            <a:prstGeom prst="rect">
              <a:avLst/>
            </a:prstGeom>
            <a:noFill/>
          </p:spPr>
          <p:txBody>
            <a:bodyPr rtlCol="0" wrap="square">
              <a:spAutoFit/>
              <a:scene3d>
                <a:camera prst="orthographicFront"/>
                <a:lightRig dir="t" rig="threePt"/>
              </a:scene3d>
              <a:sp3d contourW="12700"/>
            </a:bodyPr>
            <a:lstStyle/>
            <a:p>
              <a:pPr algn="ctr"/>
              <a:r>
                <a:rPr altLang="zh-CN" lang="en-US" smtClean="0" sz="2400">
                  <a:solidFill>
                    <a:schemeClr val="bg1"/>
                  </a:solidFill>
                  <a:latin charset="0" panose="020b0502020202020204" pitchFamily="34" typeface="Century Gothic"/>
                  <a:cs charset="-122" panose="02010609000101010101" pitchFamily="49" typeface="经典综艺体简"/>
                </a:rPr>
                <a:t>BUSINESS PLAN</a:t>
              </a:r>
            </a:p>
          </p:txBody>
        </p:sp>
      </p:grpSp>
    </p:spTree>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8">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additive="base">
                                        <p:cTn dur="500" id="7"/>
                                        <p:tgtEl>
                                          <p:spTgt spid="28"/>
                                        </p:tgtEl>
                                        <p:attrNameLst>
                                          <p:attrName>ppt_x</p:attrName>
                                        </p:attrNameLst>
                                      </p:cBhvr>
                                      <p:tavLst>
                                        <p:tav tm="0">
                                          <p:val>
                                            <p:strVal val="#ppt_x-#ppt_w*1.125000"/>
                                          </p:val>
                                        </p:tav>
                                        <p:tav tm="100000">
                                          <p:val>
                                            <p:strVal val="#ppt_x"/>
                                          </p:val>
                                        </p:tav>
                                      </p:tavLst>
                                    </p:anim>
                                    <p:animEffect filter="wipe(right)" transition="in">
                                      <p:cBhvr>
                                        <p:cTn dur="500" id="8"/>
                                        <p:tgtEl>
                                          <p:spTgt spid="28"/>
                                        </p:tgtEl>
                                      </p:cBhvr>
                                    </p:animEffect>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20"/>
                                        </p:tgtEl>
                                        <p:attrNameLst>
                                          <p:attrName>style.visibility</p:attrName>
                                        </p:attrNameLst>
                                      </p:cBhvr>
                                      <p:to>
                                        <p:strVal val="visible"/>
                                      </p:to>
                                    </p:set>
                                    <p:anim calcmode="lin" valueType="num">
                                      <p:cBhvr>
                                        <p:cTn dur="500" fill="hold" id="12"/>
                                        <p:tgtEl>
                                          <p:spTgt spid="20"/>
                                        </p:tgtEl>
                                        <p:attrNameLst>
                                          <p:attrName>ppt_w</p:attrName>
                                        </p:attrNameLst>
                                      </p:cBhvr>
                                      <p:tavLst>
                                        <p:tav tm="0">
                                          <p:val>
                                            <p:fltVal val="0"/>
                                          </p:val>
                                        </p:tav>
                                        <p:tav tm="100000">
                                          <p:val>
                                            <p:strVal val="#ppt_w"/>
                                          </p:val>
                                        </p:tav>
                                      </p:tavLst>
                                    </p:anim>
                                    <p:anim calcmode="lin" valueType="num">
                                      <p:cBhvr>
                                        <p:cTn dur="500" fill="hold" id="13"/>
                                        <p:tgtEl>
                                          <p:spTgt spid="20"/>
                                        </p:tgtEl>
                                        <p:attrNameLst>
                                          <p:attrName>ppt_h</p:attrName>
                                        </p:attrNameLst>
                                      </p:cBhvr>
                                      <p:tavLst>
                                        <p:tav tm="0">
                                          <p:val>
                                            <p:fltVal val="0"/>
                                          </p:val>
                                        </p:tav>
                                        <p:tav tm="100000">
                                          <p:val>
                                            <p:strVal val="#ppt_h"/>
                                          </p:val>
                                        </p:tav>
                                      </p:tavLst>
                                    </p:anim>
                                    <p:animEffect filter="fade" transition="in">
                                      <p:cBhvr>
                                        <p:cTn dur="500" id="14"/>
                                        <p:tgtEl>
                                          <p:spTgt spid="20"/>
                                        </p:tgtEl>
                                      </p:cBhvr>
                                    </p:animEffect>
                                  </p:childTnLst>
                                </p:cTn>
                              </p:par>
                            </p:childTnLst>
                          </p:cTn>
                        </p:par>
                        <p:par>
                          <p:cTn fill="hold" id="15" nodeType="afterGroup">
                            <p:stCondLst>
                              <p:cond delay="1000"/>
                            </p:stCondLst>
                            <p:childTnLst>
                              <p:par>
                                <p:cTn fill="hold" grpId="0" id="16" nodeType="afterEffect" presetClass="entr" presetID="2" presetSubtype="2">
                                  <p:stCondLst>
                                    <p:cond delay="0"/>
                                  </p:stCondLst>
                                  <p:childTnLst>
                                    <p:set>
                                      <p:cBhvr>
                                        <p:cTn dur="1" fill="hold" id="17">
                                          <p:stCondLst>
                                            <p:cond delay="0"/>
                                          </p:stCondLst>
                                        </p:cTn>
                                        <p:tgtEl>
                                          <p:spTgt spid="4"/>
                                        </p:tgtEl>
                                        <p:attrNameLst>
                                          <p:attrName>style.visibility</p:attrName>
                                        </p:attrNameLst>
                                      </p:cBhvr>
                                      <p:to>
                                        <p:strVal val="visible"/>
                                      </p:to>
                                    </p:set>
                                    <p:anim calcmode="lin" valueType="num">
                                      <p:cBhvr additive="base">
                                        <p:cTn dur="500" fill="hold" id="18"/>
                                        <p:tgtEl>
                                          <p:spTgt spid="4"/>
                                        </p:tgtEl>
                                        <p:attrNameLst>
                                          <p:attrName>ppt_x</p:attrName>
                                        </p:attrNameLst>
                                      </p:cBhvr>
                                      <p:tavLst>
                                        <p:tav tm="0">
                                          <p:val>
                                            <p:strVal val="1+#ppt_w/2"/>
                                          </p:val>
                                        </p:tav>
                                        <p:tav tm="100000">
                                          <p:val>
                                            <p:strVal val="#ppt_x"/>
                                          </p:val>
                                        </p:tav>
                                      </p:tavLst>
                                    </p:anim>
                                    <p:anim calcmode="lin" valueType="num">
                                      <p:cBhvr additive="base">
                                        <p:cTn dur="500" fill="hold" id="19"/>
                                        <p:tgtEl>
                                          <p:spTgt spid="4"/>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1500"/>
                            </p:stCondLst>
                            <p:childTnLst>
                              <p:par>
                                <p:cTn fill="hold" grpId="0" id="21" nodeType="afterEffect" presetClass="entr" presetID="22" presetSubtype="2">
                                  <p:stCondLst>
                                    <p:cond delay="0"/>
                                  </p:stCondLst>
                                  <p:childTnLst>
                                    <p:set>
                                      <p:cBhvr>
                                        <p:cTn dur="1" fill="hold" id="22">
                                          <p:stCondLst>
                                            <p:cond delay="0"/>
                                          </p:stCondLst>
                                        </p:cTn>
                                        <p:tgtEl>
                                          <p:spTgt spid="5"/>
                                        </p:tgtEl>
                                        <p:attrNameLst>
                                          <p:attrName>style.visibility</p:attrName>
                                        </p:attrNameLst>
                                      </p:cBhvr>
                                      <p:to>
                                        <p:strVal val="visible"/>
                                      </p:to>
                                    </p:set>
                                    <p:animEffect filter="wipe(right)" transition="in">
                                      <p:cBhvr>
                                        <p:cTn dur="500" id="23"/>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20"/>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83025aafa40f4bfbd058164a094f78f0f7361827" id="3" name="图片 2"/>
          <p:cNvPicPr>
            <a:picLocks noChangeAspect="1"/>
          </p:cNvPicPr>
          <p:nvPr/>
        </p:nvPicPr>
        <p:blipFill>
          <a:blip r:embed="rId3"/>
          <a:srcRect b="6597"/>
          <a:stretch>
            <a:fillRect/>
          </a:stretch>
        </p:blipFill>
        <p:spPr>
          <a:xfrm>
            <a:off x="353060" y="438785"/>
            <a:ext cx="11395710" cy="5949315"/>
          </a:xfrm>
          <a:prstGeom prst="rect">
            <a:avLst/>
          </a:prstGeom>
        </p:spPr>
      </p:pic>
      <p:sp>
        <p:nvSpPr>
          <p:cNvPr id="4" name="矩形 3"/>
          <p:cNvSpPr/>
          <p:nvPr/>
        </p:nvSpPr>
        <p:spPr>
          <a:xfrm>
            <a:off x="358140" y="429260"/>
            <a:ext cx="11390630" cy="5958840"/>
          </a:xfrm>
          <a:prstGeom prst="rect">
            <a:avLst/>
          </a:prstGeom>
          <a:solidFill>
            <a:schemeClr val="tx1">
              <a:lumMod val="65000"/>
              <a:lumOff val="3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2952750" y="2646598"/>
            <a:ext cx="1564804" cy="15648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i="1" lang="en-US" smtClean="0" sz="6000">
                <a:latin charset="0" panose="020b0502020202020204" pitchFamily="34" typeface="Century Gothic"/>
              </a:rPr>
              <a:t>01</a:t>
            </a:r>
          </a:p>
        </p:txBody>
      </p:sp>
      <p:sp>
        <p:nvSpPr>
          <p:cNvPr id="18" name="矩形 17"/>
          <p:cNvSpPr/>
          <p:nvPr/>
        </p:nvSpPr>
        <p:spPr>
          <a:xfrm>
            <a:off x="11430001" y="2646598"/>
            <a:ext cx="323850" cy="15648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i="1" lang="zh-CN" sz="6000">
              <a:latin charset="0" panose="020b0502020202020204" pitchFamily="34" typeface="Century Gothic"/>
            </a:endParaRPr>
          </a:p>
        </p:txBody>
      </p:sp>
      <p:sp>
        <p:nvSpPr>
          <p:cNvPr id="24" name="文本框 23"/>
          <p:cNvSpPr txBox="1"/>
          <p:nvPr/>
        </p:nvSpPr>
        <p:spPr>
          <a:xfrm>
            <a:off x="4955704" y="3799222"/>
            <a:ext cx="4823295" cy="411480"/>
          </a:xfrm>
          <a:prstGeom prst="rect">
            <a:avLst/>
          </a:prstGeom>
          <a:noFill/>
        </p:spPr>
        <p:txBody>
          <a:bodyPr rtlCol="0" wrap="square">
            <a:spAutoFit/>
            <a:scene3d>
              <a:camera prst="orthographicFront"/>
              <a:lightRig dir="t" rig="threePt"/>
            </a:scene3d>
            <a:sp3d contourW="12700"/>
          </a:bodyPr>
          <a:lstStyle/>
          <a:p>
            <a:r>
              <a:rPr altLang="zh-CN" lang="en-US" sz="1050">
                <a:solidFill>
                  <a:schemeClr val="bg1">
                    <a:lumMod val="85000"/>
                  </a:schemeClr>
                </a:solidFill>
                <a:latin charset="0" panose="020b0502020202020204" pitchFamily="34" typeface="Century Gothic"/>
              </a:rPr>
              <a:t>The user can demonstrate on a projector or computer, or print the presentation and make it into a film to be used in a wider</a:t>
            </a:r>
          </a:p>
        </p:txBody>
      </p:sp>
      <p:cxnSp>
        <p:nvCxnSpPr>
          <p:cNvPr id="29" name="直接连接符 28"/>
          <p:cNvCxnSpPr/>
          <p:nvPr/>
        </p:nvCxnSpPr>
        <p:spPr>
          <a:xfrm>
            <a:off x="5082705" y="3605835"/>
            <a:ext cx="70113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4955704" y="2704563"/>
            <a:ext cx="3230880" cy="701040"/>
          </a:xfrm>
          <a:prstGeom prst="rect">
            <a:avLst/>
          </a:prstGeom>
          <a:noFill/>
        </p:spPr>
        <p:txBody>
          <a:bodyPr rtlCol="0" wrap="none">
            <a:spAutoFit/>
            <a:scene3d>
              <a:camera prst="orthographicFront"/>
              <a:lightRig dir="t" rig="threeP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altLang="en-US" b="1" lang="zh-CN" sz="4000">
                <a:solidFill>
                  <a:schemeClr val="bg1"/>
                </a:solidFill>
              </a:rPr>
              <a:t>年度工作概述</a:t>
            </a:r>
          </a:p>
        </p:txBody>
      </p:sp>
    </p:spTree>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additive="base">
                                        <p:cTn dur="500" fill="hold" id="7"/>
                                        <p:tgtEl>
                                          <p:spTgt spid="17"/>
                                        </p:tgtEl>
                                        <p:attrNameLst>
                                          <p:attrName>ppt_x</p:attrName>
                                        </p:attrNameLst>
                                      </p:cBhvr>
                                      <p:tavLst>
                                        <p:tav tm="0">
                                          <p:val>
                                            <p:strVal val="1+#ppt_w/2"/>
                                          </p:val>
                                        </p:tav>
                                        <p:tav tm="100000">
                                          <p:val>
                                            <p:strVal val="#ppt_x"/>
                                          </p:val>
                                        </p:tav>
                                      </p:tavLst>
                                    </p:anim>
                                    <p:anim calcmode="lin" valueType="num">
                                      <p:cBhvr additive="base">
                                        <p:cTn dur="500" fill="hold" id="8"/>
                                        <p:tgtEl>
                                          <p:spTgt spid="17"/>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18"/>
                                        </p:tgtEl>
                                        <p:attrNameLst>
                                          <p:attrName>style.visibility</p:attrName>
                                        </p:attrNameLst>
                                      </p:cBhvr>
                                      <p:to>
                                        <p:strVal val="visible"/>
                                      </p:to>
                                    </p:set>
                                    <p:anim calcmode="lin" valueType="num">
                                      <p:cBhvr additive="base">
                                        <p:cTn dur="500" fill="hold" id="11"/>
                                        <p:tgtEl>
                                          <p:spTgt spid="18"/>
                                        </p:tgtEl>
                                        <p:attrNameLst>
                                          <p:attrName>ppt_x</p:attrName>
                                        </p:attrNameLst>
                                      </p:cBhvr>
                                      <p:tavLst>
                                        <p:tav tm="0">
                                          <p:val>
                                            <p:strVal val="1+#ppt_w/2"/>
                                          </p:val>
                                        </p:tav>
                                        <p:tav tm="100000">
                                          <p:val>
                                            <p:strVal val="#ppt_x"/>
                                          </p:val>
                                        </p:tav>
                                      </p:tavLst>
                                    </p:anim>
                                    <p:anim calcmode="lin" valueType="num">
                                      <p:cBhvr additive="base">
                                        <p:cTn dur="500" fill="hold" id="12"/>
                                        <p:tgtEl>
                                          <p:spTgt spid="18"/>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id="14" nodeType="afterEffect" presetClass="entr" presetID="12" presetSubtype="8">
                                  <p:stCondLst>
                                    <p:cond delay="0"/>
                                  </p:stCondLst>
                                  <p:childTnLst>
                                    <p:set>
                                      <p:cBhvr>
                                        <p:cTn dur="1" fill="hold" id="15">
                                          <p:stCondLst>
                                            <p:cond delay="0"/>
                                          </p:stCondLst>
                                        </p:cTn>
                                        <p:tgtEl>
                                          <p:spTgt spid="30">
                                            <p:txEl>
                                              <p:pRg end="0" st="0"/>
                                            </p:txEl>
                                          </p:spTgt>
                                        </p:tgtEl>
                                        <p:attrNameLst>
                                          <p:attrName>style.visibility</p:attrName>
                                        </p:attrNameLst>
                                      </p:cBhvr>
                                      <p:to>
                                        <p:strVal val="visible"/>
                                      </p:to>
                                    </p:set>
                                    <p:anim calcmode="lin" valueType="num">
                                      <p:cBhvr additive="base">
                                        <p:cTn dur="500" id="16"/>
                                        <p:tgtEl>
                                          <p:spTgt spid="30">
                                            <p:txEl>
                                              <p:pRg end="0" st="0"/>
                                            </p:txEl>
                                          </p:spTgt>
                                        </p:tgtEl>
                                        <p:attrNameLst>
                                          <p:attrName>ppt_x</p:attrName>
                                        </p:attrNameLst>
                                      </p:cBhvr>
                                      <p:tavLst>
                                        <p:tav tm="0">
                                          <p:val>
                                            <p:strVal val="#ppt_x-#ppt_w*1.125000"/>
                                          </p:val>
                                        </p:tav>
                                        <p:tav tm="100000">
                                          <p:val>
                                            <p:strVal val="#ppt_x"/>
                                          </p:val>
                                        </p:tav>
                                      </p:tavLst>
                                    </p:anim>
                                    <p:animEffect filter="wipe(right)" transition="in">
                                      <p:cBhvr>
                                        <p:cTn dur="500" id="17"/>
                                        <p:tgtEl>
                                          <p:spTgt spid="30">
                                            <p:txEl>
                                              <p:pRg end="0" st="0"/>
                                            </p:txEl>
                                          </p:spTgt>
                                        </p:tgtEl>
                                      </p:cBhvr>
                                    </p:animEffect>
                                  </p:childTnLst>
                                </p:cTn>
                              </p:par>
                            </p:childTnLst>
                          </p:cTn>
                        </p:par>
                        <p:par>
                          <p:cTn fill="hold" id="18" nodeType="afterGroup">
                            <p:stCondLst>
                              <p:cond delay="1000"/>
                            </p:stCondLst>
                            <p:childTnLst>
                              <p:par>
                                <p:cTn fill="hold" id="19" nodeType="afterEffect" presetClass="entr" presetID="22" presetSubtype="8">
                                  <p:stCondLst>
                                    <p:cond delay="0"/>
                                  </p:stCondLst>
                                  <p:childTnLst>
                                    <p:set>
                                      <p:cBhvr>
                                        <p:cTn dur="1" fill="hold" id="20">
                                          <p:stCondLst>
                                            <p:cond delay="0"/>
                                          </p:stCondLst>
                                        </p:cTn>
                                        <p:tgtEl>
                                          <p:spTgt spid="29"/>
                                        </p:tgtEl>
                                        <p:attrNameLst>
                                          <p:attrName>style.visibility</p:attrName>
                                        </p:attrNameLst>
                                      </p:cBhvr>
                                      <p:to>
                                        <p:strVal val="visible"/>
                                      </p:to>
                                    </p:set>
                                    <p:animEffect filter="wipe(left)" transition="in">
                                      <p:cBhvr>
                                        <p:cTn dur="500" id="21"/>
                                        <p:tgtEl>
                                          <p:spTgt spid="29"/>
                                        </p:tgtEl>
                                      </p:cBhvr>
                                    </p:animEffect>
                                  </p:childTnLst>
                                </p:cTn>
                              </p:par>
                            </p:childTnLst>
                          </p:cTn>
                        </p:par>
                        <p:par>
                          <p:cTn fill="hold" id="22" nodeType="afterGroup">
                            <p:stCondLst>
                              <p:cond delay="1500"/>
                            </p:stCondLst>
                            <p:childTnLst>
                              <p:par>
                                <p:cTn fill="hold" grpId="0" id="23" nodeType="afterEffect" presetClass="entr" presetID="14" presetSubtype="10">
                                  <p:stCondLst>
                                    <p:cond delay="0"/>
                                  </p:stCondLst>
                                  <p:childTnLst>
                                    <p:set>
                                      <p:cBhvr>
                                        <p:cTn dur="1" fill="hold" id="24">
                                          <p:stCondLst>
                                            <p:cond delay="0"/>
                                          </p:stCondLst>
                                        </p:cTn>
                                        <p:tgtEl>
                                          <p:spTgt spid="24"/>
                                        </p:tgtEl>
                                        <p:attrNameLst>
                                          <p:attrName>style.visibility</p:attrName>
                                        </p:attrNameLst>
                                      </p:cBhvr>
                                      <p:to>
                                        <p:strVal val="visible"/>
                                      </p:to>
                                    </p:set>
                                    <p:animEffect filter="randombar(horizontal)" transition="in">
                                      <p:cBhvr>
                                        <p:cTn dur="500" id="25"/>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2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6" name="图片 25"/>
          <p:cNvPicPr>
            <a:picLocks noChangeAspect="1"/>
          </p:cNvPicPr>
          <p:nvPr/>
        </p:nvPicPr>
        <p:blipFill>
          <a:blip r:embed="rId3">
            <a:extLst>
              <a:ext uri="{28A0092B-C50C-407E-A947-70E740481C1C}">
                <a14:useLocalDpi val="0"/>
              </a:ext>
            </a:extLst>
          </a:blip>
          <a:stretch>
            <a:fillRect/>
          </a:stretch>
        </p:blipFill>
        <p:spPr>
          <a:xfrm rot="5400000">
            <a:off x="5947133" y="377262"/>
            <a:ext cx="297732" cy="457200"/>
          </a:xfrm>
          <a:prstGeom prst="rect">
            <a:avLst/>
          </a:prstGeom>
        </p:spPr>
      </p:pic>
      <p:sp>
        <p:nvSpPr>
          <p:cNvPr id="27" name="文本框 26"/>
          <p:cNvSpPr txBox="1"/>
          <p:nvPr/>
        </p:nvSpPr>
        <p:spPr>
          <a:xfrm>
            <a:off x="4937760" y="798129"/>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accent1"/>
                </a:solidFill>
                <a:latin charset="0" panose="020b0502020202020204" pitchFamily="34" typeface="Century Gothic"/>
              </a:rPr>
              <a:t>年度工作概述</a:t>
            </a:r>
          </a:p>
        </p:txBody>
      </p:sp>
      <p:sp>
        <p:nvSpPr>
          <p:cNvPr id="28" name="文本框 27"/>
          <p:cNvSpPr txBox="1"/>
          <p:nvPr/>
        </p:nvSpPr>
        <p:spPr>
          <a:xfrm>
            <a:off x="4115196" y="1264429"/>
            <a:ext cx="3961607" cy="243840"/>
          </a:xfrm>
          <a:prstGeom prst="rect">
            <a:avLst/>
          </a:prstGeom>
          <a:noFill/>
        </p:spPr>
        <p:txBody>
          <a:bodyPr rtlCol="0" wrap="square">
            <a:spAutoFit/>
            <a:scene3d>
              <a:camera prst="orthographicFront"/>
              <a:lightRig dir="t" rig="threePt"/>
            </a:scene3d>
            <a:sp3d contourW="12700"/>
          </a:bodyPr>
          <a:lstStyle/>
          <a:p>
            <a:pPr algn="ctr"/>
            <a:r>
              <a:rPr altLang="zh-CN" lang="en-US" smtClean="0" sz="1000">
                <a:solidFill>
                  <a:schemeClr val="bg1">
                    <a:lumMod val="65000"/>
                  </a:schemeClr>
                </a:solidFill>
                <a:latin charset="0" panose="020b0502020202020204" pitchFamily="34" typeface="Century Gothic"/>
              </a:rPr>
              <a:t>print the presentation and make it into a film a wider field</a:t>
            </a:r>
          </a:p>
        </p:txBody>
      </p:sp>
      <p:sp>
        <p:nvSpPr>
          <p:cNvPr id="2" name="椭圆 1"/>
          <p:cNvSpPr/>
          <p:nvPr/>
        </p:nvSpPr>
        <p:spPr>
          <a:xfrm>
            <a:off x="1380490" y="1915160"/>
            <a:ext cx="3873500" cy="3873500"/>
          </a:xfrm>
          <a:prstGeom prst="ellipse">
            <a:avLst/>
          </a:prstGeom>
          <a:blipFill>
            <a:blip r:embed="rId4">
              <a:grayscl/>
            </a:blip>
            <a:stretch>
              <a:fillRect l="-25199" r="-25036"/>
            </a:stretch>
          </a:bli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 name="组合 6"/>
          <p:cNvGrpSpPr/>
          <p:nvPr/>
        </p:nvGrpSpPr>
        <p:grpSpPr>
          <a:xfrm>
            <a:off x="6533698" y="4251960"/>
            <a:ext cx="851874" cy="851874"/>
            <a:chOff x="5731058" y="2070100"/>
            <a:chExt cx="851874" cy="851874"/>
          </a:xfrm>
        </p:grpSpPr>
        <p:sp>
          <p:nvSpPr>
            <p:cNvPr id="16" name="椭圆 15"/>
            <p:cNvSpPr/>
            <p:nvPr/>
          </p:nvSpPr>
          <p:spPr>
            <a:xfrm>
              <a:off x="5731058" y="2070100"/>
              <a:ext cx="851874" cy="8518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17" name="椭圆 13"/>
            <p:cNvSpPr/>
            <p:nvPr/>
          </p:nvSpPr>
          <p:spPr>
            <a:xfrm>
              <a:off x="5976921" y="2303294"/>
              <a:ext cx="360149" cy="385486"/>
            </a:xfrm>
            <a:custGeom>
              <a:gdLst>
                <a:gd fmla="*/ 270013 w 315913" name="connsiteX0"/>
                <a:gd fmla="*/ 244475 h 338138" name="connsiteY0"/>
                <a:gd fmla="*/ 315913 w 315913" name="connsiteX1"/>
                <a:gd fmla="*/ 290647 h 338138" name="connsiteY1"/>
                <a:gd fmla="*/ 315913 w 315913" name="connsiteX2"/>
                <a:gd fmla="*/ 331542 h 338138" name="connsiteY2"/>
                <a:gd fmla="*/ 313290 w 315913" name="connsiteX3"/>
                <a:gd fmla="*/ 335500 h 338138" name="connsiteY3"/>
                <a:gd fmla="*/ 309356 w 315913" name="connsiteX4"/>
                <a:gd fmla="*/ 338138 h 338138" name="connsiteY4"/>
                <a:gd fmla="*/ 231982 w 315913" name="connsiteX5"/>
                <a:gd fmla="*/ 338138 h 338138" name="connsiteY5"/>
                <a:gd fmla="*/ 225425 w 315913" name="connsiteX6"/>
                <a:gd fmla="*/ 331542 h 338138" name="connsiteY6"/>
                <a:gd fmla="*/ 225425 w 315913" name="connsiteX7"/>
                <a:gd fmla="*/ 290647 h 338138" name="connsiteY7"/>
                <a:gd fmla="*/ 270013 w 315913" name="connsiteX8"/>
                <a:gd fmla="*/ 244475 h 338138" name="connsiteY8"/>
                <a:gd fmla="*/ 157956 w 315913" name="connsiteX9"/>
                <a:gd fmla="*/ 244475 h 338138" name="connsiteY9"/>
                <a:gd fmla="*/ 203200 w 315913" name="connsiteX10"/>
                <a:gd fmla="*/ 290647 h 338138" name="connsiteY10"/>
                <a:gd fmla="*/ 203200 w 315913" name="connsiteX11"/>
                <a:gd fmla="*/ 331542 h 338138" name="connsiteY11"/>
                <a:gd fmla="*/ 201869 w 315913" name="connsiteX12"/>
                <a:gd fmla="*/ 335500 h 338138" name="connsiteY12"/>
                <a:gd fmla="*/ 196546 w 315913" name="connsiteX13"/>
                <a:gd fmla="*/ 338138 h 338138" name="connsiteY13"/>
                <a:gd fmla="*/ 119365 w 315913" name="connsiteX14"/>
                <a:gd fmla="*/ 338138 h 338138" name="connsiteY14"/>
                <a:gd fmla="*/ 112712 w 315913" name="connsiteX15"/>
                <a:gd fmla="*/ 331542 h 338138" name="connsiteY15"/>
                <a:gd fmla="*/ 112712 w 315913" name="connsiteX16"/>
                <a:gd fmla="*/ 290647 h 338138" name="connsiteY16"/>
                <a:gd fmla="*/ 157956 w 315913" name="connsiteX17"/>
                <a:gd fmla="*/ 244475 h 338138" name="connsiteY17"/>
                <a:gd fmla="*/ 45900 w 315913" name="connsiteX18"/>
                <a:gd fmla="*/ 244475 h 338138" name="connsiteY18"/>
                <a:gd fmla="*/ 90488 w 315913" name="connsiteX19"/>
                <a:gd fmla="*/ 290647 h 338138" name="connsiteY19"/>
                <a:gd fmla="*/ 90488 w 315913" name="connsiteX20"/>
                <a:gd fmla="*/ 331542 h 338138" name="connsiteY20"/>
                <a:gd fmla="*/ 89176 w 315913" name="connsiteX21"/>
                <a:gd fmla="*/ 335500 h 338138" name="connsiteY21"/>
                <a:gd fmla="*/ 83931 w 315913" name="connsiteX22"/>
                <a:gd fmla="*/ 338138 h 338138" name="connsiteY22"/>
                <a:gd fmla="*/ 6557 w 315913" name="connsiteX23"/>
                <a:gd fmla="*/ 338138 h 338138" name="connsiteY23"/>
                <a:gd fmla="*/ 0 w 315913" name="connsiteX24"/>
                <a:gd fmla="*/ 331542 h 338138" name="connsiteY24"/>
                <a:gd fmla="*/ 0 w 315913" name="connsiteX25"/>
                <a:gd fmla="*/ 290647 h 338138" name="connsiteY25"/>
                <a:gd fmla="*/ 45900 w 315913" name="connsiteX26"/>
                <a:gd fmla="*/ 244475 h 338138" name="connsiteY26"/>
                <a:gd fmla="*/ 271463 w 315913" name="connsiteX27"/>
                <a:gd fmla="*/ 180975 h 338138" name="connsiteY27"/>
                <a:gd fmla="*/ 301625 w 315913" name="connsiteX28"/>
                <a:gd fmla="*/ 211138 h 338138" name="connsiteY28"/>
                <a:gd fmla="*/ 271463 w 315913" name="connsiteX29"/>
                <a:gd fmla="*/ 241300 h 338138" name="connsiteY29"/>
                <a:gd fmla="*/ 241300 w 315913" name="connsiteX30"/>
                <a:gd fmla="*/ 211138 h 338138" name="connsiteY30"/>
                <a:gd fmla="*/ 271463 w 315913" name="connsiteX31"/>
                <a:gd fmla="*/ 180975 h 338138" name="connsiteY31"/>
                <a:gd fmla="*/ 159420 w 315913" name="connsiteX32"/>
                <a:gd fmla="*/ 180975 h 338138" name="connsiteY32"/>
                <a:gd fmla="*/ 188912 w 315913" name="connsiteX33"/>
                <a:gd fmla="*/ 211138 h 338138" name="connsiteY33"/>
                <a:gd fmla="*/ 159420 w 315913" name="connsiteX34"/>
                <a:gd fmla="*/ 241300 h 338138" name="connsiteY34"/>
                <a:gd fmla="*/ 128587 w 315913" name="connsiteX35"/>
                <a:gd fmla="*/ 211138 h 338138" name="connsiteY35"/>
                <a:gd fmla="*/ 159420 w 315913" name="connsiteX36"/>
                <a:gd fmla="*/ 180975 h 338138" name="connsiteY36"/>
                <a:gd fmla="*/ 46038 w 315913" name="connsiteX37"/>
                <a:gd fmla="*/ 180975 h 338138" name="connsiteY37"/>
                <a:gd fmla="*/ 76201 w 315913" name="connsiteX38"/>
                <a:gd fmla="*/ 211138 h 338138" name="connsiteY38"/>
                <a:gd fmla="*/ 46038 w 315913" name="connsiteX39"/>
                <a:gd fmla="*/ 241301 h 338138" name="connsiteY39"/>
                <a:gd fmla="*/ 15875 w 315913" name="connsiteX40"/>
                <a:gd fmla="*/ 211138 h 338138" name="connsiteY40"/>
                <a:gd fmla="*/ 46038 w 315913" name="connsiteX41"/>
                <a:gd fmla="*/ 180975 h 338138" name="connsiteY41"/>
                <a:gd fmla="*/ 270005 w 315913" name="connsiteX42"/>
                <a:gd fmla="*/ 77788 h 338138" name="connsiteY42"/>
                <a:gd fmla="*/ 238125 w 315913" name="connsiteX43"/>
                <a:gd fmla="*/ 109792 h 338138" name="connsiteY43"/>
                <a:gd fmla="*/ 238125 w 315913" name="connsiteX44"/>
                <a:gd fmla="*/ 144463 h 338138" name="connsiteY44"/>
                <a:gd fmla="*/ 303213 w 315913" name="connsiteX45"/>
                <a:gd fmla="*/ 144463 h 338138" name="connsiteY45"/>
                <a:gd fmla="*/ 303213 w 315913" name="connsiteX46"/>
                <a:gd fmla="*/ 109792 h 338138" name="connsiteY46"/>
                <a:gd fmla="*/ 270005 w 315913" name="connsiteX47"/>
                <a:gd fmla="*/ 77788 h 338138" name="connsiteY47"/>
                <a:gd fmla="*/ 270013 w 315913" name="connsiteX48"/>
                <a:gd fmla="*/ 65088 h 338138" name="connsiteY48"/>
                <a:gd fmla="*/ 315913 w 315913" name="connsiteX49"/>
                <a:gd fmla="*/ 109941 h 338138" name="connsiteY49"/>
                <a:gd fmla="*/ 315913 w 315913" name="connsiteX50"/>
                <a:gd fmla="*/ 150836 h 338138" name="connsiteY50"/>
                <a:gd fmla="*/ 313290 w 315913" name="connsiteX51"/>
                <a:gd fmla="*/ 156113 h 338138" name="connsiteY51"/>
                <a:gd fmla="*/ 309356 w 315913" name="connsiteX52"/>
                <a:gd fmla="*/ 158751 h 338138" name="connsiteY52"/>
                <a:gd fmla="*/ 231982 w 315913" name="connsiteX53"/>
                <a:gd fmla="*/ 158751 h 338138" name="connsiteY53"/>
                <a:gd fmla="*/ 225425 w 315913" name="connsiteX54"/>
                <a:gd fmla="*/ 150836 h 338138" name="connsiteY54"/>
                <a:gd fmla="*/ 225425 w 315913" name="connsiteX55"/>
                <a:gd fmla="*/ 109941 h 338138" name="connsiteY55"/>
                <a:gd fmla="*/ 270013 w 315913" name="connsiteX56"/>
                <a:gd fmla="*/ 65088 h 338138" name="connsiteY56"/>
                <a:gd fmla="*/ 157956 w 315913" name="connsiteX57"/>
                <a:gd fmla="*/ 65088 h 338138" name="connsiteY57"/>
                <a:gd fmla="*/ 203200 w 315913" name="connsiteX58"/>
                <a:gd fmla="*/ 109941 h 338138" name="connsiteY58"/>
                <a:gd fmla="*/ 203200 w 315913" name="connsiteX59"/>
                <a:gd fmla="*/ 150836 h 338138" name="connsiteY59"/>
                <a:gd fmla="*/ 201869 w 315913" name="connsiteX60"/>
                <a:gd fmla="*/ 156113 h 338138" name="connsiteY60"/>
                <a:gd fmla="*/ 196546 w 315913" name="connsiteX61"/>
                <a:gd fmla="*/ 158751 h 338138" name="connsiteY61"/>
                <a:gd fmla="*/ 119365 w 315913" name="connsiteX62"/>
                <a:gd fmla="*/ 158751 h 338138" name="connsiteY62"/>
                <a:gd fmla="*/ 112712 w 315913" name="connsiteX63"/>
                <a:gd fmla="*/ 150836 h 338138" name="connsiteY63"/>
                <a:gd fmla="*/ 112712 w 315913" name="connsiteX64"/>
                <a:gd fmla="*/ 109941 h 338138" name="connsiteY64"/>
                <a:gd fmla="*/ 157956 w 315913" name="connsiteX65"/>
                <a:gd fmla="*/ 65088 h 338138" name="connsiteY65"/>
                <a:gd fmla="*/ 45900 w 315913" name="connsiteX66"/>
                <a:gd fmla="*/ 65088 h 338138" name="connsiteY66"/>
                <a:gd fmla="*/ 90488 w 315913" name="connsiteX67"/>
                <a:gd fmla="*/ 109941 h 338138" name="connsiteY67"/>
                <a:gd fmla="*/ 90488 w 315913" name="connsiteX68"/>
                <a:gd fmla="*/ 150836 h 338138" name="connsiteY68"/>
                <a:gd fmla="*/ 89176 w 315913" name="connsiteX69"/>
                <a:gd fmla="*/ 156113 h 338138" name="connsiteY69"/>
                <a:gd fmla="*/ 83931 w 315913" name="connsiteX70"/>
                <a:gd fmla="*/ 158751 h 338138" name="connsiteY70"/>
                <a:gd fmla="*/ 6557 w 315913" name="connsiteX71"/>
                <a:gd fmla="*/ 158751 h 338138" name="connsiteY71"/>
                <a:gd fmla="*/ 0 w 315913" name="connsiteX72"/>
                <a:gd fmla="*/ 150836 h 338138" name="connsiteY72"/>
                <a:gd fmla="*/ 0 w 315913" name="connsiteX73"/>
                <a:gd fmla="*/ 109941 h 338138" name="connsiteY73"/>
                <a:gd fmla="*/ 45900 w 315913" name="connsiteX74"/>
                <a:gd fmla="*/ 65088 h 338138" name="connsiteY74"/>
                <a:gd fmla="*/ 270669 w 315913" name="connsiteX75"/>
                <a:gd fmla="*/ 14288 h 338138" name="connsiteY75"/>
                <a:gd fmla="*/ 254000 w 315913" name="connsiteX76"/>
                <a:gd fmla="*/ 30957 h 338138" name="connsiteY76"/>
                <a:gd fmla="*/ 270669 w 315913" name="connsiteX77"/>
                <a:gd fmla="*/ 47626 h 338138" name="connsiteY77"/>
                <a:gd fmla="*/ 287338 w 315913" name="connsiteX78"/>
                <a:gd fmla="*/ 30957 h 338138" name="connsiteY78"/>
                <a:gd fmla="*/ 270669 w 315913" name="connsiteX79"/>
                <a:gd fmla="*/ 14288 h 338138" name="connsiteY79"/>
                <a:gd fmla="*/ 271463 w 315913" name="connsiteX80"/>
                <a:gd fmla="*/ 0 h 338138" name="connsiteY80"/>
                <a:gd fmla="*/ 301625 w 315913" name="connsiteX81"/>
                <a:gd fmla="*/ 30957 h 338138" name="connsiteY81"/>
                <a:gd fmla="*/ 271463 w 315913" name="connsiteX82"/>
                <a:gd fmla="*/ 61913 h 338138" name="connsiteY82"/>
                <a:gd fmla="*/ 241300 w 315913" name="connsiteX83"/>
                <a:gd fmla="*/ 30957 h 338138" name="connsiteY83"/>
                <a:gd fmla="*/ 271463 w 315913" name="connsiteX84"/>
                <a:gd fmla="*/ 0 h 338138" name="connsiteY84"/>
                <a:gd fmla="*/ 159420 w 315913" name="connsiteX85"/>
                <a:gd fmla="*/ 0 h 338138" name="connsiteY85"/>
                <a:gd fmla="*/ 188912 w 315913" name="connsiteX86"/>
                <a:gd fmla="*/ 30957 h 338138" name="connsiteY86"/>
                <a:gd fmla="*/ 159420 w 315913" name="connsiteX87"/>
                <a:gd fmla="*/ 61913 h 338138" name="connsiteY87"/>
                <a:gd fmla="*/ 128587 w 315913" name="connsiteX88"/>
                <a:gd fmla="*/ 30957 h 338138" name="connsiteY88"/>
                <a:gd fmla="*/ 159420 w 315913" name="connsiteX89"/>
                <a:gd fmla="*/ 0 h 338138" name="connsiteY89"/>
                <a:gd fmla="*/ 46037 w 315913" name="connsiteX90"/>
                <a:gd fmla="*/ 0 h 338138" name="connsiteY90"/>
                <a:gd fmla="*/ 76200 w 315913" name="connsiteX91"/>
                <a:gd fmla="*/ 30957 h 338138" name="connsiteY91"/>
                <a:gd fmla="*/ 46037 w 315913" name="connsiteX92"/>
                <a:gd fmla="*/ 61913 h 338138" name="connsiteY92"/>
                <a:gd fmla="*/ 15875 w 315913" name="connsiteX93"/>
                <a:gd fmla="*/ 30957 h 338138" name="connsiteY93"/>
                <a:gd fmla="*/ 46037 w 315913" name="connsiteX94"/>
                <a:gd fmla="*/ 0 h 338138" name="connsiteY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b="b" l="l" r="r" t="t"/>
              <a:pathLst>
                <a:path h="338138" w="315913">
                  <a:moveTo>
                    <a:pt x="270013" y="244475"/>
                  </a:moveTo>
                  <a:cubicBezTo>
                    <a:pt x="294930" y="244475"/>
                    <a:pt x="315913" y="265582"/>
                    <a:pt x="315913" y="290647"/>
                  </a:cubicBezTo>
                  <a:cubicBezTo>
                    <a:pt x="315913" y="290647"/>
                    <a:pt x="315913" y="290647"/>
                    <a:pt x="315913" y="331542"/>
                  </a:cubicBezTo>
                  <a:cubicBezTo>
                    <a:pt x="315913" y="332861"/>
                    <a:pt x="314602" y="335500"/>
                    <a:pt x="313290" y="335500"/>
                  </a:cubicBezTo>
                  <a:cubicBezTo>
                    <a:pt x="313290" y="336819"/>
                    <a:pt x="310667" y="338138"/>
                    <a:pt x="309356" y="338138"/>
                  </a:cubicBezTo>
                  <a:cubicBezTo>
                    <a:pt x="309356" y="338138"/>
                    <a:pt x="309356" y="338138"/>
                    <a:pt x="231982" y="338138"/>
                  </a:cubicBezTo>
                  <a:cubicBezTo>
                    <a:pt x="228048" y="338138"/>
                    <a:pt x="225425" y="335500"/>
                    <a:pt x="225425" y="331542"/>
                  </a:cubicBezTo>
                  <a:cubicBezTo>
                    <a:pt x="225425" y="331542"/>
                    <a:pt x="225425" y="331542"/>
                    <a:pt x="225425" y="290647"/>
                  </a:cubicBezTo>
                  <a:cubicBezTo>
                    <a:pt x="225425" y="265582"/>
                    <a:pt x="246408" y="244475"/>
                    <a:pt x="270013" y="244475"/>
                  </a:cubicBezTo>
                  <a:close/>
                  <a:moveTo>
                    <a:pt x="157956" y="244475"/>
                  </a:moveTo>
                  <a:cubicBezTo>
                    <a:pt x="183239" y="244475"/>
                    <a:pt x="203200" y="265582"/>
                    <a:pt x="203200" y="290647"/>
                  </a:cubicBezTo>
                  <a:cubicBezTo>
                    <a:pt x="203200" y="290647"/>
                    <a:pt x="203200" y="290647"/>
                    <a:pt x="203200" y="331542"/>
                  </a:cubicBezTo>
                  <a:cubicBezTo>
                    <a:pt x="203200" y="332861"/>
                    <a:pt x="203200" y="335500"/>
                    <a:pt x="201869" y="335500"/>
                  </a:cubicBezTo>
                  <a:cubicBezTo>
                    <a:pt x="200538" y="336819"/>
                    <a:pt x="199208" y="338138"/>
                    <a:pt x="196546" y="338138"/>
                  </a:cubicBezTo>
                  <a:cubicBezTo>
                    <a:pt x="196546" y="338138"/>
                    <a:pt x="196546" y="338138"/>
                    <a:pt x="119365" y="338138"/>
                  </a:cubicBezTo>
                  <a:cubicBezTo>
                    <a:pt x="115373" y="338138"/>
                    <a:pt x="112712" y="335500"/>
                    <a:pt x="112712" y="331542"/>
                  </a:cubicBezTo>
                  <a:cubicBezTo>
                    <a:pt x="112712" y="331542"/>
                    <a:pt x="112712" y="331542"/>
                    <a:pt x="112712" y="290647"/>
                  </a:cubicBezTo>
                  <a:cubicBezTo>
                    <a:pt x="112712" y="265582"/>
                    <a:pt x="132672" y="244475"/>
                    <a:pt x="157956" y="244475"/>
                  </a:cubicBezTo>
                  <a:close/>
                  <a:moveTo>
                    <a:pt x="45900" y="244475"/>
                  </a:moveTo>
                  <a:cubicBezTo>
                    <a:pt x="69505" y="244475"/>
                    <a:pt x="90488" y="265582"/>
                    <a:pt x="90488" y="290647"/>
                  </a:cubicBezTo>
                  <a:cubicBezTo>
                    <a:pt x="90488" y="290647"/>
                    <a:pt x="90488" y="290647"/>
                    <a:pt x="90488" y="331542"/>
                  </a:cubicBezTo>
                  <a:cubicBezTo>
                    <a:pt x="90488" y="332861"/>
                    <a:pt x="90488" y="335500"/>
                    <a:pt x="89176" y="335500"/>
                  </a:cubicBezTo>
                  <a:cubicBezTo>
                    <a:pt x="87865" y="336819"/>
                    <a:pt x="85242" y="338138"/>
                    <a:pt x="83931" y="338138"/>
                  </a:cubicBezTo>
                  <a:cubicBezTo>
                    <a:pt x="83931" y="338138"/>
                    <a:pt x="83931" y="338138"/>
                    <a:pt x="6557" y="338138"/>
                  </a:cubicBezTo>
                  <a:cubicBezTo>
                    <a:pt x="3934" y="338138"/>
                    <a:pt x="0" y="335500"/>
                    <a:pt x="0" y="331542"/>
                  </a:cubicBezTo>
                  <a:cubicBezTo>
                    <a:pt x="0" y="331542"/>
                    <a:pt x="0" y="331542"/>
                    <a:pt x="0" y="290647"/>
                  </a:cubicBezTo>
                  <a:cubicBezTo>
                    <a:pt x="0" y="265582"/>
                    <a:pt x="20983" y="244475"/>
                    <a:pt x="45900" y="244475"/>
                  </a:cubicBezTo>
                  <a:close/>
                  <a:moveTo>
                    <a:pt x="271463" y="180975"/>
                  </a:moveTo>
                  <a:cubicBezTo>
                    <a:pt x="287200" y="180975"/>
                    <a:pt x="301625" y="194089"/>
                    <a:pt x="301625" y="211138"/>
                  </a:cubicBezTo>
                  <a:cubicBezTo>
                    <a:pt x="301625" y="228186"/>
                    <a:pt x="287200" y="241300"/>
                    <a:pt x="271463" y="241300"/>
                  </a:cubicBezTo>
                  <a:cubicBezTo>
                    <a:pt x="254414" y="241300"/>
                    <a:pt x="241300" y="228186"/>
                    <a:pt x="241300" y="211138"/>
                  </a:cubicBezTo>
                  <a:cubicBezTo>
                    <a:pt x="241300" y="194089"/>
                    <a:pt x="254414" y="180975"/>
                    <a:pt x="271463" y="180975"/>
                  </a:cubicBezTo>
                  <a:close/>
                  <a:moveTo>
                    <a:pt x="159420" y="180975"/>
                  </a:moveTo>
                  <a:cubicBezTo>
                    <a:pt x="175506" y="180975"/>
                    <a:pt x="188912" y="194089"/>
                    <a:pt x="188912" y="211138"/>
                  </a:cubicBezTo>
                  <a:cubicBezTo>
                    <a:pt x="188912" y="228186"/>
                    <a:pt x="175506" y="241300"/>
                    <a:pt x="159420" y="241300"/>
                  </a:cubicBezTo>
                  <a:cubicBezTo>
                    <a:pt x="141992" y="241300"/>
                    <a:pt x="128587" y="228186"/>
                    <a:pt x="128587" y="211138"/>
                  </a:cubicBezTo>
                  <a:cubicBezTo>
                    <a:pt x="128587" y="194089"/>
                    <a:pt x="141992" y="180975"/>
                    <a:pt x="159420" y="180975"/>
                  </a:cubicBezTo>
                  <a:close/>
                  <a:moveTo>
                    <a:pt x="46038" y="180975"/>
                  </a:moveTo>
                  <a:cubicBezTo>
                    <a:pt x="62697" y="180975"/>
                    <a:pt x="76201" y="194479"/>
                    <a:pt x="76201" y="211138"/>
                  </a:cubicBezTo>
                  <a:cubicBezTo>
                    <a:pt x="76201" y="227797"/>
                    <a:pt x="62697" y="241301"/>
                    <a:pt x="46038" y="241301"/>
                  </a:cubicBezTo>
                  <a:cubicBezTo>
                    <a:pt x="29379" y="241301"/>
                    <a:pt x="15875" y="227797"/>
                    <a:pt x="15875" y="211138"/>
                  </a:cubicBezTo>
                  <a:cubicBezTo>
                    <a:pt x="15875" y="194479"/>
                    <a:pt x="29379" y="180975"/>
                    <a:pt x="46038" y="180975"/>
                  </a:cubicBezTo>
                  <a:close/>
                  <a:moveTo>
                    <a:pt x="270005" y="77788"/>
                  </a:moveTo>
                  <a:cubicBezTo>
                    <a:pt x="252736" y="77788"/>
                    <a:pt x="238125" y="92457"/>
                    <a:pt x="238125" y="109792"/>
                  </a:cubicBezTo>
                  <a:cubicBezTo>
                    <a:pt x="238125" y="109792"/>
                    <a:pt x="238125" y="109792"/>
                    <a:pt x="238125" y="144463"/>
                  </a:cubicBezTo>
                  <a:cubicBezTo>
                    <a:pt x="238125" y="144463"/>
                    <a:pt x="238125" y="144463"/>
                    <a:pt x="303213" y="144463"/>
                  </a:cubicBezTo>
                  <a:lnTo>
                    <a:pt x="303213" y="109792"/>
                  </a:lnTo>
                  <a:cubicBezTo>
                    <a:pt x="303213" y="92457"/>
                    <a:pt x="288602" y="77788"/>
                    <a:pt x="270005" y="77788"/>
                  </a:cubicBezTo>
                  <a:close/>
                  <a:moveTo>
                    <a:pt x="270013" y="65088"/>
                  </a:moveTo>
                  <a:cubicBezTo>
                    <a:pt x="294930" y="65088"/>
                    <a:pt x="315913" y="84876"/>
                    <a:pt x="315913" y="109941"/>
                  </a:cubicBezTo>
                  <a:cubicBezTo>
                    <a:pt x="315913" y="109941"/>
                    <a:pt x="315913" y="109941"/>
                    <a:pt x="315913" y="150836"/>
                  </a:cubicBezTo>
                  <a:cubicBezTo>
                    <a:pt x="315913" y="153474"/>
                    <a:pt x="314602" y="154794"/>
                    <a:pt x="313290" y="156113"/>
                  </a:cubicBezTo>
                  <a:cubicBezTo>
                    <a:pt x="313290" y="157432"/>
                    <a:pt x="310667" y="158751"/>
                    <a:pt x="309356" y="158751"/>
                  </a:cubicBezTo>
                  <a:cubicBezTo>
                    <a:pt x="309356" y="158751"/>
                    <a:pt x="309356" y="158751"/>
                    <a:pt x="231982" y="158751"/>
                  </a:cubicBezTo>
                  <a:cubicBezTo>
                    <a:pt x="228048" y="158751"/>
                    <a:pt x="225425" y="154794"/>
                    <a:pt x="225425" y="150836"/>
                  </a:cubicBezTo>
                  <a:cubicBezTo>
                    <a:pt x="225425" y="150836"/>
                    <a:pt x="225425" y="150836"/>
                    <a:pt x="225425" y="109941"/>
                  </a:cubicBezTo>
                  <a:cubicBezTo>
                    <a:pt x="225425" y="84876"/>
                    <a:pt x="246408" y="65088"/>
                    <a:pt x="270013" y="65088"/>
                  </a:cubicBezTo>
                  <a:close/>
                  <a:moveTo>
                    <a:pt x="157956" y="65088"/>
                  </a:moveTo>
                  <a:cubicBezTo>
                    <a:pt x="183239" y="65088"/>
                    <a:pt x="203200" y="84876"/>
                    <a:pt x="203200" y="109941"/>
                  </a:cubicBezTo>
                  <a:cubicBezTo>
                    <a:pt x="203200" y="109941"/>
                    <a:pt x="203200" y="109941"/>
                    <a:pt x="203200" y="150836"/>
                  </a:cubicBezTo>
                  <a:cubicBezTo>
                    <a:pt x="203200" y="153474"/>
                    <a:pt x="203200" y="154794"/>
                    <a:pt x="201869" y="156113"/>
                  </a:cubicBezTo>
                  <a:cubicBezTo>
                    <a:pt x="200538" y="157432"/>
                    <a:pt x="199208" y="158751"/>
                    <a:pt x="196546" y="158751"/>
                  </a:cubicBezTo>
                  <a:cubicBezTo>
                    <a:pt x="196546" y="158751"/>
                    <a:pt x="196546" y="158751"/>
                    <a:pt x="119365" y="158751"/>
                  </a:cubicBezTo>
                  <a:cubicBezTo>
                    <a:pt x="115373" y="158751"/>
                    <a:pt x="112712" y="154794"/>
                    <a:pt x="112712" y="150836"/>
                  </a:cubicBezTo>
                  <a:cubicBezTo>
                    <a:pt x="112712" y="150836"/>
                    <a:pt x="112712" y="150836"/>
                    <a:pt x="112712" y="109941"/>
                  </a:cubicBezTo>
                  <a:cubicBezTo>
                    <a:pt x="112712" y="84876"/>
                    <a:pt x="132672" y="65088"/>
                    <a:pt x="157956" y="65088"/>
                  </a:cubicBezTo>
                  <a:close/>
                  <a:moveTo>
                    <a:pt x="45900" y="65088"/>
                  </a:moveTo>
                  <a:cubicBezTo>
                    <a:pt x="69505" y="65088"/>
                    <a:pt x="90488" y="84876"/>
                    <a:pt x="90488" y="109941"/>
                  </a:cubicBezTo>
                  <a:cubicBezTo>
                    <a:pt x="90488" y="109941"/>
                    <a:pt x="90488" y="109941"/>
                    <a:pt x="90488" y="150836"/>
                  </a:cubicBezTo>
                  <a:cubicBezTo>
                    <a:pt x="90488" y="153474"/>
                    <a:pt x="90488" y="154794"/>
                    <a:pt x="89176" y="156113"/>
                  </a:cubicBezTo>
                  <a:cubicBezTo>
                    <a:pt x="87865" y="157432"/>
                    <a:pt x="85242" y="158751"/>
                    <a:pt x="83931" y="158751"/>
                  </a:cubicBezTo>
                  <a:cubicBezTo>
                    <a:pt x="83931" y="158751"/>
                    <a:pt x="83931" y="158751"/>
                    <a:pt x="6557" y="158751"/>
                  </a:cubicBezTo>
                  <a:cubicBezTo>
                    <a:pt x="3934" y="158751"/>
                    <a:pt x="0" y="154794"/>
                    <a:pt x="0" y="150836"/>
                  </a:cubicBezTo>
                  <a:cubicBezTo>
                    <a:pt x="0" y="150836"/>
                    <a:pt x="0" y="150836"/>
                    <a:pt x="0" y="109941"/>
                  </a:cubicBezTo>
                  <a:cubicBezTo>
                    <a:pt x="0" y="84876"/>
                    <a:pt x="20983" y="65088"/>
                    <a:pt x="45900" y="65088"/>
                  </a:cubicBezTo>
                  <a:close/>
                  <a:moveTo>
                    <a:pt x="270669" y="14288"/>
                  </a:moveTo>
                  <a:cubicBezTo>
                    <a:pt x="261463" y="14288"/>
                    <a:pt x="254000" y="21751"/>
                    <a:pt x="254000" y="30957"/>
                  </a:cubicBezTo>
                  <a:cubicBezTo>
                    <a:pt x="254000" y="40163"/>
                    <a:pt x="261463" y="47626"/>
                    <a:pt x="270669" y="47626"/>
                  </a:cubicBezTo>
                  <a:cubicBezTo>
                    <a:pt x="279875" y="47626"/>
                    <a:pt x="287338" y="40163"/>
                    <a:pt x="287338" y="30957"/>
                  </a:cubicBezTo>
                  <a:cubicBezTo>
                    <a:pt x="287338" y="21751"/>
                    <a:pt x="279875" y="14288"/>
                    <a:pt x="270669" y="14288"/>
                  </a:cubicBezTo>
                  <a:close/>
                  <a:moveTo>
                    <a:pt x="271463" y="0"/>
                  </a:moveTo>
                  <a:cubicBezTo>
                    <a:pt x="287200" y="0"/>
                    <a:pt x="301625" y="13459"/>
                    <a:pt x="301625" y="30957"/>
                  </a:cubicBezTo>
                  <a:cubicBezTo>
                    <a:pt x="301625" y="48454"/>
                    <a:pt x="287200" y="61913"/>
                    <a:pt x="271463" y="61913"/>
                  </a:cubicBezTo>
                  <a:cubicBezTo>
                    <a:pt x="254414" y="61913"/>
                    <a:pt x="241300" y="48454"/>
                    <a:pt x="241300" y="30957"/>
                  </a:cubicBezTo>
                  <a:cubicBezTo>
                    <a:pt x="241300" y="13459"/>
                    <a:pt x="254414" y="0"/>
                    <a:pt x="271463" y="0"/>
                  </a:cubicBezTo>
                  <a:close/>
                  <a:moveTo>
                    <a:pt x="159420" y="0"/>
                  </a:moveTo>
                  <a:cubicBezTo>
                    <a:pt x="175506" y="0"/>
                    <a:pt x="188912" y="13459"/>
                    <a:pt x="188912" y="30957"/>
                  </a:cubicBezTo>
                  <a:cubicBezTo>
                    <a:pt x="188912" y="48454"/>
                    <a:pt x="175506" y="61913"/>
                    <a:pt x="159420" y="61913"/>
                  </a:cubicBezTo>
                  <a:cubicBezTo>
                    <a:pt x="141992" y="61913"/>
                    <a:pt x="128587" y="48454"/>
                    <a:pt x="128587" y="30957"/>
                  </a:cubicBezTo>
                  <a:cubicBezTo>
                    <a:pt x="128587" y="13459"/>
                    <a:pt x="141992" y="0"/>
                    <a:pt x="159420" y="0"/>
                  </a:cubicBezTo>
                  <a:close/>
                  <a:moveTo>
                    <a:pt x="46037" y="0"/>
                  </a:moveTo>
                  <a:cubicBezTo>
                    <a:pt x="63086" y="0"/>
                    <a:pt x="76200" y="13459"/>
                    <a:pt x="76200" y="30957"/>
                  </a:cubicBezTo>
                  <a:cubicBezTo>
                    <a:pt x="76200" y="48454"/>
                    <a:pt x="63086" y="61913"/>
                    <a:pt x="46037" y="61913"/>
                  </a:cubicBezTo>
                  <a:cubicBezTo>
                    <a:pt x="28989" y="61913"/>
                    <a:pt x="15875" y="48454"/>
                    <a:pt x="15875" y="30957"/>
                  </a:cubicBezTo>
                  <a:cubicBezTo>
                    <a:pt x="15875" y="13459"/>
                    <a:pt x="28989" y="0"/>
                    <a:pt x="4603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18" name="组合 17"/>
          <p:cNvGrpSpPr/>
          <p:nvPr/>
        </p:nvGrpSpPr>
        <p:grpSpPr>
          <a:xfrm>
            <a:off x="7864444" y="4251960"/>
            <a:ext cx="851874" cy="851874"/>
            <a:chOff x="8148329" y="2070100"/>
            <a:chExt cx="851874" cy="851874"/>
          </a:xfrm>
        </p:grpSpPr>
        <p:sp>
          <p:nvSpPr>
            <p:cNvPr id="19" name="椭圆 18"/>
            <p:cNvSpPr/>
            <p:nvPr/>
          </p:nvSpPr>
          <p:spPr>
            <a:xfrm>
              <a:off x="8148329" y="2070100"/>
              <a:ext cx="851874" cy="8518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20" name="椭圆 15"/>
            <p:cNvSpPr/>
            <p:nvPr/>
          </p:nvSpPr>
          <p:spPr>
            <a:xfrm>
              <a:off x="8381524" y="2303294"/>
              <a:ext cx="385486" cy="385486"/>
            </a:xfrm>
            <a:custGeom>
              <a:gdLst>
                <a:gd fmla="*/ 157638 w 338138" name="connsiteX0"/>
                <a:gd fmla="*/ 144463 h 338138" name="connsiteY0"/>
                <a:gd fmla="*/ 165544 w 338138" name="connsiteX1"/>
                <a:gd fmla="*/ 148443 h 338138" name="connsiteY1"/>
                <a:gd fmla="*/ 249865 w 338138" name="connsiteX2"/>
                <a:gd fmla="*/ 233341 h 338138" name="connsiteY2"/>
                <a:gd fmla="*/ 280167 w 338138" name="connsiteX3"/>
                <a:gd fmla="*/ 232015 h 338138" name="connsiteY3"/>
                <a:gd fmla="*/ 286755 w 338138" name="connsiteX4"/>
                <a:gd fmla="*/ 234668 h 338138" name="connsiteY4"/>
                <a:gd fmla="*/ 335503 w 338138" name="connsiteX5"/>
                <a:gd fmla="*/ 283750 h 338138" name="connsiteY5"/>
                <a:gd fmla="*/ 338138 w 338138" name="connsiteX6"/>
                <a:gd fmla="*/ 293036 h 338138" name="connsiteY6"/>
                <a:gd fmla="*/ 330233 w 338138" name="connsiteX7"/>
                <a:gd fmla="*/ 298342 h 338138" name="connsiteY7"/>
                <a:gd fmla="*/ 311788 w 338138" name="connsiteX8"/>
                <a:gd fmla="*/ 303648 h 338138" name="connsiteY8"/>
                <a:gd fmla="*/ 303883 w 338138" name="connsiteX9"/>
                <a:gd fmla="*/ 310281 h 338138" name="connsiteY9"/>
                <a:gd fmla="*/ 299930 w 338138" name="connsiteX10"/>
                <a:gd fmla="*/ 331505 h 338138" name="connsiteY10"/>
                <a:gd fmla="*/ 293343 w 338138" name="connsiteX11"/>
                <a:gd fmla="*/ 338138 h 338138" name="connsiteY11"/>
                <a:gd fmla="*/ 290708 w 338138" name="connsiteX12"/>
                <a:gd fmla="*/ 338138 h 338138" name="connsiteY12"/>
                <a:gd fmla="*/ 284120 w 338138" name="connsiteX13"/>
                <a:gd fmla="*/ 335485 h 338138" name="connsiteY13"/>
                <a:gd fmla="*/ 235372 w 338138" name="connsiteX14"/>
                <a:gd fmla="*/ 286403 h 338138" name="connsiteY14"/>
                <a:gd fmla="*/ 232737 w 338138" name="connsiteX15"/>
                <a:gd fmla="*/ 279770 h 338138" name="connsiteY15"/>
                <a:gd fmla="*/ 234054 w 338138" name="connsiteX16"/>
                <a:gd fmla="*/ 249260 h 338138" name="connsiteY16"/>
                <a:gd fmla="*/ 149733 w 338138" name="connsiteX17"/>
                <a:gd fmla="*/ 164361 h 338138" name="connsiteY17"/>
                <a:gd fmla="*/ 149733 w 338138" name="connsiteX18"/>
                <a:gd fmla="*/ 148443 h 338138" name="connsiteY18"/>
                <a:gd fmla="*/ 157638 w 338138" name="connsiteX19"/>
                <a:gd fmla="*/ 144463 h 338138" name="connsiteY19"/>
                <a:gd fmla="*/ 145922 w 338138" name="connsiteX20"/>
                <a:gd fmla="*/ 120650 h 338138" name="connsiteY20"/>
                <a:gd fmla="*/ 169863 w 338138" name="connsiteX21"/>
                <a:gd fmla="*/ 137383 h 338138" name="connsiteY21"/>
                <a:gd fmla="*/ 157893 w 338138" name="connsiteX22"/>
                <a:gd fmla="*/ 133522 h 338138" name="connsiteY22"/>
                <a:gd fmla="*/ 141931 w 338138" name="connsiteX23"/>
                <a:gd fmla="*/ 141245 h 338138" name="connsiteY23"/>
                <a:gd fmla="*/ 137941 w 338138" name="connsiteX24"/>
                <a:gd fmla="*/ 168275 h 338138" name="connsiteY24"/>
                <a:gd fmla="*/ 120650 w 338138" name="connsiteX25"/>
                <a:gd fmla="*/ 145106 h 338138" name="connsiteY25"/>
                <a:gd fmla="*/ 145922 w 338138" name="connsiteX26"/>
                <a:gd fmla="*/ 120650 h 338138" name="connsiteY26"/>
                <a:gd fmla="*/ 146051 w 338138" name="connsiteX27"/>
                <a:gd fmla="*/ 60325 h 338138" name="connsiteY27"/>
                <a:gd fmla="*/ 230188 w 338138" name="connsiteX28"/>
                <a:gd fmla="*/ 145257 h 338138" name="connsiteY28"/>
                <a:gd fmla="*/ 219671 w 338138" name="connsiteX29"/>
                <a:gd fmla="*/ 186395 h 338138" name="connsiteY29"/>
                <a:gd fmla="*/ 193378 w 338138" name="connsiteX30"/>
                <a:gd fmla="*/ 161181 h 338138" name="connsiteY30"/>
                <a:gd fmla="*/ 196007 w 338138" name="connsiteX31"/>
                <a:gd fmla="*/ 145257 h 338138" name="connsiteY31"/>
                <a:gd fmla="*/ 146051 w 338138" name="connsiteX32"/>
                <a:gd fmla="*/ 94828 h 338138" name="connsiteY32"/>
                <a:gd fmla="*/ 96094 w 338138" name="connsiteX33"/>
                <a:gd fmla="*/ 145257 h 338138" name="connsiteY33"/>
                <a:gd fmla="*/ 146051 w 338138" name="connsiteX34"/>
                <a:gd fmla="*/ 195685 h 338138" name="connsiteY34"/>
                <a:gd fmla="*/ 161827 w 338138" name="connsiteX35"/>
                <a:gd fmla="*/ 193031 h 338138" name="connsiteY35"/>
                <a:gd fmla="*/ 188119 w 338138" name="connsiteX36"/>
                <a:gd fmla="*/ 219572 h 338138" name="connsiteY36"/>
                <a:gd fmla="*/ 146051 w 338138" name="connsiteX37"/>
                <a:gd fmla="*/ 230188 h 338138" name="connsiteY37"/>
                <a:gd fmla="*/ 61913 w 338138" name="connsiteX38"/>
                <a:gd fmla="*/ 145257 h 338138" name="connsiteY38"/>
                <a:gd fmla="*/ 146051 w 338138" name="connsiteX39"/>
                <a:gd fmla="*/ 60325 h 338138" name="connsiteY39"/>
                <a:gd fmla="*/ 145257 w 338138" name="connsiteX40"/>
                <a:gd fmla="*/ 0 h 338138" name="connsiteY40"/>
                <a:gd fmla="*/ 290513 w 338138" name="connsiteX41"/>
                <a:gd fmla="*/ 145257 h 338138" name="connsiteY41"/>
                <a:gd fmla="*/ 269385 w 338138" name="connsiteX42"/>
                <a:gd fmla="*/ 221846 h 338138" name="connsiteY42"/>
                <a:gd fmla="*/ 254859 w 338138" name="connsiteX43"/>
                <a:gd fmla="*/ 221846 h 338138" name="connsiteY43"/>
                <a:gd fmla="*/ 239013 w 338138" name="connsiteX44"/>
                <a:gd fmla="*/ 206000 h 338138" name="connsiteY44"/>
                <a:gd fmla="*/ 256180 w 338138" name="connsiteX45"/>
                <a:gd fmla="*/ 145257 h 338138" name="connsiteY45"/>
                <a:gd fmla="*/ 145257 w 338138" name="connsiteX46"/>
                <a:gd fmla="*/ 34333 h 338138" name="connsiteY46"/>
                <a:gd fmla="*/ 34333 w 338138" name="connsiteX47"/>
                <a:gd fmla="*/ 145257 h 338138" name="connsiteY47"/>
                <a:gd fmla="*/ 145257 w 338138" name="connsiteX48"/>
                <a:gd fmla="*/ 256180 h 338138" name="connsiteY48"/>
                <a:gd fmla="*/ 206000 w 338138" name="connsiteX49"/>
                <a:gd fmla="*/ 239013 h 338138" name="connsiteY49"/>
                <a:gd fmla="*/ 221847 w 338138" name="connsiteX50"/>
                <a:gd fmla="*/ 254859 h 338138" name="connsiteY50"/>
                <a:gd fmla="*/ 221847 w 338138" name="connsiteX51"/>
                <a:gd fmla="*/ 269385 h 338138" name="connsiteY51"/>
                <a:gd fmla="*/ 145257 w 338138" name="connsiteX52"/>
                <a:gd fmla="*/ 290513 h 338138" name="connsiteY52"/>
                <a:gd fmla="*/ 0 w 338138" name="connsiteX53"/>
                <a:gd fmla="*/ 145257 h 338138" name="connsiteY53"/>
                <a:gd fmla="*/ 145257 w 338138" name="connsiteX54"/>
                <a:gd fmla="*/ 0 h 338138"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338138" w="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21" name="组合 20"/>
          <p:cNvGrpSpPr/>
          <p:nvPr/>
        </p:nvGrpSpPr>
        <p:grpSpPr>
          <a:xfrm>
            <a:off x="9195190" y="4251960"/>
            <a:ext cx="851874" cy="851874"/>
            <a:chOff x="10565600" y="2070100"/>
            <a:chExt cx="851874" cy="851874"/>
          </a:xfrm>
        </p:grpSpPr>
        <p:sp>
          <p:nvSpPr>
            <p:cNvPr id="22" name="椭圆 21"/>
            <p:cNvSpPr/>
            <p:nvPr/>
          </p:nvSpPr>
          <p:spPr>
            <a:xfrm>
              <a:off x="10565600" y="2070100"/>
              <a:ext cx="851874" cy="85187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23" name="椭圆 17"/>
            <p:cNvSpPr/>
            <p:nvPr/>
          </p:nvSpPr>
          <p:spPr>
            <a:xfrm>
              <a:off x="10798795" y="2319098"/>
              <a:ext cx="385486" cy="353878"/>
            </a:xfrm>
            <a:custGeom>
              <a:gdLst>
                <a:gd fmla="*/ 117399 w 337212" name="connsiteX0"/>
                <a:gd fmla="*/ 192088 h 309563" name="connsiteY0"/>
                <a:gd fmla="*/ 130099 w 337212" name="connsiteX1"/>
                <a:gd fmla="*/ 196036 h 309563" name="connsiteY1"/>
                <a:gd fmla="*/ 130099 w 337212" name="connsiteX2"/>
                <a:gd fmla="*/ 278941 h 309563" name="connsiteY2"/>
                <a:gd fmla="*/ 117399 w 337212" name="connsiteX3"/>
                <a:gd fmla="*/ 292101 h 309563" name="connsiteY3"/>
                <a:gd fmla="*/ 176137 w 337212" name="connsiteX4"/>
                <a:gd fmla="*/ 187325 h 309563" name="connsiteY4"/>
                <a:gd fmla="*/ 187250 w 337212" name="connsiteX5"/>
                <a:gd fmla="*/ 191271 h 309563" name="connsiteY5"/>
                <a:gd fmla="*/ 187250 w 337212" name="connsiteX6"/>
                <a:gd fmla="*/ 267562 h 309563" name="connsiteY6"/>
                <a:gd fmla="*/ 176137 w 337212" name="connsiteX7"/>
                <a:gd fmla="*/ 279400 h 309563" name="connsiteY7"/>
                <a:gd fmla="*/ 176137 w 337212" name="connsiteX8"/>
                <a:gd fmla="*/ 187325 h 309563" name="connsiteY8"/>
                <a:gd fmla="*/ 231699 w 337212" name="connsiteX9"/>
                <a:gd fmla="*/ 180975 h 309563" name="connsiteY9"/>
                <a:gd fmla="*/ 239637 w 337212" name="connsiteX10"/>
                <a:gd fmla="*/ 184982 h 309563" name="connsiteY10"/>
                <a:gd fmla="*/ 239637 w 337212" name="connsiteX11"/>
                <a:gd fmla="*/ 254429 h 309563" name="connsiteY11"/>
                <a:gd fmla="*/ 231699 w 337212" name="connsiteX12"/>
                <a:gd fmla="*/ 265113 h 309563" name="connsiteY12"/>
                <a:gd fmla="*/ 277737 w 337212" name="connsiteX13"/>
                <a:gd fmla="*/ 177800 h 309563" name="connsiteY13"/>
                <a:gd fmla="*/ 287262 w 337212" name="connsiteX14"/>
                <a:gd fmla="*/ 180398 h 309563" name="connsiteY14"/>
                <a:gd fmla="*/ 287262 w 337212" name="connsiteX15"/>
                <a:gd fmla="*/ 238847 h 309563" name="connsiteY15"/>
                <a:gd fmla="*/ 277737 w 337212" name="connsiteX16"/>
                <a:gd fmla="*/ 249238 h 309563" name="connsiteY16"/>
                <a:gd fmla="*/ 280912 w 337212" name="connsiteX17"/>
                <a:gd fmla="*/ 92075 h 309563" name="connsiteY17"/>
                <a:gd fmla="*/ 307493 w 337212" name="connsiteX18"/>
                <a:gd fmla="*/ 92075 h 309563" name="connsiteY18"/>
                <a:gd fmla="*/ 315468 w 337212" name="connsiteX19"/>
                <a:gd fmla="*/ 97314 h 309563" name="connsiteY19"/>
                <a:gd fmla="*/ 336733 w 337212" name="connsiteX20"/>
                <a:gd fmla="*/ 158869 h 309563" name="connsiteY20"/>
                <a:gd fmla="*/ 331417 w 337212" name="connsiteX21"/>
                <a:gd fmla="*/ 169347 h 309563" name="connsiteY21"/>
                <a:gd fmla="*/ 320784 w 337212" name="connsiteX22"/>
                <a:gd fmla="*/ 164108 h 309563" name="connsiteY22"/>
                <a:gd fmla="*/ 314139 w 337212" name="connsiteX23"/>
                <a:gd fmla="*/ 145772 h 309563" name="connsiteY23"/>
                <a:gd fmla="*/ 314139 w 337212" name="connsiteX24"/>
                <a:gd fmla="*/ 238761 h 309563" name="connsiteY24"/>
                <a:gd fmla="*/ 304835 w 337212" name="connsiteX25"/>
                <a:gd fmla="*/ 249238 h 309563" name="connsiteY25"/>
                <a:gd fmla="*/ 294203 w 337212" name="connsiteX26"/>
                <a:gd fmla="*/ 238761 h 309563" name="connsiteY26"/>
                <a:gd fmla="*/ 294203 w 337212" name="connsiteX27"/>
                <a:gd fmla="*/ 179824 h 309563" name="connsiteY27"/>
                <a:gd fmla="*/ 288886 w 337212" name="connsiteX28"/>
                <a:gd fmla="*/ 179824 h 309563" name="connsiteY28"/>
                <a:gd fmla="*/ 294203 w 337212" name="connsiteX29"/>
                <a:gd fmla="*/ 178515 h 309563" name="connsiteY29"/>
                <a:gd fmla="*/ 304835 w 337212" name="connsiteX30"/>
                <a:gd fmla="*/ 157560 h 309563" name="connsiteY30"/>
                <a:gd fmla="*/ 280912 w 337212" name="connsiteX31"/>
                <a:gd fmla="*/ 92075 h 309563" name="connsiteY31"/>
                <a:gd fmla="*/ 231699 w 337212" name="connsiteX32"/>
                <a:gd fmla="*/ 82550 h 309563" name="connsiteY32"/>
                <a:gd fmla="*/ 243745 w 337212" name="connsiteX33"/>
                <a:gd fmla="*/ 82550 h 309563" name="connsiteY33"/>
                <a:gd fmla="*/ 262484 w 337212" name="connsiteX34"/>
                <a:gd fmla="*/ 82550 h 309563" name="connsiteY34"/>
                <a:gd fmla="*/ 273192 w 337212" name="connsiteX35"/>
                <a:gd fmla="*/ 89117 h 309563" name="connsiteY35"/>
                <a:gd fmla="*/ 297285 w 337212" name="connsiteX36"/>
                <a:gd fmla="*/ 160041 h 309563" name="connsiteY36"/>
                <a:gd fmla="*/ 291931 w 337212" name="connsiteX37"/>
                <a:gd fmla="*/ 171861 h 309563" name="connsiteY37"/>
                <a:gd fmla="*/ 279885 w 337212" name="connsiteX38"/>
                <a:gd fmla="*/ 166608 h 309563" name="connsiteY38"/>
                <a:gd fmla="*/ 271854 w 337212" name="connsiteX39"/>
                <a:gd fmla="*/ 144280 h 309563" name="connsiteY39"/>
                <a:gd fmla="*/ 271854 w 337212" name="connsiteX40"/>
                <a:gd fmla="*/ 253292 h 309563" name="connsiteY40"/>
                <a:gd fmla="*/ 259807 w 337212" name="connsiteX41"/>
                <a:gd fmla="*/ 265113 h 309563" name="connsiteY41"/>
                <a:gd fmla="*/ 247761 w 337212" name="connsiteX42"/>
                <a:gd fmla="*/ 253292 h 309563" name="connsiteY42"/>
                <a:gd fmla="*/ 247761 w 337212" name="connsiteX43"/>
                <a:gd fmla="*/ 183682 h 309563" name="connsiteY43"/>
                <a:gd fmla="*/ 258469 w 337212" name="connsiteX44"/>
                <a:gd fmla="*/ 160041 h 309563" name="connsiteY44"/>
                <a:gd fmla="*/ 231699 w 337212" name="connsiteX45"/>
                <a:gd fmla="*/ 82550 h 309563" name="connsiteY45"/>
                <a:gd fmla="*/ 177724 w 337212" name="connsiteX46"/>
                <a:gd fmla="*/ 77788 h 309563" name="connsiteY46"/>
                <a:gd fmla="*/ 214510 w 337212" name="connsiteX47"/>
                <a:gd fmla="*/ 77788 h 309563" name="connsiteY47"/>
                <a:gd fmla="*/ 225021 w 337212" name="connsiteX48"/>
                <a:gd fmla="*/ 85643 h 309563" name="connsiteY48"/>
                <a:gd fmla="*/ 252610 w 337212" name="connsiteX49"/>
                <a:gd fmla="*/ 162884 h 309563" name="connsiteY49"/>
                <a:gd fmla="*/ 246041 w 337212" name="connsiteX50"/>
                <a:gd fmla="*/ 175976 h 309563" name="connsiteY50"/>
                <a:gd fmla="*/ 231590 w 337212" name="connsiteX51"/>
                <a:gd fmla="*/ 169430 h 309563" name="connsiteY51"/>
                <a:gd fmla="*/ 223707 w 337212" name="connsiteX52"/>
                <a:gd fmla="*/ 145865 h 309563" name="connsiteY52"/>
                <a:gd fmla="*/ 223707 w 337212" name="connsiteX53"/>
                <a:gd fmla="*/ 266309 h 309563" name="connsiteY53"/>
                <a:gd fmla="*/ 210569 w 337212" name="connsiteX54"/>
                <a:gd fmla="*/ 279401 h 309563" name="connsiteY54"/>
                <a:gd fmla="*/ 198745 w 337212" name="connsiteX55"/>
                <a:gd fmla="*/ 266309 h 309563" name="connsiteY55"/>
                <a:gd fmla="*/ 198745 w 337212" name="connsiteX56"/>
                <a:gd fmla="*/ 189068 h 309563" name="connsiteY56"/>
                <a:gd fmla="*/ 197759 w 337212" name="connsiteX57"/>
                <a:gd fmla="*/ 189068 h 309563" name="connsiteY57"/>
                <a:gd fmla="*/ 194803 w 337212" name="connsiteX58"/>
                <a:gd fmla="*/ 189068 h 309563" name="connsiteY58"/>
                <a:gd fmla="*/ 206628 w 337212" name="connsiteX59"/>
                <a:gd fmla="*/ 178595 h 309563" name="connsiteY59"/>
                <a:gd fmla="*/ 206628 w 337212" name="connsiteX60"/>
                <a:gd fmla="*/ 162884 h 309563" name="connsiteY60"/>
                <a:gd fmla="*/ 177724 w 337212" name="connsiteX61"/>
                <a:gd fmla="*/ 79097 h 309563" name="connsiteY61"/>
                <a:gd fmla="*/ 177724 w 337212" name="connsiteX62"/>
                <a:gd fmla="*/ 77788 h 309563" name="connsiteY62"/>
                <a:gd fmla="*/ 120574 w 337212" name="connsiteX63"/>
                <a:gd fmla="*/ 73025 h 309563" name="connsiteY63"/>
                <a:gd fmla="*/ 157008 w 337212" name="connsiteX64"/>
                <a:gd fmla="*/ 73025 h 309563" name="connsiteY64"/>
                <a:gd fmla="*/ 168720 w 337212" name="connsiteX65"/>
                <a:gd fmla="*/ 80953 h 309563" name="connsiteY65"/>
                <a:gd fmla="*/ 197347 w 337212" name="connsiteX66"/>
                <a:gd fmla="*/ 166840 h 309563" name="connsiteY66"/>
                <a:gd fmla="*/ 190840 w 337212" name="connsiteX67"/>
                <a:gd fmla="*/ 181375 h 309563" name="connsiteY67"/>
                <a:gd fmla="*/ 176527 w 337212" name="connsiteX68"/>
                <a:gd fmla="*/ 173447 h 309563" name="connsiteY68"/>
                <a:gd fmla="*/ 167418 w 337212" name="connsiteX69"/>
                <a:gd fmla="*/ 148341 h 309563" name="connsiteY69"/>
                <a:gd fmla="*/ 167418 w 337212" name="connsiteX70"/>
                <a:gd fmla="*/ 279153 h 309563" name="connsiteY70"/>
                <a:gd fmla="*/ 153105 w 337212" name="connsiteX71"/>
                <a:gd fmla="*/ 293688 h 309563" name="connsiteY71"/>
                <a:gd fmla="*/ 140093 w 337212" name="connsiteX72"/>
                <a:gd fmla="*/ 279153 h 309563" name="connsiteY72"/>
                <a:gd fmla="*/ 140093 w 337212" name="connsiteX73"/>
                <a:gd fmla="*/ 195909 h 309563" name="connsiteY73"/>
                <a:gd fmla="*/ 133586 w 337212" name="connsiteX74"/>
                <a:gd fmla="*/ 195909 h 309563" name="connsiteY74"/>
                <a:gd fmla="*/ 138791 w 337212" name="connsiteX75"/>
                <a:gd fmla="*/ 194588 h 309563" name="connsiteY75"/>
                <a:gd fmla="*/ 151804 w 337212" name="connsiteX76"/>
                <a:gd fmla="*/ 166840 h 309563" name="connsiteY76"/>
                <a:gd fmla="*/ 120574 w 337212" name="connsiteX77"/>
                <a:gd fmla="*/ 73025 h 309563" name="connsiteY77"/>
                <a:gd fmla="*/ 46220 w 337212" name="connsiteX78"/>
                <a:gd fmla="*/ 66675 h 309563" name="connsiteY78"/>
                <a:gd fmla="*/ 72821 w 337212" name="connsiteX79"/>
                <a:gd fmla="*/ 66675 h 309563" name="connsiteY79"/>
                <a:gd fmla="*/ 98092 w 337212" name="connsiteX80"/>
                <a:gd fmla="*/ 66675 h 309563" name="connsiteY80"/>
                <a:gd fmla="*/ 111393 w 337212" name="connsiteX81"/>
                <a:gd fmla="*/ 74595 h 309563" name="connsiteY81"/>
                <a:gd fmla="*/ 143315 w 337212" name="connsiteX82"/>
                <a:gd fmla="*/ 169638 h 309563" name="connsiteY82"/>
                <a:gd fmla="*/ 135334 w 337212" name="connsiteX83"/>
                <a:gd fmla="*/ 185479 h 309563" name="connsiteY83"/>
                <a:gd fmla="*/ 119374 w 337212" name="connsiteX84"/>
                <a:gd fmla="*/ 177559 h 309563" name="connsiteY84"/>
                <a:gd fmla="*/ 108733 w 337212" name="connsiteX85"/>
                <a:gd fmla="*/ 148518 h 309563" name="connsiteY85"/>
                <a:gd fmla="*/ 108733 w 337212" name="connsiteX86"/>
                <a:gd fmla="*/ 295043 h 309563" name="connsiteY86"/>
                <a:gd fmla="*/ 94102 w 337212" name="connsiteX87"/>
                <a:gd fmla="*/ 309563 h 309563" name="connsiteY87"/>
                <a:gd fmla="*/ 78141 w 337212" name="connsiteX88"/>
                <a:gd fmla="*/ 295043 h 309563" name="connsiteY88"/>
                <a:gd fmla="*/ 78141 w 337212" name="connsiteX89"/>
                <a:gd fmla="*/ 202640 h 309563" name="connsiteY89"/>
                <a:gd fmla="*/ 66171 w 337212" name="connsiteX90"/>
                <a:gd fmla="*/ 202640 h 309563" name="connsiteY90"/>
                <a:gd fmla="*/ 66171 w 337212" name="connsiteX91"/>
                <a:gd fmla="*/ 295043 h 309563" name="connsiteY91"/>
                <a:gd fmla="*/ 50210 w 337212" name="connsiteX92"/>
                <a:gd fmla="*/ 309563 h 309563" name="connsiteY92"/>
                <a:gd fmla="*/ 35579 w 337212" name="connsiteX93"/>
                <a:gd fmla="*/ 295043 h 309563" name="connsiteY93"/>
                <a:gd fmla="*/ 35579 w 337212" name="connsiteX94"/>
                <a:gd fmla="*/ 148518 h 309563" name="connsiteY94"/>
                <a:gd fmla="*/ 24938 w 337212" name="connsiteX95"/>
                <a:gd fmla="*/ 177559 h 309563" name="connsiteY95"/>
                <a:gd fmla="*/ 8978 w 337212" name="connsiteX96"/>
                <a:gd fmla="*/ 185479 h 309563" name="connsiteY96"/>
                <a:gd fmla="*/ 997 w 337212" name="connsiteX97"/>
                <a:gd fmla="*/ 169638 h 309563" name="connsiteY97"/>
                <a:gd fmla="*/ 32919 w 337212" name="connsiteX98"/>
                <a:gd fmla="*/ 74595 h 309563" name="connsiteY98"/>
                <a:gd fmla="*/ 46220 w 337212" name="connsiteX99"/>
                <a:gd fmla="*/ 66675 h 309563" name="connsiteY99"/>
                <a:gd fmla="*/ 289643 w 337212" name="connsiteX100"/>
                <a:gd fmla="*/ 49213 h 309563" name="connsiteY100"/>
                <a:gd fmla="*/ 309487 w 337212" name="connsiteX101"/>
                <a:gd fmla="*/ 68263 h 309563" name="connsiteY101"/>
                <a:gd fmla="*/ 289643 w 337212" name="connsiteX102"/>
                <a:gd fmla="*/ 87313 h 309563" name="connsiteY102"/>
                <a:gd fmla="*/ 269799 w 337212" name="connsiteX103"/>
                <a:gd fmla="*/ 68263 h 309563" name="connsiteY103"/>
                <a:gd fmla="*/ 271122 w 337212" name="connsiteX104"/>
                <a:gd fmla="*/ 68263 h 309563" name="connsiteY104"/>
                <a:gd fmla="*/ 272445 w 337212" name="connsiteX105"/>
                <a:gd fmla="*/ 59373 h 309563" name="connsiteY105"/>
                <a:gd fmla="*/ 289643 w 337212" name="connsiteX106"/>
                <a:gd fmla="*/ 49213 h 309563" name="connsiteY106"/>
                <a:gd fmla="*/ 244544 w 337212" name="connsiteX107"/>
                <a:gd fmla="*/ 33338 h 309563" name="connsiteY107"/>
                <a:gd fmla="*/ 266625 w 337212" name="connsiteX108"/>
                <a:gd fmla="*/ 55699 h 309563" name="connsiteY108"/>
                <a:gd fmla="*/ 244544 w 337212" name="connsiteX109"/>
                <a:gd fmla="*/ 79376 h 309563" name="connsiteY109"/>
                <a:gd fmla="*/ 223762 w 337212" name="connsiteX110"/>
                <a:gd fmla="*/ 63592 h 309563" name="connsiteY110"/>
                <a:gd fmla="*/ 226360 w 337212" name="connsiteX111"/>
                <a:gd fmla="*/ 49123 h 309563" name="connsiteY111"/>
                <a:gd fmla="*/ 226360 w 337212" name="connsiteX112"/>
                <a:gd fmla="*/ 43861 h 309563" name="connsiteY112"/>
                <a:gd fmla="*/ 244544 w 337212" name="connsiteX113"/>
                <a:gd fmla="*/ 33338 h 309563" name="connsiteY113"/>
                <a:gd fmla="*/ 192806 w 337212" name="connsiteX114"/>
                <a:gd fmla="*/ 23813 h 309563" name="connsiteY114"/>
                <a:gd fmla="*/ 217412 w 337212" name="connsiteX115"/>
                <a:gd fmla="*/ 48420 h 309563" name="connsiteY115"/>
                <a:gd fmla="*/ 192806 w 337212" name="connsiteX116"/>
                <a:gd fmla="*/ 73026 h 309563" name="connsiteY116"/>
                <a:gd fmla="*/ 168199 w 337212" name="connsiteX117"/>
                <a:gd fmla="*/ 51010 h 309563" name="connsiteY117"/>
                <a:gd fmla="*/ 170789 w 337212" name="connsiteX118"/>
                <a:gd fmla="*/ 39354 h 309563" name="connsiteY118"/>
                <a:gd fmla="*/ 170789 w 337212" name="connsiteX119"/>
                <a:gd fmla="*/ 38059 h 309563" name="connsiteY119"/>
                <a:gd fmla="*/ 192806 w 337212" name="connsiteX120"/>
                <a:gd fmla="*/ 23813 h 309563" name="connsiteY120"/>
                <a:gd fmla="*/ 133275 w 337212" name="connsiteX121"/>
                <a:gd fmla="*/ 12700 h 309563" name="connsiteY121"/>
                <a:gd fmla="*/ 160262 w 337212" name="connsiteX122"/>
                <a:gd fmla="*/ 39029 h 309563" name="connsiteY122"/>
                <a:gd fmla="*/ 133275 w 337212" name="connsiteX123"/>
                <a:gd fmla="*/ 66675 h 309563" name="connsiteY123"/>
                <a:gd fmla="*/ 106287 w 337212" name="connsiteX124"/>
                <a:gd fmla="*/ 48245 h 309563" name="connsiteY124"/>
                <a:gd fmla="*/ 111685 w 337212" name="connsiteX125"/>
                <a:gd fmla="*/ 29814 h 309563" name="connsiteY125"/>
                <a:gd fmla="*/ 110335 w 337212" name="connsiteX126"/>
                <a:gd fmla="*/ 23232 h 309563" name="connsiteY126"/>
                <a:gd fmla="*/ 133275 w 337212" name="connsiteX127"/>
                <a:gd fmla="*/ 12700 h 309563" name="connsiteY127"/>
                <a:gd fmla="*/ 72809 w 337212" name="connsiteX128"/>
                <a:gd fmla="*/ 0 h 309563" name="connsiteY128"/>
                <a:gd fmla="*/ 101525 w 337212" name="connsiteX129"/>
                <a:gd fmla="*/ 30163 h 309563" name="connsiteY129"/>
                <a:gd fmla="*/ 72809 w 337212" name="connsiteX130"/>
                <a:gd fmla="*/ 60325 h 309563" name="connsiteY130"/>
                <a:gd fmla="*/ 42787 w 337212" name="connsiteX131"/>
                <a:gd fmla="*/ 30163 h 309563" name="connsiteY131"/>
                <a:gd fmla="*/ 72809 w 337212" name="connsiteX132"/>
                <a:gd fmla="*/ 0 h 309563" name="connsiteY1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b="b" l="l" r="r" t="t"/>
              <a:pathLst>
                <a:path h="309563" w="337212">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24" name="组合 23"/>
          <p:cNvGrpSpPr/>
          <p:nvPr/>
        </p:nvGrpSpPr>
        <p:grpSpPr>
          <a:xfrm>
            <a:off x="5973784" y="2471358"/>
            <a:ext cx="5050769" cy="1367852"/>
            <a:chOff x="6959890" y="2082463"/>
            <a:chExt cx="5050769" cy="1367852"/>
          </a:xfrm>
        </p:grpSpPr>
        <p:sp>
          <p:nvSpPr>
            <p:cNvPr id="25" name="TextBox 19"/>
            <p:cNvSpPr txBox="1"/>
            <p:nvPr/>
          </p:nvSpPr>
          <p:spPr>
            <a:xfrm>
              <a:off x="6959890" y="2082463"/>
              <a:ext cx="2444433" cy="36576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r>
                <a:rPr altLang="en-US" b="1" lang="zh-CN" sz="1800">
                  <a:latin typeface="+mn-ea"/>
                </a:rPr>
                <a:t>标题文字添加</a:t>
              </a:r>
            </a:p>
          </p:txBody>
        </p:sp>
        <p:sp>
          <p:nvSpPr>
            <p:cNvPr id="29" name="文本框 28"/>
            <p:cNvSpPr txBox="1"/>
            <p:nvPr/>
          </p:nvSpPr>
          <p:spPr>
            <a:xfrm>
              <a:off x="6959891" y="2452413"/>
              <a:ext cx="5050768" cy="822960"/>
            </a:xfrm>
            <a:prstGeom prst="rect">
              <a:avLst/>
            </a:prstGeom>
            <a:noFill/>
          </p:spPr>
          <p:txBody>
            <a:bodyPr rtlCol="0" wrap="square">
              <a:spAutoFit/>
              <a:scene3d>
                <a:camera prst="orthographicFront"/>
                <a:lightRig dir="t" rig="threePt"/>
              </a:scene3d>
              <a:sp3d contourW="12700"/>
            </a:bodyPr>
            <a:lstStyle/>
            <a:p>
              <a:pPr>
                <a:lnSpc>
                  <a:spcPct val="120000"/>
                </a:lnSpc>
              </a:pPr>
              <a:r>
                <a:rPr altLang="zh-CN" lang="en-US" sz="1000">
                  <a:solidFill>
                    <a:schemeClr val="bg1">
                      <a:lumMod val="50000"/>
                    </a:schemeClr>
                  </a:solidFill>
                  <a:latin charset="0" panose="020b0502020202020204" pitchFamily="34" typeface="Century Gothic"/>
                </a:rPr>
                <a:t>The user can demonstrate on a projector or computer, or print the presentation and make it into a filmThe user can demonstrate on a projector or computer, or print the presentation and make it into a filmThe user can demonstrate on a projector or computer, or print the presentation and make it into a film</a:t>
              </a:r>
            </a:p>
          </p:txBody>
        </p:sp>
      </p:grpSp>
      <p:sp>
        <p:nvSpPr>
          <p:cNvPr id="30" name="TextBox 19"/>
          <p:cNvSpPr txBox="1"/>
          <p:nvPr/>
        </p:nvSpPr>
        <p:spPr>
          <a:xfrm>
            <a:off x="6273002" y="5231065"/>
            <a:ext cx="1373268" cy="33528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lang="zh-CN" sz="1600">
                <a:latin typeface="+mn-ea"/>
              </a:rPr>
              <a:t>文字添加</a:t>
            </a:r>
          </a:p>
        </p:txBody>
      </p:sp>
      <p:sp>
        <p:nvSpPr>
          <p:cNvPr id="31" name="TextBox 19"/>
          <p:cNvSpPr txBox="1"/>
          <p:nvPr/>
        </p:nvSpPr>
        <p:spPr>
          <a:xfrm>
            <a:off x="7603746" y="5231065"/>
            <a:ext cx="1373268" cy="33528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lang="zh-CN" sz="1600">
                <a:latin typeface="+mn-ea"/>
              </a:rPr>
              <a:t>文字添加</a:t>
            </a:r>
          </a:p>
        </p:txBody>
      </p:sp>
      <p:sp>
        <p:nvSpPr>
          <p:cNvPr id="32" name="TextBox 19"/>
          <p:cNvSpPr txBox="1"/>
          <p:nvPr/>
        </p:nvSpPr>
        <p:spPr>
          <a:xfrm>
            <a:off x="8934493" y="5231065"/>
            <a:ext cx="1373268" cy="33528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lang="zh-CN" sz="1600">
                <a:latin typeface="+mn-ea"/>
              </a:rPr>
              <a:t>文字添加</a:t>
            </a:r>
          </a:p>
        </p:txBody>
      </p:sp>
    </p:spTree>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1000" fill="hold" id="7"/>
                                        <p:tgtEl>
                                          <p:spTgt spid="2"/>
                                        </p:tgtEl>
                                        <p:attrNameLst>
                                          <p:attrName>ppt_w</p:attrName>
                                        </p:attrNameLst>
                                      </p:cBhvr>
                                      <p:tavLst>
                                        <p:tav tm="0">
                                          <p:val>
                                            <p:fltVal val="0"/>
                                          </p:val>
                                        </p:tav>
                                        <p:tav tm="100000">
                                          <p:val>
                                            <p:strVal val="#ppt_w"/>
                                          </p:val>
                                        </p:tav>
                                      </p:tavLst>
                                    </p:anim>
                                    <p:anim calcmode="lin" valueType="num">
                                      <p:cBhvr>
                                        <p:cTn dur="1000" fill="hold" id="8"/>
                                        <p:tgtEl>
                                          <p:spTgt spid="2"/>
                                        </p:tgtEl>
                                        <p:attrNameLst>
                                          <p:attrName>ppt_h</p:attrName>
                                        </p:attrNameLst>
                                      </p:cBhvr>
                                      <p:tavLst>
                                        <p:tav tm="0">
                                          <p:val>
                                            <p:fltVal val="0"/>
                                          </p:val>
                                        </p:tav>
                                        <p:tav tm="100000">
                                          <p:val>
                                            <p:strVal val="#ppt_h"/>
                                          </p:val>
                                        </p:tav>
                                      </p:tavLst>
                                    </p:anim>
                                    <p:anim calcmode="lin" valueType="num">
                                      <p:cBhvr>
                                        <p:cTn dur="1000" fill="hold" id="9"/>
                                        <p:tgtEl>
                                          <p:spTgt spid="2"/>
                                        </p:tgtEl>
                                        <p:attrNameLst>
                                          <p:attrName>style.rotation</p:attrName>
                                        </p:attrNameLst>
                                      </p:cBhvr>
                                      <p:tavLst>
                                        <p:tav tm="0">
                                          <p:val>
                                            <p:fltVal val="90"/>
                                          </p:val>
                                        </p:tav>
                                        <p:tav tm="100000">
                                          <p:val>
                                            <p:fltVal val="0"/>
                                          </p:val>
                                        </p:tav>
                                      </p:tavLst>
                                    </p:anim>
                                    <p:animEffect filter="fade" transition="in">
                                      <p:cBhvr>
                                        <p:cTn dur="1000" id="10"/>
                                        <p:tgtEl>
                                          <p:spTgt spid="2"/>
                                        </p:tgtEl>
                                      </p:cBhvr>
                                    </p:animEffect>
                                  </p:childTnLst>
                                </p:cTn>
                              </p:par>
                            </p:childTnLst>
                          </p:cTn>
                        </p:par>
                        <p:par>
                          <p:cTn fill="hold" id="11" nodeType="afterGroup">
                            <p:stCondLst>
                              <p:cond delay="1000"/>
                            </p:stCondLst>
                            <p:childTnLst>
                              <p:par>
                                <p:cTn fill="hold" id="12" nodeType="afterEffect" presetClass="entr" presetID="2" presetSubtype="2">
                                  <p:stCondLst>
                                    <p:cond delay="0"/>
                                  </p:stCondLst>
                                  <p:childTnLst>
                                    <p:set>
                                      <p:cBhvr>
                                        <p:cTn dur="1" fill="hold" id="13">
                                          <p:stCondLst>
                                            <p:cond delay="0"/>
                                          </p:stCondLst>
                                        </p:cTn>
                                        <p:tgtEl>
                                          <p:spTgt spid="24"/>
                                        </p:tgtEl>
                                        <p:attrNameLst>
                                          <p:attrName>style.visibility</p:attrName>
                                        </p:attrNameLst>
                                      </p:cBhvr>
                                      <p:to>
                                        <p:strVal val="visible"/>
                                      </p:to>
                                    </p:set>
                                    <p:anim calcmode="lin" valueType="num">
                                      <p:cBhvr additive="base">
                                        <p:cTn dur="500" fill="hold" id="14"/>
                                        <p:tgtEl>
                                          <p:spTgt spid="24"/>
                                        </p:tgtEl>
                                        <p:attrNameLst>
                                          <p:attrName>ppt_x</p:attrName>
                                        </p:attrNameLst>
                                      </p:cBhvr>
                                      <p:tavLst>
                                        <p:tav tm="0">
                                          <p:val>
                                            <p:strVal val="1+#ppt_w/2"/>
                                          </p:val>
                                        </p:tav>
                                        <p:tav tm="100000">
                                          <p:val>
                                            <p:strVal val="#ppt_x"/>
                                          </p:val>
                                        </p:tav>
                                      </p:tavLst>
                                    </p:anim>
                                    <p:anim calcmode="lin" valueType="num">
                                      <p:cBhvr additive="base">
                                        <p:cTn dur="500" fill="hold" id="15"/>
                                        <p:tgtEl>
                                          <p:spTgt spid="24"/>
                                        </p:tgtEl>
                                        <p:attrNameLst>
                                          <p:attrName>ppt_y</p:attrName>
                                        </p:attrNameLst>
                                      </p:cBhvr>
                                      <p:tavLst>
                                        <p:tav tm="0">
                                          <p:val>
                                            <p:strVal val="#ppt_y"/>
                                          </p:val>
                                        </p:tav>
                                        <p:tav tm="100000">
                                          <p:val>
                                            <p:strVal val="#ppt_y"/>
                                          </p:val>
                                        </p:tav>
                                      </p:tavLst>
                                    </p:anim>
                                  </p:childTnLst>
                                </p:cTn>
                              </p:par>
                            </p:childTnLst>
                          </p:cTn>
                        </p:par>
                        <p:par>
                          <p:cTn fill="hold" id="16" nodeType="afterGroup">
                            <p:stCondLst>
                              <p:cond delay="1500"/>
                            </p:stCondLst>
                            <p:childTnLst>
                              <p:par>
                                <p:cTn fill="hold" id="17" nodeType="afterEffect" presetClass="entr" presetID="53" presetSubtype="0">
                                  <p:stCondLst>
                                    <p:cond delay="0"/>
                                  </p:stCondLst>
                                  <p:childTnLst>
                                    <p:set>
                                      <p:cBhvr>
                                        <p:cTn dur="1" fill="hold" id="18">
                                          <p:stCondLst>
                                            <p:cond delay="0"/>
                                          </p:stCondLst>
                                        </p:cTn>
                                        <p:tgtEl>
                                          <p:spTgt spid="21"/>
                                        </p:tgtEl>
                                        <p:attrNameLst>
                                          <p:attrName>style.visibility</p:attrName>
                                        </p:attrNameLst>
                                      </p:cBhvr>
                                      <p:to>
                                        <p:strVal val="visible"/>
                                      </p:to>
                                    </p:set>
                                    <p:anim calcmode="lin" valueType="num">
                                      <p:cBhvr>
                                        <p:cTn dur="500" fill="hold" id="19"/>
                                        <p:tgtEl>
                                          <p:spTgt spid="21"/>
                                        </p:tgtEl>
                                        <p:attrNameLst>
                                          <p:attrName>ppt_w</p:attrName>
                                        </p:attrNameLst>
                                      </p:cBhvr>
                                      <p:tavLst>
                                        <p:tav tm="0">
                                          <p:val>
                                            <p:fltVal val="0"/>
                                          </p:val>
                                        </p:tav>
                                        <p:tav tm="100000">
                                          <p:val>
                                            <p:strVal val="#ppt_w"/>
                                          </p:val>
                                        </p:tav>
                                      </p:tavLst>
                                    </p:anim>
                                    <p:anim calcmode="lin" valueType="num">
                                      <p:cBhvr>
                                        <p:cTn dur="500" fill="hold" id="20"/>
                                        <p:tgtEl>
                                          <p:spTgt spid="21"/>
                                        </p:tgtEl>
                                        <p:attrNameLst>
                                          <p:attrName>ppt_h</p:attrName>
                                        </p:attrNameLst>
                                      </p:cBhvr>
                                      <p:tavLst>
                                        <p:tav tm="0">
                                          <p:val>
                                            <p:fltVal val="0"/>
                                          </p:val>
                                        </p:tav>
                                        <p:tav tm="100000">
                                          <p:val>
                                            <p:strVal val="#ppt_h"/>
                                          </p:val>
                                        </p:tav>
                                      </p:tavLst>
                                    </p:anim>
                                    <p:animEffect filter="fade" transition="in">
                                      <p:cBhvr>
                                        <p:cTn dur="500" id="21"/>
                                        <p:tgtEl>
                                          <p:spTgt spid="21"/>
                                        </p:tgtEl>
                                      </p:cBhvr>
                                    </p:animEffect>
                                  </p:childTnLst>
                                </p:cTn>
                              </p:par>
                              <p:par>
                                <p:cTn fill="hold" id="22" nodeType="withEffect" presetClass="entr" presetID="53" presetSubtype="0">
                                  <p:stCondLst>
                                    <p:cond delay="0"/>
                                  </p:stCondLst>
                                  <p:childTnLst>
                                    <p:set>
                                      <p:cBhvr>
                                        <p:cTn dur="1" fill="hold" id="23">
                                          <p:stCondLst>
                                            <p:cond delay="0"/>
                                          </p:stCondLst>
                                        </p:cTn>
                                        <p:tgtEl>
                                          <p:spTgt spid="18"/>
                                        </p:tgtEl>
                                        <p:attrNameLst>
                                          <p:attrName>style.visibility</p:attrName>
                                        </p:attrNameLst>
                                      </p:cBhvr>
                                      <p:to>
                                        <p:strVal val="visible"/>
                                      </p:to>
                                    </p:set>
                                    <p:anim calcmode="lin" valueType="num">
                                      <p:cBhvr>
                                        <p:cTn dur="500" fill="hold" id="24"/>
                                        <p:tgtEl>
                                          <p:spTgt spid="18"/>
                                        </p:tgtEl>
                                        <p:attrNameLst>
                                          <p:attrName>ppt_w</p:attrName>
                                        </p:attrNameLst>
                                      </p:cBhvr>
                                      <p:tavLst>
                                        <p:tav tm="0">
                                          <p:val>
                                            <p:fltVal val="0"/>
                                          </p:val>
                                        </p:tav>
                                        <p:tav tm="100000">
                                          <p:val>
                                            <p:strVal val="#ppt_w"/>
                                          </p:val>
                                        </p:tav>
                                      </p:tavLst>
                                    </p:anim>
                                    <p:anim calcmode="lin" valueType="num">
                                      <p:cBhvr>
                                        <p:cTn dur="500" fill="hold" id="25"/>
                                        <p:tgtEl>
                                          <p:spTgt spid="18"/>
                                        </p:tgtEl>
                                        <p:attrNameLst>
                                          <p:attrName>ppt_h</p:attrName>
                                        </p:attrNameLst>
                                      </p:cBhvr>
                                      <p:tavLst>
                                        <p:tav tm="0">
                                          <p:val>
                                            <p:fltVal val="0"/>
                                          </p:val>
                                        </p:tav>
                                        <p:tav tm="100000">
                                          <p:val>
                                            <p:strVal val="#ppt_h"/>
                                          </p:val>
                                        </p:tav>
                                      </p:tavLst>
                                    </p:anim>
                                    <p:animEffect filter="fade" transition="in">
                                      <p:cBhvr>
                                        <p:cTn dur="500" id="26"/>
                                        <p:tgtEl>
                                          <p:spTgt spid="18"/>
                                        </p:tgtEl>
                                      </p:cBhvr>
                                    </p:animEffect>
                                  </p:childTnLst>
                                </p:cTn>
                              </p:par>
                              <p:par>
                                <p:cTn fill="hold" id="27" nodeType="withEffect" presetClass="entr" presetID="53" presetSubtype="0">
                                  <p:stCondLst>
                                    <p:cond delay="0"/>
                                  </p:stCondLst>
                                  <p:childTnLst>
                                    <p:set>
                                      <p:cBhvr>
                                        <p:cTn dur="1" fill="hold" id="28">
                                          <p:stCondLst>
                                            <p:cond delay="0"/>
                                          </p:stCondLst>
                                        </p:cTn>
                                        <p:tgtEl>
                                          <p:spTgt spid="7"/>
                                        </p:tgtEl>
                                        <p:attrNameLst>
                                          <p:attrName>style.visibility</p:attrName>
                                        </p:attrNameLst>
                                      </p:cBhvr>
                                      <p:to>
                                        <p:strVal val="visible"/>
                                      </p:to>
                                    </p:set>
                                    <p:anim calcmode="lin" valueType="num">
                                      <p:cBhvr>
                                        <p:cTn dur="500" fill="hold" id="29"/>
                                        <p:tgtEl>
                                          <p:spTgt spid="7"/>
                                        </p:tgtEl>
                                        <p:attrNameLst>
                                          <p:attrName>ppt_w</p:attrName>
                                        </p:attrNameLst>
                                      </p:cBhvr>
                                      <p:tavLst>
                                        <p:tav tm="0">
                                          <p:val>
                                            <p:fltVal val="0"/>
                                          </p:val>
                                        </p:tav>
                                        <p:tav tm="100000">
                                          <p:val>
                                            <p:strVal val="#ppt_w"/>
                                          </p:val>
                                        </p:tav>
                                      </p:tavLst>
                                    </p:anim>
                                    <p:anim calcmode="lin" valueType="num">
                                      <p:cBhvr>
                                        <p:cTn dur="500" fill="hold" id="30"/>
                                        <p:tgtEl>
                                          <p:spTgt spid="7"/>
                                        </p:tgtEl>
                                        <p:attrNameLst>
                                          <p:attrName>ppt_h</p:attrName>
                                        </p:attrNameLst>
                                      </p:cBhvr>
                                      <p:tavLst>
                                        <p:tav tm="0">
                                          <p:val>
                                            <p:fltVal val="0"/>
                                          </p:val>
                                        </p:tav>
                                        <p:tav tm="100000">
                                          <p:val>
                                            <p:strVal val="#ppt_h"/>
                                          </p:val>
                                        </p:tav>
                                      </p:tavLst>
                                    </p:anim>
                                    <p:animEffect filter="fade" transition="in">
                                      <p:cBhvr>
                                        <p:cTn dur="500" id="31"/>
                                        <p:tgtEl>
                                          <p:spTgt spid="7"/>
                                        </p:tgtEl>
                                      </p:cBhvr>
                                    </p:animEffect>
                                  </p:childTnLst>
                                </p:cTn>
                              </p:par>
                            </p:childTnLst>
                          </p:cTn>
                        </p:par>
                        <p:par>
                          <p:cTn fill="hold" id="32" nodeType="afterGroup">
                            <p:stCondLst>
                              <p:cond delay="2000"/>
                            </p:stCondLst>
                            <p:childTnLst>
                              <p:par>
                                <p:cTn fill="hold" grpId="0" id="33" nodeType="afterEffect" presetClass="entr" presetID="10" presetSubtype="0">
                                  <p:stCondLst>
                                    <p:cond delay="0"/>
                                  </p:stCondLst>
                                  <p:childTnLst>
                                    <p:set>
                                      <p:cBhvr>
                                        <p:cTn dur="1" fill="hold" id="34">
                                          <p:stCondLst>
                                            <p:cond delay="0"/>
                                          </p:stCondLst>
                                        </p:cTn>
                                        <p:tgtEl>
                                          <p:spTgt spid="32"/>
                                        </p:tgtEl>
                                        <p:attrNameLst>
                                          <p:attrName>style.visibility</p:attrName>
                                        </p:attrNameLst>
                                      </p:cBhvr>
                                      <p:to>
                                        <p:strVal val="visible"/>
                                      </p:to>
                                    </p:set>
                                    <p:animEffect filter="fade" transition="in">
                                      <p:cBhvr>
                                        <p:cTn dur="500" id="35"/>
                                        <p:tgtEl>
                                          <p:spTgt spid="32"/>
                                        </p:tgtEl>
                                      </p:cBhvr>
                                    </p:animEffect>
                                  </p:childTnLst>
                                </p:cTn>
                              </p:par>
                              <p:par>
                                <p:cTn fill="hold" grpId="0" id="36" nodeType="withEffect" presetClass="entr" presetID="10" presetSubtype="0">
                                  <p:stCondLst>
                                    <p:cond delay="0"/>
                                  </p:stCondLst>
                                  <p:childTnLst>
                                    <p:set>
                                      <p:cBhvr>
                                        <p:cTn dur="1" fill="hold" id="37">
                                          <p:stCondLst>
                                            <p:cond delay="0"/>
                                          </p:stCondLst>
                                        </p:cTn>
                                        <p:tgtEl>
                                          <p:spTgt spid="31"/>
                                        </p:tgtEl>
                                        <p:attrNameLst>
                                          <p:attrName>style.visibility</p:attrName>
                                        </p:attrNameLst>
                                      </p:cBhvr>
                                      <p:to>
                                        <p:strVal val="visible"/>
                                      </p:to>
                                    </p:set>
                                    <p:animEffect filter="fade" transition="in">
                                      <p:cBhvr>
                                        <p:cTn dur="500" id="38"/>
                                        <p:tgtEl>
                                          <p:spTgt spid="31"/>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30"/>
                                        </p:tgtEl>
                                        <p:attrNameLst>
                                          <p:attrName>style.visibility</p:attrName>
                                        </p:attrNameLst>
                                      </p:cBhvr>
                                      <p:to>
                                        <p:strVal val="visible"/>
                                      </p:to>
                                    </p:set>
                                    <p:animEffect filter="fade" transition="in">
                                      <p:cBhvr>
                                        <p:cTn dur="500" id="41"/>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0"/>
      <p:bldP grpId="0" spid="31"/>
      <p:bldP grpId="0" spid="32"/>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9" name="图片 98"/>
          <p:cNvPicPr>
            <a:picLocks noChangeAspect="1"/>
          </p:cNvPicPr>
          <p:nvPr/>
        </p:nvPicPr>
        <p:blipFill>
          <a:blip r:embed="rId3">
            <a:extLst>
              <a:ext uri="{28A0092B-C50C-407E-A947-70E740481C1C}">
                <a14:useLocalDpi val="0"/>
              </a:ext>
            </a:extLst>
          </a:blip>
          <a:stretch>
            <a:fillRect/>
          </a:stretch>
        </p:blipFill>
        <p:spPr>
          <a:xfrm rot="5400000">
            <a:off x="5947133" y="377262"/>
            <a:ext cx="297732" cy="457200"/>
          </a:xfrm>
          <a:prstGeom prst="rect">
            <a:avLst/>
          </a:prstGeom>
        </p:spPr>
      </p:pic>
      <p:sp>
        <p:nvSpPr>
          <p:cNvPr id="100" name="文本框 99"/>
          <p:cNvSpPr txBox="1"/>
          <p:nvPr/>
        </p:nvSpPr>
        <p:spPr>
          <a:xfrm>
            <a:off x="4937760" y="798129"/>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accent1"/>
                </a:solidFill>
                <a:latin charset="0" panose="020b0502020202020204" pitchFamily="34" typeface="Century Gothic"/>
              </a:rPr>
              <a:t>年度工作概述</a:t>
            </a:r>
          </a:p>
        </p:txBody>
      </p:sp>
      <p:sp>
        <p:nvSpPr>
          <p:cNvPr id="101" name="文本框 100"/>
          <p:cNvSpPr txBox="1"/>
          <p:nvPr/>
        </p:nvSpPr>
        <p:spPr>
          <a:xfrm>
            <a:off x="4115196" y="1264429"/>
            <a:ext cx="3961607" cy="243840"/>
          </a:xfrm>
          <a:prstGeom prst="rect">
            <a:avLst/>
          </a:prstGeom>
          <a:noFill/>
        </p:spPr>
        <p:txBody>
          <a:bodyPr rtlCol="0" wrap="square">
            <a:spAutoFit/>
            <a:scene3d>
              <a:camera prst="orthographicFront"/>
              <a:lightRig dir="t" rig="threePt"/>
            </a:scene3d>
            <a:sp3d contourW="12700"/>
          </a:bodyPr>
          <a:lstStyle/>
          <a:p>
            <a:pPr algn="ctr"/>
            <a:r>
              <a:rPr altLang="zh-CN" lang="en-US" smtClean="0" sz="1000">
                <a:solidFill>
                  <a:schemeClr val="bg1">
                    <a:lumMod val="65000"/>
                  </a:schemeClr>
                </a:solidFill>
                <a:latin charset="0" panose="020b0502020202020204" pitchFamily="34" typeface="Century Gothic"/>
              </a:rPr>
              <a:t>print the presentation and make it into a film a wider field</a:t>
            </a:r>
          </a:p>
        </p:txBody>
      </p:sp>
      <p:grpSp>
        <p:nvGrpSpPr>
          <p:cNvPr id="2" name="组合 1"/>
          <p:cNvGrpSpPr/>
          <p:nvPr/>
        </p:nvGrpSpPr>
        <p:grpSpPr>
          <a:xfrm>
            <a:off x="1055688" y="1949312"/>
            <a:ext cx="4879437" cy="1705797"/>
            <a:chOff x="1055688" y="1949312"/>
            <a:chExt cx="4879437" cy="1705797"/>
          </a:xfrm>
        </p:grpSpPr>
        <p:sp>
          <p:nvSpPr>
            <p:cNvPr id="5" name="ísľîḑè"/>
            <p:cNvSpPr/>
            <p:nvPr/>
          </p:nvSpPr>
          <p:spPr>
            <a:xfrm>
              <a:off x="1055688" y="1949312"/>
              <a:ext cx="2040232" cy="1705797"/>
            </a:xfrm>
            <a:prstGeom prst="rect">
              <a:avLst/>
            </a:prstGeom>
            <a:blipFill>
              <a:blip r:embed="rId4">
                <a:grayscl/>
              </a:blip>
              <a:stretch>
                <a:fillRect l="-12809" r="-12651"/>
              </a:stretch>
            </a:blip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ïṩļîḓé"/>
            <p:cNvSpPr/>
            <p:nvPr/>
          </p:nvSpPr>
          <p:spPr>
            <a:xfrm>
              <a:off x="3091939" y="1949312"/>
              <a:ext cx="2843186" cy="1705797"/>
            </a:xfrm>
            <a:prstGeom prst="wedgeRectCallout">
              <a:avLst>
                <a:gd fmla="val -52586" name="adj1"/>
                <a:gd fmla="val 7147" name="adj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9" name="组合 8"/>
            <p:cNvGrpSpPr/>
            <p:nvPr/>
          </p:nvGrpSpPr>
          <p:grpSpPr>
            <a:xfrm>
              <a:off x="3449898" y="2271005"/>
              <a:ext cx="2398452" cy="1062407"/>
              <a:chOff x="1085274" y="2349127"/>
              <a:chExt cx="2398452" cy="1062407"/>
            </a:xfrm>
          </p:grpSpPr>
          <p:sp>
            <p:nvSpPr>
              <p:cNvPr id="11" name="文本框 10"/>
              <p:cNvSpPr txBox="1"/>
              <p:nvPr/>
            </p:nvSpPr>
            <p:spPr>
              <a:xfrm>
                <a:off x="1085274" y="2349127"/>
                <a:ext cx="2133781" cy="365760"/>
              </a:xfrm>
              <a:prstGeom prst="rect">
                <a:avLst/>
              </a:prstGeom>
              <a:noFill/>
            </p:spPr>
            <p:txBody>
              <a:bodyPr rtlCol="0" wrap="square">
                <a:spAutoFit/>
                <a:scene3d>
                  <a:camera prst="orthographicFront"/>
                  <a:lightRig dir="t" rig="threePt"/>
                </a:scene3d>
                <a:sp3d contourW="12700"/>
              </a:bodyPr>
              <a:lstStyle/>
              <a:p>
                <a:r>
                  <a:rPr altLang="en-US" b="1" lang="zh-CN" smtClean="0">
                    <a:solidFill>
                      <a:schemeClr val="bg1"/>
                    </a:solidFill>
                    <a:latin charset="0" panose="020b0502020202020204" pitchFamily="34" typeface="Century Gothic"/>
                  </a:rPr>
                  <a:t>标题文字添加</a:t>
                </a:r>
              </a:p>
            </p:txBody>
          </p:sp>
          <p:sp>
            <p:nvSpPr>
              <p:cNvPr id="15" name="文本框 14"/>
              <p:cNvSpPr txBox="1"/>
              <p:nvPr/>
            </p:nvSpPr>
            <p:spPr>
              <a:xfrm>
                <a:off x="1085274" y="2687681"/>
                <a:ext cx="2398452" cy="716890"/>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mtClean="0" sz="1200">
                    <a:solidFill>
                      <a:schemeClr val="bg1"/>
                    </a:solidFill>
                    <a:latin charset="0" panose="020b0502020202020204" pitchFamily="34" typeface="Century Gothic"/>
                    <a:ea typeface="+mj-ea"/>
                  </a:rPr>
                  <a:t>computeror print the presentation and make it film to be used in a wider field</a:t>
                </a:r>
              </a:p>
            </p:txBody>
          </p:sp>
        </p:grpSp>
      </p:grpSp>
      <p:grpSp>
        <p:nvGrpSpPr>
          <p:cNvPr id="16" name="组合 15"/>
          <p:cNvGrpSpPr/>
          <p:nvPr/>
        </p:nvGrpSpPr>
        <p:grpSpPr>
          <a:xfrm>
            <a:off x="6238580" y="1949311"/>
            <a:ext cx="4883418" cy="1705798"/>
            <a:chOff x="6238580" y="1949311"/>
            <a:chExt cx="4883418" cy="1705798"/>
          </a:xfrm>
        </p:grpSpPr>
        <p:sp>
          <p:nvSpPr>
            <p:cNvPr id="17" name="îşḻîďé"/>
            <p:cNvSpPr/>
            <p:nvPr/>
          </p:nvSpPr>
          <p:spPr>
            <a:xfrm>
              <a:off x="6238580" y="1949311"/>
              <a:ext cx="2040232" cy="1705797"/>
            </a:xfrm>
            <a:prstGeom prst="rect">
              <a:avLst/>
            </a:prstGeom>
            <a:blipFill>
              <a:blip r:embed="rId5">
                <a:grayscl/>
              </a:blip>
              <a:stretch>
                <a:fillRect l="-13033" r="-12871"/>
              </a:stretch>
            </a:blip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îṣḷïḋé"/>
            <p:cNvSpPr/>
            <p:nvPr/>
          </p:nvSpPr>
          <p:spPr>
            <a:xfrm>
              <a:off x="8278812" y="1949312"/>
              <a:ext cx="2843186" cy="1705797"/>
            </a:xfrm>
            <a:prstGeom prst="wedgeRectCallout">
              <a:avLst>
                <a:gd fmla="val -52586" name="adj1"/>
                <a:gd fmla="val 7147" name="adj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9" name="组合 18"/>
            <p:cNvGrpSpPr/>
            <p:nvPr/>
          </p:nvGrpSpPr>
          <p:grpSpPr>
            <a:xfrm>
              <a:off x="8637821" y="2271005"/>
              <a:ext cx="2398452" cy="1062407"/>
              <a:chOff x="1085274" y="2349127"/>
              <a:chExt cx="2398452" cy="1062407"/>
            </a:xfrm>
          </p:grpSpPr>
          <p:sp>
            <p:nvSpPr>
              <p:cNvPr id="34" name="文本框 33"/>
              <p:cNvSpPr txBox="1"/>
              <p:nvPr/>
            </p:nvSpPr>
            <p:spPr>
              <a:xfrm>
                <a:off x="1085275" y="2349127"/>
                <a:ext cx="2133781" cy="365760"/>
              </a:xfrm>
              <a:prstGeom prst="rect">
                <a:avLst/>
              </a:prstGeom>
              <a:noFill/>
            </p:spPr>
            <p:txBody>
              <a:bodyPr rtlCol="0" wrap="square">
                <a:spAutoFit/>
                <a:scene3d>
                  <a:camera prst="orthographicFront"/>
                  <a:lightRig dir="t" rig="threePt"/>
                </a:scene3d>
                <a:sp3d contourW="12700"/>
              </a:bodyPr>
              <a:lstStyle/>
              <a:p>
                <a:r>
                  <a:rPr altLang="en-US" b="1" lang="zh-CN" smtClean="0">
                    <a:solidFill>
                      <a:schemeClr val="bg1"/>
                    </a:solidFill>
                    <a:latin charset="0" panose="020b0502020202020204" pitchFamily="34" typeface="Century Gothic"/>
                  </a:rPr>
                  <a:t>标题文字添加</a:t>
                </a:r>
              </a:p>
            </p:txBody>
          </p:sp>
          <p:sp>
            <p:nvSpPr>
              <p:cNvPr id="35" name="文本框 34"/>
              <p:cNvSpPr txBox="1"/>
              <p:nvPr/>
            </p:nvSpPr>
            <p:spPr>
              <a:xfrm>
                <a:off x="1085275" y="2687681"/>
                <a:ext cx="2398452" cy="716890"/>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mtClean="0" sz="1200">
                    <a:solidFill>
                      <a:schemeClr val="bg1"/>
                    </a:solidFill>
                    <a:latin charset="0" panose="020b0502020202020204" pitchFamily="34" typeface="Century Gothic"/>
                    <a:ea typeface="+mj-ea"/>
                  </a:rPr>
                  <a:t>computeror print the presentation and make it film to be used in a wider field</a:t>
                </a:r>
              </a:p>
            </p:txBody>
          </p:sp>
        </p:grpSp>
      </p:grpSp>
      <p:grpSp>
        <p:nvGrpSpPr>
          <p:cNvPr id="50" name="组合 49"/>
          <p:cNvGrpSpPr/>
          <p:nvPr/>
        </p:nvGrpSpPr>
        <p:grpSpPr>
          <a:xfrm>
            <a:off x="1055688" y="3923617"/>
            <a:ext cx="4883418" cy="1705797"/>
            <a:chOff x="1055688" y="3923617"/>
            <a:chExt cx="4883418" cy="1705797"/>
          </a:xfrm>
        </p:grpSpPr>
        <p:sp>
          <p:nvSpPr>
            <p:cNvPr id="51" name="ïṣḻîḍè"/>
            <p:cNvSpPr/>
            <p:nvPr/>
          </p:nvSpPr>
          <p:spPr>
            <a:xfrm>
              <a:off x="3898874" y="3923617"/>
              <a:ext cx="2040232" cy="1705797"/>
            </a:xfrm>
            <a:prstGeom prst="rect">
              <a:avLst/>
            </a:prstGeom>
            <a:blipFill>
              <a:blip r:embed="rId6">
                <a:grayscl/>
              </a:blip>
              <a:stretch>
                <a:fillRect l="-12785" r="-12627"/>
              </a:stretch>
            </a:blip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6" name="îṩlîḋè"/>
            <p:cNvSpPr/>
            <p:nvPr/>
          </p:nvSpPr>
          <p:spPr>
            <a:xfrm flipH="1">
              <a:off x="1055688" y="3923617"/>
              <a:ext cx="2843186" cy="1705797"/>
            </a:xfrm>
            <a:prstGeom prst="wedgeRectCallout">
              <a:avLst>
                <a:gd fmla="val -52586" name="adj1"/>
                <a:gd fmla="val 7147" name="adj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67" name="组合 66"/>
            <p:cNvGrpSpPr/>
            <p:nvPr/>
          </p:nvGrpSpPr>
          <p:grpSpPr>
            <a:xfrm>
              <a:off x="1217613" y="4245311"/>
              <a:ext cx="2398452" cy="1062407"/>
              <a:chOff x="1085274" y="2349127"/>
              <a:chExt cx="2398452" cy="1062407"/>
            </a:xfrm>
          </p:grpSpPr>
          <p:sp>
            <p:nvSpPr>
              <p:cNvPr id="102" name="文本框 101"/>
              <p:cNvSpPr txBox="1"/>
              <p:nvPr/>
            </p:nvSpPr>
            <p:spPr>
              <a:xfrm>
                <a:off x="1085274" y="2349127"/>
                <a:ext cx="2133781" cy="365760"/>
              </a:xfrm>
              <a:prstGeom prst="rect">
                <a:avLst/>
              </a:prstGeom>
              <a:noFill/>
            </p:spPr>
            <p:txBody>
              <a:bodyPr rtlCol="0" wrap="square">
                <a:spAutoFit/>
                <a:scene3d>
                  <a:camera prst="orthographicFront"/>
                  <a:lightRig dir="t" rig="threePt"/>
                </a:scene3d>
                <a:sp3d contourW="12700"/>
              </a:bodyPr>
              <a:lstStyle/>
              <a:p>
                <a:r>
                  <a:rPr altLang="en-US" b="1" lang="zh-CN" smtClean="0">
                    <a:solidFill>
                      <a:schemeClr val="bg1"/>
                    </a:solidFill>
                    <a:latin charset="0" panose="020b0502020202020204" pitchFamily="34" typeface="Century Gothic"/>
                  </a:rPr>
                  <a:t>标题文字添加</a:t>
                </a:r>
              </a:p>
            </p:txBody>
          </p:sp>
          <p:sp>
            <p:nvSpPr>
              <p:cNvPr id="103" name="文本框 102"/>
              <p:cNvSpPr txBox="1"/>
              <p:nvPr/>
            </p:nvSpPr>
            <p:spPr>
              <a:xfrm>
                <a:off x="1085274" y="2687681"/>
                <a:ext cx="2398452" cy="716890"/>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mtClean="0" sz="1200">
                    <a:solidFill>
                      <a:schemeClr val="bg1"/>
                    </a:solidFill>
                    <a:latin charset="0" panose="020b0502020202020204" pitchFamily="34" typeface="Century Gothic"/>
                    <a:ea typeface="+mj-ea"/>
                  </a:rPr>
                  <a:t>computeror print the presentation and make it film to be used in a wider field</a:t>
                </a:r>
              </a:p>
            </p:txBody>
          </p:sp>
        </p:grpSp>
      </p:grpSp>
      <p:grpSp>
        <p:nvGrpSpPr>
          <p:cNvPr id="104" name="组合 103"/>
          <p:cNvGrpSpPr/>
          <p:nvPr/>
        </p:nvGrpSpPr>
        <p:grpSpPr>
          <a:xfrm>
            <a:off x="6252895" y="3923617"/>
            <a:ext cx="4883418" cy="1705797"/>
            <a:chOff x="6252895" y="3923617"/>
            <a:chExt cx="4883418" cy="1705797"/>
          </a:xfrm>
        </p:grpSpPr>
        <p:sp>
          <p:nvSpPr>
            <p:cNvPr id="105" name="í$ḷïḑé"/>
            <p:cNvSpPr/>
            <p:nvPr/>
          </p:nvSpPr>
          <p:spPr>
            <a:xfrm>
              <a:off x="9096081" y="3923617"/>
              <a:ext cx="2040232" cy="1705797"/>
            </a:xfrm>
            <a:prstGeom prst="rect">
              <a:avLst/>
            </a:prstGeom>
            <a:blipFill>
              <a:blip r:embed="rId7">
                <a:grayscl/>
              </a:blip>
              <a:stretch>
                <a:fillRect l="-12809" r="-12651"/>
              </a:stretch>
            </a:blip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6" name="isļïḍe"/>
            <p:cNvSpPr/>
            <p:nvPr/>
          </p:nvSpPr>
          <p:spPr>
            <a:xfrm flipH="1">
              <a:off x="6252895" y="3923617"/>
              <a:ext cx="2843186" cy="1705797"/>
            </a:xfrm>
            <a:prstGeom prst="wedgeRectCallout">
              <a:avLst>
                <a:gd fmla="val -52586" name="adj1"/>
                <a:gd fmla="val 7147" name="adj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07" name="组合 106"/>
            <p:cNvGrpSpPr/>
            <p:nvPr/>
          </p:nvGrpSpPr>
          <p:grpSpPr>
            <a:xfrm>
              <a:off x="6414820" y="4245311"/>
              <a:ext cx="2398452" cy="1062407"/>
              <a:chOff x="1085274" y="2349127"/>
              <a:chExt cx="2398452" cy="1062407"/>
            </a:xfrm>
          </p:grpSpPr>
          <p:sp>
            <p:nvSpPr>
              <p:cNvPr id="108" name="文本框 107"/>
              <p:cNvSpPr txBox="1"/>
              <p:nvPr/>
            </p:nvSpPr>
            <p:spPr>
              <a:xfrm>
                <a:off x="1085273" y="2349127"/>
                <a:ext cx="2133781" cy="365760"/>
              </a:xfrm>
              <a:prstGeom prst="rect">
                <a:avLst/>
              </a:prstGeom>
              <a:noFill/>
            </p:spPr>
            <p:txBody>
              <a:bodyPr rtlCol="0" wrap="square">
                <a:spAutoFit/>
                <a:scene3d>
                  <a:camera prst="orthographicFront"/>
                  <a:lightRig dir="t" rig="threePt"/>
                </a:scene3d>
                <a:sp3d contourW="12700"/>
              </a:bodyPr>
              <a:lstStyle/>
              <a:p>
                <a:r>
                  <a:rPr altLang="en-US" b="1" lang="zh-CN" smtClean="0">
                    <a:solidFill>
                      <a:schemeClr val="bg1"/>
                    </a:solidFill>
                    <a:latin charset="0" panose="020b0502020202020204" pitchFamily="34" typeface="Century Gothic"/>
                  </a:rPr>
                  <a:t>标题文字添加</a:t>
                </a:r>
              </a:p>
            </p:txBody>
          </p:sp>
          <p:sp>
            <p:nvSpPr>
              <p:cNvPr id="109" name="文本框 108"/>
              <p:cNvSpPr txBox="1"/>
              <p:nvPr/>
            </p:nvSpPr>
            <p:spPr>
              <a:xfrm>
                <a:off x="1085274" y="2687681"/>
                <a:ext cx="2398452" cy="716890"/>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mtClean="0" sz="1200">
                    <a:solidFill>
                      <a:schemeClr val="bg1"/>
                    </a:solidFill>
                    <a:latin charset="0" panose="020b0502020202020204" pitchFamily="34" typeface="Century Gothic"/>
                    <a:ea typeface="+mj-ea"/>
                  </a:rPr>
                  <a:t>computeror print the presentation and make it film to be used in a wider field</a:t>
                </a:r>
              </a:p>
            </p:txBody>
          </p:sp>
        </p:grpSp>
      </p:grpSp>
    </p:spTree>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id="7"/>
                                        <p:tgtEl>
                                          <p:spTgt spid="2"/>
                                        </p:tgtEl>
                                        <p:attrNameLst>
                                          <p:attrName>ppt_x</p:attrName>
                                        </p:attrNameLst>
                                      </p:cBhvr>
                                      <p:tavLst>
                                        <p:tav tm="0">
                                          <p:val>
                                            <p:strVal val="#ppt_x-#ppt_w*1.125000"/>
                                          </p:val>
                                        </p:tav>
                                        <p:tav tm="100000">
                                          <p:val>
                                            <p:strVal val="#ppt_x"/>
                                          </p:val>
                                        </p:tav>
                                      </p:tavLst>
                                    </p:anim>
                                    <p:animEffect filter="wipe(right)" transition="in">
                                      <p:cBhvr>
                                        <p:cTn dur="500" id="8"/>
                                        <p:tgtEl>
                                          <p:spTgt spid="2"/>
                                        </p:tgtEl>
                                      </p:cBhvr>
                                    </p:animEffect>
                                  </p:childTnLst>
                                </p:cTn>
                              </p:par>
                              <p:par>
                                <p:cTn fill="hold" id="9" nodeType="withEffect" presetClass="entr" presetID="12" presetSubtype="8">
                                  <p:stCondLst>
                                    <p:cond delay="0"/>
                                  </p:stCondLst>
                                  <p:childTnLst>
                                    <p:set>
                                      <p:cBhvr>
                                        <p:cTn dur="1" fill="hold" id="10">
                                          <p:stCondLst>
                                            <p:cond delay="0"/>
                                          </p:stCondLst>
                                        </p:cTn>
                                        <p:tgtEl>
                                          <p:spTgt spid="16"/>
                                        </p:tgtEl>
                                        <p:attrNameLst>
                                          <p:attrName>style.visibility</p:attrName>
                                        </p:attrNameLst>
                                      </p:cBhvr>
                                      <p:to>
                                        <p:strVal val="visible"/>
                                      </p:to>
                                    </p:set>
                                    <p:anim calcmode="lin" valueType="num">
                                      <p:cBhvr additive="base">
                                        <p:cTn dur="500" id="11"/>
                                        <p:tgtEl>
                                          <p:spTgt spid="16"/>
                                        </p:tgtEl>
                                        <p:attrNameLst>
                                          <p:attrName>ppt_x</p:attrName>
                                        </p:attrNameLst>
                                      </p:cBhvr>
                                      <p:tavLst>
                                        <p:tav tm="0">
                                          <p:val>
                                            <p:strVal val="#ppt_x-#ppt_w*1.125000"/>
                                          </p:val>
                                        </p:tav>
                                        <p:tav tm="100000">
                                          <p:val>
                                            <p:strVal val="#ppt_x"/>
                                          </p:val>
                                        </p:tav>
                                      </p:tavLst>
                                    </p:anim>
                                    <p:animEffect filter="wipe(right)" transition="in">
                                      <p:cBhvr>
                                        <p:cTn dur="500" id="12"/>
                                        <p:tgtEl>
                                          <p:spTgt spid="16"/>
                                        </p:tgtEl>
                                      </p:cBhvr>
                                    </p:animEffect>
                                  </p:childTnLst>
                                </p:cTn>
                              </p:par>
                              <p:par>
                                <p:cTn fill="hold" id="13" nodeType="withEffect" presetClass="entr" presetID="12" presetSubtype="2">
                                  <p:stCondLst>
                                    <p:cond delay="0"/>
                                  </p:stCondLst>
                                  <p:childTnLst>
                                    <p:set>
                                      <p:cBhvr>
                                        <p:cTn dur="1" fill="hold" id="14">
                                          <p:stCondLst>
                                            <p:cond delay="0"/>
                                          </p:stCondLst>
                                        </p:cTn>
                                        <p:tgtEl>
                                          <p:spTgt spid="50"/>
                                        </p:tgtEl>
                                        <p:attrNameLst>
                                          <p:attrName>style.visibility</p:attrName>
                                        </p:attrNameLst>
                                      </p:cBhvr>
                                      <p:to>
                                        <p:strVal val="visible"/>
                                      </p:to>
                                    </p:set>
                                    <p:anim calcmode="lin" valueType="num">
                                      <p:cBhvr additive="base">
                                        <p:cTn dur="500" id="15"/>
                                        <p:tgtEl>
                                          <p:spTgt spid="50"/>
                                        </p:tgtEl>
                                        <p:attrNameLst>
                                          <p:attrName>ppt_x</p:attrName>
                                        </p:attrNameLst>
                                      </p:cBhvr>
                                      <p:tavLst>
                                        <p:tav tm="0">
                                          <p:val>
                                            <p:strVal val="#ppt_x+#ppt_w*1.125000"/>
                                          </p:val>
                                        </p:tav>
                                        <p:tav tm="100000">
                                          <p:val>
                                            <p:strVal val="#ppt_x"/>
                                          </p:val>
                                        </p:tav>
                                      </p:tavLst>
                                    </p:anim>
                                    <p:animEffect filter="wipe(left)" transition="in">
                                      <p:cBhvr>
                                        <p:cTn dur="500" id="16"/>
                                        <p:tgtEl>
                                          <p:spTgt spid="50"/>
                                        </p:tgtEl>
                                      </p:cBhvr>
                                    </p:animEffect>
                                  </p:childTnLst>
                                </p:cTn>
                              </p:par>
                              <p:par>
                                <p:cTn fill="hold" id="17" nodeType="withEffect" presetClass="entr" presetID="12" presetSubtype="2">
                                  <p:stCondLst>
                                    <p:cond delay="0"/>
                                  </p:stCondLst>
                                  <p:childTnLst>
                                    <p:set>
                                      <p:cBhvr>
                                        <p:cTn dur="1" fill="hold" id="18">
                                          <p:stCondLst>
                                            <p:cond delay="0"/>
                                          </p:stCondLst>
                                        </p:cTn>
                                        <p:tgtEl>
                                          <p:spTgt spid="104"/>
                                        </p:tgtEl>
                                        <p:attrNameLst>
                                          <p:attrName>style.visibility</p:attrName>
                                        </p:attrNameLst>
                                      </p:cBhvr>
                                      <p:to>
                                        <p:strVal val="visible"/>
                                      </p:to>
                                    </p:set>
                                    <p:anim calcmode="lin" valueType="num">
                                      <p:cBhvr additive="base">
                                        <p:cTn dur="500" id="19"/>
                                        <p:tgtEl>
                                          <p:spTgt spid="104"/>
                                        </p:tgtEl>
                                        <p:attrNameLst>
                                          <p:attrName>ppt_x</p:attrName>
                                        </p:attrNameLst>
                                      </p:cBhvr>
                                      <p:tavLst>
                                        <p:tav tm="0">
                                          <p:val>
                                            <p:strVal val="#ppt_x+#ppt_w*1.125000"/>
                                          </p:val>
                                        </p:tav>
                                        <p:tav tm="100000">
                                          <p:val>
                                            <p:strVal val="#ppt_x"/>
                                          </p:val>
                                        </p:tav>
                                      </p:tavLst>
                                    </p:anim>
                                    <p:animEffect filter="wipe(left)" transition="in">
                                      <p:cBhvr>
                                        <p:cTn dur="500" id="20"/>
                                        <p:tgtEl>
                                          <p:spTgt spid="10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2" name="组合 41"/>
          <p:cNvGrpSpPr/>
          <p:nvPr/>
        </p:nvGrpSpPr>
        <p:grpSpPr>
          <a:xfrm>
            <a:off x="1678274" y="1686807"/>
            <a:ext cx="8835451" cy="4253942"/>
            <a:chOff x="1678274" y="1638679"/>
            <a:chExt cx="8835451" cy="4253942"/>
          </a:xfrm>
        </p:grpSpPr>
        <p:sp>
          <p:nvSpPr>
            <p:cNvPr id="40" name="íśḻiďê"/>
            <p:cNvSpPr/>
            <p:nvPr/>
          </p:nvSpPr>
          <p:spPr>
            <a:xfrm>
              <a:off x="4591125" y="1638679"/>
              <a:ext cx="2952636" cy="55238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wrap="none">
              <a:normAutofit/>
              <a:scene3d>
                <a:camera prst="orthographicFront"/>
                <a:lightRig dir="t" rig="threePt"/>
              </a:scene3d>
              <a:sp3d contourW="12700"/>
            </a:bodyPr>
            <a:lstStyle/>
            <a:p>
              <a:pPr algn="ctr">
                <a:buClr>
                  <a:prstClr val="white"/>
                </a:buClr>
                <a:defRPr/>
              </a:pPr>
              <a:r>
                <a:rPr altLang="en-US" b="1" lang="zh-CN" sz="2000">
                  <a:solidFill>
                    <a:schemeClr val="bg1"/>
                  </a:solidFill>
                </a:rPr>
                <a:t>标题文本预设</a:t>
              </a:r>
            </a:p>
          </p:txBody>
        </p:sp>
        <p:grpSp>
          <p:nvGrpSpPr>
            <p:cNvPr id="4" name="ïşľiḑê"/>
            <p:cNvGrpSpPr/>
            <p:nvPr/>
          </p:nvGrpSpPr>
          <p:grpSpPr>
            <a:xfrm>
              <a:off x="2422472" y="4173597"/>
              <a:ext cx="7334769" cy="297420"/>
              <a:chOff x="2166938" y="4514850"/>
              <a:chExt cx="7862887" cy="638175"/>
            </a:xfrm>
          </p:grpSpPr>
          <p:cxnSp>
            <p:nvCxnSpPr>
              <p:cNvPr id="34" name="Straight Connector 109"/>
              <p:cNvCxnSpPr/>
              <p:nvPr/>
            </p:nvCxnSpPr>
            <p:spPr>
              <a:xfrm>
                <a:off x="2166938" y="4525604"/>
                <a:ext cx="7862887" cy="0"/>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110"/>
              <p:cNvCxnSpPr/>
              <p:nvPr/>
            </p:nvCxnSpPr>
            <p:spPr>
              <a:xfrm flipH="1">
                <a:off x="2166938" y="4514850"/>
                <a:ext cx="0" cy="638175"/>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111"/>
              <p:cNvCxnSpPr/>
              <p:nvPr/>
            </p:nvCxnSpPr>
            <p:spPr>
              <a:xfrm flipH="1">
                <a:off x="4131469" y="4514850"/>
                <a:ext cx="0" cy="638175"/>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112"/>
              <p:cNvCxnSpPr/>
              <p:nvPr/>
            </p:nvCxnSpPr>
            <p:spPr>
              <a:xfrm flipH="1">
                <a:off x="6096000" y="4514850"/>
                <a:ext cx="0" cy="638175"/>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113"/>
              <p:cNvCxnSpPr/>
              <p:nvPr/>
            </p:nvCxnSpPr>
            <p:spPr>
              <a:xfrm flipH="1">
                <a:off x="8060531" y="4514850"/>
                <a:ext cx="0" cy="638175"/>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114"/>
              <p:cNvCxnSpPr/>
              <p:nvPr/>
            </p:nvCxnSpPr>
            <p:spPr>
              <a:xfrm flipH="1">
                <a:off x="10025063" y="4514850"/>
                <a:ext cx="0" cy="638175"/>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5" name="iṥḻiḓê"/>
            <p:cNvSpPr/>
            <p:nvPr/>
          </p:nvSpPr>
          <p:spPr>
            <a:xfrm>
              <a:off x="3493505" y="4932964"/>
              <a:ext cx="1562240" cy="4481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wrap="none">
              <a:normAutofit/>
              <a:scene3d>
                <a:camera prst="orthographicFront"/>
                <a:lightRig dir="t" rig="threePt"/>
              </a:scene3d>
              <a:sp3d contourW="12700"/>
            </a:bodyPr>
            <a:lstStyle/>
            <a:p>
              <a:pPr algn="ctr">
                <a:buClr>
                  <a:prstClr val="white"/>
                </a:buClr>
                <a:defRPr/>
              </a:pPr>
              <a:r>
                <a:rPr altLang="en-US" lang="zh-CN" sz="1400">
                  <a:solidFill>
                    <a:schemeClr val="dk1">
                      <a:lumMod val="100000"/>
                    </a:schemeClr>
                  </a:solidFill>
                </a:rPr>
                <a:t>标题文本预设</a:t>
              </a:r>
            </a:p>
          </p:txBody>
        </p:sp>
        <p:sp>
          <p:nvSpPr>
            <p:cNvPr id="6" name="îŝļïḋe"/>
            <p:cNvSpPr/>
            <p:nvPr/>
          </p:nvSpPr>
          <p:spPr>
            <a:xfrm>
              <a:off x="1678274" y="4932964"/>
              <a:ext cx="1562240" cy="4481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wrap="none">
              <a:normAutofit/>
              <a:scene3d>
                <a:camera prst="orthographicFront"/>
                <a:lightRig dir="t" rig="threePt"/>
              </a:scene3d>
              <a:sp3d contourW="12700"/>
            </a:bodyPr>
            <a:lstStyle/>
            <a:p>
              <a:pPr algn="ctr">
                <a:buClr>
                  <a:prstClr val="white"/>
                </a:buClr>
                <a:defRPr/>
              </a:pPr>
              <a:r>
                <a:rPr altLang="en-US" lang="zh-CN" sz="1400">
                  <a:solidFill>
                    <a:schemeClr val="dk1">
                      <a:lumMod val="100000"/>
                    </a:schemeClr>
                  </a:solidFill>
                </a:rPr>
                <a:t>标题文本预设</a:t>
              </a:r>
            </a:p>
          </p:txBody>
        </p:sp>
        <p:sp>
          <p:nvSpPr>
            <p:cNvPr id="7" name="îşlíḓè"/>
            <p:cNvSpPr/>
            <p:nvPr/>
          </p:nvSpPr>
          <p:spPr>
            <a:xfrm>
              <a:off x="1678274" y="5444459"/>
              <a:ext cx="1562240" cy="4481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wrap="none">
              <a:normAutofit/>
              <a:scene3d>
                <a:camera prst="orthographicFront"/>
                <a:lightRig dir="t" rig="threePt"/>
              </a:scene3d>
              <a:sp3d contourW="12700"/>
            </a:bodyPr>
            <a:lstStyle/>
            <a:p>
              <a:pPr algn="ctr">
                <a:buClr>
                  <a:prstClr val="white"/>
                </a:buClr>
                <a:defRPr/>
              </a:pPr>
              <a:r>
                <a:rPr altLang="en-US" lang="zh-CN" sz="1400">
                  <a:solidFill>
                    <a:schemeClr val="dk1">
                      <a:lumMod val="100000"/>
                    </a:schemeClr>
                  </a:solidFill>
                </a:rPr>
                <a:t>标题文本预设</a:t>
              </a:r>
            </a:p>
          </p:txBody>
        </p:sp>
        <p:grpSp>
          <p:nvGrpSpPr>
            <p:cNvPr id="8" name="îṣlidê"/>
            <p:cNvGrpSpPr/>
            <p:nvPr/>
          </p:nvGrpSpPr>
          <p:grpSpPr>
            <a:xfrm>
              <a:off x="5198509" y="2157285"/>
              <a:ext cx="2197240" cy="2016312"/>
              <a:chOff x="4997380" y="2392794"/>
              <a:chExt cx="2197240" cy="1943949"/>
            </a:xfrm>
          </p:grpSpPr>
          <p:cxnSp>
            <p:nvCxnSpPr>
              <p:cNvPr id="30" name="Straight Connector 129"/>
              <p:cNvCxnSpPr/>
              <p:nvPr/>
            </p:nvCxnSpPr>
            <p:spPr>
              <a:xfrm flipH="1">
                <a:off x="6096000" y="2392794"/>
                <a:ext cx="0" cy="1943949"/>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130"/>
              <p:cNvCxnSpPr/>
              <p:nvPr/>
            </p:nvCxnSpPr>
            <p:spPr>
              <a:xfrm>
                <a:off x="4997380" y="3039937"/>
                <a:ext cx="1098620" cy="0"/>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131"/>
              <p:cNvCxnSpPr/>
              <p:nvPr/>
            </p:nvCxnSpPr>
            <p:spPr>
              <a:xfrm>
                <a:off x="4997380" y="3727955"/>
                <a:ext cx="1098620" cy="0"/>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132"/>
              <p:cNvCxnSpPr/>
              <p:nvPr/>
            </p:nvCxnSpPr>
            <p:spPr>
              <a:xfrm flipH="1">
                <a:off x="6096000" y="3383946"/>
                <a:ext cx="1098620" cy="0"/>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9" name="íśḻiďê"/>
            <p:cNvSpPr/>
            <p:nvPr/>
          </p:nvSpPr>
          <p:spPr>
            <a:xfrm>
              <a:off x="4591125" y="1686105"/>
              <a:ext cx="2952636" cy="552387"/>
            </a:xfrm>
            <a:prstGeom prst="rect">
              <a:avLst/>
            </a:prstGeom>
            <a:gradFill>
              <a:gsLst>
                <a:gs pos="50000">
                  <a:schemeClr val="accent1">
                    <a:lumMod val="75000"/>
                  </a:schemeClr>
                </a:gs>
                <a:gs pos="50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wrap="none">
              <a:normAutofit/>
              <a:scene3d>
                <a:camera prst="orthographicFront"/>
                <a:lightRig dir="t" rig="threePt"/>
              </a:scene3d>
              <a:sp3d contourW="12700"/>
            </a:bodyPr>
            <a:lstStyle/>
            <a:p>
              <a:pPr algn="ctr">
                <a:buClr>
                  <a:prstClr val="white"/>
                </a:buClr>
                <a:defRPr/>
              </a:pPr>
              <a:r>
                <a:rPr altLang="en-US" b="1" lang="zh-CN" sz="2000">
                  <a:solidFill>
                    <a:schemeClr val="bg1"/>
                  </a:solidFill>
                </a:rPr>
                <a:t>标题文本预设</a:t>
              </a:r>
            </a:p>
          </p:txBody>
        </p:sp>
        <p:sp>
          <p:nvSpPr>
            <p:cNvPr id="10" name="íṣ1îḓe"/>
            <p:cNvSpPr/>
            <p:nvPr/>
          </p:nvSpPr>
          <p:spPr>
            <a:xfrm>
              <a:off x="3664717" y="2604440"/>
              <a:ext cx="1562240" cy="448160"/>
            </a:xfrm>
            <a:prstGeom prst="rect">
              <a:avLst/>
            </a:prstGeom>
            <a:gradFill>
              <a:gsLst>
                <a:gs pos="50000">
                  <a:schemeClr val="accent1">
                    <a:lumMod val="75000"/>
                  </a:schemeClr>
                </a:gs>
                <a:gs pos="50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wrap="none">
              <a:normAutofit/>
              <a:scene3d>
                <a:camera prst="orthographicFront"/>
                <a:lightRig dir="t" rig="threePt"/>
              </a:scene3d>
              <a:sp3d contourW="12700"/>
            </a:bodyPr>
            <a:lstStyle/>
            <a:p>
              <a:pPr algn="ctr">
                <a:buClr>
                  <a:prstClr val="white"/>
                </a:buClr>
                <a:defRPr/>
              </a:pPr>
              <a:r>
                <a:rPr altLang="en-US" b="1" lang="zh-CN" sz="1600">
                  <a:solidFill>
                    <a:schemeClr val="bg1"/>
                  </a:solidFill>
                </a:rPr>
                <a:t>标题文本预设</a:t>
              </a:r>
            </a:p>
          </p:txBody>
        </p:sp>
        <p:sp>
          <p:nvSpPr>
            <p:cNvPr id="11" name="ïṡḷïḑè"/>
            <p:cNvSpPr/>
            <p:nvPr/>
          </p:nvSpPr>
          <p:spPr>
            <a:xfrm>
              <a:off x="3664717" y="2604437"/>
              <a:ext cx="1562240" cy="373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contourW="12700"/>
            </a:bodyPr>
            <a:lstStyle/>
            <a:p>
              <a:pPr algn="ctr"/>
              <a:endParaRPr/>
            </a:p>
          </p:txBody>
        </p:sp>
        <p:sp>
          <p:nvSpPr>
            <p:cNvPr id="12" name="iślïďè"/>
            <p:cNvSpPr/>
            <p:nvPr/>
          </p:nvSpPr>
          <p:spPr>
            <a:xfrm>
              <a:off x="5286321" y="4932964"/>
              <a:ext cx="1562240" cy="4481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wrap="none">
              <a:normAutofit/>
              <a:scene3d>
                <a:camera prst="orthographicFront"/>
                <a:lightRig dir="t" rig="threePt"/>
              </a:scene3d>
              <a:sp3d contourW="12700"/>
            </a:bodyPr>
            <a:lstStyle/>
            <a:p>
              <a:pPr algn="ctr">
                <a:buClr>
                  <a:prstClr val="white"/>
                </a:buClr>
                <a:defRPr/>
              </a:pPr>
              <a:r>
                <a:rPr altLang="en-US" lang="zh-CN" sz="1400">
                  <a:solidFill>
                    <a:schemeClr val="dk1">
                      <a:lumMod val="100000"/>
                    </a:schemeClr>
                  </a:solidFill>
                </a:rPr>
                <a:t>标题文本预设</a:t>
              </a:r>
            </a:p>
          </p:txBody>
        </p:sp>
        <p:sp>
          <p:nvSpPr>
            <p:cNvPr id="13" name="îs1idé"/>
            <p:cNvSpPr/>
            <p:nvPr/>
          </p:nvSpPr>
          <p:spPr>
            <a:xfrm>
              <a:off x="7118903" y="4932964"/>
              <a:ext cx="1562240" cy="4481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wrap="none">
              <a:normAutofit/>
              <a:scene3d>
                <a:camera prst="orthographicFront"/>
                <a:lightRig dir="t" rig="threePt"/>
              </a:scene3d>
              <a:sp3d contourW="12700"/>
            </a:bodyPr>
            <a:lstStyle/>
            <a:p>
              <a:pPr algn="ctr">
                <a:buClr>
                  <a:prstClr val="white"/>
                </a:buClr>
                <a:defRPr/>
              </a:pPr>
              <a:r>
                <a:rPr altLang="en-US" lang="zh-CN" sz="1400">
                  <a:solidFill>
                    <a:schemeClr val="dk1">
                      <a:lumMod val="100000"/>
                    </a:schemeClr>
                  </a:solidFill>
                </a:rPr>
                <a:t>标题文本预设</a:t>
              </a:r>
            </a:p>
          </p:txBody>
        </p:sp>
        <p:sp>
          <p:nvSpPr>
            <p:cNvPr id="14" name="îṣľïḓé"/>
            <p:cNvSpPr/>
            <p:nvPr/>
          </p:nvSpPr>
          <p:spPr>
            <a:xfrm>
              <a:off x="8951485" y="4932964"/>
              <a:ext cx="1562240" cy="4481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wrap="none">
              <a:normAutofit/>
              <a:scene3d>
                <a:camera prst="orthographicFront"/>
                <a:lightRig dir="t" rig="threePt"/>
              </a:scene3d>
              <a:sp3d contourW="12700"/>
            </a:bodyPr>
            <a:lstStyle/>
            <a:p>
              <a:pPr algn="ctr">
                <a:buClr>
                  <a:prstClr val="white"/>
                </a:buClr>
                <a:defRPr/>
              </a:pPr>
              <a:r>
                <a:rPr altLang="en-US" lang="zh-CN" sz="1400">
                  <a:solidFill>
                    <a:schemeClr val="dk1">
                      <a:lumMod val="100000"/>
                    </a:schemeClr>
                  </a:solidFill>
                </a:rPr>
                <a:t>标题文本预设</a:t>
              </a:r>
            </a:p>
          </p:txBody>
        </p:sp>
        <p:sp>
          <p:nvSpPr>
            <p:cNvPr id="15" name="ïSļïḓe"/>
            <p:cNvSpPr/>
            <p:nvPr/>
          </p:nvSpPr>
          <p:spPr>
            <a:xfrm>
              <a:off x="7118903" y="5436821"/>
              <a:ext cx="1562240" cy="4481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wrap="none">
              <a:normAutofit/>
              <a:scene3d>
                <a:camera prst="orthographicFront"/>
                <a:lightRig dir="t" rig="threePt"/>
              </a:scene3d>
              <a:sp3d contourW="12700"/>
            </a:bodyPr>
            <a:lstStyle/>
            <a:p>
              <a:pPr algn="ctr">
                <a:buClr>
                  <a:prstClr val="white"/>
                </a:buClr>
                <a:defRPr/>
              </a:pPr>
              <a:r>
                <a:rPr altLang="en-US" lang="zh-CN" sz="1400">
                  <a:solidFill>
                    <a:schemeClr val="dk1">
                      <a:lumMod val="100000"/>
                    </a:schemeClr>
                  </a:solidFill>
                </a:rPr>
                <a:t>标题文本预设</a:t>
              </a:r>
            </a:p>
          </p:txBody>
        </p:sp>
        <p:sp>
          <p:nvSpPr>
            <p:cNvPr id="16" name="îSḻîďê"/>
            <p:cNvSpPr/>
            <p:nvPr/>
          </p:nvSpPr>
          <p:spPr>
            <a:xfrm>
              <a:off x="1678274" y="4411571"/>
              <a:ext cx="1562240" cy="448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wrap="none">
              <a:normAutofit/>
              <a:scene3d>
                <a:camera prst="orthographicFront"/>
                <a:lightRig dir="t" rig="threePt"/>
              </a:scene3d>
              <a:sp3d contourW="12700"/>
            </a:bodyPr>
            <a:lstStyle/>
            <a:p>
              <a:pPr algn="ctr">
                <a:buClr>
                  <a:prstClr val="white"/>
                </a:buClr>
                <a:defRPr/>
              </a:pPr>
              <a:r>
                <a:rPr altLang="en-US" lang="zh-CN" sz="1400">
                  <a:solidFill>
                    <a:schemeClr val="dk1">
                      <a:lumMod val="100000"/>
                    </a:schemeClr>
                  </a:solidFill>
                </a:rPr>
                <a:t>标题文本预设</a:t>
              </a:r>
            </a:p>
          </p:txBody>
        </p:sp>
        <p:sp>
          <p:nvSpPr>
            <p:cNvPr id="17" name="íŝľïdè"/>
            <p:cNvSpPr/>
            <p:nvPr/>
          </p:nvSpPr>
          <p:spPr>
            <a:xfrm>
              <a:off x="1678274" y="4411569"/>
              <a:ext cx="1562240" cy="373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contourW="12700"/>
            </a:bodyPr>
            <a:lstStyle/>
            <a:p>
              <a:pPr algn="ctr"/>
              <a:endParaRPr sz="1600"/>
            </a:p>
          </p:txBody>
        </p:sp>
        <p:sp>
          <p:nvSpPr>
            <p:cNvPr id="18" name="iṥľîḍê"/>
            <p:cNvSpPr/>
            <p:nvPr/>
          </p:nvSpPr>
          <p:spPr>
            <a:xfrm>
              <a:off x="3664717" y="3334447"/>
              <a:ext cx="1562240" cy="44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wrap="none">
              <a:normAutofit/>
              <a:scene3d>
                <a:camera prst="orthographicFront"/>
                <a:lightRig dir="t" rig="threePt"/>
              </a:scene3d>
              <a:sp3d contourW="12700"/>
            </a:bodyPr>
            <a:lstStyle/>
            <a:p>
              <a:pPr algn="ctr">
                <a:buClr>
                  <a:prstClr val="white"/>
                </a:buClr>
                <a:defRPr/>
              </a:pPr>
              <a:r>
                <a:rPr altLang="en-US" b="1" lang="zh-CN" sz="1600">
                  <a:solidFill>
                    <a:schemeClr val="bg1"/>
                  </a:solidFill>
                </a:rPr>
                <a:t>标题文本预设</a:t>
              </a:r>
            </a:p>
          </p:txBody>
        </p:sp>
        <p:sp>
          <p:nvSpPr>
            <p:cNvPr id="19" name="ïśļíḓe"/>
            <p:cNvSpPr/>
            <p:nvPr/>
          </p:nvSpPr>
          <p:spPr>
            <a:xfrm>
              <a:off x="3664717" y="3334443"/>
              <a:ext cx="1562240" cy="373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contourW="12700"/>
            </a:bodyPr>
            <a:lstStyle/>
            <a:p>
              <a:pPr algn="ctr"/>
              <a:endParaRPr/>
            </a:p>
          </p:txBody>
        </p:sp>
        <p:sp>
          <p:nvSpPr>
            <p:cNvPr id="20" name="îSļiďè"/>
            <p:cNvSpPr/>
            <p:nvPr/>
          </p:nvSpPr>
          <p:spPr>
            <a:xfrm>
              <a:off x="6965439" y="2977632"/>
              <a:ext cx="1562240" cy="448160"/>
            </a:xfrm>
            <a:prstGeom prst="rect">
              <a:avLst/>
            </a:prstGeom>
            <a:gradFill>
              <a:gsLst>
                <a:gs pos="50000">
                  <a:schemeClr val="accent1">
                    <a:lumMod val="75000"/>
                  </a:schemeClr>
                </a:gs>
                <a:gs pos="50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wrap="none">
              <a:normAutofit/>
              <a:scene3d>
                <a:camera prst="orthographicFront"/>
                <a:lightRig dir="t" rig="threePt"/>
              </a:scene3d>
              <a:sp3d contourW="12700"/>
            </a:bodyPr>
            <a:lstStyle/>
            <a:p>
              <a:pPr algn="ctr">
                <a:buClr>
                  <a:prstClr val="white"/>
                </a:buClr>
                <a:defRPr/>
              </a:pPr>
              <a:r>
                <a:rPr altLang="en-US" b="1" lang="zh-CN" sz="1600">
                  <a:solidFill>
                    <a:schemeClr val="bg1"/>
                  </a:solidFill>
                </a:rPr>
                <a:t>标题文本预设</a:t>
              </a:r>
            </a:p>
          </p:txBody>
        </p:sp>
        <p:sp>
          <p:nvSpPr>
            <p:cNvPr id="21" name="ïṡļidê"/>
            <p:cNvSpPr/>
            <p:nvPr/>
          </p:nvSpPr>
          <p:spPr>
            <a:xfrm>
              <a:off x="6965439" y="2977629"/>
              <a:ext cx="1562240" cy="373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contourW="12700"/>
            </a:bodyPr>
            <a:lstStyle/>
            <a:p>
              <a:pPr algn="ctr"/>
              <a:endParaRPr/>
            </a:p>
          </p:txBody>
        </p:sp>
        <p:sp>
          <p:nvSpPr>
            <p:cNvPr id="22" name="ís1iďè"/>
            <p:cNvSpPr/>
            <p:nvPr/>
          </p:nvSpPr>
          <p:spPr>
            <a:xfrm>
              <a:off x="3493505" y="4411571"/>
              <a:ext cx="1562240" cy="448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wrap="none">
              <a:normAutofit/>
              <a:scene3d>
                <a:camera prst="orthographicFront"/>
                <a:lightRig dir="t" rig="threePt"/>
              </a:scene3d>
              <a:sp3d contourW="12700"/>
            </a:bodyPr>
            <a:lstStyle/>
            <a:p>
              <a:pPr algn="ctr">
                <a:buClr>
                  <a:prstClr val="white"/>
                </a:buClr>
                <a:defRPr/>
              </a:pPr>
              <a:r>
                <a:rPr altLang="en-US" lang="zh-CN" sz="1400">
                  <a:solidFill>
                    <a:schemeClr val="dk1">
                      <a:lumMod val="100000"/>
                    </a:schemeClr>
                  </a:solidFill>
                </a:rPr>
                <a:t>标题文本预设</a:t>
              </a:r>
            </a:p>
          </p:txBody>
        </p:sp>
        <p:sp>
          <p:nvSpPr>
            <p:cNvPr id="23" name="iṧľïḑe"/>
            <p:cNvSpPr/>
            <p:nvPr/>
          </p:nvSpPr>
          <p:spPr>
            <a:xfrm>
              <a:off x="3493505" y="4411569"/>
              <a:ext cx="1562240" cy="373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contourW="12700"/>
            </a:bodyPr>
            <a:lstStyle/>
            <a:p>
              <a:pPr algn="ctr"/>
              <a:endParaRPr sz="1600"/>
            </a:p>
          </p:txBody>
        </p:sp>
        <p:sp>
          <p:nvSpPr>
            <p:cNvPr id="24" name="iṡļïďè"/>
            <p:cNvSpPr/>
            <p:nvPr/>
          </p:nvSpPr>
          <p:spPr>
            <a:xfrm>
              <a:off x="5308737" y="4411571"/>
              <a:ext cx="1562240" cy="448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wrap="none">
              <a:normAutofit/>
              <a:scene3d>
                <a:camera prst="orthographicFront"/>
                <a:lightRig dir="t" rig="threePt"/>
              </a:scene3d>
              <a:sp3d contourW="12700"/>
            </a:bodyPr>
            <a:lstStyle/>
            <a:p>
              <a:pPr algn="ctr">
                <a:buClr>
                  <a:prstClr val="white"/>
                </a:buClr>
                <a:defRPr/>
              </a:pPr>
              <a:r>
                <a:rPr altLang="en-US" lang="zh-CN" sz="1400">
                  <a:solidFill>
                    <a:schemeClr val="dk1">
                      <a:lumMod val="100000"/>
                    </a:schemeClr>
                  </a:solidFill>
                </a:rPr>
                <a:t>标题文本预设</a:t>
              </a:r>
            </a:p>
          </p:txBody>
        </p:sp>
        <p:sp>
          <p:nvSpPr>
            <p:cNvPr id="25" name="î$lïďê"/>
            <p:cNvSpPr/>
            <p:nvPr/>
          </p:nvSpPr>
          <p:spPr>
            <a:xfrm>
              <a:off x="5308737" y="4411569"/>
              <a:ext cx="1562240" cy="373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contourW="12700"/>
            </a:bodyPr>
            <a:lstStyle/>
            <a:p>
              <a:pPr algn="ctr"/>
              <a:endParaRPr sz="1600"/>
            </a:p>
          </p:txBody>
        </p:sp>
        <p:sp>
          <p:nvSpPr>
            <p:cNvPr id="26" name="isḷïdê"/>
            <p:cNvSpPr/>
            <p:nvPr/>
          </p:nvSpPr>
          <p:spPr>
            <a:xfrm>
              <a:off x="7123967" y="4411571"/>
              <a:ext cx="1562240" cy="448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wrap="none">
              <a:normAutofit/>
              <a:scene3d>
                <a:camera prst="orthographicFront"/>
                <a:lightRig dir="t" rig="threePt"/>
              </a:scene3d>
              <a:sp3d contourW="12700"/>
            </a:bodyPr>
            <a:lstStyle/>
            <a:p>
              <a:pPr algn="ctr">
                <a:buClr>
                  <a:prstClr val="white"/>
                </a:buClr>
                <a:defRPr/>
              </a:pPr>
              <a:r>
                <a:rPr altLang="en-US" lang="zh-CN" sz="1400">
                  <a:solidFill>
                    <a:schemeClr val="dk1">
                      <a:lumMod val="100000"/>
                    </a:schemeClr>
                  </a:solidFill>
                </a:rPr>
                <a:t>标题文本预设</a:t>
              </a:r>
            </a:p>
          </p:txBody>
        </p:sp>
        <p:sp>
          <p:nvSpPr>
            <p:cNvPr id="27" name="ïSľîdè"/>
            <p:cNvSpPr/>
            <p:nvPr/>
          </p:nvSpPr>
          <p:spPr>
            <a:xfrm>
              <a:off x="7123967" y="4411569"/>
              <a:ext cx="1562240" cy="373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contourW="12700"/>
            </a:bodyPr>
            <a:lstStyle/>
            <a:p>
              <a:pPr algn="ctr"/>
              <a:endParaRPr sz="1600"/>
            </a:p>
          </p:txBody>
        </p:sp>
        <p:sp>
          <p:nvSpPr>
            <p:cNvPr id="28" name="îṣľiḍe"/>
            <p:cNvSpPr/>
            <p:nvPr/>
          </p:nvSpPr>
          <p:spPr>
            <a:xfrm>
              <a:off x="8939198" y="4411571"/>
              <a:ext cx="1562240" cy="448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wrap="none">
              <a:normAutofit/>
              <a:scene3d>
                <a:camera prst="orthographicFront"/>
                <a:lightRig dir="t" rig="threePt"/>
              </a:scene3d>
              <a:sp3d contourW="12700"/>
            </a:bodyPr>
            <a:lstStyle/>
            <a:p>
              <a:pPr algn="ctr">
                <a:buClr>
                  <a:prstClr val="white"/>
                </a:buClr>
                <a:defRPr/>
              </a:pPr>
              <a:r>
                <a:rPr altLang="en-US" lang="zh-CN" sz="1400">
                  <a:solidFill>
                    <a:schemeClr val="dk1">
                      <a:lumMod val="100000"/>
                    </a:schemeClr>
                  </a:solidFill>
                </a:rPr>
                <a:t>标题文本预设</a:t>
              </a:r>
            </a:p>
          </p:txBody>
        </p:sp>
        <p:sp>
          <p:nvSpPr>
            <p:cNvPr id="29" name="îŝľíďé"/>
            <p:cNvSpPr/>
            <p:nvPr/>
          </p:nvSpPr>
          <p:spPr>
            <a:xfrm>
              <a:off x="8939198" y="4411569"/>
              <a:ext cx="1562240" cy="373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contourW="12700"/>
            </a:bodyPr>
            <a:lstStyle/>
            <a:p>
              <a:pPr algn="ctr"/>
              <a:endParaRPr sz="1600"/>
            </a:p>
          </p:txBody>
        </p:sp>
      </p:grpSp>
      <p:pic>
        <p:nvPicPr>
          <p:cNvPr id="41" name="图片 40"/>
          <p:cNvPicPr>
            <a:picLocks noChangeAspect="1"/>
          </p:cNvPicPr>
          <p:nvPr/>
        </p:nvPicPr>
        <p:blipFill>
          <a:blip r:embed="rId3">
            <a:extLst>
              <a:ext uri="{28A0092B-C50C-407E-A947-70E740481C1C}">
                <a14:useLocalDpi val="0"/>
              </a:ext>
            </a:extLst>
          </a:blip>
          <a:stretch>
            <a:fillRect/>
          </a:stretch>
        </p:blipFill>
        <p:spPr>
          <a:xfrm rot="5400000">
            <a:off x="5947133" y="377262"/>
            <a:ext cx="297732" cy="457200"/>
          </a:xfrm>
          <a:prstGeom prst="rect">
            <a:avLst/>
          </a:prstGeom>
        </p:spPr>
      </p:pic>
      <p:sp>
        <p:nvSpPr>
          <p:cNvPr id="43" name="文本框 42"/>
          <p:cNvSpPr txBox="1"/>
          <p:nvPr/>
        </p:nvSpPr>
        <p:spPr>
          <a:xfrm>
            <a:off x="4937760" y="798129"/>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accent1"/>
                </a:solidFill>
                <a:latin charset="0" panose="020b0502020202020204" pitchFamily="34" typeface="Century Gothic"/>
              </a:rPr>
              <a:t>年度工作概述</a:t>
            </a:r>
          </a:p>
        </p:txBody>
      </p:sp>
      <p:sp>
        <p:nvSpPr>
          <p:cNvPr id="44" name="文本框 43"/>
          <p:cNvSpPr txBox="1"/>
          <p:nvPr/>
        </p:nvSpPr>
        <p:spPr>
          <a:xfrm>
            <a:off x="4115196" y="1264429"/>
            <a:ext cx="3961607" cy="243840"/>
          </a:xfrm>
          <a:prstGeom prst="rect">
            <a:avLst/>
          </a:prstGeom>
          <a:noFill/>
        </p:spPr>
        <p:txBody>
          <a:bodyPr rtlCol="0" wrap="square">
            <a:spAutoFit/>
            <a:scene3d>
              <a:camera prst="orthographicFront"/>
              <a:lightRig dir="t" rig="threePt"/>
            </a:scene3d>
            <a:sp3d contourW="12700"/>
          </a:bodyPr>
          <a:lstStyle/>
          <a:p>
            <a:pPr algn="ctr"/>
            <a:r>
              <a:rPr altLang="zh-CN" lang="en-US" smtClean="0" sz="1000">
                <a:solidFill>
                  <a:schemeClr val="bg1">
                    <a:lumMod val="65000"/>
                  </a:schemeClr>
                </a:solidFill>
                <a:latin charset="0" panose="020b0502020202020204" pitchFamily="34" typeface="Century Gothic"/>
              </a:rPr>
              <a:t>print the presentation and make it into a film a wider field</a:t>
            </a:r>
          </a:p>
        </p:txBody>
      </p:sp>
    </p:spTree>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1">
                                  <p:stCondLst>
                                    <p:cond delay="0"/>
                                  </p:stCondLst>
                                  <p:childTnLst>
                                    <p:set>
                                      <p:cBhvr>
                                        <p:cTn dur="1" fill="hold" id="6">
                                          <p:stCondLst>
                                            <p:cond delay="0"/>
                                          </p:stCondLst>
                                        </p:cTn>
                                        <p:tgtEl>
                                          <p:spTgt spid="42"/>
                                        </p:tgtEl>
                                        <p:attrNameLst>
                                          <p:attrName>style.visibility</p:attrName>
                                        </p:attrNameLst>
                                      </p:cBhvr>
                                      <p:to>
                                        <p:strVal val="visible"/>
                                      </p:to>
                                    </p:set>
                                    <p:animEffect filter="wipe(up)" transition="in">
                                      <p:cBhvr>
                                        <p:cTn dur="500" id="7"/>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4" name="图片 73"/>
          <p:cNvPicPr>
            <a:picLocks noChangeAspect="1"/>
          </p:cNvPicPr>
          <p:nvPr/>
        </p:nvPicPr>
        <p:blipFill>
          <a:blip r:embed="rId3">
            <a:extLst>
              <a:ext uri="{28A0092B-C50C-407E-A947-70E740481C1C}">
                <a14:useLocalDpi val="0"/>
              </a:ext>
            </a:extLst>
          </a:blip>
          <a:stretch>
            <a:fillRect/>
          </a:stretch>
        </p:blipFill>
        <p:spPr>
          <a:xfrm rot="5400000">
            <a:off x="5947133" y="377262"/>
            <a:ext cx="297732" cy="457200"/>
          </a:xfrm>
          <a:prstGeom prst="rect">
            <a:avLst/>
          </a:prstGeom>
        </p:spPr>
      </p:pic>
      <p:sp>
        <p:nvSpPr>
          <p:cNvPr id="75" name="文本框 74"/>
          <p:cNvSpPr txBox="1"/>
          <p:nvPr/>
        </p:nvSpPr>
        <p:spPr>
          <a:xfrm>
            <a:off x="4937760" y="798129"/>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accent1"/>
                </a:solidFill>
                <a:latin charset="0" panose="020b0502020202020204" pitchFamily="34" typeface="Century Gothic"/>
              </a:rPr>
              <a:t>年度工作概述</a:t>
            </a:r>
          </a:p>
        </p:txBody>
      </p:sp>
      <p:sp>
        <p:nvSpPr>
          <p:cNvPr id="76" name="文本框 75"/>
          <p:cNvSpPr txBox="1"/>
          <p:nvPr/>
        </p:nvSpPr>
        <p:spPr>
          <a:xfrm>
            <a:off x="4115196" y="1264429"/>
            <a:ext cx="3961607" cy="243840"/>
          </a:xfrm>
          <a:prstGeom prst="rect">
            <a:avLst/>
          </a:prstGeom>
          <a:noFill/>
        </p:spPr>
        <p:txBody>
          <a:bodyPr rtlCol="0" wrap="square">
            <a:spAutoFit/>
            <a:scene3d>
              <a:camera prst="orthographicFront"/>
              <a:lightRig dir="t" rig="threePt"/>
            </a:scene3d>
            <a:sp3d contourW="12700"/>
          </a:bodyPr>
          <a:lstStyle/>
          <a:p>
            <a:pPr algn="ctr"/>
            <a:r>
              <a:rPr altLang="zh-CN" lang="en-US" smtClean="0" sz="1000">
                <a:solidFill>
                  <a:schemeClr val="bg1">
                    <a:lumMod val="65000"/>
                  </a:schemeClr>
                </a:solidFill>
                <a:latin charset="0" panose="020b0502020202020204" pitchFamily="34" typeface="Century Gothic"/>
              </a:rPr>
              <a:t>print the presentation and make it into a film a wider field</a:t>
            </a:r>
          </a:p>
        </p:txBody>
      </p:sp>
      <p:grpSp>
        <p:nvGrpSpPr>
          <p:cNvPr descr="OQAAAB+LCAAAAAAABACrVlIpqSxIVbJSCs5NLCpxyUxML0rM9SxJzVXSUfJMUbLKK83J0VFyysxLycxLdy/KLy0oVrKKjq0FALpUkis5AAAA" id="3" name="6546929a-7cac-4b66-9020-3d009edf9477" title="iSlide™ 版权声明  COPYRIGHT NOTICE"/>
          <p:cNvGrpSpPr>
            <a:grpSpLocks noChangeAspect="1"/>
          </p:cNvGrpSpPr>
          <p:nvPr>
            <p:custDataLst>
              <p:tags r:id="rId4"/>
            </p:custDataLst>
          </p:nvPr>
        </p:nvGrpSpPr>
        <p:grpSpPr>
          <a:xfrm>
            <a:off x="1908550" y="2202340"/>
            <a:ext cx="8381066" cy="1510490"/>
            <a:chOff x="1946650" y="3154840"/>
            <a:chExt cx="8381066" cy="1510490"/>
          </a:xfrm>
        </p:grpSpPr>
        <p:grpSp>
          <p:nvGrpSpPr>
            <p:cNvPr id="5" name="îślídê"/>
            <p:cNvGrpSpPr/>
            <p:nvPr/>
          </p:nvGrpSpPr>
          <p:grpSpPr>
            <a:xfrm>
              <a:off x="1946650" y="3175645"/>
              <a:ext cx="1420908" cy="1489685"/>
              <a:chOff x="1946650" y="3175645"/>
              <a:chExt cx="1420908" cy="1489685"/>
            </a:xfrm>
          </p:grpSpPr>
          <p:sp>
            <p:nvSpPr>
              <p:cNvPr id="35" name="ïṡḷîḍê"/>
              <p:cNvSpPr/>
              <p:nvPr/>
            </p:nvSpPr>
            <p:spPr>
              <a:xfrm>
                <a:off x="2152788" y="3346484"/>
                <a:ext cx="1008633" cy="1171254"/>
              </a:xfrm>
              <a:custGeom>
                <a:gdLst>
                  <a:gd fmla="*/ 0 w 1818526" name="connsiteX0"/>
                  <a:gd fmla="*/ 1140432 h 1171254" name="connsiteY0"/>
                  <a:gd fmla="*/ 883578 w 1818526" name="connsiteX1"/>
                  <a:gd fmla="*/ 0 h 1171254" name="connsiteY1"/>
                  <a:gd fmla="*/ 1818526 w 1818526" name="connsiteX2"/>
                  <a:gd fmla="*/ 1171254 h 1171254" name="connsiteY2"/>
                </a:gdLst>
                <a:cxnLst>
                  <a:cxn ang="0">
                    <a:pos x="connsiteX0" y="connsiteY0"/>
                  </a:cxn>
                  <a:cxn ang="0">
                    <a:pos x="connsiteX1" y="connsiteY1"/>
                  </a:cxn>
                  <a:cxn ang="0">
                    <a:pos x="connsiteX2" y="connsiteY2"/>
                  </a:cxn>
                </a:cxnLst>
                <a:rect b="b" l="l" r="r" t="t"/>
                <a:pathLst>
                  <a:path h="1171254" w="1818526">
                    <a:moveTo>
                      <a:pt x="0" y="1140432"/>
                    </a:moveTo>
                    <a:lnTo>
                      <a:pt x="883578" y="0"/>
                    </a:lnTo>
                    <a:lnTo>
                      <a:pt x="1818526" y="1171254"/>
                    </a:lnTo>
                  </a:path>
                </a:pathLst>
              </a:custGeom>
              <a:noFill/>
              <a:ln>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contourW="12700"/>
              </a:bodyPr>
              <a:lstStyle/>
              <a:p>
                <a:pPr algn="ctr"/>
                <a:endParaRPr/>
              </a:p>
            </p:txBody>
          </p:sp>
          <p:sp>
            <p:nvSpPr>
              <p:cNvPr id="36" name="ïṩ1íḑé"/>
              <p:cNvSpPr/>
              <p:nvPr/>
            </p:nvSpPr>
            <p:spPr>
              <a:xfrm>
                <a:off x="1946650" y="3175645"/>
                <a:ext cx="1420908" cy="341678"/>
              </a:xfrm>
              <a:prstGeom prst="roundRect">
                <a:avLst>
                  <a:gd fmla="val 50000"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6800" lIns="90000" rIns="90000" tIns="46800" wrap="none">
                <a:noAutofit/>
                <a:scene3d>
                  <a:camera prst="orthographicFront"/>
                  <a:lightRig dir="t" rig="threePt"/>
                </a:scene3d>
                <a:sp3d contourW="12700"/>
              </a:bodyPr>
              <a:lstStyle/>
              <a:p>
                <a:pPr algn="ctr"/>
                <a:r>
                  <a:rPr altLang="en-US" lang="zh-CN" smtClean="0" sz="1400"/>
                  <a:t>关键词</a:t>
                </a:r>
              </a:p>
            </p:txBody>
          </p:sp>
          <p:grpSp>
            <p:nvGrpSpPr>
              <p:cNvPr id="37" name="ïsḻîďé"/>
              <p:cNvGrpSpPr/>
              <p:nvPr/>
            </p:nvGrpSpPr>
            <p:grpSpPr>
              <a:xfrm>
                <a:off x="1946650" y="4201396"/>
                <a:ext cx="463934" cy="463934"/>
                <a:chOff x="5675954" y="2249137"/>
                <a:chExt cx="648072" cy="648072"/>
              </a:xfrm>
            </p:grpSpPr>
            <p:sp>
              <p:nvSpPr>
                <p:cNvPr id="44" name="íş1ïďé"/>
                <p:cNvSpPr/>
                <p:nvPr/>
              </p:nvSpPr>
              <p:spPr>
                <a:xfrm>
                  <a:off x="5675954" y="2249137"/>
                  <a:ext cx="648072" cy="64807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contourW="12700"/>
                </a:bodyPr>
                <a:lstStyle/>
                <a:p>
                  <a:pPr algn="ctr"/>
                  <a:endParaRPr/>
                </a:p>
              </p:txBody>
            </p:sp>
            <p:sp>
              <p:nvSpPr>
                <p:cNvPr id="45" name="íśľiḓé"/>
                <p:cNvSpPr/>
                <p:nvPr/>
              </p:nvSpPr>
              <p:spPr bwMode="auto">
                <a:xfrm>
                  <a:off x="5809844" y="2390028"/>
                  <a:ext cx="380293" cy="366291"/>
                </a:xfrm>
                <a:custGeom>
                  <a:gdLst>
                    <a:gd fmla="*/ 297615 w 597921" name="connsiteX0"/>
                    <a:gd fmla="*/ 96957 h 598324" name="connsiteY0"/>
                    <a:gd fmla="*/ 323434 w 597921" name="connsiteX1"/>
                    <a:gd fmla="*/ 122740 h 598324" name="connsiteY1"/>
                    <a:gd fmla="*/ 323434 w 597921" name="connsiteX2"/>
                    <a:gd fmla="*/ 289852 h 598324" name="connsiteY2"/>
                    <a:gd fmla="*/ 462572 w 597921" name="connsiteX3"/>
                    <a:gd fmla="*/ 289852 h 598324" name="connsiteY3"/>
                    <a:gd fmla="*/ 487913 w 597921" name="connsiteX4"/>
                    <a:gd fmla="*/ 315157 h 598324" name="connsiteY4"/>
                    <a:gd fmla="*/ 462572 w 597921" name="connsiteX5"/>
                    <a:gd fmla="*/ 340463 h 598324" name="connsiteY5"/>
                    <a:gd fmla="*/ 297615 w 597921" name="connsiteX6"/>
                    <a:gd fmla="*/ 340463 h 598324" name="connsiteY6"/>
                    <a:gd fmla="*/ 272274 w 597921" name="connsiteX7"/>
                    <a:gd fmla="*/ 315157 h 598324" name="connsiteY7"/>
                    <a:gd fmla="*/ 272274 w 597921" name="connsiteX8"/>
                    <a:gd fmla="*/ 122740 h 598324" name="connsiteY8"/>
                    <a:gd fmla="*/ 297615 w 597921" name="connsiteX9"/>
                    <a:gd fmla="*/ 96957 h 598324" name="connsiteY9"/>
                    <a:gd fmla="*/ 298127 w 597921" name="connsiteX10"/>
                    <a:gd fmla="*/ 0 h 598324" name="connsiteY10"/>
                    <a:gd fmla="*/ 597921 w 597921" name="connsiteX11"/>
                    <a:gd fmla="*/ 299401 h 598324" name="connsiteY11"/>
                    <a:gd fmla="*/ 298127 w 597921" name="connsiteX12"/>
                    <a:gd fmla="*/ 598324 h 598324" name="connsiteY12"/>
                    <a:gd fmla="*/ 35150 w 597921" name="connsiteX13"/>
                    <a:gd fmla="*/ 442177 h 598324" name="connsiteY13"/>
                    <a:gd fmla="*/ 34194 w 597921" name="connsiteX14"/>
                    <a:gd fmla="*/ 432149 h 598324" name="connsiteY14"/>
                    <a:gd fmla="*/ 40410 w 597921" name="connsiteX15"/>
                    <a:gd fmla="*/ 424509 h 598324" name="connsiteY15"/>
                    <a:gd fmla="*/ 74836 w 597921" name="connsiteX16"/>
                    <a:gd fmla="*/ 407796 h 598324" name="connsiteY16"/>
                    <a:gd fmla="*/ 91571 w 597921" name="connsiteX17"/>
                    <a:gd fmla="*/ 413049 h 598324" name="connsiteY17"/>
                    <a:gd fmla="*/ 298127 w 597921" name="connsiteX18"/>
                    <a:gd fmla="*/ 534815 h 598324" name="connsiteY18"/>
                    <a:gd fmla="*/ 534328 w 597921" name="connsiteX19"/>
                    <a:gd fmla="*/ 299401 h 598324" name="connsiteY19"/>
                    <a:gd fmla="*/ 298127 w 597921" name="connsiteX20"/>
                    <a:gd fmla="*/ 63509 h 598324" name="connsiteY20"/>
                    <a:gd fmla="*/ 145123 w 597921" name="connsiteX21"/>
                    <a:gd fmla="*/ 120333 h 598324" name="connsiteY21"/>
                    <a:gd fmla="*/ 200587 w 597921" name="connsiteX22"/>
                    <a:gd fmla="*/ 142299 h 598324" name="connsiteY22"/>
                    <a:gd fmla="*/ 208237 w 597921" name="connsiteX23"/>
                    <a:gd fmla="*/ 152327 h 598324" name="connsiteY23"/>
                    <a:gd fmla="*/ 203456 w 597921" name="connsiteX24"/>
                    <a:gd fmla="*/ 164265 h 598324" name="connsiteY24"/>
                    <a:gd fmla="*/ 48060 w 597921" name="connsiteX25"/>
                    <a:gd fmla="*/ 285553 h 598324" name="connsiteY25"/>
                    <a:gd fmla="*/ 35150 w 597921" name="connsiteX26"/>
                    <a:gd fmla="*/ 287463 h 598324" name="connsiteY26"/>
                    <a:gd fmla="*/ 27500 w 597921" name="connsiteX27"/>
                    <a:gd fmla="*/ 277435 h 598324" name="connsiteY27"/>
                    <a:gd fmla="*/ 246 w 597921" name="connsiteX28"/>
                    <a:gd fmla="*/ 82132 h 598324" name="connsiteY28"/>
                    <a:gd fmla="*/ 4550 w 597921" name="connsiteX29"/>
                    <a:gd fmla="*/ 70194 h 598324" name="connsiteY29"/>
                    <a:gd fmla="*/ 17459 w 597921" name="connsiteX30"/>
                    <a:gd fmla="*/ 68762 h 598324" name="connsiteY30"/>
                    <a:gd fmla="*/ 80574 w 597921" name="connsiteX31"/>
                    <a:gd fmla="*/ 94070 h 598324" name="connsiteY31"/>
                    <a:gd fmla="*/ 298127 w 597921" name="connsiteX32"/>
                    <a:gd fmla="*/ 0 h 598324" name="connsiteY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b="b" l="l" r="r" t="t"/>
                  <a:pathLst>
                    <a:path h="598324" w="597921">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scene3d>
                    <a:camera prst="orthographicFront"/>
                    <a:lightRig dir="t" rig="threePt"/>
                  </a:scene3d>
                  <a:sp3d contourW="12700"/>
                </a:bodyPr>
                <a:lstStyle/>
                <a:p>
                  <a:pPr algn="ctr"/>
                  <a:endParaRPr/>
                </a:p>
              </p:txBody>
            </p:sp>
          </p:grpSp>
          <p:grpSp>
            <p:nvGrpSpPr>
              <p:cNvPr id="38" name="îśḷïdê"/>
              <p:cNvGrpSpPr/>
              <p:nvPr/>
            </p:nvGrpSpPr>
            <p:grpSpPr>
              <a:xfrm>
                <a:off x="2903624" y="4201396"/>
                <a:ext cx="463934" cy="463934"/>
                <a:chOff x="3909160" y="2249137"/>
                <a:chExt cx="648072" cy="648072"/>
              </a:xfrm>
            </p:grpSpPr>
            <p:sp>
              <p:nvSpPr>
                <p:cNvPr id="42" name="îṩ1iḑê"/>
                <p:cNvSpPr/>
                <p:nvPr/>
              </p:nvSpPr>
              <p:spPr>
                <a:xfrm>
                  <a:off x="3909160" y="2249137"/>
                  <a:ext cx="648072" cy="64807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contourW="12700"/>
                </a:bodyPr>
                <a:lstStyle/>
                <a:p>
                  <a:pPr algn="ctr"/>
                  <a:endParaRPr/>
                </a:p>
              </p:txBody>
            </p:sp>
            <p:sp>
              <p:nvSpPr>
                <p:cNvPr id="43" name="iṥľïḑê"/>
                <p:cNvSpPr/>
                <p:nvPr/>
              </p:nvSpPr>
              <p:spPr bwMode="auto">
                <a:xfrm>
                  <a:off x="4043050" y="2390028"/>
                  <a:ext cx="380293" cy="366291"/>
                </a:xfrm>
                <a:custGeom>
                  <a:gdLst>
                    <a:gd fmla="*/ 3413 w 6827" name="T0"/>
                    <a:gd fmla="*/ 0 h 5912" name="T1"/>
                    <a:gd fmla="*/ 0 w 6827" name="T2"/>
                    <a:gd fmla="*/ 5912 h 5912" name="T3"/>
                    <a:gd fmla="*/ 6827 w 6827" name="T4"/>
                    <a:gd fmla="*/ 5912 h 5912" name="T5"/>
                    <a:gd fmla="*/ 3413 w 6827" name="T6"/>
                    <a:gd fmla="*/ 0 h 5912" name="T7"/>
                    <a:gd fmla="*/ 3413 w 6827" name="T8"/>
                    <a:gd fmla="*/ 972 h 5912" name="T9"/>
                    <a:gd fmla="*/ 4489 w 6827" name="T10"/>
                    <a:gd fmla="*/ 2835 h 5912" name="T11"/>
                    <a:gd fmla="*/ 2338 w 6827" name="T12"/>
                    <a:gd fmla="*/ 2835 h 5912" name="T13"/>
                    <a:gd fmla="*/ 3413 w 6827" name="T14"/>
                    <a:gd fmla="*/ 972 h 5912" name="T15"/>
                    <a:gd fmla="*/ 842 w 6827" name="T16"/>
                    <a:gd fmla="*/ 5426 h 5912" name="T17"/>
                    <a:gd fmla="*/ 1917 w 6827" name="T18"/>
                    <a:gd fmla="*/ 3564 h 5912" name="T19"/>
                    <a:gd fmla="*/ 2993 w 6827" name="T20"/>
                    <a:gd fmla="*/ 5426 h 5912" name="T21"/>
                    <a:gd fmla="*/ 842 w 6827" name="T22"/>
                    <a:gd fmla="*/ 5426 h 5912" name="T23"/>
                    <a:gd fmla="*/ 2338 w 6827" name="T24"/>
                    <a:gd fmla="*/ 3321 h 5912" name="T25"/>
                    <a:gd fmla="*/ 4489 w 6827" name="T26"/>
                    <a:gd fmla="*/ 3321 h 5912" name="T27"/>
                    <a:gd fmla="*/ 3413 w 6827" name="T28"/>
                    <a:gd fmla="*/ 5183 h 5912" name="T29"/>
                    <a:gd fmla="*/ 2338 w 6827" name="T30"/>
                    <a:gd fmla="*/ 3321 h 5912" name="T31"/>
                    <a:gd fmla="*/ 4910 w 6827" name="T32"/>
                    <a:gd fmla="*/ 3564 h 5912" name="T33"/>
                    <a:gd fmla="*/ 5985 w 6827" name="T34"/>
                    <a:gd fmla="*/ 5426 h 5912" name="T35"/>
                    <a:gd fmla="*/ 3834 w 6827" name="T36"/>
                    <a:gd fmla="*/ 5426 h 5912" name="T37"/>
                    <a:gd fmla="*/ 4910 w 6827" name="T38"/>
                    <a:gd fmla="*/ 3564 h 591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5912" w="6826">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scene3d>
                    <a:camera prst="orthographicFront"/>
                    <a:lightRig dir="t" rig="threePt"/>
                  </a:scene3d>
                  <a:sp3d contourW="12700"/>
                </a:bodyPr>
                <a:lstStyle/>
                <a:p>
                  <a:pPr algn="ctr"/>
                  <a:endParaRPr/>
                </a:p>
              </p:txBody>
            </p:sp>
          </p:grpSp>
        </p:grpSp>
        <p:grpSp>
          <p:nvGrpSpPr>
            <p:cNvPr id="2" name="íŝľîḍé"/>
            <p:cNvGrpSpPr/>
            <p:nvPr/>
          </p:nvGrpSpPr>
          <p:grpSpPr>
            <a:xfrm>
              <a:off x="8906808" y="3175645"/>
              <a:ext cx="1420908" cy="1489685"/>
              <a:chOff x="8906808" y="3175645"/>
              <a:chExt cx="1420908" cy="1489685"/>
            </a:xfrm>
          </p:grpSpPr>
          <p:sp>
            <p:nvSpPr>
              <p:cNvPr id="4" name="íŝľïḑé"/>
              <p:cNvSpPr/>
              <p:nvPr/>
            </p:nvSpPr>
            <p:spPr>
              <a:xfrm>
                <a:off x="9112946" y="3346484"/>
                <a:ext cx="1008633" cy="1171254"/>
              </a:xfrm>
              <a:custGeom>
                <a:gdLst>
                  <a:gd fmla="*/ 0 w 1818526" name="connsiteX0"/>
                  <a:gd fmla="*/ 1140432 h 1171254" name="connsiteY0"/>
                  <a:gd fmla="*/ 883578 w 1818526" name="connsiteX1"/>
                  <a:gd fmla="*/ 0 h 1171254" name="connsiteY1"/>
                  <a:gd fmla="*/ 1818526 w 1818526" name="connsiteX2"/>
                  <a:gd fmla="*/ 1171254 h 1171254" name="connsiteY2"/>
                </a:gdLst>
                <a:cxnLst>
                  <a:cxn ang="0">
                    <a:pos x="connsiteX0" y="connsiteY0"/>
                  </a:cxn>
                  <a:cxn ang="0">
                    <a:pos x="connsiteX1" y="connsiteY1"/>
                  </a:cxn>
                  <a:cxn ang="0">
                    <a:pos x="connsiteX2" y="connsiteY2"/>
                  </a:cxn>
                </a:cxnLst>
                <a:rect b="b" l="l" r="r" t="t"/>
                <a:pathLst>
                  <a:path h="1171254" w="1818526">
                    <a:moveTo>
                      <a:pt x="0" y="1140432"/>
                    </a:moveTo>
                    <a:lnTo>
                      <a:pt x="883578" y="0"/>
                    </a:lnTo>
                    <a:lnTo>
                      <a:pt x="1818526" y="1171254"/>
                    </a:lnTo>
                  </a:path>
                </a:pathLst>
              </a:custGeom>
              <a:noFill/>
              <a:ln>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contourW="12700"/>
              </a:bodyPr>
              <a:lstStyle/>
              <a:p>
                <a:pPr algn="ctr"/>
                <a:endParaRPr/>
              </a:p>
            </p:txBody>
          </p:sp>
          <p:sp>
            <p:nvSpPr>
              <p:cNvPr id="34" name="ïṧļïdê"/>
              <p:cNvSpPr/>
              <p:nvPr/>
            </p:nvSpPr>
            <p:spPr>
              <a:xfrm>
                <a:off x="8906808" y="3175645"/>
                <a:ext cx="1420908" cy="341678"/>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6800" lIns="90000" rIns="90000" tIns="46800" wrap="none">
                <a:noAutofit/>
                <a:scene3d>
                  <a:camera prst="orthographicFront"/>
                  <a:lightRig dir="t" rig="threePt"/>
                </a:scene3d>
                <a:sp3d contourW="12700"/>
              </a:bodyPr>
              <a:lstStyle/>
              <a:p>
                <a:pPr algn="ctr"/>
                <a:r>
                  <a:rPr altLang="en-US" lang="zh-CN" smtClean="0" sz="1400"/>
                  <a:t>关键词</a:t>
                </a:r>
              </a:p>
            </p:txBody>
          </p:sp>
          <p:grpSp>
            <p:nvGrpSpPr>
              <p:cNvPr id="39" name="ïṣḷïde"/>
              <p:cNvGrpSpPr/>
              <p:nvPr/>
            </p:nvGrpSpPr>
            <p:grpSpPr>
              <a:xfrm>
                <a:off x="8906808" y="4201396"/>
                <a:ext cx="463934" cy="463934"/>
                <a:chOff x="5675954" y="2249137"/>
                <a:chExt cx="648072" cy="648072"/>
              </a:xfrm>
            </p:grpSpPr>
            <p:sp>
              <p:nvSpPr>
                <p:cNvPr id="40" name="îŝḷiḋe"/>
                <p:cNvSpPr/>
                <p:nvPr/>
              </p:nvSpPr>
              <p:spPr>
                <a:xfrm>
                  <a:off x="5675954" y="2249137"/>
                  <a:ext cx="648072" cy="648072"/>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contourW="12700"/>
                </a:bodyPr>
                <a:lstStyle/>
                <a:p>
                  <a:pPr algn="ctr"/>
                  <a:endParaRPr/>
                </a:p>
              </p:txBody>
            </p:sp>
            <p:sp>
              <p:nvSpPr>
                <p:cNvPr id="41" name="iŝľiḍê"/>
                <p:cNvSpPr/>
                <p:nvPr/>
              </p:nvSpPr>
              <p:spPr bwMode="auto">
                <a:xfrm>
                  <a:off x="5809844" y="2390028"/>
                  <a:ext cx="380293" cy="366291"/>
                </a:xfrm>
                <a:custGeom>
                  <a:gdLst>
                    <a:gd fmla="*/ 297615 w 597921" name="connsiteX0"/>
                    <a:gd fmla="*/ 96957 h 598324" name="connsiteY0"/>
                    <a:gd fmla="*/ 323434 w 597921" name="connsiteX1"/>
                    <a:gd fmla="*/ 122740 h 598324" name="connsiteY1"/>
                    <a:gd fmla="*/ 323434 w 597921" name="connsiteX2"/>
                    <a:gd fmla="*/ 289852 h 598324" name="connsiteY2"/>
                    <a:gd fmla="*/ 462572 w 597921" name="connsiteX3"/>
                    <a:gd fmla="*/ 289852 h 598324" name="connsiteY3"/>
                    <a:gd fmla="*/ 487913 w 597921" name="connsiteX4"/>
                    <a:gd fmla="*/ 315157 h 598324" name="connsiteY4"/>
                    <a:gd fmla="*/ 462572 w 597921" name="connsiteX5"/>
                    <a:gd fmla="*/ 340463 h 598324" name="connsiteY5"/>
                    <a:gd fmla="*/ 297615 w 597921" name="connsiteX6"/>
                    <a:gd fmla="*/ 340463 h 598324" name="connsiteY6"/>
                    <a:gd fmla="*/ 272274 w 597921" name="connsiteX7"/>
                    <a:gd fmla="*/ 315157 h 598324" name="connsiteY7"/>
                    <a:gd fmla="*/ 272274 w 597921" name="connsiteX8"/>
                    <a:gd fmla="*/ 122740 h 598324" name="connsiteY8"/>
                    <a:gd fmla="*/ 297615 w 597921" name="connsiteX9"/>
                    <a:gd fmla="*/ 96957 h 598324" name="connsiteY9"/>
                    <a:gd fmla="*/ 298127 w 597921" name="connsiteX10"/>
                    <a:gd fmla="*/ 0 h 598324" name="connsiteY10"/>
                    <a:gd fmla="*/ 597921 w 597921" name="connsiteX11"/>
                    <a:gd fmla="*/ 299401 h 598324" name="connsiteY11"/>
                    <a:gd fmla="*/ 298127 w 597921" name="connsiteX12"/>
                    <a:gd fmla="*/ 598324 h 598324" name="connsiteY12"/>
                    <a:gd fmla="*/ 35150 w 597921" name="connsiteX13"/>
                    <a:gd fmla="*/ 442177 h 598324" name="connsiteY13"/>
                    <a:gd fmla="*/ 34194 w 597921" name="connsiteX14"/>
                    <a:gd fmla="*/ 432149 h 598324" name="connsiteY14"/>
                    <a:gd fmla="*/ 40410 w 597921" name="connsiteX15"/>
                    <a:gd fmla="*/ 424509 h 598324" name="connsiteY15"/>
                    <a:gd fmla="*/ 74836 w 597921" name="connsiteX16"/>
                    <a:gd fmla="*/ 407796 h 598324" name="connsiteY16"/>
                    <a:gd fmla="*/ 91571 w 597921" name="connsiteX17"/>
                    <a:gd fmla="*/ 413049 h 598324" name="connsiteY17"/>
                    <a:gd fmla="*/ 298127 w 597921" name="connsiteX18"/>
                    <a:gd fmla="*/ 534815 h 598324" name="connsiteY18"/>
                    <a:gd fmla="*/ 534328 w 597921" name="connsiteX19"/>
                    <a:gd fmla="*/ 299401 h 598324" name="connsiteY19"/>
                    <a:gd fmla="*/ 298127 w 597921" name="connsiteX20"/>
                    <a:gd fmla="*/ 63509 h 598324" name="connsiteY20"/>
                    <a:gd fmla="*/ 145123 w 597921" name="connsiteX21"/>
                    <a:gd fmla="*/ 120333 h 598324" name="connsiteY21"/>
                    <a:gd fmla="*/ 200587 w 597921" name="connsiteX22"/>
                    <a:gd fmla="*/ 142299 h 598324" name="connsiteY22"/>
                    <a:gd fmla="*/ 208237 w 597921" name="connsiteX23"/>
                    <a:gd fmla="*/ 152327 h 598324" name="connsiteY23"/>
                    <a:gd fmla="*/ 203456 w 597921" name="connsiteX24"/>
                    <a:gd fmla="*/ 164265 h 598324" name="connsiteY24"/>
                    <a:gd fmla="*/ 48060 w 597921" name="connsiteX25"/>
                    <a:gd fmla="*/ 285553 h 598324" name="connsiteY25"/>
                    <a:gd fmla="*/ 35150 w 597921" name="connsiteX26"/>
                    <a:gd fmla="*/ 287463 h 598324" name="connsiteY26"/>
                    <a:gd fmla="*/ 27500 w 597921" name="connsiteX27"/>
                    <a:gd fmla="*/ 277435 h 598324" name="connsiteY27"/>
                    <a:gd fmla="*/ 246 w 597921" name="connsiteX28"/>
                    <a:gd fmla="*/ 82132 h 598324" name="connsiteY28"/>
                    <a:gd fmla="*/ 4550 w 597921" name="connsiteX29"/>
                    <a:gd fmla="*/ 70194 h 598324" name="connsiteY29"/>
                    <a:gd fmla="*/ 17459 w 597921" name="connsiteX30"/>
                    <a:gd fmla="*/ 68762 h 598324" name="connsiteY30"/>
                    <a:gd fmla="*/ 80574 w 597921" name="connsiteX31"/>
                    <a:gd fmla="*/ 94070 h 598324" name="connsiteY31"/>
                    <a:gd fmla="*/ 298127 w 597921" name="connsiteX32"/>
                    <a:gd fmla="*/ 0 h 598324" name="connsiteY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b="b" l="l" r="r" t="t"/>
                  <a:pathLst>
                    <a:path h="598324" w="597921">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scene3d>
                    <a:camera prst="orthographicFront"/>
                    <a:lightRig dir="t" rig="threePt"/>
                  </a:scene3d>
                  <a:sp3d contourW="12700"/>
                </a:bodyPr>
                <a:lstStyle/>
                <a:p>
                  <a:pPr algn="ctr"/>
                  <a:endParaRPr/>
                </a:p>
              </p:txBody>
            </p:sp>
          </p:grpSp>
          <p:grpSp>
            <p:nvGrpSpPr>
              <p:cNvPr id="46" name="íşļîďè"/>
              <p:cNvGrpSpPr/>
              <p:nvPr/>
            </p:nvGrpSpPr>
            <p:grpSpPr>
              <a:xfrm>
                <a:off x="9863782" y="4201396"/>
                <a:ext cx="463934" cy="463934"/>
                <a:chOff x="3909160" y="2249137"/>
                <a:chExt cx="648072" cy="648072"/>
              </a:xfrm>
            </p:grpSpPr>
            <p:sp>
              <p:nvSpPr>
                <p:cNvPr id="47" name="iṣľiḑê"/>
                <p:cNvSpPr/>
                <p:nvPr/>
              </p:nvSpPr>
              <p:spPr>
                <a:xfrm>
                  <a:off x="3909160" y="2249137"/>
                  <a:ext cx="648072" cy="648072"/>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contourW="12700"/>
                </a:bodyPr>
                <a:lstStyle/>
                <a:p>
                  <a:pPr algn="ctr"/>
                  <a:endParaRPr/>
                </a:p>
              </p:txBody>
            </p:sp>
            <p:sp>
              <p:nvSpPr>
                <p:cNvPr id="48" name="iṣḷiḓê"/>
                <p:cNvSpPr/>
                <p:nvPr/>
              </p:nvSpPr>
              <p:spPr bwMode="auto">
                <a:xfrm>
                  <a:off x="4043050" y="2390028"/>
                  <a:ext cx="380293" cy="366291"/>
                </a:xfrm>
                <a:custGeom>
                  <a:gdLst>
                    <a:gd fmla="*/ 3413 w 6827" name="T0"/>
                    <a:gd fmla="*/ 0 h 5912" name="T1"/>
                    <a:gd fmla="*/ 0 w 6827" name="T2"/>
                    <a:gd fmla="*/ 5912 h 5912" name="T3"/>
                    <a:gd fmla="*/ 6827 w 6827" name="T4"/>
                    <a:gd fmla="*/ 5912 h 5912" name="T5"/>
                    <a:gd fmla="*/ 3413 w 6827" name="T6"/>
                    <a:gd fmla="*/ 0 h 5912" name="T7"/>
                    <a:gd fmla="*/ 3413 w 6827" name="T8"/>
                    <a:gd fmla="*/ 972 h 5912" name="T9"/>
                    <a:gd fmla="*/ 4489 w 6827" name="T10"/>
                    <a:gd fmla="*/ 2835 h 5912" name="T11"/>
                    <a:gd fmla="*/ 2338 w 6827" name="T12"/>
                    <a:gd fmla="*/ 2835 h 5912" name="T13"/>
                    <a:gd fmla="*/ 3413 w 6827" name="T14"/>
                    <a:gd fmla="*/ 972 h 5912" name="T15"/>
                    <a:gd fmla="*/ 842 w 6827" name="T16"/>
                    <a:gd fmla="*/ 5426 h 5912" name="T17"/>
                    <a:gd fmla="*/ 1917 w 6827" name="T18"/>
                    <a:gd fmla="*/ 3564 h 5912" name="T19"/>
                    <a:gd fmla="*/ 2993 w 6827" name="T20"/>
                    <a:gd fmla="*/ 5426 h 5912" name="T21"/>
                    <a:gd fmla="*/ 842 w 6827" name="T22"/>
                    <a:gd fmla="*/ 5426 h 5912" name="T23"/>
                    <a:gd fmla="*/ 2338 w 6827" name="T24"/>
                    <a:gd fmla="*/ 3321 h 5912" name="T25"/>
                    <a:gd fmla="*/ 4489 w 6827" name="T26"/>
                    <a:gd fmla="*/ 3321 h 5912" name="T27"/>
                    <a:gd fmla="*/ 3413 w 6827" name="T28"/>
                    <a:gd fmla="*/ 5183 h 5912" name="T29"/>
                    <a:gd fmla="*/ 2338 w 6827" name="T30"/>
                    <a:gd fmla="*/ 3321 h 5912" name="T31"/>
                    <a:gd fmla="*/ 4910 w 6827" name="T32"/>
                    <a:gd fmla="*/ 3564 h 5912" name="T33"/>
                    <a:gd fmla="*/ 5985 w 6827" name="T34"/>
                    <a:gd fmla="*/ 5426 h 5912" name="T35"/>
                    <a:gd fmla="*/ 3834 w 6827" name="T36"/>
                    <a:gd fmla="*/ 5426 h 5912" name="T37"/>
                    <a:gd fmla="*/ 4910 w 6827" name="T38"/>
                    <a:gd fmla="*/ 3564 h 591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5912" w="6826">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scene3d>
                    <a:camera prst="orthographicFront"/>
                    <a:lightRig dir="t" rig="threePt"/>
                  </a:scene3d>
                  <a:sp3d contourW="12700"/>
                </a:bodyPr>
                <a:lstStyle/>
                <a:p>
                  <a:pPr algn="ctr"/>
                  <a:endParaRPr/>
                </a:p>
              </p:txBody>
            </p:sp>
          </p:grpSp>
        </p:grpSp>
        <p:grpSp>
          <p:nvGrpSpPr>
            <p:cNvPr id="49" name="îSļiḓè"/>
            <p:cNvGrpSpPr/>
            <p:nvPr/>
          </p:nvGrpSpPr>
          <p:grpSpPr>
            <a:xfrm>
              <a:off x="5062236" y="3154840"/>
              <a:ext cx="2182287" cy="1489685"/>
              <a:chOff x="5021053" y="1897398"/>
              <a:chExt cx="2182287" cy="1489685"/>
            </a:xfrm>
          </p:grpSpPr>
          <p:sp>
            <p:nvSpPr>
              <p:cNvPr id="50" name="îśļîḓê"/>
              <p:cNvSpPr/>
              <p:nvPr/>
            </p:nvSpPr>
            <p:spPr>
              <a:xfrm>
                <a:off x="6023992" y="2068237"/>
                <a:ext cx="1008633" cy="1171254"/>
              </a:xfrm>
              <a:custGeom>
                <a:gdLst>
                  <a:gd fmla="*/ 0 w 1818526" name="connsiteX0"/>
                  <a:gd fmla="*/ 1140432 h 1171254" name="connsiteY0"/>
                  <a:gd fmla="*/ 883578 w 1818526" name="connsiteX1"/>
                  <a:gd fmla="*/ 0 h 1171254" name="connsiteY1"/>
                  <a:gd fmla="*/ 1818526 w 1818526" name="connsiteX2"/>
                  <a:gd fmla="*/ 1171254 h 1171254" name="connsiteY2"/>
                </a:gdLst>
                <a:cxnLst>
                  <a:cxn ang="0">
                    <a:pos x="connsiteX0" y="connsiteY0"/>
                  </a:cxn>
                  <a:cxn ang="0">
                    <a:pos x="connsiteX1" y="connsiteY1"/>
                  </a:cxn>
                  <a:cxn ang="0">
                    <a:pos x="connsiteX2" y="connsiteY2"/>
                  </a:cxn>
                </a:cxnLst>
                <a:rect b="b" l="l" r="r" t="t"/>
                <a:pathLst>
                  <a:path h="1171254" w="1818526">
                    <a:moveTo>
                      <a:pt x="0" y="1140432"/>
                    </a:moveTo>
                    <a:lnTo>
                      <a:pt x="883578" y="0"/>
                    </a:lnTo>
                    <a:lnTo>
                      <a:pt x="1818526" y="1171254"/>
                    </a:lnTo>
                  </a:path>
                </a:pathLst>
              </a:custGeom>
              <a:noFill/>
              <a:ln>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contourW="12700"/>
              </a:bodyPr>
              <a:lstStyle/>
              <a:p>
                <a:pPr algn="ctr"/>
                <a:endParaRPr/>
              </a:p>
            </p:txBody>
          </p:sp>
          <p:sp>
            <p:nvSpPr>
              <p:cNvPr id="51" name="ïslîďe"/>
              <p:cNvSpPr/>
              <p:nvPr/>
            </p:nvSpPr>
            <p:spPr>
              <a:xfrm>
                <a:off x="5159375" y="2068237"/>
                <a:ext cx="1008633" cy="1171254"/>
              </a:xfrm>
              <a:custGeom>
                <a:gdLst>
                  <a:gd fmla="*/ 0 w 1818526" name="connsiteX0"/>
                  <a:gd fmla="*/ 1140432 h 1171254" name="connsiteY0"/>
                  <a:gd fmla="*/ 883578 w 1818526" name="connsiteX1"/>
                  <a:gd fmla="*/ 0 h 1171254" name="connsiteY1"/>
                  <a:gd fmla="*/ 1818526 w 1818526" name="connsiteX2"/>
                  <a:gd fmla="*/ 1171254 h 1171254" name="connsiteY2"/>
                </a:gdLst>
                <a:cxnLst>
                  <a:cxn ang="0">
                    <a:pos x="connsiteX0" y="connsiteY0"/>
                  </a:cxn>
                  <a:cxn ang="0">
                    <a:pos x="connsiteX1" y="connsiteY1"/>
                  </a:cxn>
                  <a:cxn ang="0">
                    <a:pos x="connsiteX2" y="connsiteY2"/>
                  </a:cxn>
                </a:cxnLst>
                <a:rect b="b" l="l" r="r" t="t"/>
                <a:pathLst>
                  <a:path h="1171254" w="1818526">
                    <a:moveTo>
                      <a:pt x="0" y="1140432"/>
                    </a:moveTo>
                    <a:lnTo>
                      <a:pt x="883578" y="0"/>
                    </a:lnTo>
                    <a:lnTo>
                      <a:pt x="1818526" y="1171254"/>
                    </a:lnTo>
                  </a:path>
                </a:pathLst>
              </a:custGeom>
              <a:noFill/>
              <a:ln>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contourW="12700"/>
              </a:bodyPr>
              <a:lstStyle/>
              <a:p>
                <a:pPr algn="ctr"/>
                <a:endParaRPr/>
              </a:p>
            </p:txBody>
          </p:sp>
          <p:sp>
            <p:nvSpPr>
              <p:cNvPr id="77" name="íŝlïďè"/>
              <p:cNvSpPr/>
              <p:nvPr/>
            </p:nvSpPr>
            <p:spPr>
              <a:xfrm>
                <a:off x="5385546" y="1897398"/>
                <a:ext cx="1420908" cy="341678"/>
              </a:xfrm>
              <a:prstGeom prst="roundRect">
                <a:avLst>
                  <a:gd fmla="val 5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6800" lIns="90000" rIns="90000" tIns="46800" wrap="none">
                <a:noAutofit/>
                <a:scene3d>
                  <a:camera prst="orthographicFront"/>
                  <a:lightRig dir="t" rig="threePt"/>
                </a:scene3d>
                <a:sp3d contourW="12700"/>
              </a:bodyPr>
              <a:lstStyle/>
              <a:p>
                <a:pPr algn="ctr"/>
                <a:r>
                  <a:rPr altLang="en-US" lang="zh-CN" smtClean="0" sz="1400"/>
                  <a:t>关键词</a:t>
                </a:r>
              </a:p>
            </p:txBody>
          </p:sp>
          <p:grpSp>
            <p:nvGrpSpPr>
              <p:cNvPr id="78" name="îSḷíḓe"/>
              <p:cNvGrpSpPr/>
              <p:nvPr/>
            </p:nvGrpSpPr>
            <p:grpSpPr>
              <a:xfrm>
                <a:off x="5864033" y="2923149"/>
                <a:ext cx="463934" cy="463934"/>
                <a:chOff x="5675954" y="2249137"/>
                <a:chExt cx="648072" cy="648072"/>
              </a:xfrm>
            </p:grpSpPr>
            <p:sp>
              <p:nvSpPr>
                <p:cNvPr id="79" name="iṥḻïḓe"/>
                <p:cNvSpPr/>
                <p:nvPr/>
              </p:nvSpPr>
              <p:spPr>
                <a:xfrm>
                  <a:off x="5675954" y="2249137"/>
                  <a:ext cx="648072" cy="64807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contourW="12700"/>
                </a:bodyPr>
                <a:lstStyle/>
                <a:p>
                  <a:pPr algn="ctr"/>
                  <a:endParaRPr/>
                </a:p>
              </p:txBody>
            </p:sp>
            <p:sp>
              <p:nvSpPr>
                <p:cNvPr id="80" name="iṡḻíďe"/>
                <p:cNvSpPr/>
                <p:nvPr/>
              </p:nvSpPr>
              <p:spPr bwMode="auto">
                <a:xfrm>
                  <a:off x="5809844" y="2390028"/>
                  <a:ext cx="380293" cy="366291"/>
                </a:xfrm>
                <a:custGeom>
                  <a:gdLst>
                    <a:gd fmla="*/ 297615 w 597921" name="connsiteX0"/>
                    <a:gd fmla="*/ 96957 h 598324" name="connsiteY0"/>
                    <a:gd fmla="*/ 323434 w 597921" name="connsiteX1"/>
                    <a:gd fmla="*/ 122740 h 598324" name="connsiteY1"/>
                    <a:gd fmla="*/ 323434 w 597921" name="connsiteX2"/>
                    <a:gd fmla="*/ 289852 h 598324" name="connsiteY2"/>
                    <a:gd fmla="*/ 462572 w 597921" name="connsiteX3"/>
                    <a:gd fmla="*/ 289852 h 598324" name="connsiteY3"/>
                    <a:gd fmla="*/ 487913 w 597921" name="connsiteX4"/>
                    <a:gd fmla="*/ 315157 h 598324" name="connsiteY4"/>
                    <a:gd fmla="*/ 462572 w 597921" name="connsiteX5"/>
                    <a:gd fmla="*/ 340463 h 598324" name="connsiteY5"/>
                    <a:gd fmla="*/ 297615 w 597921" name="connsiteX6"/>
                    <a:gd fmla="*/ 340463 h 598324" name="connsiteY6"/>
                    <a:gd fmla="*/ 272274 w 597921" name="connsiteX7"/>
                    <a:gd fmla="*/ 315157 h 598324" name="connsiteY7"/>
                    <a:gd fmla="*/ 272274 w 597921" name="connsiteX8"/>
                    <a:gd fmla="*/ 122740 h 598324" name="connsiteY8"/>
                    <a:gd fmla="*/ 297615 w 597921" name="connsiteX9"/>
                    <a:gd fmla="*/ 96957 h 598324" name="connsiteY9"/>
                    <a:gd fmla="*/ 298127 w 597921" name="connsiteX10"/>
                    <a:gd fmla="*/ 0 h 598324" name="connsiteY10"/>
                    <a:gd fmla="*/ 597921 w 597921" name="connsiteX11"/>
                    <a:gd fmla="*/ 299401 h 598324" name="connsiteY11"/>
                    <a:gd fmla="*/ 298127 w 597921" name="connsiteX12"/>
                    <a:gd fmla="*/ 598324 h 598324" name="connsiteY12"/>
                    <a:gd fmla="*/ 35150 w 597921" name="connsiteX13"/>
                    <a:gd fmla="*/ 442177 h 598324" name="connsiteY13"/>
                    <a:gd fmla="*/ 34194 w 597921" name="connsiteX14"/>
                    <a:gd fmla="*/ 432149 h 598324" name="connsiteY14"/>
                    <a:gd fmla="*/ 40410 w 597921" name="connsiteX15"/>
                    <a:gd fmla="*/ 424509 h 598324" name="connsiteY15"/>
                    <a:gd fmla="*/ 74836 w 597921" name="connsiteX16"/>
                    <a:gd fmla="*/ 407796 h 598324" name="connsiteY16"/>
                    <a:gd fmla="*/ 91571 w 597921" name="connsiteX17"/>
                    <a:gd fmla="*/ 413049 h 598324" name="connsiteY17"/>
                    <a:gd fmla="*/ 298127 w 597921" name="connsiteX18"/>
                    <a:gd fmla="*/ 534815 h 598324" name="connsiteY18"/>
                    <a:gd fmla="*/ 534328 w 597921" name="connsiteX19"/>
                    <a:gd fmla="*/ 299401 h 598324" name="connsiteY19"/>
                    <a:gd fmla="*/ 298127 w 597921" name="connsiteX20"/>
                    <a:gd fmla="*/ 63509 h 598324" name="connsiteY20"/>
                    <a:gd fmla="*/ 145123 w 597921" name="connsiteX21"/>
                    <a:gd fmla="*/ 120333 h 598324" name="connsiteY21"/>
                    <a:gd fmla="*/ 200587 w 597921" name="connsiteX22"/>
                    <a:gd fmla="*/ 142299 h 598324" name="connsiteY22"/>
                    <a:gd fmla="*/ 208237 w 597921" name="connsiteX23"/>
                    <a:gd fmla="*/ 152327 h 598324" name="connsiteY23"/>
                    <a:gd fmla="*/ 203456 w 597921" name="connsiteX24"/>
                    <a:gd fmla="*/ 164265 h 598324" name="connsiteY24"/>
                    <a:gd fmla="*/ 48060 w 597921" name="connsiteX25"/>
                    <a:gd fmla="*/ 285553 h 598324" name="connsiteY25"/>
                    <a:gd fmla="*/ 35150 w 597921" name="connsiteX26"/>
                    <a:gd fmla="*/ 287463 h 598324" name="connsiteY26"/>
                    <a:gd fmla="*/ 27500 w 597921" name="connsiteX27"/>
                    <a:gd fmla="*/ 277435 h 598324" name="connsiteY27"/>
                    <a:gd fmla="*/ 246 w 597921" name="connsiteX28"/>
                    <a:gd fmla="*/ 82132 h 598324" name="connsiteY28"/>
                    <a:gd fmla="*/ 4550 w 597921" name="connsiteX29"/>
                    <a:gd fmla="*/ 70194 h 598324" name="connsiteY29"/>
                    <a:gd fmla="*/ 17459 w 597921" name="connsiteX30"/>
                    <a:gd fmla="*/ 68762 h 598324" name="connsiteY30"/>
                    <a:gd fmla="*/ 80574 w 597921" name="connsiteX31"/>
                    <a:gd fmla="*/ 94070 h 598324" name="connsiteY31"/>
                    <a:gd fmla="*/ 298127 w 597921" name="connsiteX32"/>
                    <a:gd fmla="*/ 0 h 598324" name="connsiteY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b="b" l="l" r="r" t="t"/>
                  <a:pathLst>
                    <a:path h="598324" w="597921">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scene3d>
                    <a:camera prst="orthographicFront"/>
                    <a:lightRig dir="t" rig="threePt"/>
                  </a:scene3d>
                  <a:sp3d contourW="12700"/>
                </a:bodyPr>
                <a:lstStyle/>
                <a:p>
                  <a:pPr algn="ctr"/>
                  <a:endParaRPr/>
                </a:p>
              </p:txBody>
            </p:sp>
          </p:grpSp>
          <p:grpSp>
            <p:nvGrpSpPr>
              <p:cNvPr id="81" name="ïṧlîḍe"/>
              <p:cNvGrpSpPr/>
              <p:nvPr/>
            </p:nvGrpSpPr>
            <p:grpSpPr>
              <a:xfrm>
                <a:off x="6739406" y="2923149"/>
                <a:ext cx="463934" cy="463934"/>
                <a:chOff x="3909160" y="2249137"/>
                <a:chExt cx="648072" cy="648072"/>
              </a:xfrm>
            </p:grpSpPr>
            <p:sp>
              <p:nvSpPr>
                <p:cNvPr id="82" name="ïśľíḑè"/>
                <p:cNvSpPr/>
                <p:nvPr/>
              </p:nvSpPr>
              <p:spPr>
                <a:xfrm>
                  <a:off x="3909160" y="2249137"/>
                  <a:ext cx="648072" cy="64807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contourW="12700"/>
                </a:bodyPr>
                <a:lstStyle/>
                <a:p>
                  <a:pPr algn="ctr"/>
                  <a:endParaRPr/>
                </a:p>
              </p:txBody>
            </p:sp>
            <p:sp>
              <p:nvSpPr>
                <p:cNvPr id="83" name="iṡḻïḋé"/>
                <p:cNvSpPr/>
                <p:nvPr/>
              </p:nvSpPr>
              <p:spPr bwMode="auto">
                <a:xfrm>
                  <a:off x="4043050" y="2390028"/>
                  <a:ext cx="380293" cy="366291"/>
                </a:xfrm>
                <a:custGeom>
                  <a:gdLst>
                    <a:gd fmla="*/ 3413 w 6827" name="T0"/>
                    <a:gd fmla="*/ 0 h 5912" name="T1"/>
                    <a:gd fmla="*/ 0 w 6827" name="T2"/>
                    <a:gd fmla="*/ 5912 h 5912" name="T3"/>
                    <a:gd fmla="*/ 6827 w 6827" name="T4"/>
                    <a:gd fmla="*/ 5912 h 5912" name="T5"/>
                    <a:gd fmla="*/ 3413 w 6827" name="T6"/>
                    <a:gd fmla="*/ 0 h 5912" name="T7"/>
                    <a:gd fmla="*/ 3413 w 6827" name="T8"/>
                    <a:gd fmla="*/ 972 h 5912" name="T9"/>
                    <a:gd fmla="*/ 4489 w 6827" name="T10"/>
                    <a:gd fmla="*/ 2835 h 5912" name="T11"/>
                    <a:gd fmla="*/ 2338 w 6827" name="T12"/>
                    <a:gd fmla="*/ 2835 h 5912" name="T13"/>
                    <a:gd fmla="*/ 3413 w 6827" name="T14"/>
                    <a:gd fmla="*/ 972 h 5912" name="T15"/>
                    <a:gd fmla="*/ 842 w 6827" name="T16"/>
                    <a:gd fmla="*/ 5426 h 5912" name="T17"/>
                    <a:gd fmla="*/ 1917 w 6827" name="T18"/>
                    <a:gd fmla="*/ 3564 h 5912" name="T19"/>
                    <a:gd fmla="*/ 2993 w 6827" name="T20"/>
                    <a:gd fmla="*/ 5426 h 5912" name="T21"/>
                    <a:gd fmla="*/ 842 w 6827" name="T22"/>
                    <a:gd fmla="*/ 5426 h 5912" name="T23"/>
                    <a:gd fmla="*/ 2338 w 6827" name="T24"/>
                    <a:gd fmla="*/ 3321 h 5912" name="T25"/>
                    <a:gd fmla="*/ 4489 w 6827" name="T26"/>
                    <a:gd fmla="*/ 3321 h 5912" name="T27"/>
                    <a:gd fmla="*/ 3413 w 6827" name="T28"/>
                    <a:gd fmla="*/ 5183 h 5912" name="T29"/>
                    <a:gd fmla="*/ 2338 w 6827" name="T30"/>
                    <a:gd fmla="*/ 3321 h 5912" name="T31"/>
                    <a:gd fmla="*/ 4910 w 6827" name="T32"/>
                    <a:gd fmla="*/ 3564 h 5912" name="T33"/>
                    <a:gd fmla="*/ 5985 w 6827" name="T34"/>
                    <a:gd fmla="*/ 5426 h 5912" name="T35"/>
                    <a:gd fmla="*/ 3834 w 6827" name="T36"/>
                    <a:gd fmla="*/ 5426 h 5912" name="T37"/>
                    <a:gd fmla="*/ 4910 w 6827" name="T38"/>
                    <a:gd fmla="*/ 3564 h 591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5912" w="6826">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scene3d>
                    <a:camera prst="orthographicFront"/>
                    <a:lightRig dir="t" rig="threePt"/>
                  </a:scene3d>
                  <a:sp3d contourW="12700"/>
                </a:bodyPr>
                <a:lstStyle/>
                <a:p>
                  <a:pPr algn="ctr"/>
                  <a:endParaRPr/>
                </a:p>
              </p:txBody>
            </p:sp>
          </p:grpSp>
          <p:grpSp>
            <p:nvGrpSpPr>
              <p:cNvPr id="84" name="isḷídè"/>
              <p:cNvGrpSpPr/>
              <p:nvPr/>
            </p:nvGrpSpPr>
            <p:grpSpPr>
              <a:xfrm>
                <a:off x="5021053" y="2923149"/>
                <a:ext cx="463934" cy="463934"/>
                <a:chOff x="4792557" y="2249137"/>
                <a:chExt cx="648072" cy="648072"/>
              </a:xfrm>
            </p:grpSpPr>
            <p:sp>
              <p:nvSpPr>
                <p:cNvPr id="85" name="ïšlïḍe"/>
                <p:cNvSpPr/>
                <p:nvPr/>
              </p:nvSpPr>
              <p:spPr>
                <a:xfrm>
                  <a:off x="4792557" y="2249137"/>
                  <a:ext cx="648072" cy="64807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contourW="12700"/>
                </a:bodyPr>
                <a:lstStyle/>
                <a:p>
                  <a:pPr algn="ctr"/>
                  <a:endParaRPr/>
                </a:p>
              </p:txBody>
            </p:sp>
            <p:sp>
              <p:nvSpPr>
                <p:cNvPr id="86" name="îṡľîḑé"/>
                <p:cNvSpPr/>
                <p:nvPr/>
              </p:nvSpPr>
              <p:spPr bwMode="auto">
                <a:xfrm>
                  <a:off x="4926447" y="2390028"/>
                  <a:ext cx="380293" cy="366291"/>
                </a:xfrm>
                <a:custGeom>
                  <a:gdLst>
                    <a:gd fmla="*/ 4096 w 6827" name="T0"/>
                    <a:gd fmla="*/ 4551 h 6827" name="T1"/>
                    <a:gd fmla="*/ 6258 w 6827" name="T2"/>
                    <a:gd fmla="*/ 4096 h 6827" name="T3"/>
                    <a:gd fmla="*/ 2348 w 6827" name="T4"/>
                    <a:gd fmla="*/ 4911 h 6827" name="T5"/>
                    <a:gd fmla="*/ 569 w 6827" name="T6"/>
                    <a:gd fmla="*/ 4551 h 6827" name="T7"/>
                    <a:gd fmla="*/ 569 w 6827" name="T8"/>
                    <a:gd fmla="*/ 3982 h 6827" name="T9"/>
                    <a:gd fmla="*/ 1707 w 6827" name="T10"/>
                    <a:gd fmla="*/ 2503 h 6827" name="T11"/>
                    <a:gd fmla="*/ 3868 w 6827" name="T12"/>
                    <a:gd fmla="*/ 2731 h 6827" name="T13"/>
                    <a:gd fmla="*/ 5827 w 6827" name="T14"/>
                    <a:gd fmla="*/ 2004 h 6827" name="T15"/>
                    <a:gd fmla="*/ 6258 w 6827" name="T16"/>
                    <a:gd fmla="*/ 1820 h 6827" name="T17"/>
                    <a:gd fmla="*/ 4779 w 6827" name="T18"/>
                    <a:gd fmla="*/ 0 h 6827" name="T19"/>
                    <a:gd fmla="*/ 2854 w 6827" name="T20"/>
                    <a:gd fmla="*/ 2381 h 6827" name="T21"/>
                    <a:gd fmla="*/ 1239 w 6827" name="T22"/>
                    <a:gd fmla="*/ 2257 h 6827" name="T23"/>
                    <a:gd fmla="*/ 569 w 6827" name="T24"/>
                    <a:gd fmla="*/ 2844 h 6827" name="T25"/>
                    <a:gd fmla="*/ 569 w 6827" name="T26"/>
                    <a:gd fmla="*/ 2276 h 6827" name="T27"/>
                    <a:gd fmla="*/ 569 w 6827" name="T28"/>
                    <a:gd fmla="*/ 1707 h 6827" name="T29"/>
                    <a:gd fmla="*/ 569 w 6827" name="T30"/>
                    <a:gd fmla="*/ 1138 h 6827" name="T31"/>
                    <a:gd fmla="*/ 569 w 6827" name="T32"/>
                    <a:gd fmla="*/ 569 h 6827" name="T33"/>
                    <a:gd fmla="*/ 341 w 6827" name="T34"/>
                    <a:gd fmla="*/ 0 h 6827" name="T35"/>
                    <a:gd fmla="*/ 114 w 6827" name="T36"/>
                    <a:gd fmla="*/ 569 h 6827" name="T37"/>
                    <a:gd fmla="*/ 114 w 6827" name="T38"/>
                    <a:gd fmla="*/ 1138 h 6827" name="T39"/>
                    <a:gd fmla="*/ 114 w 6827" name="T40"/>
                    <a:gd fmla="*/ 1707 h 6827" name="T41"/>
                    <a:gd fmla="*/ 114 w 6827" name="T42"/>
                    <a:gd fmla="*/ 2276 h 6827" name="T43"/>
                    <a:gd fmla="*/ 114 w 6827" name="T44"/>
                    <a:gd fmla="*/ 2844 h 6827" name="T45"/>
                    <a:gd fmla="*/ 114 w 6827" name="T46"/>
                    <a:gd fmla="*/ 3413 h 6827" name="T47"/>
                    <a:gd fmla="*/ 114 w 6827" name="T48"/>
                    <a:gd fmla="*/ 3982 h 6827" name="T49"/>
                    <a:gd fmla="*/ 114 w 6827" name="T50"/>
                    <a:gd fmla="*/ 4551 h 6827" name="T51"/>
                    <a:gd fmla="*/ 114 w 6827" name="T52"/>
                    <a:gd fmla="*/ 5120 h 6827" name="T53"/>
                    <a:gd fmla="*/ 114 w 6827" name="T54"/>
                    <a:gd fmla="*/ 5689 h 6827" name="T55"/>
                    <a:gd fmla="*/ 114 w 6827" name="T56"/>
                    <a:gd fmla="*/ 6258 h 6827" name="T57"/>
                    <a:gd fmla="*/ 683 w 6827" name="T58"/>
                    <a:gd fmla="*/ 6713 h 6827" name="T59"/>
                    <a:gd fmla="*/ 1252 w 6827" name="T60"/>
                    <a:gd fmla="*/ 6713 h 6827" name="T61"/>
                    <a:gd fmla="*/ 1820 w 6827" name="T62"/>
                    <a:gd fmla="*/ 6713 h 6827" name="T63"/>
                    <a:gd fmla="*/ 2389 w 6827" name="T64"/>
                    <a:gd fmla="*/ 6713 h 6827" name="T65"/>
                    <a:gd fmla="*/ 2958 w 6827" name="T66"/>
                    <a:gd fmla="*/ 6713 h 6827" name="T67"/>
                    <a:gd fmla="*/ 3527 w 6827" name="T68"/>
                    <a:gd fmla="*/ 6713 h 6827" name="T69"/>
                    <a:gd fmla="*/ 4096 w 6827" name="T70"/>
                    <a:gd fmla="*/ 6713 h 6827" name="T71"/>
                    <a:gd fmla="*/ 4665 w 6827" name="T72"/>
                    <a:gd fmla="*/ 6713 h 6827" name="T73"/>
                    <a:gd fmla="*/ 5234 w 6827" name="T74"/>
                    <a:gd fmla="*/ 6713 h 6827" name="T75"/>
                    <a:gd fmla="*/ 5803 w 6827" name="T76"/>
                    <a:gd fmla="*/ 6713 h 6827" name="T77"/>
                    <a:gd fmla="*/ 6371 w 6827" name="T78"/>
                    <a:gd fmla="*/ 6713 h 6827" name="T79"/>
                    <a:gd fmla="*/ 6827 w 6827" name="T80"/>
                    <a:gd fmla="*/ 6485 h 6827" name="T81"/>
                    <a:gd fmla="*/ 6371 w 6827" name="T82"/>
                    <a:gd fmla="*/ 6258 h 6827" name="T83"/>
                    <a:gd fmla="*/ 5803 w 6827" name="T84"/>
                    <a:gd fmla="*/ 6258 h 6827" name="T85"/>
                    <a:gd fmla="*/ 5234 w 6827" name="T86"/>
                    <a:gd fmla="*/ 6258 h 6827" name="T87"/>
                    <a:gd fmla="*/ 4665 w 6827" name="T88"/>
                    <a:gd fmla="*/ 6258 h 6827" name="T89"/>
                    <a:gd fmla="*/ 4096 w 6827" name="T90"/>
                    <a:gd fmla="*/ 6258 h 6827" name="T91"/>
                    <a:gd fmla="*/ 3527 w 6827" name="T92"/>
                    <a:gd fmla="*/ 6258 h 6827" name="T93"/>
                    <a:gd fmla="*/ 2958 w 6827" name="T94"/>
                    <a:gd fmla="*/ 6258 h 6827" name="T95"/>
                    <a:gd fmla="*/ 2389 w 6827" name="T96"/>
                    <a:gd fmla="*/ 6258 h 6827" name="T97"/>
                    <a:gd fmla="*/ 1820 w 6827" name="T98"/>
                    <a:gd fmla="*/ 6258 h 6827" name="T99"/>
                    <a:gd fmla="*/ 1252 w 6827" name="T100"/>
                    <a:gd fmla="*/ 6258 h 6827" name="T101"/>
                    <a:gd fmla="*/ 683 w 6827" name="T102"/>
                    <a:gd fmla="*/ 6258 h 6827"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6826" w="6826">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scene3d>
                    <a:camera prst="orthographicFront"/>
                    <a:lightRig dir="t" rig="threePt"/>
                  </a:scene3d>
                  <a:sp3d contourW="12700"/>
                </a:bodyPr>
                <a:lstStyle/>
                <a:p>
                  <a:pPr algn="ctr"/>
                  <a:endParaRPr/>
                </a:p>
              </p:txBody>
            </p:sp>
          </p:grpSp>
        </p:grpSp>
      </p:grpSp>
      <p:grpSp>
        <p:nvGrpSpPr>
          <p:cNvPr id="87" name="组合 86"/>
          <p:cNvGrpSpPr/>
          <p:nvPr/>
        </p:nvGrpSpPr>
        <p:grpSpPr>
          <a:xfrm>
            <a:off x="1568082" y="4136810"/>
            <a:ext cx="9052293" cy="1205282"/>
            <a:chOff x="1568082" y="4136810"/>
            <a:chExt cx="9052293" cy="1205282"/>
          </a:xfrm>
        </p:grpSpPr>
        <p:cxnSp>
          <p:nvCxnSpPr>
            <p:cNvPr id="88" name="直接连接符 87"/>
            <p:cNvCxnSpPr/>
            <p:nvPr/>
          </p:nvCxnSpPr>
          <p:spPr>
            <a:xfrm>
              <a:off x="1568082" y="4553767"/>
              <a:ext cx="8955056" cy="0"/>
            </a:xfrm>
            <a:prstGeom prst="line">
              <a:avLst/>
            </a:prstGeom>
            <a:ln cap="rnd" w="9525">
              <a:solidFill>
                <a:schemeClr val="bg1">
                  <a:lumMod val="85000"/>
                </a:schemeClr>
              </a:solidFill>
              <a:round/>
              <a:headEnd type="none"/>
              <a:tailEnd len="med" type="none" w="med"/>
            </a:ln>
          </p:spPr>
          <p:style>
            <a:lnRef idx="1">
              <a:schemeClr val="accent1"/>
            </a:lnRef>
            <a:fillRef idx="0">
              <a:schemeClr val="accent1"/>
            </a:fillRef>
            <a:effectRef idx="0">
              <a:schemeClr val="accent1"/>
            </a:effectRef>
            <a:fontRef idx="minor">
              <a:schemeClr val="tx1"/>
            </a:fontRef>
          </p:style>
        </p:cxnSp>
        <p:grpSp>
          <p:nvGrpSpPr>
            <p:cNvPr id="89" name="组合 88"/>
            <p:cNvGrpSpPr/>
            <p:nvPr/>
          </p:nvGrpSpPr>
          <p:grpSpPr>
            <a:xfrm>
              <a:off x="1595131" y="4136810"/>
              <a:ext cx="9025244" cy="1205282"/>
              <a:chOff x="1085273" y="2301502"/>
              <a:chExt cx="9025244" cy="1205282"/>
            </a:xfrm>
          </p:grpSpPr>
          <p:sp>
            <p:nvSpPr>
              <p:cNvPr id="90" name="文本框 89"/>
              <p:cNvSpPr txBox="1"/>
              <p:nvPr/>
            </p:nvSpPr>
            <p:spPr>
              <a:xfrm>
                <a:off x="1085274" y="2301502"/>
                <a:ext cx="4198104" cy="365760"/>
              </a:xfrm>
              <a:prstGeom prst="rect">
                <a:avLst/>
              </a:prstGeom>
              <a:noFill/>
            </p:spPr>
            <p:txBody>
              <a:bodyPr rtlCol="0" wrap="square">
                <a:spAutoFit/>
                <a:scene3d>
                  <a:camera prst="orthographicFront"/>
                  <a:lightRig dir="t" rig="threePt"/>
                </a:scene3d>
                <a:sp3d contourW="12700"/>
              </a:bodyPr>
              <a:lstStyle/>
              <a:p>
                <a:r>
                  <a:rPr altLang="en-US" b="1" lang="zh-CN" smtClean="0">
                    <a:solidFill>
                      <a:schemeClr val="tx1">
                        <a:lumMod val="75000"/>
                        <a:lumOff val="25000"/>
                      </a:schemeClr>
                    </a:solidFill>
                    <a:latin charset="0" panose="020b0502020202020204" pitchFamily="34" typeface="Century Gothic"/>
                  </a:rPr>
                  <a:t>标题文字添加此处</a:t>
                </a:r>
              </a:p>
            </p:txBody>
          </p:sp>
          <p:sp>
            <p:nvSpPr>
              <p:cNvPr id="91" name="文本框 90"/>
              <p:cNvSpPr txBox="1"/>
              <p:nvPr/>
            </p:nvSpPr>
            <p:spPr>
              <a:xfrm>
                <a:off x="1085273" y="2782930"/>
                <a:ext cx="9025244" cy="508406"/>
              </a:xfrm>
              <a:prstGeom prst="rect">
                <a:avLst/>
              </a:prstGeom>
              <a:noFill/>
            </p:spPr>
            <p:txBody>
              <a:bodyPr rtlCol="0" wrap="square">
                <a:spAutoFit/>
                <a:scene3d>
                  <a:camera prst="orthographicFront"/>
                  <a:lightRig dir="t" rig="threePt"/>
                </a:scene3d>
                <a:sp3d contourW="12700"/>
              </a:bodyPr>
              <a:lstStyle/>
              <a:p>
                <a:pPr algn="just">
                  <a:lnSpc>
                    <a:spcPct val="114000"/>
                  </a:lnSpc>
                </a:pPr>
                <a:r>
                  <a:rPr altLang="zh-CN" lang="en-US" sz="1200">
                    <a:solidFill>
                      <a:schemeClr val="tx1">
                        <a:lumMod val="50000"/>
                        <a:lumOff val="50000"/>
                      </a:schemeClr>
                    </a:solidFill>
                    <a:latin charset="0" panose="020b0502020202020204" pitchFamily="34" typeface="Century Gothic"/>
                    <a:ea typeface="+mj-ea"/>
                  </a:rPr>
                  <a:t>The user can demonstrate on a projector or computer, or print the presentation and make it into a film to be used in a wider fieldThe user can demonstrate on a projector or computer, or print the presentation and make it into a film to be used in a wider field</a:t>
                </a:r>
              </a:p>
            </p:txBody>
          </p:sp>
        </p:grpSp>
      </p:grpSp>
    </p:spTree>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87"/>
                                        </p:tgtEl>
                                        <p:attrNameLst>
                                          <p:attrName>style.visibility</p:attrName>
                                        </p:attrNameLst>
                                      </p:cBhvr>
                                      <p:to>
                                        <p:strVal val="visible"/>
                                      </p:to>
                                    </p:set>
                                    <p:animEffect filter="wipe(left)" transition="in">
                                      <p:cBhvr>
                                        <p:cTn dur="500" id="13"/>
                                        <p:tgtEl>
                                          <p:spTgt spid="8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îṣļïdê"/>
          <p:cNvSpPr/>
          <p:nvPr/>
        </p:nvSpPr>
        <p:spPr>
          <a:xfrm>
            <a:off x="1320800" y="2126592"/>
            <a:ext cx="1768750" cy="1768750"/>
          </a:xfrm>
          <a:prstGeom prst="flowChartConnector">
            <a:avLst/>
          </a:prstGeom>
          <a:blipFill>
            <a:blip r:embed="rId3"/>
            <a:stretch>
              <a:fillRect l="-25476" r="-25112"/>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îsliḑe"/>
          <p:cNvSpPr/>
          <p:nvPr/>
        </p:nvSpPr>
        <p:spPr>
          <a:xfrm flipH="1" flipV="1">
            <a:off x="3502117" y="2259303"/>
            <a:ext cx="0" cy="3579777"/>
          </a:xfrm>
          <a:prstGeom prst="line">
            <a:avLst/>
          </a:prstGeom>
          <a:ln cap="rnd" w="9525">
            <a:solidFill>
              <a:schemeClr val="bg1">
                <a:lumMod val="85000"/>
              </a:schemeClr>
            </a:solidFill>
            <a:prstDash val="sysDash"/>
            <a:round/>
          </a:ln>
        </p:spPr>
        <p:txBody>
          <a:bodyPr anchor="ctr"/>
          <a:lstStyle/>
          <a:p>
            <a:pPr algn="ctr"/>
            <a:endParaRPr/>
          </a:p>
        </p:txBody>
      </p:sp>
      <p:sp>
        <p:nvSpPr>
          <p:cNvPr id="6" name="îṣḷíḍé"/>
          <p:cNvSpPr/>
          <p:nvPr/>
        </p:nvSpPr>
        <p:spPr>
          <a:xfrm flipH="1" flipV="1">
            <a:off x="8689885" y="2203229"/>
            <a:ext cx="0" cy="3579777"/>
          </a:xfrm>
          <a:prstGeom prst="line">
            <a:avLst/>
          </a:prstGeom>
          <a:ln cap="rnd" w="9525">
            <a:solidFill>
              <a:schemeClr val="bg1">
                <a:lumMod val="85000"/>
              </a:schemeClr>
            </a:solidFill>
            <a:prstDash val="sysDash"/>
            <a:round/>
          </a:ln>
        </p:spPr>
        <p:txBody>
          <a:bodyPr anchor="ctr"/>
          <a:lstStyle/>
          <a:p>
            <a:pPr algn="ctr"/>
            <a:endParaRPr/>
          </a:p>
        </p:txBody>
      </p:sp>
      <p:sp>
        <p:nvSpPr>
          <p:cNvPr id="7" name="íŝḻiḍé"/>
          <p:cNvSpPr/>
          <p:nvPr/>
        </p:nvSpPr>
        <p:spPr>
          <a:xfrm flipH="1" flipV="1">
            <a:off x="6096001" y="2203229"/>
            <a:ext cx="0" cy="3579777"/>
          </a:xfrm>
          <a:prstGeom prst="line">
            <a:avLst/>
          </a:prstGeom>
          <a:ln cap="rnd" w="9525">
            <a:solidFill>
              <a:schemeClr val="bg1">
                <a:lumMod val="85000"/>
              </a:schemeClr>
            </a:solidFill>
            <a:prstDash val="sysDash"/>
            <a:round/>
          </a:ln>
        </p:spPr>
        <p:txBody>
          <a:bodyPr anchor="ctr"/>
          <a:lstStyle/>
          <a:p>
            <a:pPr algn="ctr"/>
            <a:endParaRPr/>
          </a:p>
        </p:txBody>
      </p:sp>
      <p:sp>
        <p:nvSpPr>
          <p:cNvPr id="9" name="íśḷidé"/>
          <p:cNvSpPr/>
          <p:nvPr/>
        </p:nvSpPr>
        <p:spPr>
          <a:xfrm>
            <a:off x="3914684" y="2126592"/>
            <a:ext cx="1768750" cy="1768750"/>
          </a:xfrm>
          <a:prstGeom prst="flowChartConnector">
            <a:avLst/>
          </a:prstGeom>
          <a:blipFill>
            <a:blip r:embed="rId4"/>
            <a:stretch>
              <a:fillRect l="-25476" r="-25112"/>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ï$ľiďè"/>
          <p:cNvSpPr/>
          <p:nvPr/>
        </p:nvSpPr>
        <p:spPr>
          <a:xfrm>
            <a:off x="6508568" y="2126592"/>
            <a:ext cx="1768750" cy="1768750"/>
          </a:xfrm>
          <a:prstGeom prst="flowChartConnector">
            <a:avLst/>
          </a:prstGeom>
          <a:blipFill>
            <a:blip r:embed="rId5"/>
            <a:stretch>
              <a:fillRect l="-25210" r="-24849"/>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îś1ïďê"/>
          <p:cNvSpPr/>
          <p:nvPr/>
        </p:nvSpPr>
        <p:spPr>
          <a:xfrm>
            <a:off x="9102450" y="2126592"/>
            <a:ext cx="1768750" cy="1768750"/>
          </a:xfrm>
          <a:prstGeom prst="flowChartConnector">
            <a:avLst/>
          </a:prstGeom>
          <a:blipFill>
            <a:blip r:embed="rId6"/>
            <a:stretch>
              <a:fillRect l="-25476" r="-25112"/>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3" name="组合 22"/>
          <p:cNvGrpSpPr/>
          <p:nvPr/>
        </p:nvGrpSpPr>
        <p:grpSpPr>
          <a:xfrm>
            <a:off x="1021690" y="4245856"/>
            <a:ext cx="2366970" cy="1272912"/>
            <a:chOff x="1541720" y="2349127"/>
            <a:chExt cx="2366970" cy="1272912"/>
          </a:xfrm>
        </p:grpSpPr>
        <p:sp>
          <p:nvSpPr>
            <p:cNvPr id="24" name="文本框 23"/>
            <p:cNvSpPr txBox="1"/>
            <p:nvPr/>
          </p:nvSpPr>
          <p:spPr>
            <a:xfrm>
              <a:off x="1658314" y="2349127"/>
              <a:ext cx="2133781" cy="365760"/>
            </a:xfrm>
            <a:prstGeom prst="rect">
              <a:avLst/>
            </a:prstGeom>
            <a:noFill/>
          </p:spPr>
          <p:txBody>
            <a:bodyPr rtlCol="0" wrap="square">
              <a:spAutoFit/>
              <a:scene3d>
                <a:camera prst="orthographicFront"/>
                <a:lightRig dir="t" rig="threePt"/>
              </a:scene3d>
              <a:sp3d contourW="12700"/>
            </a:bodyPr>
            <a:lstStyle/>
            <a:p>
              <a:pPr algn="ctr"/>
              <a:r>
                <a:rPr altLang="en-US" b="1" lang="zh-CN" smtClean="0">
                  <a:solidFill>
                    <a:schemeClr val="tx1">
                      <a:lumMod val="75000"/>
                      <a:lumOff val="25000"/>
                    </a:schemeClr>
                  </a:solidFill>
                  <a:latin charset="0" panose="020b0502020202020204" pitchFamily="34" typeface="Century Gothic"/>
                </a:rPr>
                <a:t>标题文字添加</a:t>
              </a:r>
            </a:p>
          </p:txBody>
        </p:sp>
        <p:sp>
          <p:nvSpPr>
            <p:cNvPr id="25" name="文本框 24"/>
            <p:cNvSpPr txBox="1"/>
            <p:nvPr/>
          </p:nvSpPr>
          <p:spPr>
            <a:xfrm>
              <a:off x="1541720" y="2687681"/>
              <a:ext cx="2366970" cy="925373"/>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zh-CN" lang="en-US" sz="1200">
                  <a:solidFill>
                    <a:schemeClr val="tx1">
                      <a:lumMod val="50000"/>
                      <a:lumOff val="50000"/>
                    </a:schemeClr>
                  </a:solidFill>
                  <a:latin charset="0" panose="020b0502020202020204" pitchFamily="34" typeface="Century Gothic"/>
                  <a:ea typeface="+mj-ea"/>
                </a:rPr>
                <a:t>The user can demonstrate on a projector or computer, or presentation and make it film to be used in a wider field</a:t>
              </a:r>
            </a:p>
          </p:txBody>
        </p:sp>
      </p:grpSp>
      <p:grpSp>
        <p:nvGrpSpPr>
          <p:cNvPr id="26" name="组合 25"/>
          <p:cNvGrpSpPr/>
          <p:nvPr/>
        </p:nvGrpSpPr>
        <p:grpSpPr>
          <a:xfrm>
            <a:off x="3615574" y="4245856"/>
            <a:ext cx="2366970" cy="1272912"/>
            <a:chOff x="1541720" y="2349127"/>
            <a:chExt cx="2366970" cy="1272912"/>
          </a:xfrm>
        </p:grpSpPr>
        <p:sp>
          <p:nvSpPr>
            <p:cNvPr id="27" name="文本框 26"/>
            <p:cNvSpPr txBox="1"/>
            <p:nvPr/>
          </p:nvSpPr>
          <p:spPr>
            <a:xfrm>
              <a:off x="1658315" y="2349127"/>
              <a:ext cx="2133781" cy="365760"/>
            </a:xfrm>
            <a:prstGeom prst="rect">
              <a:avLst/>
            </a:prstGeom>
            <a:noFill/>
          </p:spPr>
          <p:txBody>
            <a:bodyPr rtlCol="0" wrap="square">
              <a:spAutoFit/>
              <a:scene3d>
                <a:camera prst="orthographicFront"/>
                <a:lightRig dir="t" rig="threePt"/>
              </a:scene3d>
              <a:sp3d contourW="12700"/>
            </a:bodyPr>
            <a:lstStyle/>
            <a:p>
              <a:pPr algn="ctr"/>
              <a:r>
                <a:rPr altLang="en-US" b="1" lang="zh-CN" smtClean="0">
                  <a:solidFill>
                    <a:schemeClr val="tx1">
                      <a:lumMod val="75000"/>
                      <a:lumOff val="25000"/>
                    </a:schemeClr>
                  </a:solidFill>
                  <a:latin charset="0" panose="020b0502020202020204" pitchFamily="34" typeface="Century Gothic"/>
                </a:rPr>
                <a:t>标题文字添加</a:t>
              </a:r>
            </a:p>
          </p:txBody>
        </p:sp>
        <p:sp>
          <p:nvSpPr>
            <p:cNvPr id="28" name="文本框 27"/>
            <p:cNvSpPr txBox="1"/>
            <p:nvPr/>
          </p:nvSpPr>
          <p:spPr>
            <a:xfrm>
              <a:off x="1541720" y="2687681"/>
              <a:ext cx="2366970" cy="925373"/>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zh-CN" lang="en-US" sz="1200">
                  <a:solidFill>
                    <a:schemeClr val="tx1">
                      <a:lumMod val="50000"/>
                      <a:lumOff val="50000"/>
                    </a:schemeClr>
                  </a:solidFill>
                  <a:latin charset="0" panose="020b0502020202020204" pitchFamily="34" typeface="Century Gothic"/>
                  <a:ea typeface="+mj-ea"/>
                </a:rPr>
                <a:t>The user can demonstrate on a projector or computer, or presentation and make it film to be used in a wider field</a:t>
              </a:r>
            </a:p>
          </p:txBody>
        </p:sp>
      </p:grpSp>
      <p:grpSp>
        <p:nvGrpSpPr>
          <p:cNvPr id="29" name="组合 28"/>
          <p:cNvGrpSpPr/>
          <p:nvPr/>
        </p:nvGrpSpPr>
        <p:grpSpPr>
          <a:xfrm>
            <a:off x="6209458" y="4245856"/>
            <a:ext cx="2366970" cy="1272912"/>
            <a:chOff x="1541720" y="2349127"/>
            <a:chExt cx="2366970" cy="1272912"/>
          </a:xfrm>
        </p:grpSpPr>
        <p:sp>
          <p:nvSpPr>
            <p:cNvPr id="30" name="文本框 29"/>
            <p:cNvSpPr txBox="1"/>
            <p:nvPr/>
          </p:nvSpPr>
          <p:spPr>
            <a:xfrm>
              <a:off x="1658314" y="2349127"/>
              <a:ext cx="2133781" cy="365760"/>
            </a:xfrm>
            <a:prstGeom prst="rect">
              <a:avLst/>
            </a:prstGeom>
            <a:noFill/>
          </p:spPr>
          <p:txBody>
            <a:bodyPr rtlCol="0" wrap="square">
              <a:spAutoFit/>
              <a:scene3d>
                <a:camera prst="orthographicFront"/>
                <a:lightRig dir="t" rig="threePt"/>
              </a:scene3d>
              <a:sp3d contourW="12700"/>
            </a:bodyPr>
            <a:lstStyle/>
            <a:p>
              <a:pPr algn="ctr"/>
              <a:r>
                <a:rPr altLang="en-US" b="1" lang="zh-CN" smtClean="0">
                  <a:solidFill>
                    <a:schemeClr val="tx1">
                      <a:lumMod val="75000"/>
                      <a:lumOff val="25000"/>
                    </a:schemeClr>
                  </a:solidFill>
                  <a:latin charset="0" panose="020b0502020202020204" pitchFamily="34" typeface="Century Gothic"/>
                </a:rPr>
                <a:t>标题文字添加</a:t>
              </a:r>
            </a:p>
          </p:txBody>
        </p:sp>
        <p:sp>
          <p:nvSpPr>
            <p:cNvPr id="31" name="文本框 30"/>
            <p:cNvSpPr txBox="1"/>
            <p:nvPr/>
          </p:nvSpPr>
          <p:spPr>
            <a:xfrm>
              <a:off x="1541720" y="2687681"/>
              <a:ext cx="2366970" cy="925373"/>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zh-CN" lang="en-US" sz="1200">
                  <a:solidFill>
                    <a:schemeClr val="tx1">
                      <a:lumMod val="50000"/>
                      <a:lumOff val="50000"/>
                    </a:schemeClr>
                  </a:solidFill>
                  <a:latin charset="0" panose="020b0502020202020204" pitchFamily="34" typeface="Century Gothic"/>
                  <a:ea typeface="+mj-ea"/>
                </a:rPr>
                <a:t>The user can demonstrate on a projector or computer, or presentation and make it film to be used in a wider field</a:t>
              </a:r>
            </a:p>
          </p:txBody>
        </p:sp>
      </p:grpSp>
      <p:grpSp>
        <p:nvGrpSpPr>
          <p:cNvPr id="32" name="组合 31"/>
          <p:cNvGrpSpPr/>
          <p:nvPr/>
        </p:nvGrpSpPr>
        <p:grpSpPr>
          <a:xfrm>
            <a:off x="8803340" y="4245856"/>
            <a:ext cx="2366970" cy="1272912"/>
            <a:chOff x="1541720" y="2349127"/>
            <a:chExt cx="2366970" cy="1272912"/>
          </a:xfrm>
        </p:grpSpPr>
        <p:sp>
          <p:nvSpPr>
            <p:cNvPr id="33" name="文本框 32"/>
            <p:cNvSpPr txBox="1"/>
            <p:nvPr/>
          </p:nvSpPr>
          <p:spPr>
            <a:xfrm>
              <a:off x="1658314" y="2349127"/>
              <a:ext cx="2133781" cy="365760"/>
            </a:xfrm>
            <a:prstGeom prst="rect">
              <a:avLst/>
            </a:prstGeom>
            <a:noFill/>
          </p:spPr>
          <p:txBody>
            <a:bodyPr rtlCol="0" wrap="square">
              <a:spAutoFit/>
              <a:scene3d>
                <a:camera prst="orthographicFront"/>
                <a:lightRig dir="t" rig="threePt"/>
              </a:scene3d>
              <a:sp3d contourW="12700"/>
            </a:bodyPr>
            <a:lstStyle/>
            <a:p>
              <a:pPr algn="ctr"/>
              <a:r>
                <a:rPr altLang="en-US" b="1" lang="zh-CN" smtClean="0">
                  <a:solidFill>
                    <a:schemeClr val="tx1">
                      <a:lumMod val="75000"/>
                      <a:lumOff val="25000"/>
                    </a:schemeClr>
                  </a:solidFill>
                  <a:latin charset="0" panose="020b0502020202020204" pitchFamily="34" typeface="Century Gothic"/>
                </a:rPr>
                <a:t>标题文字添加</a:t>
              </a:r>
            </a:p>
          </p:txBody>
        </p:sp>
        <p:sp>
          <p:nvSpPr>
            <p:cNvPr id="34" name="文本框 33"/>
            <p:cNvSpPr txBox="1"/>
            <p:nvPr/>
          </p:nvSpPr>
          <p:spPr>
            <a:xfrm>
              <a:off x="1541720" y="2687681"/>
              <a:ext cx="2366970" cy="925373"/>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zh-CN" lang="en-US" sz="1200">
                  <a:solidFill>
                    <a:schemeClr val="tx1">
                      <a:lumMod val="50000"/>
                      <a:lumOff val="50000"/>
                    </a:schemeClr>
                  </a:solidFill>
                  <a:latin charset="0" panose="020b0502020202020204" pitchFamily="34" typeface="Century Gothic"/>
                  <a:ea typeface="+mj-ea"/>
                </a:rPr>
                <a:t>The user can demonstrate on a projector or computer, or presentation and make it film to be used in a wider field</a:t>
              </a:r>
            </a:p>
          </p:txBody>
        </p:sp>
      </p:grpSp>
      <p:pic>
        <p:nvPicPr>
          <p:cNvPr id="21" name="图片 20"/>
          <p:cNvPicPr>
            <a:picLocks noChangeAspect="1"/>
          </p:cNvPicPr>
          <p:nvPr/>
        </p:nvPicPr>
        <p:blipFill>
          <a:blip r:embed="rId7">
            <a:extLst>
              <a:ext uri="{28A0092B-C50C-407E-A947-70E740481C1C}">
                <a14:useLocalDpi val="0"/>
              </a:ext>
            </a:extLst>
          </a:blip>
          <a:stretch>
            <a:fillRect/>
          </a:stretch>
        </p:blipFill>
        <p:spPr>
          <a:xfrm rot="5400000">
            <a:off x="5947133" y="377262"/>
            <a:ext cx="297732" cy="457200"/>
          </a:xfrm>
          <a:prstGeom prst="rect">
            <a:avLst/>
          </a:prstGeom>
        </p:spPr>
      </p:pic>
      <p:sp>
        <p:nvSpPr>
          <p:cNvPr id="22" name="文本框 21"/>
          <p:cNvSpPr txBox="1"/>
          <p:nvPr/>
        </p:nvSpPr>
        <p:spPr>
          <a:xfrm>
            <a:off x="4937760" y="798129"/>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accent1"/>
                </a:solidFill>
                <a:latin charset="0" panose="020b0502020202020204" pitchFamily="34" typeface="Century Gothic"/>
              </a:rPr>
              <a:t>年度工作概述</a:t>
            </a:r>
          </a:p>
        </p:txBody>
      </p:sp>
      <p:sp>
        <p:nvSpPr>
          <p:cNvPr id="35" name="文本框 34"/>
          <p:cNvSpPr txBox="1"/>
          <p:nvPr/>
        </p:nvSpPr>
        <p:spPr>
          <a:xfrm>
            <a:off x="4115196" y="1264429"/>
            <a:ext cx="3961607" cy="243840"/>
          </a:xfrm>
          <a:prstGeom prst="rect">
            <a:avLst/>
          </a:prstGeom>
          <a:noFill/>
        </p:spPr>
        <p:txBody>
          <a:bodyPr rtlCol="0" wrap="square">
            <a:spAutoFit/>
            <a:scene3d>
              <a:camera prst="orthographicFront"/>
              <a:lightRig dir="t" rig="threePt"/>
            </a:scene3d>
            <a:sp3d contourW="12700"/>
          </a:bodyPr>
          <a:lstStyle/>
          <a:p>
            <a:pPr algn="ctr"/>
            <a:r>
              <a:rPr altLang="zh-CN" lang="en-US" smtClean="0" sz="1000">
                <a:solidFill>
                  <a:schemeClr val="bg1">
                    <a:lumMod val="65000"/>
                  </a:schemeClr>
                </a:solidFill>
                <a:latin charset="0" panose="020b0502020202020204" pitchFamily="34" typeface="Century Gothic"/>
              </a:rPr>
              <a:t>print the presentation and make it into a film a wider field</a:t>
            </a:r>
          </a:p>
        </p:txBody>
      </p:sp>
    </p:spTree>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9"/>
                                        </p:tgtEl>
                                        <p:attrNameLst>
                                          <p:attrName>style.visibility</p:attrName>
                                        </p:attrNameLst>
                                      </p:cBhvr>
                                      <p:to>
                                        <p:strVal val="visible"/>
                                      </p:to>
                                    </p:set>
                                    <p:anim calcmode="lin" valueType="num">
                                      <p:cBhvr>
                                        <p:cTn dur="500" fill="hold" id="12"/>
                                        <p:tgtEl>
                                          <p:spTgt spid="9"/>
                                        </p:tgtEl>
                                        <p:attrNameLst>
                                          <p:attrName>ppt_w</p:attrName>
                                        </p:attrNameLst>
                                      </p:cBhvr>
                                      <p:tavLst>
                                        <p:tav tm="0">
                                          <p:val>
                                            <p:fltVal val="0"/>
                                          </p:val>
                                        </p:tav>
                                        <p:tav tm="100000">
                                          <p:val>
                                            <p:strVal val="#ppt_w"/>
                                          </p:val>
                                        </p:tav>
                                      </p:tavLst>
                                    </p:anim>
                                    <p:anim calcmode="lin" valueType="num">
                                      <p:cBhvr>
                                        <p:cTn dur="500" fill="hold" id="13"/>
                                        <p:tgtEl>
                                          <p:spTgt spid="9"/>
                                        </p:tgtEl>
                                        <p:attrNameLst>
                                          <p:attrName>ppt_h</p:attrName>
                                        </p:attrNameLst>
                                      </p:cBhvr>
                                      <p:tavLst>
                                        <p:tav tm="0">
                                          <p:val>
                                            <p:fltVal val="0"/>
                                          </p:val>
                                        </p:tav>
                                        <p:tav tm="100000">
                                          <p:val>
                                            <p:strVal val="#ppt_h"/>
                                          </p:val>
                                        </p:tav>
                                      </p:tavLst>
                                    </p:anim>
                                    <p:animEffect filter="fade" transition="in">
                                      <p:cBhvr>
                                        <p:cTn dur="500" id="14"/>
                                        <p:tgtEl>
                                          <p:spTgt spid="9"/>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10"/>
                                        </p:tgtEl>
                                        <p:attrNameLst>
                                          <p:attrName>style.visibility</p:attrName>
                                        </p:attrNameLst>
                                      </p:cBhvr>
                                      <p:to>
                                        <p:strVal val="visible"/>
                                      </p:to>
                                    </p:set>
                                    <p:anim calcmode="lin" valueType="num">
                                      <p:cBhvr>
                                        <p:cTn dur="500" fill="hold" id="17"/>
                                        <p:tgtEl>
                                          <p:spTgt spid="10"/>
                                        </p:tgtEl>
                                        <p:attrNameLst>
                                          <p:attrName>ppt_w</p:attrName>
                                        </p:attrNameLst>
                                      </p:cBhvr>
                                      <p:tavLst>
                                        <p:tav tm="0">
                                          <p:val>
                                            <p:fltVal val="0"/>
                                          </p:val>
                                        </p:tav>
                                        <p:tav tm="100000">
                                          <p:val>
                                            <p:strVal val="#ppt_w"/>
                                          </p:val>
                                        </p:tav>
                                      </p:tavLst>
                                    </p:anim>
                                    <p:anim calcmode="lin" valueType="num">
                                      <p:cBhvr>
                                        <p:cTn dur="500" fill="hold" id="18"/>
                                        <p:tgtEl>
                                          <p:spTgt spid="10"/>
                                        </p:tgtEl>
                                        <p:attrNameLst>
                                          <p:attrName>ppt_h</p:attrName>
                                        </p:attrNameLst>
                                      </p:cBhvr>
                                      <p:tavLst>
                                        <p:tav tm="0">
                                          <p:val>
                                            <p:fltVal val="0"/>
                                          </p:val>
                                        </p:tav>
                                        <p:tav tm="100000">
                                          <p:val>
                                            <p:strVal val="#ppt_h"/>
                                          </p:val>
                                        </p:tav>
                                      </p:tavLst>
                                    </p:anim>
                                    <p:animEffect filter="fade" transition="in">
                                      <p:cBhvr>
                                        <p:cTn dur="500" id="19"/>
                                        <p:tgtEl>
                                          <p:spTgt spid="10"/>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11"/>
                                        </p:tgtEl>
                                        <p:attrNameLst>
                                          <p:attrName>style.visibility</p:attrName>
                                        </p:attrNameLst>
                                      </p:cBhvr>
                                      <p:to>
                                        <p:strVal val="visible"/>
                                      </p:to>
                                    </p:set>
                                    <p:anim calcmode="lin" valueType="num">
                                      <p:cBhvr>
                                        <p:cTn dur="500" fill="hold" id="22"/>
                                        <p:tgtEl>
                                          <p:spTgt spid="11"/>
                                        </p:tgtEl>
                                        <p:attrNameLst>
                                          <p:attrName>ppt_w</p:attrName>
                                        </p:attrNameLst>
                                      </p:cBhvr>
                                      <p:tavLst>
                                        <p:tav tm="0">
                                          <p:val>
                                            <p:fltVal val="0"/>
                                          </p:val>
                                        </p:tav>
                                        <p:tav tm="100000">
                                          <p:val>
                                            <p:strVal val="#ppt_w"/>
                                          </p:val>
                                        </p:tav>
                                      </p:tavLst>
                                    </p:anim>
                                    <p:anim calcmode="lin" valueType="num">
                                      <p:cBhvr>
                                        <p:cTn dur="500" fill="hold" id="23"/>
                                        <p:tgtEl>
                                          <p:spTgt spid="11"/>
                                        </p:tgtEl>
                                        <p:attrNameLst>
                                          <p:attrName>ppt_h</p:attrName>
                                        </p:attrNameLst>
                                      </p:cBhvr>
                                      <p:tavLst>
                                        <p:tav tm="0">
                                          <p:val>
                                            <p:fltVal val="0"/>
                                          </p:val>
                                        </p:tav>
                                        <p:tav tm="100000">
                                          <p:val>
                                            <p:strVal val="#ppt_h"/>
                                          </p:val>
                                        </p:tav>
                                      </p:tavLst>
                                    </p:anim>
                                    <p:animEffect filter="fade" transition="in">
                                      <p:cBhvr>
                                        <p:cTn dur="500" id="24"/>
                                        <p:tgtEl>
                                          <p:spTgt spid="11"/>
                                        </p:tgtEl>
                                      </p:cBhvr>
                                    </p:animEffect>
                                  </p:childTnLst>
                                </p:cTn>
                              </p:par>
                            </p:childTnLst>
                          </p:cTn>
                        </p:par>
                        <p:par>
                          <p:cTn fill="hold" id="25" nodeType="afterGroup">
                            <p:stCondLst>
                              <p:cond delay="500"/>
                            </p:stCondLst>
                            <p:childTnLst>
                              <p:par>
                                <p:cTn fill="hold" grpId="0" id="26" nodeType="afterEffect" presetClass="entr" presetID="22" presetSubtype="1">
                                  <p:stCondLst>
                                    <p:cond delay="0"/>
                                  </p:stCondLst>
                                  <p:childTnLst>
                                    <p:set>
                                      <p:cBhvr>
                                        <p:cTn dur="1" fill="hold" id="27">
                                          <p:stCondLst>
                                            <p:cond delay="0"/>
                                          </p:stCondLst>
                                        </p:cTn>
                                        <p:tgtEl>
                                          <p:spTgt spid="5"/>
                                        </p:tgtEl>
                                        <p:attrNameLst>
                                          <p:attrName>style.visibility</p:attrName>
                                        </p:attrNameLst>
                                      </p:cBhvr>
                                      <p:to>
                                        <p:strVal val="visible"/>
                                      </p:to>
                                    </p:set>
                                    <p:animEffect filter="wipe(up)" transition="in">
                                      <p:cBhvr>
                                        <p:cTn dur="500" id="28"/>
                                        <p:tgtEl>
                                          <p:spTgt spid="5"/>
                                        </p:tgtEl>
                                      </p:cBhvr>
                                    </p:animEffect>
                                  </p:childTnLst>
                                </p:cTn>
                              </p:par>
                              <p:par>
                                <p:cTn fill="hold" grpId="0" id="29" nodeType="withEffect" presetClass="entr" presetID="22" presetSubtype="1">
                                  <p:stCondLst>
                                    <p:cond delay="0"/>
                                  </p:stCondLst>
                                  <p:childTnLst>
                                    <p:set>
                                      <p:cBhvr>
                                        <p:cTn dur="1" fill="hold" id="30">
                                          <p:stCondLst>
                                            <p:cond delay="0"/>
                                          </p:stCondLst>
                                        </p:cTn>
                                        <p:tgtEl>
                                          <p:spTgt spid="7"/>
                                        </p:tgtEl>
                                        <p:attrNameLst>
                                          <p:attrName>style.visibility</p:attrName>
                                        </p:attrNameLst>
                                      </p:cBhvr>
                                      <p:to>
                                        <p:strVal val="visible"/>
                                      </p:to>
                                    </p:set>
                                    <p:animEffect filter="wipe(up)" transition="in">
                                      <p:cBhvr>
                                        <p:cTn dur="500" id="31"/>
                                        <p:tgtEl>
                                          <p:spTgt spid="7"/>
                                        </p:tgtEl>
                                      </p:cBhvr>
                                    </p:animEffect>
                                  </p:childTnLst>
                                </p:cTn>
                              </p:par>
                              <p:par>
                                <p:cTn fill="hold" grpId="0" id="32" nodeType="withEffect" presetClass="entr" presetID="22" presetSubtype="1">
                                  <p:stCondLst>
                                    <p:cond delay="0"/>
                                  </p:stCondLst>
                                  <p:childTnLst>
                                    <p:set>
                                      <p:cBhvr>
                                        <p:cTn dur="1" fill="hold" id="33">
                                          <p:stCondLst>
                                            <p:cond delay="0"/>
                                          </p:stCondLst>
                                        </p:cTn>
                                        <p:tgtEl>
                                          <p:spTgt spid="6"/>
                                        </p:tgtEl>
                                        <p:attrNameLst>
                                          <p:attrName>style.visibility</p:attrName>
                                        </p:attrNameLst>
                                      </p:cBhvr>
                                      <p:to>
                                        <p:strVal val="visible"/>
                                      </p:to>
                                    </p:set>
                                    <p:animEffect filter="wipe(up)" transition="in">
                                      <p:cBhvr>
                                        <p:cTn dur="500" id="34"/>
                                        <p:tgtEl>
                                          <p:spTgt spid="6"/>
                                        </p:tgtEl>
                                      </p:cBhvr>
                                    </p:animEffect>
                                  </p:childTnLst>
                                </p:cTn>
                              </p:par>
                            </p:childTnLst>
                          </p:cTn>
                        </p:par>
                        <p:par>
                          <p:cTn fill="hold" id="35" nodeType="afterGroup">
                            <p:stCondLst>
                              <p:cond delay="1000"/>
                            </p:stCondLst>
                            <p:childTnLst>
                              <p:par>
                                <p:cTn fill="hold" id="36" nodeType="afterEffect" presetClass="entr" presetID="42" presetSubtype="0">
                                  <p:stCondLst>
                                    <p:cond delay="0"/>
                                  </p:stCondLst>
                                  <p:childTnLst>
                                    <p:set>
                                      <p:cBhvr>
                                        <p:cTn dur="1" fill="hold" id="37">
                                          <p:stCondLst>
                                            <p:cond delay="0"/>
                                          </p:stCondLst>
                                        </p:cTn>
                                        <p:tgtEl>
                                          <p:spTgt spid="32"/>
                                        </p:tgtEl>
                                        <p:attrNameLst>
                                          <p:attrName>style.visibility</p:attrName>
                                        </p:attrNameLst>
                                      </p:cBhvr>
                                      <p:to>
                                        <p:strVal val="visible"/>
                                      </p:to>
                                    </p:set>
                                    <p:animEffect filter="fade" transition="in">
                                      <p:cBhvr>
                                        <p:cTn dur="1000" id="38"/>
                                        <p:tgtEl>
                                          <p:spTgt spid="32"/>
                                        </p:tgtEl>
                                      </p:cBhvr>
                                    </p:animEffect>
                                    <p:anim calcmode="lin" valueType="num">
                                      <p:cBhvr>
                                        <p:cTn dur="1000" fill="hold" id="39"/>
                                        <p:tgtEl>
                                          <p:spTgt spid="32"/>
                                        </p:tgtEl>
                                        <p:attrNameLst>
                                          <p:attrName>ppt_x</p:attrName>
                                        </p:attrNameLst>
                                      </p:cBhvr>
                                      <p:tavLst>
                                        <p:tav tm="0">
                                          <p:val>
                                            <p:strVal val="#ppt_x"/>
                                          </p:val>
                                        </p:tav>
                                        <p:tav tm="100000">
                                          <p:val>
                                            <p:strVal val="#ppt_x"/>
                                          </p:val>
                                        </p:tav>
                                      </p:tavLst>
                                    </p:anim>
                                    <p:anim calcmode="lin" valueType="num">
                                      <p:cBhvr>
                                        <p:cTn dur="1000" fill="hold" id="40"/>
                                        <p:tgtEl>
                                          <p:spTgt spid="32"/>
                                        </p:tgtEl>
                                        <p:attrNameLst>
                                          <p:attrName>ppt_y</p:attrName>
                                        </p:attrNameLst>
                                      </p:cBhvr>
                                      <p:tavLst>
                                        <p:tav tm="0">
                                          <p:val>
                                            <p:strVal val="#ppt_y+.1"/>
                                          </p:val>
                                        </p:tav>
                                        <p:tav tm="100000">
                                          <p:val>
                                            <p:strVal val="#ppt_y"/>
                                          </p:val>
                                        </p:tav>
                                      </p:tavLst>
                                    </p:anim>
                                  </p:childTnLst>
                                </p:cTn>
                              </p:par>
                              <p:par>
                                <p:cTn fill="hold" id="41" nodeType="withEffect" presetClass="entr" presetID="42" presetSubtype="0">
                                  <p:stCondLst>
                                    <p:cond delay="0"/>
                                  </p:stCondLst>
                                  <p:childTnLst>
                                    <p:set>
                                      <p:cBhvr>
                                        <p:cTn dur="1" fill="hold" id="42">
                                          <p:stCondLst>
                                            <p:cond delay="0"/>
                                          </p:stCondLst>
                                        </p:cTn>
                                        <p:tgtEl>
                                          <p:spTgt spid="29"/>
                                        </p:tgtEl>
                                        <p:attrNameLst>
                                          <p:attrName>style.visibility</p:attrName>
                                        </p:attrNameLst>
                                      </p:cBhvr>
                                      <p:to>
                                        <p:strVal val="visible"/>
                                      </p:to>
                                    </p:set>
                                    <p:animEffect filter="fade" transition="in">
                                      <p:cBhvr>
                                        <p:cTn dur="1000" id="43"/>
                                        <p:tgtEl>
                                          <p:spTgt spid="29"/>
                                        </p:tgtEl>
                                      </p:cBhvr>
                                    </p:animEffect>
                                    <p:anim calcmode="lin" valueType="num">
                                      <p:cBhvr>
                                        <p:cTn dur="1000" fill="hold" id="44"/>
                                        <p:tgtEl>
                                          <p:spTgt spid="29"/>
                                        </p:tgtEl>
                                        <p:attrNameLst>
                                          <p:attrName>ppt_x</p:attrName>
                                        </p:attrNameLst>
                                      </p:cBhvr>
                                      <p:tavLst>
                                        <p:tav tm="0">
                                          <p:val>
                                            <p:strVal val="#ppt_x"/>
                                          </p:val>
                                        </p:tav>
                                        <p:tav tm="100000">
                                          <p:val>
                                            <p:strVal val="#ppt_x"/>
                                          </p:val>
                                        </p:tav>
                                      </p:tavLst>
                                    </p:anim>
                                    <p:anim calcmode="lin" valueType="num">
                                      <p:cBhvr>
                                        <p:cTn dur="1000" fill="hold" id="45"/>
                                        <p:tgtEl>
                                          <p:spTgt spid="29"/>
                                        </p:tgtEl>
                                        <p:attrNameLst>
                                          <p:attrName>ppt_y</p:attrName>
                                        </p:attrNameLst>
                                      </p:cBhvr>
                                      <p:tavLst>
                                        <p:tav tm="0">
                                          <p:val>
                                            <p:strVal val="#ppt_y+.1"/>
                                          </p:val>
                                        </p:tav>
                                        <p:tav tm="100000">
                                          <p:val>
                                            <p:strVal val="#ppt_y"/>
                                          </p:val>
                                        </p:tav>
                                      </p:tavLst>
                                    </p:anim>
                                  </p:childTnLst>
                                </p:cTn>
                              </p:par>
                              <p:par>
                                <p:cTn fill="hold" id="46" nodeType="withEffect" presetClass="entr" presetID="42" presetSubtype="0">
                                  <p:stCondLst>
                                    <p:cond delay="0"/>
                                  </p:stCondLst>
                                  <p:childTnLst>
                                    <p:set>
                                      <p:cBhvr>
                                        <p:cTn dur="1" fill="hold" id="47">
                                          <p:stCondLst>
                                            <p:cond delay="0"/>
                                          </p:stCondLst>
                                        </p:cTn>
                                        <p:tgtEl>
                                          <p:spTgt spid="26"/>
                                        </p:tgtEl>
                                        <p:attrNameLst>
                                          <p:attrName>style.visibility</p:attrName>
                                        </p:attrNameLst>
                                      </p:cBhvr>
                                      <p:to>
                                        <p:strVal val="visible"/>
                                      </p:to>
                                    </p:set>
                                    <p:animEffect filter="fade" transition="in">
                                      <p:cBhvr>
                                        <p:cTn dur="1000" id="48"/>
                                        <p:tgtEl>
                                          <p:spTgt spid="26"/>
                                        </p:tgtEl>
                                      </p:cBhvr>
                                    </p:animEffect>
                                    <p:anim calcmode="lin" valueType="num">
                                      <p:cBhvr>
                                        <p:cTn dur="1000" fill="hold" id="49"/>
                                        <p:tgtEl>
                                          <p:spTgt spid="26"/>
                                        </p:tgtEl>
                                        <p:attrNameLst>
                                          <p:attrName>ppt_x</p:attrName>
                                        </p:attrNameLst>
                                      </p:cBhvr>
                                      <p:tavLst>
                                        <p:tav tm="0">
                                          <p:val>
                                            <p:strVal val="#ppt_x"/>
                                          </p:val>
                                        </p:tav>
                                        <p:tav tm="100000">
                                          <p:val>
                                            <p:strVal val="#ppt_x"/>
                                          </p:val>
                                        </p:tav>
                                      </p:tavLst>
                                    </p:anim>
                                    <p:anim calcmode="lin" valueType="num">
                                      <p:cBhvr>
                                        <p:cTn dur="1000" fill="hold" id="50"/>
                                        <p:tgtEl>
                                          <p:spTgt spid="26"/>
                                        </p:tgtEl>
                                        <p:attrNameLst>
                                          <p:attrName>ppt_y</p:attrName>
                                        </p:attrNameLst>
                                      </p:cBhvr>
                                      <p:tavLst>
                                        <p:tav tm="0">
                                          <p:val>
                                            <p:strVal val="#ppt_y+.1"/>
                                          </p:val>
                                        </p:tav>
                                        <p:tav tm="100000">
                                          <p:val>
                                            <p:strVal val="#ppt_y"/>
                                          </p:val>
                                        </p:tav>
                                      </p:tavLst>
                                    </p:anim>
                                  </p:childTnLst>
                                </p:cTn>
                              </p:par>
                              <p:par>
                                <p:cTn fill="hold" id="51" nodeType="withEffect" presetClass="entr" presetID="42" presetSubtype="0">
                                  <p:stCondLst>
                                    <p:cond delay="0"/>
                                  </p:stCondLst>
                                  <p:childTnLst>
                                    <p:set>
                                      <p:cBhvr>
                                        <p:cTn dur="1" fill="hold" id="52">
                                          <p:stCondLst>
                                            <p:cond delay="0"/>
                                          </p:stCondLst>
                                        </p:cTn>
                                        <p:tgtEl>
                                          <p:spTgt spid="23"/>
                                        </p:tgtEl>
                                        <p:attrNameLst>
                                          <p:attrName>style.visibility</p:attrName>
                                        </p:attrNameLst>
                                      </p:cBhvr>
                                      <p:to>
                                        <p:strVal val="visible"/>
                                      </p:to>
                                    </p:set>
                                    <p:animEffect filter="fade" transition="in">
                                      <p:cBhvr>
                                        <p:cTn dur="1000" id="53"/>
                                        <p:tgtEl>
                                          <p:spTgt spid="23"/>
                                        </p:tgtEl>
                                      </p:cBhvr>
                                    </p:animEffect>
                                    <p:anim calcmode="lin" valueType="num">
                                      <p:cBhvr>
                                        <p:cTn dur="1000" fill="hold" id="54"/>
                                        <p:tgtEl>
                                          <p:spTgt spid="23"/>
                                        </p:tgtEl>
                                        <p:attrNameLst>
                                          <p:attrName>ppt_x</p:attrName>
                                        </p:attrNameLst>
                                      </p:cBhvr>
                                      <p:tavLst>
                                        <p:tav tm="0">
                                          <p:val>
                                            <p:strVal val="#ppt_x"/>
                                          </p:val>
                                        </p:tav>
                                        <p:tav tm="100000">
                                          <p:val>
                                            <p:strVal val="#ppt_x"/>
                                          </p:val>
                                        </p:tav>
                                      </p:tavLst>
                                    </p:anim>
                                    <p:anim calcmode="lin" valueType="num">
                                      <p:cBhvr>
                                        <p:cTn dur="1000" fill="hold" id="55"/>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9"/>
      <p:bldP grpId="0" spid="10"/>
      <p:bldP grpId="0" spid="11"/>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83025aafa40f4bfbd058164a094f78f0f7361827" id="3" name="图片 2"/>
          <p:cNvPicPr>
            <a:picLocks noChangeAspect="1"/>
          </p:cNvPicPr>
          <p:nvPr/>
        </p:nvPicPr>
        <p:blipFill>
          <a:blip r:embed="rId3"/>
          <a:srcRect b="6597"/>
          <a:stretch>
            <a:fillRect/>
          </a:stretch>
        </p:blipFill>
        <p:spPr>
          <a:xfrm>
            <a:off x="353060" y="438785"/>
            <a:ext cx="11395710" cy="5949315"/>
          </a:xfrm>
          <a:prstGeom prst="rect">
            <a:avLst/>
          </a:prstGeom>
        </p:spPr>
      </p:pic>
      <p:sp>
        <p:nvSpPr>
          <p:cNvPr id="4" name="矩形 3"/>
          <p:cNvSpPr/>
          <p:nvPr/>
        </p:nvSpPr>
        <p:spPr>
          <a:xfrm>
            <a:off x="358140" y="429260"/>
            <a:ext cx="11390630" cy="5958840"/>
          </a:xfrm>
          <a:prstGeom prst="rect">
            <a:avLst/>
          </a:prstGeom>
          <a:solidFill>
            <a:schemeClr val="tx1">
              <a:lumMod val="65000"/>
              <a:lumOff val="3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2952750" y="2646598"/>
            <a:ext cx="1564804" cy="15648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i="1" lang="en-US" smtClean="0" sz="6000">
                <a:latin charset="0" panose="020b0502020202020204" pitchFamily="34" typeface="Century Gothic"/>
              </a:rPr>
              <a:t>02</a:t>
            </a:r>
          </a:p>
        </p:txBody>
      </p:sp>
      <p:sp>
        <p:nvSpPr>
          <p:cNvPr id="18" name="矩形 17"/>
          <p:cNvSpPr/>
          <p:nvPr/>
        </p:nvSpPr>
        <p:spPr>
          <a:xfrm>
            <a:off x="11430001" y="2646598"/>
            <a:ext cx="323850" cy="15648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i="1" lang="zh-CN" sz="6000">
              <a:latin charset="0" panose="020b0502020202020204" pitchFamily="34" typeface="Century Gothic"/>
            </a:endParaRPr>
          </a:p>
        </p:txBody>
      </p:sp>
      <p:sp>
        <p:nvSpPr>
          <p:cNvPr id="24" name="文本框 23"/>
          <p:cNvSpPr txBox="1"/>
          <p:nvPr/>
        </p:nvSpPr>
        <p:spPr>
          <a:xfrm>
            <a:off x="4955704" y="3799222"/>
            <a:ext cx="4823295" cy="411480"/>
          </a:xfrm>
          <a:prstGeom prst="rect">
            <a:avLst/>
          </a:prstGeom>
          <a:noFill/>
        </p:spPr>
        <p:txBody>
          <a:bodyPr rtlCol="0" wrap="square">
            <a:spAutoFit/>
            <a:scene3d>
              <a:camera prst="orthographicFront"/>
              <a:lightRig dir="t" rig="threePt"/>
            </a:scene3d>
            <a:sp3d contourW="12700"/>
          </a:bodyPr>
          <a:lstStyle/>
          <a:p>
            <a:r>
              <a:rPr altLang="zh-CN" lang="en-US" sz="1050">
                <a:solidFill>
                  <a:schemeClr val="bg1">
                    <a:lumMod val="85000"/>
                  </a:schemeClr>
                </a:solidFill>
                <a:latin charset="0" panose="020b0502020202020204" pitchFamily="34" typeface="Century Gothic"/>
              </a:rPr>
              <a:t>The user can demonstrate on a projector or computer, or print the presentation and make it into a film to be used in a wider</a:t>
            </a:r>
          </a:p>
        </p:txBody>
      </p:sp>
      <p:cxnSp>
        <p:nvCxnSpPr>
          <p:cNvPr id="29" name="直接连接符 28"/>
          <p:cNvCxnSpPr/>
          <p:nvPr/>
        </p:nvCxnSpPr>
        <p:spPr>
          <a:xfrm>
            <a:off x="5082705" y="3605835"/>
            <a:ext cx="70113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4955704" y="2704563"/>
            <a:ext cx="3230880" cy="701040"/>
          </a:xfrm>
          <a:prstGeom prst="rect">
            <a:avLst/>
          </a:prstGeom>
          <a:noFill/>
        </p:spPr>
        <p:txBody>
          <a:bodyPr rtlCol="0" wrap="none">
            <a:spAutoFit/>
            <a:scene3d>
              <a:camera prst="orthographicFront"/>
              <a:lightRig dir="t" rig="threeP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altLang="en-US" b="1" lang="zh-CN" sz="4000">
                <a:solidFill>
                  <a:schemeClr val="bg1"/>
                </a:solidFill>
              </a:rPr>
              <a:t>工作完成情况</a:t>
            </a:r>
          </a:p>
        </p:txBody>
      </p:sp>
    </p:spTree>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additive="base">
                                        <p:cTn dur="500" fill="hold" id="7"/>
                                        <p:tgtEl>
                                          <p:spTgt spid="17"/>
                                        </p:tgtEl>
                                        <p:attrNameLst>
                                          <p:attrName>ppt_x</p:attrName>
                                        </p:attrNameLst>
                                      </p:cBhvr>
                                      <p:tavLst>
                                        <p:tav tm="0">
                                          <p:val>
                                            <p:strVal val="1+#ppt_w/2"/>
                                          </p:val>
                                        </p:tav>
                                        <p:tav tm="100000">
                                          <p:val>
                                            <p:strVal val="#ppt_x"/>
                                          </p:val>
                                        </p:tav>
                                      </p:tavLst>
                                    </p:anim>
                                    <p:anim calcmode="lin" valueType="num">
                                      <p:cBhvr additive="base">
                                        <p:cTn dur="500" fill="hold" id="8"/>
                                        <p:tgtEl>
                                          <p:spTgt spid="17"/>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18"/>
                                        </p:tgtEl>
                                        <p:attrNameLst>
                                          <p:attrName>style.visibility</p:attrName>
                                        </p:attrNameLst>
                                      </p:cBhvr>
                                      <p:to>
                                        <p:strVal val="visible"/>
                                      </p:to>
                                    </p:set>
                                    <p:anim calcmode="lin" valueType="num">
                                      <p:cBhvr additive="base">
                                        <p:cTn dur="500" fill="hold" id="11"/>
                                        <p:tgtEl>
                                          <p:spTgt spid="18"/>
                                        </p:tgtEl>
                                        <p:attrNameLst>
                                          <p:attrName>ppt_x</p:attrName>
                                        </p:attrNameLst>
                                      </p:cBhvr>
                                      <p:tavLst>
                                        <p:tav tm="0">
                                          <p:val>
                                            <p:strVal val="1+#ppt_w/2"/>
                                          </p:val>
                                        </p:tav>
                                        <p:tav tm="100000">
                                          <p:val>
                                            <p:strVal val="#ppt_x"/>
                                          </p:val>
                                        </p:tav>
                                      </p:tavLst>
                                    </p:anim>
                                    <p:anim calcmode="lin" valueType="num">
                                      <p:cBhvr additive="base">
                                        <p:cTn dur="500" fill="hold" id="12"/>
                                        <p:tgtEl>
                                          <p:spTgt spid="18"/>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id="14" nodeType="afterEffect" presetClass="entr" presetID="12" presetSubtype="8">
                                  <p:stCondLst>
                                    <p:cond delay="0"/>
                                  </p:stCondLst>
                                  <p:childTnLst>
                                    <p:set>
                                      <p:cBhvr>
                                        <p:cTn dur="1" fill="hold" id="15">
                                          <p:stCondLst>
                                            <p:cond delay="0"/>
                                          </p:stCondLst>
                                        </p:cTn>
                                        <p:tgtEl>
                                          <p:spTgt spid="30">
                                            <p:txEl>
                                              <p:pRg end="0" st="0"/>
                                            </p:txEl>
                                          </p:spTgt>
                                        </p:tgtEl>
                                        <p:attrNameLst>
                                          <p:attrName>style.visibility</p:attrName>
                                        </p:attrNameLst>
                                      </p:cBhvr>
                                      <p:to>
                                        <p:strVal val="visible"/>
                                      </p:to>
                                    </p:set>
                                    <p:anim calcmode="lin" valueType="num">
                                      <p:cBhvr additive="base">
                                        <p:cTn dur="500" id="16"/>
                                        <p:tgtEl>
                                          <p:spTgt spid="30">
                                            <p:txEl>
                                              <p:pRg end="0" st="0"/>
                                            </p:txEl>
                                          </p:spTgt>
                                        </p:tgtEl>
                                        <p:attrNameLst>
                                          <p:attrName>ppt_x</p:attrName>
                                        </p:attrNameLst>
                                      </p:cBhvr>
                                      <p:tavLst>
                                        <p:tav tm="0">
                                          <p:val>
                                            <p:strVal val="#ppt_x-#ppt_w*1.125000"/>
                                          </p:val>
                                        </p:tav>
                                        <p:tav tm="100000">
                                          <p:val>
                                            <p:strVal val="#ppt_x"/>
                                          </p:val>
                                        </p:tav>
                                      </p:tavLst>
                                    </p:anim>
                                    <p:animEffect filter="wipe(right)" transition="in">
                                      <p:cBhvr>
                                        <p:cTn dur="500" id="17"/>
                                        <p:tgtEl>
                                          <p:spTgt spid="30">
                                            <p:txEl>
                                              <p:pRg end="0" st="0"/>
                                            </p:txEl>
                                          </p:spTgt>
                                        </p:tgtEl>
                                      </p:cBhvr>
                                    </p:animEffect>
                                  </p:childTnLst>
                                </p:cTn>
                              </p:par>
                            </p:childTnLst>
                          </p:cTn>
                        </p:par>
                        <p:par>
                          <p:cTn fill="hold" id="18" nodeType="afterGroup">
                            <p:stCondLst>
                              <p:cond delay="1000"/>
                            </p:stCondLst>
                            <p:childTnLst>
                              <p:par>
                                <p:cTn fill="hold" id="19" nodeType="afterEffect" presetClass="entr" presetID="22" presetSubtype="8">
                                  <p:stCondLst>
                                    <p:cond delay="0"/>
                                  </p:stCondLst>
                                  <p:childTnLst>
                                    <p:set>
                                      <p:cBhvr>
                                        <p:cTn dur="1" fill="hold" id="20">
                                          <p:stCondLst>
                                            <p:cond delay="0"/>
                                          </p:stCondLst>
                                        </p:cTn>
                                        <p:tgtEl>
                                          <p:spTgt spid="29"/>
                                        </p:tgtEl>
                                        <p:attrNameLst>
                                          <p:attrName>style.visibility</p:attrName>
                                        </p:attrNameLst>
                                      </p:cBhvr>
                                      <p:to>
                                        <p:strVal val="visible"/>
                                      </p:to>
                                    </p:set>
                                    <p:animEffect filter="wipe(left)" transition="in">
                                      <p:cBhvr>
                                        <p:cTn dur="500" id="21"/>
                                        <p:tgtEl>
                                          <p:spTgt spid="29"/>
                                        </p:tgtEl>
                                      </p:cBhvr>
                                    </p:animEffect>
                                  </p:childTnLst>
                                </p:cTn>
                              </p:par>
                            </p:childTnLst>
                          </p:cTn>
                        </p:par>
                        <p:par>
                          <p:cTn fill="hold" id="22" nodeType="afterGroup">
                            <p:stCondLst>
                              <p:cond delay="1500"/>
                            </p:stCondLst>
                            <p:childTnLst>
                              <p:par>
                                <p:cTn fill="hold" grpId="0" id="23" nodeType="afterEffect" presetClass="entr" presetID="14" presetSubtype="10">
                                  <p:stCondLst>
                                    <p:cond delay="0"/>
                                  </p:stCondLst>
                                  <p:childTnLst>
                                    <p:set>
                                      <p:cBhvr>
                                        <p:cTn dur="1" fill="hold" id="24">
                                          <p:stCondLst>
                                            <p:cond delay="0"/>
                                          </p:stCondLst>
                                        </p:cTn>
                                        <p:tgtEl>
                                          <p:spTgt spid="24"/>
                                        </p:tgtEl>
                                        <p:attrNameLst>
                                          <p:attrName>style.visibility</p:attrName>
                                        </p:attrNameLst>
                                      </p:cBhvr>
                                      <p:to>
                                        <p:strVal val="visible"/>
                                      </p:to>
                                    </p:set>
                                    <p:animEffect filter="randombar(horizontal)" transition="in">
                                      <p:cBhvr>
                                        <p:cTn dur="500" id="25"/>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24"/>
    </p:bldLst>
  </p:timing>
</p:sld>
</file>

<file path=ppt/tags/tag1.xml><?xml version="1.0" encoding="utf-8"?>
<p:tagLst xmlns:p="http://schemas.openxmlformats.org/presentationml/2006/main">
  <p:tag name="ISLIDE.DIAGRAM" val="6546929a-7cac-4b66-9020-3d009edf9477"/>
</p:tagLst>
</file>

<file path=ppt/tags/tag2.xml><?xml version="1.0" encoding="utf-8"?>
<p:tagLst xmlns:p="http://schemas.openxmlformats.org/presentationml/2006/main">
  <p:tag name="ISLIDE.DIAGRAM" val="aba05987-862f-426f-886b-31795f8cfb87"/>
</p:tagLst>
</file>

<file path=ppt/tags/tag3.xml><?xml version="1.0" encoding="utf-8"?>
<p:tagLst xmlns:p="http://schemas.openxmlformats.org/presentationml/2006/main">
  <p:tag name="ISLIDE.DIAGRAM" val="c0848a39-9a4f-489a-bce4-087412db6c12"/>
</p:tagLst>
</file>

<file path=ppt/tags/tag4.xml><?xml version="1.0" encoding="utf-8"?>
<p:tagLst xmlns:p="http://schemas.openxmlformats.org/presentationml/2006/main">
  <p:tag name="ISLIDE.DIAGRAM" val="c73c5dc9-c36e-4d33-9832-9851530ac367"/>
</p:tagLst>
</file>

<file path=ppt/tags/tag5.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284">
      <a:dk1>
        <a:srgbClr val="000000"/>
      </a:dk1>
      <a:lt1>
        <a:srgbClr val="FFFFFF"/>
      </a:lt1>
      <a:dk2>
        <a:srgbClr val="778495"/>
      </a:dk2>
      <a:lt2>
        <a:srgbClr val="F0F0F0"/>
      </a:lt2>
      <a:accent1>
        <a:srgbClr val="E53238"/>
      </a:accent1>
      <a:accent2>
        <a:srgbClr val="595959"/>
      </a:accent2>
      <a:accent3>
        <a:srgbClr val="E53238"/>
      </a:accent3>
      <a:accent4>
        <a:srgbClr val="595959"/>
      </a:accent4>
      <a:accent5>
        <a:srgbClr val="E53238"/>
      </a:accent5>
      <a:accent6>
        <a:srgbClr val="595959"/>
      </a:accent6>
      <a:hlink>
        <a:srgbClr val="E53238"/>
      </a:hlink>
      <a:folHlink>
        <a:srgbClr val="BFBFBF"/>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包图主题2</Template>
  <Company/>
  <PresentationFormat>宽屏</PresentationFormat>
  <Paragraphs>237</Paragraphs>
  <Slides>24</Slides>
  <Notes>24</Notes>
  <TotalTime>4</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24</vt:i4>
      </vt:variant>
    </vt:vector>
  </HeadingPairs>
  <TitlesOfParts>
    <vt:vector baseType="lpstr" size="35">
      <vt:lpstr>Arial</vt:lpstr>
      <vt:lpstr>微软雅黑</vt:lpstr>
      <vt:lpstr>Calibri Light</vt:lpstr>
      <vt:lpstr>Calibri</vt:lpstr>
      <vt:lpstr>等线 Light</vt:lpstr>
      <vt:lpstr>等线</vt:lpstr>
      <vt:lpstr>经典综艺体简</vt:lpstr>
      <vt:lpstr>Century Gothic</vt:lpstr>
      <vt:lpstr>EngraversGothic BT</vt:lpstr>
      <vt:lpstr>Impact</vt:lpstr>
      <vt:lpstr>烦烦烦方法</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2017-08-18T03:02:00Z</dcterms:created>
  <cp:lastModifiedBy>Administrator</cp:lastModifiedBy>
  <dcterms:modified xsi:type="dcterms:W3CDTF">2021-08-20T11:21:41Z</dcterms:modified>
  <cp:revision>77</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2052-10.1.0.6930</vt:lpwstr>
  </property>
</Properties>
</file>