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61" r:id="rId4"/>
    <p:sldId id="273" r:id="rId5"/>
    <p:sldId id="274" r:id="rId6"/>
    <p:sldId id="258" r:id="rId7"/>
    <p:sldId id="275" r:id="rId8"/>
    <p:sldId id="270" r:id="rId9"/>
    <p:sldId id="277" r:id="rId10"/>
    <p:sldId id="276" r:id="rId11"/>
    <p:sldId id="278" r:id="rId12"/>
    <p:sldId id="271" r:id="rId13"/>
    <p:sldId id="279" r:id="rId14"/>
    <p:sldId id="282" r:id="rId15"/>
    <p:sldId id="281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1" autoAdjust="0"/>
    <p:restoredTop sz="94660"/>
  </p:normalViewPr>
  <p:slideViewPr>
    <p:cSldViewPr snapToGrid="0">
      <p:cViewPr varScale="1">
        <p:scale>
          <a:sx n="88" d="100"/>
          <a:sy n="88" d="100"/>
        </p:scale>
        <p:origin x="2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tags/tag1.xml" Type="http://schemas.openxmlformats.org/officeDocument/2006/relationships/tags"/><Relationship Id="rId18" Target="presProps.xml" Type="http://schemas.openxmlformats.org/officeDocument/2006/relationships/presProps"/><Relationship Id="rId19" Target="viewProps.xml" Type="http://schemas.openxmlformats.org/officeDocument/2006/relationships/viewProps"/><Relationship Id="rId2" Target="slideMasters/slideMaster2.xml" Type="http://schemas.openxmlformats.org/officeDocument/2006/relationships/slideMaster"/><Relationship Id="rId20" Target="theme/theme1.xml" Type="http://schemas.openxmlformats.org/officeDocument/2006/relationships/theme"/><Relationship Id="rId21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A3C23-7834-4F97-AF67-7C68A55074FF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69A25-8DDF-4A21-AADB-1AB3924EB8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1241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7709" y="0"/>
            <a:ext cx="12247418" cy="6858000"/>
          </a:xfrm>
          <a:prstGeom prst="rect">
            <a:avLst/>
          </a:prstGeom>
        </p:spPr>
      </p:pic>
    </p:spTree>
    <p:extLst>
      <p:ext uri="{BB962C8B-B14F-4D97-AF65-F5344CB8AC3E}">
        <p14:creationId val="147406693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9404424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9171158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3395744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7150277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8919568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534829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9412543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5211267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6727447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8084387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79991134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6283281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635971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4651933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1267973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1444053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8444048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8501874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5394824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7756708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0239858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3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019A7F8-CC7E-43D5-B8C1-505F9DB778C7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F1E77ED-C31F-4ED1-9CA5-81DCE5194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1519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9602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emf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http://yoyoppt.yanj.cn/" TargetMode="External" Type="http://schemas.openxmlformats.org/officeDocument/2006/relationships/hyperlink"/><Relationship Id="rId3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em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5"/>
          <p:cNvSpPr/>
          <p:nvPr/>
        </p:nvSpPr>
        <p:spPr bwMode="auto">
          <a:xfrm flipH="1" rot="299516">
            <a:off x="6317620" y="604403"/>
            <a:ext cx="1816100" cy="1243013"/>
          </a:xfrm>
          <a:custGeom>
            <a:gdLst>
              <a:gd fmla="*/ 60 w 1144" name="T0"/>
              <a:gd fmla="*/ 0 h 783" name="T1"/>
              <a:gd fmla="*/ 353 w 1144" name="T2"/>
              <a:gd fmla="*/ 0 h 783" name="T3"/>
              <a:gd fmla="*/ 1144 w 1144" name="T4"/>
              <a:gd fmla="*/ 389 h 783" name="T5"/>
              <a:gd fmla="*/ 1144 w 1144" name="T6"/>
              <a:gd fmla="*/ 783 h 783" name="T7"/>
              <a:gd fmla="*/ 64 w 1144" name="T8"/>
              <a:gd fmla="*/ 783 h 783" name="T9"/>
              <a:gd fmla="*/ 0 w 1144" name="T10"/>
              <a:gd fmla="*/ 191 h 783" name="T11"/>
              <a:gd fmla="*/ 60 w 1144" name="T12"/>
              <a:gd fmla="*/ 0 h 78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783" w="1144">
                <a:moveTo>
                  <a:pt x="60" y="0"/>
                </a:moveTo>
                <a:lnTo>
                  <a:pt x="353" y="0"/>
                </a:lnTo>
                <a:lnTo>
                  <a:pt x="1144" y="389"/>
                </a:lnTo>
                <a:lnTo>
                  <a:pt x="1144" y="783"/>
                </a:lnTo>
                <a:lnTo>
                  <a:pt x="64" y="783"/>
                </a:lnTo>
                <a:lnTo>
                  <a:pt x="0" y="191"/>
                </a:lnTo>
                <a:lnTo>
                  <a:pt x="60" y="0"/>
                </a:lnTo>
                <a:close/>
              </a:path>
            </a:pathLst>
          </a:custGeom>
          <a:gradFill>
            <a:gsLst>
              <a:gs pos="0">
                <a:srgbClr val="FFCC99"/>
              </a:gs>
              <a:gs pos="81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0" name="Freeform 124"/>
          <p:cNvSpPr/>
          <p:nvPr/>
        </p:nvSpPr>
        <p:spPr bwMode="auto">
          <a:xfrm>
            <a:off x="7697882" y="797719"/>
            <a:ext cx="260350" cy="252413"/>
          </a:xfrm>
          <a:custGeom>
            <a:gdLst>
              <a:gd fmla="*/ 26 w 69" name="T0"/>
              <a:gd fmla="*/ 62 h 67" name="T1"/>
              <a:gd fmla="*/ 6 w 69" name="T2"/>
              <a:gd fmla="*/ 24 h 67" name="T3"/>
              <a:gd fmla="*/ 44 w 69" name="T4"/>
              <a:gd fmla="*/ 4 h 67" name="T5"/>
              <a:gd fmla="*/ 64 w 69" name="T6"/>
              <a:gd fmla="*/ 42 h 67" name="T7"/>
              <a:gd fmla="*/ 26 w 69" name="T8"/>
              <a:gd fmla="*/ 62 h 6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7" w="69">
                <a:moveTo>
                  <a:pt x="26" y="62"/>
                </a:moveTo>
                <a:cubicBezTo>
                  <a:pt x="9" y="57"/>
                  <a:pt x="0" y="40"/>
                  <a:pt x="6" y="24"/>
                </a:cubicBezTo>
                <a:cubicBezTo>
                  <a:pt x="11" y="8"/>
                  <a:pt x="28" y="0"/>
                  <a:pt x="44" y="4"/>
                </a:cubicBezTo>
                <a:cubicBezTo>
                  <a:pt x="60" y="10"/>
                  <a:pt x="69" y="27"/>
                  <a:pt x="64" y="42"/>
                </a:cubicBezTo>
                <a:cubicBezTo>
                  <a:pt x="59" y="58"/>
                  <a:pt x="41" y="67"/>
                  <a:pt x="26" y="62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98" name="组合 97"/>
          <p:cNvGrpSpPr/>
          <p:nvPr/>
        </p:nvGrpSpPr>
        <p:grpSpPr>
          <a:xfrm>
            <a:off x="4880165" y="1666154"/>
            <a:ext cx="1939924" cy="2241550"/>
            <a:chOff x="4880165" y="1666154"/>
            <a:chExt cx="1939924" cy="2241550"/>
          </a:xfrm>
        </p:grpSpPr>
        <p:grpSp>
          <p:nvGrpSpPr>
            <p:cNvPr id="68" name="组合 67"/>
            <p:cNvGrpSpPr/>
            <p:nvPr/>
          </p:nvGrpSpPr>
          <p:grpSpPr>
            <a:xfrm>
              <a:off x="5054790" y="2092036"/>
              <a:ext cx="611719" cy="1724027"/>
              <a:chOff x="5054790" y="2092036"/>
              <a:chExt cx="611719" cy="1724027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5054790" y="2092036"/>
                <a:ext cx="611719" cy="1510146"/>
              </a:xfrm>
              <a:prstGeom prst="rect">
                <a:avLst/>
              </a:prstGeom>
              <a:solidFill>
                <a:srgbClr val="A4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5054790" y="2305917"/>
                <a:ext cx="417224" cy="151014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4880165" y="1666154"/>
              <a:ext cx="1379537" cy="2241550"/>
            </a:xfrm>
            <a:custGeom>
              <a:gdLst>
                <a:gd fmla="*/ 15 w 150" name="T0"/>
                <a:gd fmla="*/ 242 h 242" name="T1"/>
                <a:gd fmla="*/ 116 w 150" name="T2"/>
                <a:gd fmla="*/ 242 h 242" name="T3"/>
                <a:gd fmla="*/ 150 w 150" name="T4"/>
                <a:gd fmla="*/ 218 h 242" name="T5"/>
                <a:gd fmla="*/ 150 w 150" name="T6"/>
                <a:gd fmla="*/ 121 h 242" name="T7"/>
                <a:gd fmla="*/ 150 w 150" name="T8"/>
                <a:gd fmla="*/ 29 h 242" name="T9"/>
                <a:gd fmla="*/ 138 w 150" name="T10"/>
                <a:gd fmla="*/ 7 h 242" name="T11"/>
                <a:gd fmla="*/ 116 w 150" name="T12"/>
                <a:gd fmla="*/ 0 h 242" name="T13"/>
                <a:gd fmla="*/ 0 w 150" name="T14"/>
                <a:gd fmla="*/ 0 h 242" name="T15"/>
                <a:gd fmla="*/ 1 w 150" name="T16"/>
                <a:gd fmla="*/ 1 h 242" name="T17"/>
                <a:gd fmla="*/ 15 w 150" name="T18"/>
                <a:gd fmla="*/ 27 h 242" name="T19"/>
                <a:gd fmla="*/ 15 w 150" name="T20"/>
                <a:gd fmla="*/ 242 h 242" name="T21"/>
                <a:gd fmla="*/ 81 w 150" name="T22"/>
                <a:gd fmla="*/ 189 h 242" name="T23"/>
                <a:gd fmla="*/ 27 w 150" name="T24"/>
                <a:gd fmla="*/ 189 h 242" name="T25"/>
                <a:gd fmla="*/ 27 w 150" name="T26"/>
                <a:gd fmla="*/ 53 h 242" name="T27"/>
                <a:gd fmla="*/ 81 w 150" name="T28"/>
                <a:gd fmla="*/ 53 h 242" name="T29"/>
                <a:gd fmla="*/ 81 w 150" name="T30"/>
                <a:gd fmla="*/ 189 h 24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41" w="150">
                  <a:moveTo>
                    <a:pt x="15" y="242"/>
                  </a:moveTo>
                  <a:cubicBezTo>
                    <a:pt x="116" y="242"/>
                    <a:pt x="116" y="242"/>
                    <a:pt x="116" y="242"/>
                  </a:cubicBezTo>
                  <a:cubicBezTo>
                    <a:pt x="135" y="242"/>
                    <a:pt x="146" y="234"/>
                    <a:pt x="150" y="218"/>
                  </a:cubicBezTo>
                  <a:cubicBezTo>
                    <a:pt x="150" y="184"/>
                    <a:pt x="150" y="152"/>
                    <a:pt x="150" y="121"/>
                  </a:cubicBezTo>
                  <a:cubicBezTo>
                    <a:pt x="150" y="90"/>
                    <a:pt x="150" y="59"/>
                    <a:pt x="150" y="29"/>
                  </a:cubicBezTo>
                  <a:cubicBezTo>
                    <a:pt x="148" y="19"/>
                    <a:pt x="144" y="11"/>
                    <a:pt x="138" y="7"/>
                  </a:cubicBezTo>
                  <a:cubicBezTo>
                    <a:pt x="133" y="3"/>
                    <a:pt x="125" y="0"/>
                    <a:pt x="1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8" y="6"/>
                    <a:pt x="13" y="15"/>
                    <a:pt x="15" y="27"/>
                  </a:cubicBezTo>
                  <a:lnTo>
                    <a:pt x="15" y="242"/>
                  </a:lnTo>
                  <a:close/>
                  <a:moveTo>
                    <a:pt x="81" y="189"/>
                  </a:moveTo>
                  <a:cubicBezTo>
                    <a:pt x="27" y="189"/>
                    <a:pt x="27" y="189"/>
                    <a:pt x="27" y="189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81" y="53"/>
                    <a:pt x="81" y="53"/>
                    <a:pt x="81" y="53"/>
                  </a:cubicBezTo>
                  <a:lnTo>
                    <a:pt x="81" y="1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6186677" y="1666154"/>
              <a:ext cx="633412" cy="2241550"/>
            </a:xfrm>
            <a:custGeom>
              <a:gdLst>
                <a:gd fmla="*/ 4 w 69" name="T0"/>
                <a:gd fmla="*/ 240 h 242" name="T1"/>
                <a:gd fmla="*/ 4 w 69" name="T2"/>
                <a:gd fmla="*/ 242 h 242" name="T3"/>
                <a:gd fmla="*/ 31 w 69" name="T4"/>
                <a:gd fmla="*/ 242 h 242" name="T5"/>
                <a:gd fmla="*/ 31 w 69" name="T6"/>
                <a:gd fmla="*/ 182 h 242" name="T7"/>
                <a:gd fmla="*/ 69 w 69" name="T8"/>
                <a:gd fmla="*/ 182 h 242" name="T9"/>
                <a:gd fmla="*/ 69 w 69" name="T10"/>
                <a:gd fmla="*/ 154 h 242" name="T11"/>
                <a:gd fmla="*/ 31 w 69" name="T12"/>
                <a:gd fmla="*/ 123 h 242" name="T13"/>
                <a:gd fmla="*/ 31 w 69" name="T14"/>
                <a:gd fmla="*/ 123 h 242" name="T15"/>
                <a:gd fmla="*/ 31 w 69" name="T16"/>
                <a:gd fmla="*/ 122 h 242" name="T17"/>
                <a:gd fmla="*/ 31 w 69" name="T18"/>
                <a:gd fmla="*/ 108 h 242" name="T19"/>
                <a:gd fmla="*/ 31 w 69" name="T20"/>
                <a:gd fmla="*/ 102 h 242" name="T21"/>
                <a:gd fmla="*/ 31 w 69" name="T22"/>
                <a:gd fmla="*/ 95 h 242" name="T23"/>
                <a:gd fmla="*/ 31 w 69" name="T24"/>
                <a:gd fmla="*/ 28 h 242" name="T25"/>
                <a:gd fmla="*/ 31 w 69" name="T26"/>
                <a:gd fmla="*/ 27 h 242" name="T27"/>
                <a:gd fmla="*/ 46 w 69" name="T28"/>
                <a:gd fmla="*/ 1 h 242" name="T29"/>
                <a:gd fmla="*/ 47 w 69" name="T30"/>
                <a:gd fmla="*/ 0 h 242" name="T31"/>
                <a:gd fmla="*/ 0 w 69" name="T32"/>
                <a:gd fmla="*/ 0 h 242" name="T33"/>
                <a:gd fmla="*/ 1 w 69" name="T34"/>
                <a:gd fmla="*/ 1 h 242" name="T35"/>
                <a:gd fmla="*/ 16 w 69" name="T36"/>
                <a:gd fmla="*/ 27 h 242" name="T37"/>
                <a:gd fmla="*/ 16 w 69" name="T38"/>
                <a:gd fmla="*/ 28 h 242" name="T39"/>
                <a:gd fmla="*/ 16 w 69" name="T40"/>
                <a:gd fmla="*/ 29 h 242" name="T41"/>
                <a:gd fmla="*/ 16 w 69" name="T42"/>
                <a:gd fmla="*/ 121 h 242" name="T43"/>
                <a:gd fmla="*/ 16 w 69" name="T44"/>
                <a:gd fmla="*/ 218 h 242" name="T45"/>
                <a:gd fmla="*/ 16 w 69" name="T46"/>
                <a:gd fmla="*/ 219 h 242" name="T47"/>
                <a:gd fmla="*/ 16 w 69" name="T48"/>
                <a:gd fmla="*/ 220 h 242" name="T49"/>
                <a:gd fmla="*/ 4 w 69" name="T50"/>
                <a:gd fmla="*/ 240 h 242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41" w="69">
                  <a:moveTo>
                    <a:pt x="4" y="240"/>
                  </a:moveTo>
                  <a:cubicBezTo>
                    <a:pt x="4" y="242"/>
                    <a:pt x="4" y="242"/>
                    <a:pt x="4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69" y="154"/>
                    <a:pt x="69" y="154"/>
                    <a:pt x="69" y="154"/>
                  </a:cubicBezTo>
                  <a:cubicBezTo>
                    <a:pt x="44" y="152"/>
                    <a:pt x="34" y="137"/>
                    <a:pt x="31" y="12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1" y="117"/>
                    <a:pt x="31" y="113"/>
                    <a:pt x="31" y="108"/>
                  </a:cubicBezTo>
                  <a:cubicBezTo>
                    <a:pt x="31" y="106"/>
                    <a:pt x="31" y="104"/>
                    <a:pt x="31" y="102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4" y="15"/>
                    <a:pt x="38" y="6"/>
                    <a:pt x="46" y="1"/>
                  </a:cubicBezTo>
                  <a:cubicBezTo>
                    <a:pt x="46" y="1"/>
                    <a:pt x="46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8" y="6"/>
                    <a:pt x="13" y="15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59"/>
                    <a:pt x="16" y="90"/>
                    <a:pt x="16" y="121"/>
                  </a:cubicBezTo>
                  <a:cubicBezTo>
                    <a:pt x="16" y="152"/>
                    <a:pt x="16" y="185"/>
                    <a:pt x="16" y="218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220"/>
                    <a:pt x="16" y="220"/>
                    <a:pt x="16" y="220"/>
                  </a:cubicBezTo>
                  <a:cubicBezTo>
                    <a:pt x="14" y="227"/>
                    <a:pt x="11" y="234"/>
                    <a:pt x="4" y="24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2" name="椭圆 41"/>
          <p:cNvSpPr/>
          <p:nvPr/>
        </p:nvSpPr>
        <p:spPr>
          <a:xfrm>
            <a:off x="453518" y="2646219"/>
            <a:ext cx="11466318" cy="3015106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83000">
                <a:schemeClr val="tx1">
                  <a:alpha val="0"/>
                </a:schemeClr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43" name="矩形 42"/>
          <p:cNvSpPr/>
          <p:nvPr/>
        </p:nvSpPr>
        <p:spPr>
          <a:xfrm>
            <a:off x="-97948" y="3310863"/>
            <a:ext cx="12507913" cy="167827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Freeform 24"/>
          <p:cNvSpPr/>
          <p:nvPr/>
        </p:nvSpPr>
        <p:spPr bwMode="auto">
          <a:xfrm>
            <a:off x="3187890" y="1666154"/>
            <a:ext cx="1765300" cy="2241550"/>
          </a:xfrm>
          <a:custGeom>
            <a:gdLst>
              <a:gd fmla="*/ 192 w 192" name="T0"/>
              <a:gd fmla="*/ 137 h 242" name="T1"/>
              <a:gd fmla="*/ 65 w 192" name="T2"/>
              <a:gd fmla="*/ 137 h 242" name="T3"/>
              <a:gd fmla="*/ 65 w 192" name="T4"/>
              <a:gd fmla="*/ 194 h 242" name="T5"/>
              <a:gd fmla="*/ 65 w 192" name="T6"/>
              <a:gd fmla="*/ 194 h 242" name="T7"/>
              <a:gd fmla="*/ 65 w 192" name="T8"/>
              <a:gd fmla="*/ 194 h 242" name="T9"/>
              <a:gd fmla="*/ 191 w 192" name="T10"/>
              <a:gd fmla="*/ 194 h 242" name="T11"/>
              <a:gd fmla="*/ 191 w 192" name="T12"/>
              <a:gd fmla="*/ 242 h 242" name="T13"/>
              <a:gd fmla="*/ 34 w 192" name="T14"/>
              <a:gd fmla="*/ 242 h 242" name="T15"/>
              <a:gd fmla="*/ 0 w 192" name="T16"/>
              <a:gd fmla="*/ 218 h 242" name="T17"/>
              <a:gd fmla="*/ 0 w 192" name="T18"/>
              <a:gd fmla="*/ 137 h 242" name="T19"/>
              <a:gd fmla="*/ 0 w 192" name="T20"/>
              <a:gd fmla="*/ 137 h 242" name="T21"/>
              <a:gd fmla="*/ 0 w 192" name="T22"/>
              <a:gd fmla="*/ 115 h 242" name="T23"/>
              <a:gd fmla="*/ 11 w 192" name="T24"/>
              <a:gd fmla="*/ 93 h 242" name="T25"/>
              <a:gd fmla="*/ 34 w 192" name="T26"/>
              <a:gd fmla="*/ 87 h 242" name="T27"/>
              <a:gd fmla="*/ 122 w 192" name="T28"/>
              <a:gd fmla="*/ 87 h 242" name="T29"/>
              <a:gd fmla="*/ 122 w 192" name="T30"/>
              <a:gd fmla="*/ 53 h 242" name="T31"/>
              <a:gd fmla="*/ 94 w 192" name="T32"/>
              <a:gd fmla="*/ 53 h 242" name="T33"/>
              <a:gd fmla="*/ 94 w 192" name="T34"/>
              <a:gd fmla="*/ 52 h 242" name="T35"/>
              <a:gd fmla="*/ 0 w 192" name="T36"/>
              <a:gd fmla="*/ 52 h 242" name="T37"/>
              <a:gd fmla="*/ 0 w 192" name="T38"/>
              <a:gd fmla="*/ 0 h 242" name="T39"/>
              <a:gd fmla="*/ 157 w 192" name="T40"/>
              <a:gd fmla="*/ 0 h 242" name="T41"/>
              <a:gd fmla="*/ 180 w 192" name="T42"/>
              <a:gd fmla="*/ 7 h 242" name="T43"/>
              <a:gd fmla="*/ 191 w 192" name="T44"/>
              <a:gd fmla="*/ 29 h 242" name="T45"/>
              <a:gd fmla="*/ 192 w 192" name="T46"/>
              <a:gd fmla="*/ 137 h 242" name="T47"/>
              <a:gd fmla="*/ 10000 w 10000" name="connsiteX0"/>
              <a:gd fmla="*/ 5661 h 10000" name="connsiteY0"/>
              <a:gd fmla="*/ 3385 w 10000" name="connsiteX1"/>
              <a:gd fmla="*/ 5661 h 10000" name="connsiteY1"/>
              <a:gd fmla="*/ 3385 w 10000" name="connsiteX2"/>
              <a:gd fmla="*/ 8017 h 10000" name="connsiteY2"/>
              <a:gd fmla="*/ 3385 w 10000" name="connsiteX3"/>
              <a:gd fmla="*/ 8017 h 10000" name="connsiteY3"/>
              <a:gd fmla="*/ 3385 w 10000" name="connsiteX4"/>
              <a:gd fmla="*/ 8017 h 10000" name="connsiteY4"/>
              <a:gd fmla="*/ 9948 w 10000" name="connsiteX5"/>
              <a:gd fmla="*/ 8017 h 10000" name="connsiteY5"/>
              <a:gd fmla="*/ 9948 w 10000" name="connsiteX6"/>
              <a:gd fmla="*/ 10000 h 10000" name="connsiteY6"/>
              <a:gd fmla="*/ 1771 w 10000" name="connsiteX7"/>
              <a:gd fmla="*/ 10000 h 10000" name="connsiteY7"/>
              <a:gd fmla="*/ 0 w 10000" name="connsiteX8"/>
              <a:gd fmla="*/ 9008 h 10000" name="connsiteY8"/>
              <a:gd fmla="*/ 0 w 10000" name="connsiteX9"/>
              <a:gd fmla="*/ 5661 h 10000" name="connsiteY9"/>
              <a:gd fmla="*/ 0 w 10000" name="connsiteX10"/>
              <a:gd fmla="*/ 5661 h 10000" name="connsiteY10"/>
              <a:gd fmla="*/ 0 w 10000" name="connsiteX11"/>
              <a:gd fmla="*/ 4752 h 10000" name="connsiteY11"/>
              <a:gd fmla="*/ 573 w 10000" name="connsiteX12"/>
              <a:gd fmla="*/ 3843 h 10000" name="connsiteY12"/>
              <a:gd fmla="*/ 1771 w 10000" name="connsiteX13"/>
              <a:gd fmla="*/ 3595 h 10000" name="connsiteY13"/>
              <a:gd fmla="*/ 6354 w 10000" name="connsiteX14"/>
              <a:gd fmla="*/ 3595 h 10000" name="connsiteY14"/>
              <a:gd fmla="*/ 6354 w 10000" name="connsiteX15"/>
              <a:gd fmla="*/ 2190 h 10000" name="connsiteY15"/>
              <a:gd fmla="*/ 0 w 10000" name="connsiteX16"/>
              <a:gd fmla="*/ 2149 h 10000" name="connsiteY16"/>
              <a:gd fmla="*/ 0 w 10000" name="connsiteX17"/>
              <a:gd fmla="*/ 0 h 10000" name="connsiteY17"/>
              <a:gd fmla="*/ 8177 w 10000" name="connsiteX18"/>
              <a:gd fmla="*/ 0 h 10000" name="connsiteY18"/>
              <a:gd fmla="*/ 9375 w 10000" name="connsiteX19"/>
              <a:gd fmla="*/ 289 h 10000" name="connsiteY19"/>
              <a:gd fmla="*/ 9948 w 10000" name="connsiteX20"/>
              <a:gd fmla="*/ 1198 h 10000" name="connsiteY20"/>
              <a:gd fmla="*/ 10000 w 10000" name="connsiteX21"/>
              <a:gd fmla="*/ 5661 h 10000" name="connsiteY21"/>
              <a:gd fmla="*/ 10000 w 10000" name="connsiteX22"/>
              <a:gd fmla="*/ 5661 h 10000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10000" w="10000">
                <a:moveTo>
                  <a:pt x="10000" y="5661"/>
                </a:moveTo>
                <a:lnTo>
                  <a:pt x="3385" y="5661"/>
                </a:lnTo>
                <a:lnTo>
                  <a:pt x="3385" y="8017"/>
                </a:lnTo>
                <a:lnTo>
                  <a:pt x="3385" y="8017"/>
                </a:lnTo>
                <a:lnTo>
                  <a:pt x="3385" y="8017"/>
                </a:lnTo>
                <a:lnTo>
                  <a:pt x="9948" y="8017"/>
                </a:lnTo>
                <a:lnTo>
                  <a:pt x="9948" y="10000"/>
                </a:lnTo>
                <a:lnTo>
                  <a:pt x="1771" y="10000"/>
                </a:lnTo>
                <a:cubicBezTo>
                  <a:pt x="781" y="10000"/>
                  <a:pt x="156" y="9669"/>
                  <a:pt x="0" y="9008"/>
                </a:cubicBezTo>
                <a:lnTo>
                  <a:pt x="0" y="5661"/>
                </a:lnTo>
                <a:lnTo>
                  <a:pt x="0" y="5661"/>
                </a:lnTo>
                <a:lnTo>
                  <a:pt x="0" y="4752"/>
                </a:lnTo>
                <a:cubicBezTo>
                  <a:pt x="104" y="4339"/>
                  <a:pt x="313" y="4050"/>
                  <a:pt x="573" y="3843"/>
                </a:cubicBezTo>
                <a:cubicBezTo>
                  <a:pt x="885" y="3678"/>
                  <a:pt x="1302" y="3595"/>
                  <a:pt x="1771" y="3595"/>
                </a:cubicBezTo>
                <a:lnTo>
                  <a:pt x="6354" y="3595"/>
                </a:lnTo>
                <a:lnTo>
                  <a:pt x="6354" y="2190"/>
                </a:lnTo>
                <a:lnTo>
                  <a:pt x="0" y="2149"/>
                </a:lnTo>
                <a:lnTo>
                  <a:pt x="0" y="0"/>
                </a:lnTo>
                <a:lnTo>
                  <a:pt x="8177" y="0"/>
                </a:lnTo>
                <a:cubicBezTo>
                  <a:pt x="8646" y="0"/>
                  <a:pt x="9063" y="124"/>
                  <a:pt x="9375" y="289"/>
                </a:cubicBezTo>
                <a:cubicBezTo>
                  <a:pt x="9635" y="455"/>
                  <a:pt x="9844" y="785"/>
                  <a:pt x="9948" y="1198"/>
                </a:cubicBezTo>
                <a:cubicBezTo>
                  <a:pt x="9965" y="2686"/>
                  <a:pt x="9983" y="4173"/>
                  <a:pt x="10000" y="56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Freeform 25"/>
          <p:cNvSpPr/>
          <p:nvPr/>
        </p:nvSpPr>
        <p:spPr bwMode="auto">
          <a:xfrm>
            <a:off x="6545452" y="1666154"/>
            <a:ext cx="1765300" cy="2260600"/>
          </a:xfrm>
          <a:custGeom>
            <a:gdLst>
              <a:gd fmla="*/ 0 w 192" name="T0"/>
              <a:gd fmla="*/ 190 h 244" name="T1"/>
              <a:gd fmla="*/ 123 w 192" name="T2"/>
              <a:gd fmla="*/ 190 h 244" name="T3"/>
              <a:gd fmla="*/ 123 w 192" name="T4"/>
              <a:gd fmla="*/ 146 h 244" name="T5"/>
              <a:gd fmla="*/ 34 w 192" name="T6"/>
              <a:gd fmla="*/ 146 h 244" name="T7"/>
              <a:gd fmla="*/ 0 w 192" name="T8"/>
              <a:gd fmla="*/ 122 h 244" name="T9"/>
              <a:gd fmla="*/ 0 w 192" name="T10"/>
              <a:gd fmla="*/ 109 h 244" name="T11"/>
              <a:gd fmla="*/ 0 w 192" name="T12"/>
              <a:gd fmla="*/ 95 h 244" name="T13"/>
              <a:gd fmla="*/ 0 w 192" name="T14"/>
              <a:gd fmla="*/ 95 h 244" name="T15"/>
              <a:gd fmla="*/ 0 w 192" name="T16"/>
              <a:gd fmla="*/ 29 h 244" name="T17"/>
              <a:gd fmla="*/ 11 w 192" name="T18"/>
              <a:gd fmla="*/ 7 h 244" name="T19"/>
              <a:gd fmla="*/ 34 w 192" name="T20"/>
              <a:gd fmla="*/ 0 h 244" name="T21"/>
              <a:gd fmla="*/ 192 w 192" name="T22"/>
              <a:gd fmla="*/ 0 h 244" name="T23"/>
              <a:gd fmla="*/ 192 w 192" name="T24"/>
              <a:gd fmla="*/ 27 h 244" name="T25"/>
              <a:gd fmla="*/ 192 w 192" name="T26"/>
              <a:gd fmla="*/ 29 h 244" name="T27"/>
              <a:gd fmla="*/ 192 w 192" name="T28"/>
              <a:gd fmla="*/ 40 h 244" name="T29"/>
              <a:gd fmla="*/ 192 w 192" name="T30"/>
              <a:gd fmla="*/ 53 h 244" name="T31"/>
              <a:gd fmla="*/ 69 w 192" name="T32"/>
              <a:gd fmla="*/ 53 h 244" name="T33"/>
              <a:gd fmla="*/ 69 w 192" name="T34"/>
              <a:gd fmla="*/ 95 h 244" name="T35"/>
              <a:gd fmla="*/ 158 w 192" name="T36"/>
              <a:gd fmla="*/ 95 h 244" name="T37"/>
              <a:gd fmla="*/ 180 w 192" name="T38"/>
              <a:gd fmla="*/ 102 h 244" name="T39"/>
              <a:gd fmla="*/ 192 w 192" name="T40"/>
              <a:gd fmla="*/ 123 h 244" name="T41"/>
              <a:gd fmla="*/ 192 w 192" name="T42"/>
              <a:gd fmla="*/ 125 h 244" name="T43"/>
              <a:gd fmla="*/ 192 w 192" name="T44"/>
              <a:gd fmla="*/ 127 h 244" name="T45"/>
              <a:gd fmla="*/ 192 w 192" name="T46"/>
              <a:gd fmla="*/ 127 h 244" name="T47"/>
              <a:gd fmla="*/ 192 w 192" name="T48"/>
              <a:gd fmla="*/ 217 h 244" name="T49"/>
              <a:gd fmla="*/ 158 w 192" name="T50"/>
              <a:gd fmla="*/ 244 h 244" name="T51"/>
              <a:gd fmla="*/ 108 w 192" name="T52"/>
              <a:gd fmla="*/ 244 h 244" name="T53"/>
              <a:gd fmla="*/ 108 w 192" name="T54"/>
              <a:gd fmla="*/ 244 h 244" name="T55"/>
              <a:gd fmla="*/ 0 w 192" name="T56"/>
              <a:gd fmla="*/ 244 h 244" name="T57"/>
              <a:gd fmla="*/ 0 w 192" name="T58"/>
              <a:gd fmla="*/ 190 h 244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244" w="192">
                <a:moveTo>
                  <a:pt x="0" y="190"/>
                </a:moveTo>
                <a:cubicBezTo>
                  <a:pt x="123" y="190"/>
                  <a:pt x="123" y="190"/>
                  <a:pt x="123" y="190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34" y="146"/>
                  <a:pt x="34" y="146"/>
                  <a:pt x="34" y="146"/>
                </a:cubicBezTo>
                <a:cubicBezTo>
                  <a:pt x="15" y="146"/>
                  <a:pt x="4" y="138"/>
                  <a:pt x="0" y="122"/>
                </a:cubicBezTo>
                <a:cubicBezTo>
                  <a:pt x="0" y="118"/>
                  <a:pt x="0" y="113"/>
                  <a:pt x="0" y="109"/>
                </a:cubicBezTo>
                <a:cubicBezTo>
                  <a:pt x="0" y="104"/>
                  <a:pt x="0" y="100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19"/>
                  <a:pt x="6" y="11"/>
                  <a:pt x="11" y="7"/>
                </a:cubicBezTo>
                <a:cubicBezTo>
                  <a:pt x="17" y="3"/>
                  <a:pt x="25" y="0"/>
                  <a:pt x="34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27"/>
                  <a:pt x="192" y="27"/>
                  <a:pt x="192" y="27"/>
                </a:cubicBezTo>
                <a:cubicBezTo>
                  <a:pt x="192" y="28"/>
                  <a:pt x="192" y="28"/>
                  <a:pt x="192" y="29"/>
                </a:cubicBezTo>
                <a:cubicBezTo>
                  <a:pt x="192" y="33"/>
                  <a:pt x="192" y="36"/>
                  <a:pt x="192" y="40"/>
                </a:cubicBezTo>
                <a:cubicBezTo>
                  <a:pt x="192" y="44"/>
                  <a:pt x="192" y="49"/>
                  <a:pt x="192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9" y="95"/>
                  <a:pt x="69" y="95"/>
                  <a:pt x="69" y="95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167" y="95"/>
                  <a:pt x="175" y="97"/>
                  <a:pt x="180" y="102"/>
                </a:cubicBezTo>
                <a:cubicBezTo>
                  <a:pt x="186" y="106"/>
                  <a:pt x="190" y="113"/>
                  <a:pt x="192" y="123"/>
                </a:cubicBezTo>
                <a:cubicBezTo>
                  <a:pt x="192" y="124"/>
                  <a:pt x="192" y="124"/>
                  <a:pt x="192" y="125"/>
                </a:cubicBezTo>
                <a:cubicBezTo>
                  <a:pt x="192" y="126"/>
                  <a:pt x="192" y="126"/>
                  <a:pt x="192" y="127"/>
                </a:cubicBezTo>
                <a:cubicBezTo>
                  <a:pt x="192" y="127"/>
                  <a:pt x="192" y="127"/>
                  <a:pt x="192" y="127"/>
                </a:cubicBezTo>
                <a:cubicBezTo>
                  <a:pt x="192" y="217"/>
                  <a:pt x="192" y="217"/>
                  <a:pt x="192" y="217"/>
                </a:cubicBezTo>
                <a:cubicBezTo>
                  <a:pt x="188" y="233"/>
                  <a:pt x="177" y="244"/>
                  <a:pt x="158" y="244"/>
                </a:cubicBezTo>
                <a:cubicBezTo>
                  <a:pt x="108" y="244"/>
                  <a:pt x="108" y="244"/>
                  <a:pt x="108" y="244"/>
                </a:cubicBezTo>
                <a:cubicBezTo>
                  <a:pt x="108" y="244"/>
                  <a:pt x="108" y="244"/>
                  <a:pt x="108" y="244"/>
                </a:cubicBezTo>
                <a:cubicBezTo>
                  <a:pt x="0" y="244"/>
                  <a:pt x="0" y="244"/>
                  <a:pt x="0" y="244"/>
                </a:cubicBezTo>
                <a:lnTo>
                  <a:pt x="0" y="1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2" name="文本框 71"/>
          <p:cNvSpPr txBox="1"/>
          <p:nvPr/>
        </p:nvSpPr>
        <p:spPr>
          <a:xfrm>
            <a:off x="2946637" y="3948295"/>
            <a:ext cx="6888480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6600"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点击输入文本标题</a:t>
            </a:r>
          </a:p>
        </p:txBody>
      </p:sp>
      <p:grpSp>
        <p:nvGrpSpPr>
          <p:cNvPr id="100" name="组合 99"/>
          <p:cNvGrpSpPr/>
          <p:nvPr/>
        </p:nvGrpSpPr>
        <p:grpSpPr>
          <a:xfrm>
            <a:off x="5085952" y="3369726"/>
            <a:ext cx="1483339" cy="701040"/>
            <a:chOff x="5085952" y="3369726"/>
            <a:chExt cx="1483339" cy="701040"/>
          </a:xfrm>
        </p:grpSpPr>
        <p:sp>
          <p:nvSpPr>
            <p:cNvPr id="74" name="文本框 73"/>
            <p:cNvSpPr txBox="1"/>
            <p:nvPr/>
          </p:nvSpPr>
          <p:spPr>
            <a:xfrm>
              <a:off x="5218011" y="3369726"/>
              <a:ext cx="1351280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pc="300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YOYO</a:t>
              </a:r>
            </a:p>
            <a:p>
              <a:r>
                <a:rPr altLang="zh-CN" lang="en-US" smtClean="0" spc="300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荣誉出品</a:t>
              </a: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5085952" y="3457141"/>
              <a:ext cx="1304925" cy="427918"/>
            </a:xfrm>
            <a:custGeom>
              <a:rect b="b" l="l" r="r" t="t"/>
              <a:pathLst>
                <a:path h="427918" w="1304925">
                  <a:moveTo>
                    <a:pt x="1127447" y="0"/>
                  </a:moveTo>
                  <a:lnTo>
                    <a:pt x="1304925" y="0"/>
                  </a:lnTo>
                  <a:lnTo>
                    <a:pt x="1304925" y="427918"/>
                  </a:lnTo>
                  <a:lnTo>
                    <a:pt x="1125475" y="427918"/>
                  </a:lnTo>
                  <a:cubicBezTo>
                    <a:pt x="1189893" y="352983"/>
                    <a:pt x="1223417" y="282320"/>
                    <a:pt x="1226046" y="215931"/>
                  </a:cubicBezTo>
                  <a:cubicBezTo>
                    <a:pt x="1228675" y="149541"/>
                    <a:pt x="1195809" y="77564"/>
                    <a:pt x="1127447" y="0"/>
                  </a:cubicBezTo>
                  <a:close/>
                  <a:moveTo>
                    <a:pt x="0" y="0"/>
                  </a:moveTo>
                  <a:lnTo>
                    <a:pt x="183393" y="0"/>
                  </a:lnTo>
                  <a:cubicBezTo>
                    <a:pt x="116346" y="72305"/>
                    <a:pt x="81508" y="142310"/>
                    <a:pt x="78879" y="210015"/>
                  </a:cubicBezTo>
                  <a:cubicBezTo>
                    <a:pt x="76249" y="277719"/>
                    <a:pt x="110430" y="350354"/>
                    <a:pt x="181421" y="427918"/>
                  </a:cubicBezTo>
                  <a:lnTo>
                    <a:pt x="0" y="4279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345677" y="1666154"/>
            <a:ext cx="1387473" cy="555625"/>
            <a:chOff x="8345677" y="1666154"/>
            <a:chExt cx="1387473" cy="555625"/>
          </a:xfrm>
        </p:grpSpPr>
        <p:sp>
          <p:nvSpPr>
            <p:cNvPr id="80" name="Freeform 48"/>
            <p:cNvSpPr/>
            <p:nvPr/>
          </p:nvSpPr>
          <p:spPr bwMode="auto">
            <a:xfrm>
              <a:off x="8345677" y="1666154"/>
              <a:ext cx="228600" cy="555625"/>
            </a:xfrm>
            <a:custGeom>
              <a:gdLst>
                <a:gd fmla="*/ 100 w 144" name="T0"/>
                <a:gd fmla="*/ 350 h 350" name="T1"/>
                <a:gd fmla="*/ 100 w 144" name="T2"/>
                <a:gd fmla="*/ 186 h 350" name="T3"/>
                <a:gd fmla="*/ 44 w 144" name="T4"/>
                <a:gd fmla="*/ 186 h 350" name="T5"/>
                <a:gd fmla="*/ 44 w 144" name="T6"/>
                <a:gd fmla="*/ 350 h 350" name="T7"/>
                <a:gd fmla="*/ 0 w 144" name="T8"/>
                <a:gd fmla="*/ 350 h 350" name="T9"/>
                <a:gd fmla="*/ 0 w 144" name="T10"/>
                <a:gd fmla="*/ 0 h 350" name="T11"/>
                <a:gd fmla="*/ 44 w 144" name="T12"/>
                <a:gd fmla="*/ 0 h 350" name="T13"/>
                <a:gd fmla="*/ 44 w 144" name="T14"/>
                <a:gd fmla="*/ 142 h 350" name="T15"/>
                <a:gd fmla="*/ 100 w 144" name="T16"/>
                <a:gd fmla="*/ 142 h 350" name="T17"/>
                <a:gd fmla="*/ 100 w 144" name="T18"/>
                <a:gd fmla="*/ 0 h 350" name="T19"/>
                <a:gd fmla="*/ 144 w 144" name="T20"/>
                <a:gd fmla="*/ 0 h 350" name="T21"/>
                <a:gd fmla="*/ 144 w 144" name="T22"/>
                <a:gd fmla="*/ 350 h 350" name="T23"/>
                <a:gd fmla="*/ 100 w 144" name="T24"/>
                <a:gd fmla="*/ 350 h 35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50" w="144">
                  <a:moveTo>
                    <a:pt x="100" y="350"/>
                  </a:moveTo>
                  <a:lnTo>
                    <a:pt x="100" y="186"/>
                  </a:lnTo>
                  <a:lnTo>
                    <a:pt x="44" y="186"/>
                  </a:lnTo>
                  <a:lnTo>
                    <a:pt x="44" y="350"/>
                  </a:lnTo>
                  <a:lnTo>
                    <a:pt x="0" y="35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42"/>
                  </a:lnTo>
                  <a:lnTo>
                    <a:pt x="100" y="142"/>
                  </a:lnTo>
                  <a:lnTo>
                    <a:pt x="100" y="0"/>
                  </a:lnTo>
                  <a:lnTo>
                    <a:pt x="144" y="0"/>
                  </a:lnTo>
                  <a:lnTo>
                    <a:pt x="144" y="350"/>
                  </a:lnTo>
                  <a:lnTo>
                    <a:pt x="100" y="3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49"/>
            <p:cNvSpPr>
              <a:spLocks noEditPoints="1"/>
            </p:cNvSpPr>
            <p:nvPr/>
          </p:nvSpPr>
          <p:spPr bwMode="auto">
            <a:xfrm>
              <a:off x="8644127" y="1666154"/>
              <a:ext cx="246062" cy="555625"/>
            </a:xfrm>
            <a:custGeom>
              <a:gdLst>
                <a:gd fmla="*/ 4 w 14" name="T0"/>
                <a:gd fmla="*/ 32 h 32" name="T1"/>
                <a:gd fmla="*/ 0 w 14" name="T2"/>
                <a:gd fmla="*/ 32 h 32" name="T3"/>
                <a:gd fmla="*/ 0 w 14" name="T4"/>
                <a:gd fmla="*/ 5 h 32" name="T5"/>
                <a:gd fmla="*/ 5 w 14" name="T6"/>
                <a:gd fmla="*/ 0 h 32" name="T7"/>
                <a:gd fmla="*/ 9 w 14" name="T8"/>
                <a:gd fmla="*/ 0 h 32" name="T9"/>
                <a:gd fmla="*/ 14 w 14" name="T10"/>
                <a:gd fmla="*/ 5 h 32" name="T11"/>
                <a:gd fmla="*/ 14 w 14" name="T12"/>
                <a:gd fmla="*/ 32 h 32" name="T13"/>
                <a:gd fmla="*/ 9 w 14" name="T14"/>
                <a:gd fmla="*/ 32 h 32" name="T15"/>
                <a:gd fmla="*/ 9 w 14" name="T16"/>
                <a:gd fmla="*/ 20 h 32" name="T17"/>
                <a:gd fmla="*/ 4 w 14" name="T18"/>
                <a:gd fmla="*/ 20 h 32" name="T19"/>
                <a:gd fmla="*/ 4 w 14" name="T20"/>
                <a:gd fmla="*/ 32 h 32" name="T21"/>
                <a:gd fmla="*/ 9 w 14" name="T22"/>
                <a:gd fmla="*/ 16 h 32" name="T23"/>
                <a:gd fmla="*/ 9 w 14" name="T24"/>
                <a:gd fmla="*/ 5 h 32" name="T25"/>
                <a:gd fmla="*/ 8 w 14" name="T26"/>
                <a:gd fmla="*/ 4 h 32" name="T27"/>
                <a:gd fmla="*/ 6 w 14" name="T28"/>
                <a:gd fmla="*/ 4 h 32" name="T29"/>
                <a:gd fmla="*/ 4 w 14" name="T30"/>
                <a:gd fmla="*/ 5 h 32" name="T31"/>
                <a:gd fmla="*/ 4 w 14" name="T32"/>
                <a:gd fmla="*/ 16 h 32" name="T33"/>
                <a:gd fmla="*/ 9 w 14" name="T34"/>
                <a:gd fmla="*/ 16 h 3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2" w="14">
                  <a:moveTo>
                    <a:pt x="4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4" y="5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4" y="32"/>
                  </a:lnTo>
                  <a:close/>
                  <a:moveTo>
                    <a:pt x="9" y="16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9" y="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50"/>
            <p:cNvSpPr>
              <a:spLocks noEditPoints="1"/>
            </p:cNvSpPr>
            <p:nvPr/>
          </p:nvSpPr>
          <p:spPr bwMode="auto">
            <a:xfrm>
              <a:off x="8942576" y="1666154"/>
              <a:ext cx="228600" cy="555625"/>
            </a:xfrm>
            <a:custGeom>
              <a:gdLst>
                <a:gd fmla="*/ 0 w 13" name="T0"/>
                <a:gd fmla="*/ 0 h 32" name="T1"/>
                <a:gd fmla="*/ 8 w 13" name="T2"/>
                <a:gd fmla="*/ 0 h 32" name="T3"/>
                <a:gd fmla="*/ 13 w 13" name="T4"/>
                <a:gd fmla="*/ 5 h 32" name="T5"/>
                <a:gd fmla="*/ 13 w 13" name="T6"/>
                <a:gd fmla="*/ 15 h 32" name="T7"/>
                <a:gd fmla="*/ 8 w 13" name="T8"/>
                <a:gd fmla="*/ 20 h 32" name="T9"/>
                <a:gd fmla="*/ 5 w 13" name="T10"/>
                <a:gd fmla="*/ 20 h 32" name="T11"/>
                <a:gd fmla="*/ 5 w 13" name="T12"/>
                <a:gd fmla="*/ 32 h 32" name="T13"/>
                <a:gd fmla="*/ 0 w 13" name="T14"/>
                <a:gd fmla="*/ 32 h 32" name="T15"/>
                <a:gd fmla="*/ 0 w 13" name="T16"/>
                <a:gd fmla="*/ 0 h 32" name="T17"/>
                <a:gd fmla="*/ 5 w 13" name="T18"/>
                <a:gd fmla="*/ 16 h 32" name="T19"/>
                <a:gd fmla="*/ 7 w 13" name="T20"/>
                <a:gd fmla="*/ 16 h 32" name="T21"/>
                <a:gd fmla="*/ 9 w 13" name="T22"/>
                <a:gd fmla="*/ 14 h 32" name="T23"/>
                <a:gd fmla="*/ 9 w 13" name="T24"/>
                <a:gd fmla="*/ 5 h 32" name="T25"/>
                <a:gd fmla="*/ 7 w 13" name="T26"/>
                <a:gd fmla="*/ 4 h 32" name="T27"/>
                <a:gd fmla="*/ 5 w 13" name="T28"/>
                <a:gd fmla="*/ 4 h 32" name="T29"/>
                <a:gd fmla="*/ 5 w 13" name="T30"/>
                <a:gd fmla="*/ 16 h 3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2" w="13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3" y="2"/>
                    <a:pt x="13" y="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8"/>
                    <a:pt x="12" y="20"/>
                    <a:pt x="8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0"/>
                  </a:lnTo>
                  <a:close/>
                  <a:moveTo>
                    <a:pt x="5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9" y="16"/>
                    <a:pt x="9" y="16"/>
                    <a:pt x="9" y="1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7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51"/>
            <p:cNvSpPr>
              <a:spLocks noEditPoints="1"/>
            </p:cNvSpPr>
            <p:nvPr/>
          </p:nvSpPr>
          <p:spPr bwMode="auto">
            <a:xfrm>
              <a:off x="9241026" y="1666154"/>
              <a:ext cx="228600" cy="555625"/>
            </a:xfrm>
            <a:custGeom>
              <a:gdLst>
                <a:gd fmla="*/ 0 w 13" name="T0"/>
                <a:gd fmla="*/ 0 h 32" name="T1"/>
                <a:gd fmla="*/ 8 w 13" name="T2"/>
                <a:gd fmla="*/ 0 h 32" name="T3"/>
                <a:gd fmla="*/ 13 w 13" name="T4"/>
                <a:gd fmla="*/ 5 h 32" name="T5"/>
                <a:gd fmla="*/ 13 w 13" name="T6"/>
                <a:gd fmla="*/ 15 h 32" name="T7"/>
                <a:gd fmla="*/ 8 w 13" name="T8"/>
                <a:gd fmla="*/ 20 h 32" name="T9"/>
                <a:gd fmla="*/ 4 w 13" name="T10"/>
                <a:gd fmla="*/ 20 h 32" name="T11"/>
                <a:gd fmla="*/ 4 w 13" name="T12"/>
                <a:gd fmla="*/ 32 h 32" name="T13"/>
                <a:gd fmla="*/ 0 w 13" name="T14"/>
                <a:gd fmla="*/ 32 h 32" name="T15"/>
                <a:gd fmla="*/ 0 w 13" name="T16"/>
                <a:gd fmla="*/ 0 h 32" name="T17"/>
                <a:gd fmla="*/ 4 w 13" name="T18"/>
                <a:gd fmla="*/ 16 h 32" name="T19"/>
                <a:gd fmla="*/ 7 w 13" name="T20"/>
                <a:gd fmla="*/ 16 h 32" name="T21"/>
                <a:gd fmla="*/ 9 w 13" name="T22"/>
                <a:gd fmla="*/ 14 h 32" name="T23"/>
                <a:gd fmla="*/ 9 w 13" name="T24"/>
                <a:gd fmla="*/ 5 h 32" name="T25"/>
                <a:gd fmla="*/ 7 w 13" name="T26"/>
                <a:gd fmla="*/ 4 h 32" name="T27"/>
                <a:gd fmla="*/ 4 w 13" name="T28"/>
                <a:gd fmla="*/ 4 h 32" name="T29"/>
                <a:gd fmla="*/ 4 w 13" name="T30"/>
                <a:gd fmla="*/ 16 h 3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2" w="13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3" y="2"/>
                    <a:pt x="13" y="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8"/>
                    <a:pt x="11" y="20"/>
                    <a:pt x="8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0"/>
                  </a:lnTo>
                  <a:close/>
                  <a:moveTo>
                    <a:pt x="4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9" y="16"/>
                    <a:pt x="9" y="1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52"/>
            <p:cNvSpPr/>
            <p:nvPr/>
          </p:nvSpPr>
          <p:spPr bwMode="auto">
            <a:xfrm>
              <a:off x="9487088" y="1666154"/>
              <a:ext cx="246062" cy="555625"/>
            </a:xfrm>
            <a:custGeom>
              <a:gdLst>
                <a:gd fmla="*/ 100 w 155" name="T0"/>
                <a:gd fmla="*/ 350 h 350" name="T1"/>
                <a:gd fmla="*/ 56 w 155" name="T2"/>
                <a:gd fmla="*/ 350 h 350" name="T3"/>
                <a:gd fmla="*/ 56 w 155" name="T4"/>
                <a:gd fmla="*/ 218 h 350" name="T5"/>
                <a:gd fmla="*/ 0 w 155" name="T6"/>
                <a:gd fmla="*/ 0 h 350" name="T7"/>
                <a:gd fmla="*/ 45 w 155" name="T8"/>
                <a:gd fmla="*/ 0 h 350" name="T9"/>
                <a:gd fmla="*/ 78 w 155" name="T10"/>
                <a:gd fmla="*/ 153 h 350" name="T11"/>
                <a:gd fmla="*/ 78 w 155" name="T12"/>
                <a:gd fmla="*/ 153 h 350" name="T13"/>
                <a:gd fmla="*/ 111 w 155" name="T14"/>
                <a:gd fmla="*/ 0 h 350" name="T15"/>
                <a:gd fmla="*/ 155 w 155" name="T16"/>
                <a:gd fmla="*/ 0 h 350" name="T17"/>
                <a:gd fmla="*/ 100 w 155" name="T18"/>
                <a:gd fmla="*/ 218 h 350" name="T19"/>
                <a:gd fmla="*/ 100 w 155" name="T20"/>
                <a:gd fmla="*/ 350 h 35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50" w="155">
                  <a:moveTo>
                    <a:pt x="100" y="350"/>
                  </a:moveTo>
                  <a:lnTo>
                    <a:pt x="56" y="350"/>
                  </a:lnTo>
                  <a:lnTo>
                    <a:pt x="56" y="218"/>
                  </a:lnTo>
                  <a:lnTo>
                    <a:pt x="0" y="0"/>
                  </a:lnTo>
                  <a:lnTo>
                    <a:pt x="45" y="0"/>
                  </a:lnTo>
                  <a:lnTo>
                    <a:pt x="78" y="153"/>
                  </a:lnTo>
                  <a:lnTo>
                    <a:pt x="78" y="153"/>
                  </a:lnTo>
                  <a:lnTo>
                    <a:pt x="111" y="0"/>
                  </a:lnTo>
                  <a:lnTo>
                    <a:pt x="155" y="0"/>
                  </a:lnTo>
                  <a:lnTo>
                    <a:pt x="100" y="218"/>
                  </a:lnTo>
                  <a:lnTo>
                    <a:pt x="100" y="3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8345677" y="2290041"/>
            <a:ext cx="1317623" cy="782638"/>
            <a:chOff x="8345677" y="2290041"/>
            <a:chExt cx="1317623" cy="782638"/>
          </a:xfrm>
        </p:grpSpPr>
        <p:sp>
          <p:nvSpPr>
            <p:cNvPr id="85" name="Freeform 53"/>
            <p:cNvSpPr/>
            <p:nvPr/>
          </p:nvSpPr>
          <p:spPr bwMode="auto">
            <a:xfrm>
              <a:off x="8345677" y="2290041"/>
              <a:ext cx="333375" cy="782638"/>
            </a:xfrm>
            <a:custGeom>
              <a:gdLst>
                <a:gd fmla="*/ 144 w 210" name="T0"/>
                <a:gd fmla="*/ 241 h 493" name="T1"/>
                <a:gd fmla="*/ 144 w 210" name="T2"/>
                <a:gd fmla="*/ 0 h 493" name="T3"/>
                <a:gd fmla="*/ 210 w 210" name="T4"/>
                <a:gd fmla="*/ 0 h 493" name="T5"/>
                <a:gd fmla="*/ 210 w 210" name="T6"/>
                <a:gd fmla="*/ 493 h 493" name="T7"/>
                <a:gd fmla="*/ 144 w 210" name="T8"/>
                <a:gd fmla="*/ 493 h 493" name="T9"/>
                <a:gd fmla="*/ 144 w 210" name="T10"/>
                <a:gd fmla="*/ 394 h 493" name="T11"/>
                <a:gd fmla="*/ 66 w 210" name="T12"/>
                <a:gd fmla="*/ 175 h 493" name="T13"/>
                <a:gd fmla="*/ 66 w 210" name="T14"/>
                <a:gd fmla="*/ 493 h 493" name="T15"/>
                <a:gd fmla="*/ 0 w 210" name="T16"/>
                <a:gd fmla="*/ 493 h 493" name="T17"/>
                <a:gd fmla="*/ 0 w 210" name="T18"/>
                <a:gd fmla="*/ 0 h 493" name="T19"/>
                <a:gd fmla="*/ 66 w 210" name="T20"/>
                <a:gd fmla="*/ 0 h 493" name="T21"/>
                <a:gd fmla="*/ 144 w 210" name="T22"/>
                <a:gd fmla="*/ 241 h 49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92" w="210">
                  <a:moveTo>
                    <a:pt x="144" y="241"/>
                  </a:moveTo>
                  <a:lnTo>
                    <a:pt x="144" y="0"/>
                  </a:lnTo>
                  <a:lnTo>
                    <a:pt x="210" y="0"/>
                  </a:lnTo>
                  <a:lnTo>
                    <a:pt x="210" y="493"/>
                  </a:lnTo>
                  <a:lnTo>
                    <a:pt x="144" y="493"/>
                  </a:lnTo>
                  <a:lnTo>
                    <a:pt x="144" y="394"/>
                  </a:lnTo>
                  <a:lnTo>
                    <a:pt x="66" y="175"/>
                  </a:lnTo>
                  <a:lnTo>
                    <a:pt x="66" y="493"/>
                  </a:lnTo>
                  <a:lnTo>
                    <a:pt x="0" y="493"/>
                  </a:lnTo>
                  <a:lnTo>
                    <a:pt x="0" y="0"/>
                  </a:lnTo>
                  <a:lnTo>
                    <a:pt x="66" y="0"/>
                  </a:lnTo>
                  <a:lnTo>
                    <a:pt x="144" y="2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54"/>
            <p:cNvSpPr/>
            <p:nvPr/>
          </p:nvSpPr>
          <p:spPr bwMode="auto">
            <a:xfrm>
              <a:off x="8767952" y="2290041"/>
              <a:ext cx="263525" cy="782638"/>
            </a:xfrm>
            <a:custGeom>
              <a:gdLst>
                <a:gd fmla="*/ 0 w 166" name="T0"/>
                <a:gd fmla="*/ 493 h 493" name="T1"/>
                <a:gd fmla="*/ 0 w 166" name="T2"/>
                <a:gd fmla="*/ 0 h 493" name="T3"/>
                <a:gd fmla="*/ 166 w 166" name="T4"/>
                <a:gd fmla="*/ 0 h 493" name="T5"/>
                <a:gd fmla="*/ 166 w 166" name="T6"/>
                <a:gd fmla="*/ 66 h 493" name="T7"/>
                <a:gd fmla="*/ 66 w 166" name="T8"/>
                <a:gd fmla="*/ 66 h 493" name="T9"/>
                <a:gd fmla="*/ 66 w 166" name="T10"/>
                <a:gd fmla="*/ 208 h 493" name="T11"/>
                <a:gd fmla="*/ 155 w 166" name="T12"/>
                <a:gd fmla="*/ 208 h 493" name="T13"/>
                <a:gd fmla="*/ 155 w 166" name="T14"/>
                <a:gd fmla="*/ 274 h 493" name="T15"/>
                <a:gd fmla="*/ 66 w 166" name="T16"/>
                <a:gd fmla="*/ 274 h 493" name="T17"/>
                <a:gd fmla="*/ 66 w 166" name="T18"/>
                <a:gd fmla="*/ 427 h 493" name="T19"/>
                <a:gd fmla="*/ 166 w 166" name="T20"/>
                <a:gd fmla="*/ 427 h 493" name="T21"/>
                <a:gd fmla="*/ 166 w 166" name="T22"/>
                <a:gd fmla="*/ 493 h 493" name="T23"/>
                <a:gd fmla="*/ 0 w 166" name="T24"/>
                <a:gd fmla="*/ 493 h 49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92" w="166">
                  <a:moveTo>
                    <a:pt x="0" y="493"/>
                  </a:moveTo>
                  <a:lnTo>
                    <a:pt x="0" y="0"/>
                  </a:lnTo>
                  <a:lnTo>
                    <a:pt x="166" y="0"/>
                  </a:lnTo>
                  <a:lnTo>
                    <a:pt x="166" y="66"/>
                  </a:lnTo>
                  <a:lnTo>
                    <a:pt x="66" y="66"/>
                  </a:lnTo>
                  <a:lnTo>
                    <a:pt x="66" y="208"/>
                  </a:lnTo>
                  <a:lnTo>
                    <a:pt x="155" y="208"/>
                  </a:lnTo>
                  <a:lnTo>
                    <a:pt x="155" y="274"/>
                  </a:lnTo>
                  <a:lnTo>
                    <a:pt x="66" y="274"/>
                  </a:lnTo>
                  <a:lnTo>
                    <a:pt x="66" y="427"/>
                  </a:lnTo>
                  <a:lnTo>
                    <a:pt x="166" y="427"/>
                  </a:lnTo>
                  <a:lnTo>
                    <a:pt x="166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55"/>
            <p:cNvSpPr/>
            <p:nvPr/>
          </p:nvSpPr>
          <p:spPr bwMode="auto">
            <a:xfrm>
              <a:off x="9066401" y="2290041"/>
              <a:ext cx="596899" cy="782638"/>
            </a:xfrm>
            <a:custGeom>
              <a:gdLst>
                <a:gd fmla="*/ 376 w 376" name="T0"/>
                <a:gd fmla="*/ 0 h 493" name="T1"/>
                <a:gd fmla="*/ 299 w 376" name="T2"/>
                <a:gd fmla="*/ 493 h 493" name="T3"/>
                <a:gd fmla="*/ 232 w 376" name="T4"/>
                <a:gd fmla="*/ 493 h 493" name="T5"/>
                <a:gd fmla="*/ 188 w 376" name="T6"/>
                <a:gd fmla="*/ 208 h 493" name="T7"/>
                <a:gd fmla="*/ 144 w 376" name="T8"/>
                <a:gd fmla="*/ 493 h 493" name="T9"/>
                <a:gd fmla="*/ 77 w 376" name="T10"/>
                <a:gd fmla="*/ 493 h 493" name="T11"/>
                <a:gd fmla="*/ 0 w 376" name="T12"/>
                <a:gd fmla="*/ 0 h 493" name="T13"/>
                <a:gd fmla="*/ 66 w 376" name="T14"/>
                <a:gd fmla="*/ 0 h 493" name="T15"/>
                <a:gd fmla="*/ 110 w 376" name="T16"/>
                <a:gd fmla="*/ 372 h 493" name="T17"/>
                <a:gd fmla="*/ 166 w 376" name="T18"/>
                <a:gd fmla="*/ 0 h 493" name="T19"/>
                <a:gd fmla="*/ 210 w 376" name="T20"/>
                <a:gd fmla="*/ 0 h 493" name="T21"/>
                <a:gd fmla="*/ 265 w 376" name="T22"/>
                <a:gd fmla="*/ 372 h 493" name="T23"/>
                <a:gd fmla="*/ 310 w 376" name="T24"/>
                <a:gd fmla="*/ 0 h 493" name="T25"/>
                <a:gd fmla="*/ 376 w 376" name="T26"/>
                <a:gd fmla="*/ 0 h 49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92" w="376">
                  <a:moveTo>
                    <a:pt x="376" y="0"/>
                  </a:moveTo>
                  <a:lnTo>
                    <a:pt x="299" y="493"/>
                  </a:lnTo>
                  <a:lnTo>
                    <a:pt x="232" y="493"/>
                  </a:lnTo>
                  <a:lnTo>
                    <a:pt x="188" y="208"/>
                  </a:lnTo>
                  <a:lnTo>
                    <a:pt x="144" y="493"/>
                  </a:lnTo>
                  <a:lnTo>
                    <a:pt x="77" y="493"/>
                  </a:lnTo>
                  <a:lnTo>
                    <a:pt x="0" y="0"/>
                  </a:lnTo>
                  <a:lnTo>
                    <a:pt x="66" y="0"/>
                  </a:lnTo>
                  <a:lnTo>
                    <a:pt x="110" y="372"/>
                  </a:lnTo>
                  <a:lnTo>
                    <a:pt x="166" y="0"/>
                  </a:lnTo>
                  <a:lnTo>
                    <a:pt x="210" y="0"/>
                  </a:lnTo>
                  <a:lnTo>
                    <a:pt x="265" y="372"/>
                  </a:lnTo>
                  <a:lnTo>
                    <a:pt x="310" y="0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310752" y="3193330"/>
            <a:ext cx="1317623" cy="677863"/>
            <a:chOff x="8310752" y="3193330"/>
            <a:chExt cx="1317623" cy="677863"/>
          </a:xfrm>
        </p:grpSpPr>
        <p:sp>
          <p:nvSpPr>
            <p:cNvPr id="88" name="Freeform 56"/>
            <p:cNvSpPr/>
            <p:nvPr/>
          </p:nvSpPr>
          <p:spPr bwMode="auto">
            <a:xfrm>
              <a:off x="8310752" y="3193330"/>
              <a:ext cx="315912" cy="677863"/>
            </a:xfrm>
            <a:custGeom>
              <a:gdLst>
                <a:gd fmla="*/ 133 w 199" name="T0"/>
                <a:gd fmla="*/ 427 h 427" name="T1"/>
                <a:gd fmla="*/ 77 w 199" name="T2"/>
                <a:gd fmla="*/ 427 h 427" name="T3"/>
                <a:gd fmla="*/ 77 w 199" name="T4"/>
                <a:gd fmla="*/ 263 h 427" name="T5"/>
                <a:gd fmla="*/ 0 w 199" name="T6"/>
                <a:gd fmla="*/ 0 h 427" name="T7"/>
                <a:gd fmla="*/ 55 w 199" name="T8"/>
                <a:gd fmla="*/ 0 h 427" name="T9"/>
                <a:gd fmla="*/ 99 w 199" name="T10"/>
                <a:gd fmla="*/ 186 h 427" name="T11"/>
                <a:gd fmla="*/ 99 w 199" name="T12"/>
                <a:gd fmla="*/ 186 h 427" name="T13"/>
                <a:gd fmla="*/ 144 w 199" name="T14"/>
                <a:gd fmla="*/ 0 h 427" name="T15"/>
                <a:gd fmla="*/ 199 w 199" name="T16"/>
                <a:gd fmla="*/ 0 h 427" name="T17"/>
                <a:gd fmla="*/ 133 w 199" name="T18"/>
                <a:gd fmla="*/ 263 h 427" name="T19"/>
                <a:gd fmla="*/ 133 w 199" name="T20"/>
                <a:gd fmla="*/ 427 h 42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27" w="199">
                  <a:moveTo>
                    <a:pt x="133" y="427"/>
                  </a:moveTo>
                  <a:lnTo>
                    <a:pt x="77" y="427"/>
                  </a:lnTo>
                  <a:lnTo>
                    <a:pt x="77" y="263"/>
                  </a:lnTo>
                  <a:lnTo>
                    <a:pt x="0" y="0"/>
                  </a:lnTo>
                  <a:lnTo>
                    <a:pt x="55" y="0"/>
                  </a:lnTo>
                  <a:lnTo>
                    <a:pt x="99" y="186"/>
                  </a:lnTo>
                  <a:lnTo>
                    <a:pt x="99" y="186"/>
                  </a:lnTo>
                  <a:lnTo>
                    <a:pt x="144" y="0"/>
                  </a:lnTo>
                  <a:lnTo>
                    <a:pt x="199" y="0"/>
                  </a:lnTo>
                  <a:lnTo>
                    <a:pt x="133" y="263"/>
                  </a:lnTo>
                  <a:lnTo>
                    <a:pt x="133" y="42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57"/>
            <p:cNvSpPr/>
            <p:nvPr/>
          </p:nvSpPr>
          <p:spPr bwMode="auto">
            <a:xfrm>
              <a:off x="8679052" y="3193330"/>
              <a:ext cx="228600" cy="677863"/>
            </a:xfrm>
            <a:custGeom>
              <a:gdLst>
                <a:gd fmla="*/ 0 w 144" name="T0"/>
                <a:gd fmla="*/ 427 h 427" name="T1"/>
                <a:gd fmla="*/ 0 w 144" name="T2"/>
                <a:gd fmla="*/ 0 h 427" name="T3"/>
                <a:gd fmla="*/ 144 w 144" name="T4"/>
                <a:gd fmla="*/ 0 h 427" name="T5"/>
                <a:gd fmla="*/ 144 w 144" name="T6"/>
                <a:gd fmla="*/ 44 h 427" name="T7"/>
                <a:gd fmla="*/ 56 w 144" name="T8"/>
                <a:gd fmla="*/ 44 h 427" name="T9"/>
                <a:gd fmla="*/ 56 w 144" name="T10"/>
                <a:gd fmla="*/ 175 h 427" name="T11"/>
                <a:gd fmla="*/ 133 w 144" name="T12"/>
                <a:gd fmla="*/ 175 h 427" name="T13"/>
                <a:gd fmla="*/ 133 w 144" name="T14"/>
                <a:gd fmla="*/ 230 h 427" name="T15"/>
                <a:gd fmla="*/ 56 w 144" name="T16"/>
                <a:gd fmla="*/ 230 h 427" name="T17"/>
                <a:gd fmla="*/ 56 w 144" name="T18"/>
                <a:gd fmla="*/ 372 h 427" name="T19"/>
                <a:gd fmla="*/ 144 w 144" name="T20"/>
                <a:gd fmla="*/ 372 h 427" name="T21"/>
                <a:gd fmla="*/ 144 w 144" name="T22"/>
                <a:gd fmla="*/ 427 h 427" name="T23"/>
                <a:gd fmla="*/ 0 w 144" name="T24"/>
                <a:gd fmla="*/ 427 h 42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27" w="144">
                  <a:moveTo>
                    <a:pt x="0" y="427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44"/>
                  </a:lnTo>
                  <a:lnTo>
                    <a:pt x="56" y="44"/>
                  </a:lnTo>
                  <a:lnTo>
                    <a:pt x="56" y="175"/>
                  </a:lnTo>
                  <a:lnTo>
                    <a:pt x="133" y="175"/>
                  </a:lnTo>
                  <a:lnTo>
                    <a:pt x="133" y="230"/>
                  </a:lnTo>
                  <a:lnTo>
                    <a:pt x="56" y="230"/>
                  </a:lnTo>
                  <a:lnTo>
                    <a:pt x="56" y="372"/>
                  </a:lnTo>
                  <a:lnTo>
                    <a:pt x="144" y="372"/>
                  </a:lnTo>
                  <a:lnTo>
                    <a:pt x="144" y="427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58"/>
            <p:cNvSpPr>
              <a:spLocks noEditPoints="1"/>
            </p:cNvSpPr>
            <p:nvPr/>
          </p:nvSpPr>
          <p:spPr bwMode="auto">
            <a:xfrm>
              <a:off x="8977501" y="3193330"/>
              <a:ext cx="282575" cy="677863"/>
            </a:xfrm>
            <a:custGeom>
              <a:gdLst>
                <a:gd fmla="*/ 5 w 16" name="T0"/>
                <a:gd fmla="*/ 39 h 39" name="T1"/>
                <a:gd fmla="*/ 0 w 16" name="T2"/>
                <a:gd fmla="*/ 39 h 39" name="T3"/>
                <a:gd fmla="*/ 0 w 16" name="T4"/>
                <a:gd fmla="*/ 6 h 39" name="T5"/>
                <a:gd fmla="*/ 6 w 16" name="T6"/>
                <a:gd fmla="*/ 0 h 39" name="T7"/>
                <a:gd fmla="*/ 10 w 16" name="T8"/>
                <a:gd fmla="*/ 0 h 39" name="T9"/>
                <a:gd fmla="*/ 16 w 16" name="T10"/>
                <a:gd fmla="*/ 6 h 39" name="T11"/>
                <a:gd fmla="*/ 16 w 16" name="T12"/>
                <a:gd fmla="*/ 39 h 39" name="T13"/>
                <a:gd fmla="*/ 11 w 16" name="T14"/>
                <a:gd fmla="*/ 39 h 39" name="T15"/>
                <a:gd fmla="*/ 11 w 16" name="T16"/>
                <a:gd fmla="*/ 24 h 39" name="T17"/>
                <a:gd fmla="*/ 5 w 16" name="T18"/>
                <a:gd fmla="*/ 24 h 39" name="T19"/>
                <a:gd fmla="*/ 5 w 16" name="T20"/>
                <a:gd fmla="*/ 39 h 39" name="T21"/>
                <a:gd fmla="*/ 11 w 16" name="T22"/>
                <a:gd fmla="*/ 20 h 39" name="T23"/>
                <a:gd fmla="*/ 11 w 16" name="T24"/>
                <a:gd fmla="*/ 7 h 39" name="T25"/>
                <a:gd fmla="*/ 8 w 16" name="T26"/>
                <a:gd fmla="*/ 4 h 39" name="T27"/>
                <a:gd fmla="*/ 7 w 16" name="T28"/>
                <a:gd fmla="*/ 4 h 39" name="T29"/>
                <a:gd fmla="*/ 5 w 16" name="T30"/>
                <a:gd fmla="*/ 7 h 39" name="T31"/>
                <a:gd fmla="*/ 5 w 16" name="T32"/>
                <a:gd fmla="*/ 20 h 39" name="T33"/>
                <a:gd fmla="*/ 11 w 16" name="T34"/>
                <a:gd fmla="*/ 20 h 3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9" w="16">
                  <a:moveTo>
                    <a:pt x="5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6" y="2"/>
                    <a:pt x="16" y="6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5" y="24"/>
                    <a:pt x="5" y="24"/>
                  </a:cubicBezTo>
                  <a:lnTo>
                    <a:pt x="5" y="39"/>
                  </a:lnTo>
                  <a:close/>
                  <a:moveTo>
                    <a:pt x="11" y="20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0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4"/>
                    <a:pt x="5" y="5"/>
                    <a:pt x="5" y="7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11" y="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59"/>
            <p:cNvSpPr>
              <a:spLocks noEditPoints="1"/>
            </p:cNvSpPr>
            <p:nvPr/>
          </p:nvSpPr>
          <p:spPr bwMode="auto">
            <a:xfrm>
              <a:off x="9347388" y="3193330"/>
              <a:ext cx="280987" cy="677863"/>
            </a:xfrm>
            <a:custGeom>
              <a:gdLst>
                <a:gd fmla="*/ 0 w 16" name="T0"/>
                <a:gd fmla="*/ 0 h 39" name="T1"/>
                <a:gd fmla="*/ 10 w 16" name="T2"/>
                <a:gd fmla="*/ 0 h 39" name="T3"/>
                <a:gd fmla="*/ 16 w 16" name="T4"/>
                <a:gd fmla="*/ 6 h 39" name="T5"/>
                <a:gd fmla="*/ 16 w 16" name="T6"/>
                <a:gd fmla="*/ 16 h 39" name="T7"/>
                <a:gd fmla="*/ 13 w 16" name="T8"/>
                <a:gd fmla="*/ 23 h 39" name="T9"/>
                <a:gd fmla="*/ 16 w 16" name="T10"/>
                <a:gd fmla="*/ 39 h 39" name="T11"/>
                <a:gd fmla="*/ 11 w 16" name="T12"/>
                <a:gd fmla="*/ 39 h 39" name="T13"/>
                <a:gd fmla="*/ 8 w 16" name="T14"/>
                <a:gd fmla="*/ 23 h 39" name="T15"/>
                <a:gd fmla="*/ 5 w 16" name="T16"/>
                <a:gd fmla="*/ 23 h 39" name="T17"/>
                <a:gd fmla="*/ 5 w 16" name="T18"/>
                <a:gd fmla="*/ 39 h 39" name="T19"/>
                <a:gd fmla="*/ 0 w 16" name="T20"/>
                <a:gd fmla="*/ 39 h 39" name="T21"/>
                <a:gd fmla="*/ 0 w 16" name="T22"/>
                <a:gd fmla="*/ 0 h 39" name="T23"/>
                <a:gd fmla="*/ 5 w 16" name="T24"/>
                <a:gd fmla="*/ 19 h 39" name="T25"/>
                <a:gd fmla="*/ 8 w 16" name="T26"/>
                <a:gd fmla="*/ 19 h 39" name="T27"/>
                <a:gd fmla="*/ 11 w 16" name="T28"/>
                <a:gd fmla="*/ 16 h 39" name="T29"/>
                <a:gd fmla="*/ 11 w 16" name="T30"/>
                <a:gd fmla="*/ 7 h 39" name="T31"/>
                <a:gd fmla="*/ 8 w 16" name="T32"/>
                <a:gd fmla="*/ 4 h 39" name="T33"/>
                <a:gd fmla="*/ 5 w 16" name="T34"/>
                <a:gd fmla="*/ 4 h 39" name="T35"/>
                <a:gd fmla="*/ 5 w 16" name="T36"/>
                <a:gd fmla="*/ 19 h 3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9" w="16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6" y="2"/>
                    <a:pt x="16" y="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9"/>
                    <a:pt x="15" y="22"/>
                    <a:pt x="13" y="2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5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10" y="19"/>
                    <a:pt x="11" y="18"/>
                    <a:pt x="11" y="1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7002463" y="787400"/>
            <a:ext cx="2682875" cy="3260725"/>
            <a:chOff x="7002463" y="787400"/>
            <a:chExt cx="2682875" cy="3260725"/>
          </a:xfrm>
        </p:grpSpPr>
        <p:sp>
          <p:nvSpPr>
            <p:cNvPr id="156" name="Freeform 110"/>
            <p:cNvSpPr/>
            <p:nvPr/>
          </p:nvSpPr>
          <p:spPr bwMode="auto">
            <a:xfrm>
              <a:off x="9097963" y="3756025"/>
              <a:ext cx="587375" cy="292100"/>
            </a:xfrm>
            <a:custGeom>
              <a:gdLst>
                <a:gd fmla="*/ 78 w 156" name="T0"/>
                <a:gd fmla="*/ 0 h 78" name="T1"/>
                <a:gd fmla="*/ 0 w 156" name="T2"/>
                <a:gd fmla="*/ 78 h 78" name="T3"/>
                <a:gd fmla="*/ 0 w 156" name="T4"/>
                <a:gd fmla="*/ 78 h 78" name="T5"/>
                <a:gd fmla="*/ 156 w 156" name="T6"/>
                <a:gd fmla="*/ 78 h 78" name="T7"/>
                <a:gd fmla="*/ 156 w 156" name="T8"/>
                <a:gd fmla="*/ 78 h 78" name="T9"/>
                <a:gd fmla="*/ 78 w 156" name="T10"/>
                <a:gd fmla="*/ 0 h 7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8" w="156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111"/>
            <p:cNvSpPr/>
            <p:nvPr/>
          </p:nvSpPr>
          <p:spPr bwMode="auto">
            <a:xfrm>
              <a:off x="9045576" y="1762125"/>
              <a:ext cx="441325" cy="2238375"/>
            </a:xfrm>
            <a:custGeom>
              <a:gdLst>
                <a:gd fmla="*/ 71 w 278" name="T0"/>
                <a:gd fmla="*/ 0 h 1410" name="T1"/>
                <a:gd fmla="*/ 278 w 278" name="T2"/>
                <a:gd fmla="*/ 1393 h 1410" name="T3"/>
                <a:gd fmla="*/ 249 w 278" name="T4"/>
                <a:gd fmla="*/ 1398 h 1410" name="T5"/>
                <a:gd fmla="*/ 43 w 278" name="T6"/>
                <a:gd fmla="*/ 4 h 1410" name="T7"/>
                <a:gd fmla="*/ 26 w 278" name="T8"/>
                <a:gd fmla="*/ 9 h 1410" name="T9"/>
                <a:gd fmla="*/ 232 w 278" name="T10"/>
                <a:gd fmla="*/ 1402 h 1410" name="T11"/>
                <a:gd fmla="*/ 204 w 278" name="T12"/>
                <a:gd fmla="*/ 1410 h 1410" name="T13"/>
                <a:gd fmla="*/ 0 w 278" name="T14"/>
                <a:gd fmla="*/ 16 h 1410" name="T15"/>
                <a:gd fmla="*/ 71 w 278" name="T16"/>
                <a:gd fmla="*/ 0 h 1410" name="T17"/>
                <a:gd fmla="*/ 71 w 278" name="T18"/>
                <a:gd fmla="*/ 0 h 1410" name="T19"/>
                <a:gd fmla="*/ 71 w 278" name="T20"/>
                <a:gd fmla="*/ 0 h 141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10" w="278">
                  <a:moveTo>
                    <a:pt x="71" y="0"/>
                  </a:moveTo>
                  <a:lnTo>
                    <a:pt x="278" y="1393"/>
                  </a:lnTo>
                  <a:lnTo>
                    <a:pt x="249" y="1398"/>
                  </a:lnTo>
                  <a:lnTo>
                    <a:pt x="43" y="4"/>
                  </a:lnTo>
                  <a:lnTo>
                    <a:pt x="26" y="9"/>
                  </a:lnTo>
                  <a:lnTo>
                    <a:pt x="232" y="1402"/>
                  </a:lnTo>
                  <a:lnTo>
                    <a:pt x="204" y="1410"/>
                  </a:lnTo>
                  <a:lnTo>
                    <a:pt x="0" y="1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113"/>
            <p:cNvSpPr/>
            <p:nvPr/>
          </p:nvSpPr>
          <p:spPr bwMode="auto">
            <a:xfrm>
              <a:off x="7494588" y="1133475"/>
              <a:ext cx="1506538" cy="639763"/>
            </a:xfrm>
            <a:custGeom>
              <a:gdLst>
                <a:gd fmla="*/ 10 w 949" name="T0"/>
                <a:gd fmla="*/ 0 h 403" name="T1"/>
                <a:gd fmla="*/ 949 w 949" name="T2"/>
                <a:gd fmla="*/ 379 h 403" name="T3"/>
                <a:gd fmla="*/ 939 w 949" name="T4"/>
                <a:gd fmla="*/ 403 h 403" name="T5"/>
                <a:gd fmla="*/ 0 w 949" name="T6"/>
                <a:gd fmla="*/ 26 h 403" name="T7"/>
                <a:gd fmla="*/ 10 w 949" name="T8"/>
                <a:gd fmla="*/ 0 h 403" name="T9"/>
                <a:gd fmla="*/ 10 w 949" name="T10"/>
                <a:gd fmla="*/ 0 h 403" name="T11"/>
                <a:gd fmla="*/ 10 w 949" name="T12"/>
                <a:gd fmla="*/ 0 h 40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2" w="949">
                  <a:moveTo>
                    <a:pt x="10" y="0"/>
                  </a:moveTo>
                  <a:lnTo>
                    <a:pt x="949" y="379"/>
                  </a:lnTo>
                  <a:lnTo>
                    <a:pt x="939" y="403"/>
                  </a:lnTo>
                  <a:lnTo>
                    <a:pt x="0" y="2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114"/>
            <p:cNvSpPr/>
            <p:nvPr/>
          </p:nvSpPr>
          <p:spPr bwMode="auto">
            <a:xfrm>
              <a:off x="7521576" y="1069975"/>
              <a:ext cx="1509713" cy="650875"/>
            </a:xfrm>
            <a:custGeom>
              <a:gdLst>
                <a:gd fmla="*/ 0 w 951" name="T0"/>
                <a:gd fmla="*/ 26 h 410" name="T1"/>
                <a:gd fmla="*/ 10 w 951" name="T2"/>
                <a:gd fmla="*/ 0 h 410" name="T3"/>
                <a:gd fmla="*/ 951 w 951" name="T4"/>
                <a:gd fmla="*/ 377 h 410" name="T5"/>
                <a:gd fmla="*/ 936 w 951" name="T6"/>
                <a:gd fmla="*/ 410 h 410" name="T7"/>
                <a:gd fmla="*/ 939 w 951" name="T8"/>
                <a:gd fmla="*/ 400 h 410" name="T9"/>
                <a:gd fmla="*/ 0 w 951" name="T10"/>
                <a:gd fmla="*/ 26 h 410" name="T11"/>
                <a:gd fmla="*/ 0 w 951" name="T12"/>
                <a:gd fmla="*/ 26 h 410" name="T13"/>
                <a:gd fmla="*/ 0 w 951" name="T14"/>
                <a:gd fmla="*/ 26 h 4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10" w="951">
                  <a:moveTo>
                    <a:pt x="0" y="26"/>
                  </a:moveTo>
                  <a:lnTo>
                    <a:pt x="10" y="0"/>
                  </a:lnTo>
                  <a:lnTo>
                    <a:pt x="951" y="377"/>
                  </a:lnTo>
                  <a:lnTo>
                    <a:pt x="936" y="410"/>
                  </a:lnTo>
                  <a:lnTo>
                    <a:pt x="939" y="40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115"/>
            <p:cNvSpPr/>
            <p:nvPr/>
          </p:nvSpPr>
          <p:spPr bwMode="auto">
            <a:xfrm>
              <a:off x="7213601" y="1344613"/>
              <a:ext cx="244475" cy="244475"/>
            </a:xfrm>
            <a:custGeom>
              <a:gdLst>
                <a:gd fmla="*/ 38 w 65" name="T0"/>
                <a:gd fmla="*/ 63 h 65" name="T1"/>
                <a:gd fmla="*/ 3 w 65" name="T2"/>
                <a:gd fmla="*/ 38 h 65" name="T3"/>
                <a:gd fmla="*/ 27 w 65" name="T4"/>
                <a:gd fmla="*/ 3 h 65" name="T5"/>
                <a:gd fmla="*/ 62 w 65" name="T6"/>
                <a:gd fmla="*/ 28 h 65" name="T7"/>
                <a:gd fmla="*/ 38 w 65" name="T8"/>
                <a:gd fmla="*/ 63 h 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5" w="65">
                  <a:moveTo>
                    <a:pt x="38" y="63"/>
                  </a:moveTo>
                  <a:cubicBezTo>
                    <a:pt x="21" y="65"/>
                    <a:pt x="5" y="54"/>
                    <a:pt x="3" y="38"/>
                  </a:cubicBezTo>
                  <a:cubicBezTo>
                    <a:pt x="0" y="22"/>
                    <a:pt x="11" y="6"/>
                    <a:pt x="27" y="3"/>
                  </a:cubicBezTo>
                  <a:cubicBezTo>
                    <a:pt x="44" y="0"/>
                    <a:pt x="60" y="11"/>
                    <a:pt x="62" y="28"/>
                  </a:cubicBezTo>
                  <a:cubicBezTo>
                    <a:pt x="65" y="44"/>
                    <a:pt x="54" y="60"/>
                    <a:pt x="38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116"/>
            <p:cNvSpPr/>
            <p:nvPr/>
          </p:nvSpPr>
          <p:spPr bwMode="auto">
            <a:xfrm>
              <a:off x="7002463" y="787400"/>
              <a:ext cx="790575" cy="809625"/>
            </a:xfrm>
            <a:custGeom>
              <a:gdLst>
                <a:gd fmla="*/ 162 w 210" name="T0"/>
                <a:gd fmla="*/ 8 h 215" name="T1"/>
                <a:gd fmla="*/ 130 w 210" name="T2"/>
                <a:gd fmla="*/ 0 h 215" name="T3"/>
                <a:gd fmla="*/ 99 w 210" name="T4"/>
                <a:gd fmla="*/ 56 h 215" name="T5"/>
                <a:gd fmla="*/ 0 w 210" name="T6"/>
                <a:gd fmla="*/ 140 h 215" name="T7"/>
                <a:gd fmla="*/ 97 w 210" name="T8"/>
                <a:gd fmla="*/ 174 h 215" name="T9"/>
                <a:gd fmla="*/ 192 w 210" name="T10"/>
                <a:gd fmla="*/ 215 h 215" name="T11"/>
                <a:gd fmla="*/ 177 w 210" name="T12"/>
                <a:gd fmla="*/ 87 h 215" name="T13"/>
                <a:gd fmla="*/ 192 w 210" name="T14"/>
                <a:gd fmla="*/ 25 h 215" name="T15"/>
                <a:gd fmla="*/ 162 w 210" name="T16"/>
                <a:gd fmla="*/ 8 h 2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5" w="210">
                  <a:moveTo>
                    <a:pt x="162" y="8"/>
                  </a:moveTo>
                  <a:cubicBezTo>
                    <a:pt x="152" y="4"/>
                    <a:pt x="141" y="1"/>
                    <a:pt x="130" y="0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58" y="61"/>
                    <a:pt x="19" y="93"/>
                    <a:pt x="0" y="140"/>
                  </a:cubicBezTo>
                  <a:cubicBezTo>
                    <a:pt x="31" y="150"/>
                    <a:pt x="64" y="161"/>
                    <a:pt x="97" y="174"/>
                  </a:cubicBezTo>
                  <a:cubicBezTo>
                    <a:pt x="131" y="187"/>
                    <a:pt x="162" y="201"/>
                    <a:pt x="192" y="215"/>
                  </a:cubicBezTo>
                  <a:cubicBezTo>
                    <a:pt x="210" y="168"/>
                    <a:pt x="202" y="118"/>
                    <a:pt x="177" y="87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3" y="18"/>
                    <a:pt x="173" y="12"/>
                    <a:pt x="162" y="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117"/>
            <p:cNvSpPr/>
            <p:nvPr/>
          </p:nvSpPr>
          <p:spPr bwMode="auto">
            <a:xfrm>
              <a:off x="7370763" y="960438"/>
              <a:ext cx="304800" cy="153988"/>
            </a:xfrm>
            <a:custGeom>
              <a:gdLst>
                <a:gd fmla="*/ 81 w 81" name="T0"/>
                <a:gd fmla="*/ 30 h 41" name="T1"/>
                <a:gd fmla="*/ 6 w 81" name="T2"/>
                <a:gd fmla="*/ 1 h 41" name="T3"/>
                <a:gd fmla="*/ 0 w 81" name="T4"/>
                <a:gd fmla="*/ 10 h 41" name="T5"/>
                <a:gd fmla="*/ 78 w 81" name="T6"/>
                <a:gd fmla="*/ 41 h 41" name="T7"/>
                <a:gd fmla="*/ 81 w 81" name="T8"/>
                <a:gd fmla="*/ 30 h 41" name="T9"/>
                <a:gd fmla="*/ 81 w 81" name="T10"/>
                <a:gd fmla="*/ 30 h 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1" w="81">
                  <a:moveTo>
                    <a:pt x="81" y="30"/>
                  </a:moveTo>
                  <a:cubicBezTo>
                    <a:pt x="65" y="14"/>
                    <a:pt x="29" y="0"/>
                    <a:pt x="6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3" y="8"/>
                    <a:pt x="67" y="24"/>
                    <a:pt x="78" y="41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118"/>
            <p:cNvSpPr/>
            <p:nvPr/>
          </p:nvSpPr>
          <p:spPr bwMode="auto">
            <a:xfrm>
              <a:off x="8966201" y="1625600"/>
              <a:ext cx="271463" cy="268288"/>
            </a:xfrm>
            <a:custGeom>
              <a:gdLst>
                <a:gd fmla="*/ 59 w 72" name="T0"/>
                <a:gd fmla="*/ 13 h 71" name="T1"/>
                <a:gd fmla="*/ 13 w 72" name="T2"/>
                <a:gd fmla="*/ 12 h 71" name="T3"/>
                <a:gd fmla="*/ 12 w 72" name="T4"/>
                <a:gd fmla="*/ 58 h 71" name="T5"/>
                <a:gd fmla="*/ 59 w 72" name="T6"/>
                <a:gd fmla="*/ 58 h 71" name="T7"/>
                <a:gd fmla="*/ 59 w 72" name="T8"/>
                <a:gd fmla="*/ 13 h 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" w="72">
                  <a:moveTo>
                    <a:pt x="59" y="13"/>
                  </a:moveTo>
                  <a:cubicBezTo>
                    <a:pt x="47" y="0"/>
                    <a:pt x="26" y="0"/>
                    <a:pt x="13" y="12"/>
                  </a:cubicBezTo>
                  <a:cubicBezTo>
                    <a:pt x="0" y="25"/>
                    <a:pt x="0" y="45"/>
                    <a:pt x="12" y="58"/>
                  </a:cubicBezTo>
                  <a:cubicBezTo>
                    <a:pt x="25" y="71"/>
                    <a:pt x="46" y="71"/>
                    <a:pt x="59" y="58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Oval 119"/>
            <p:cNvSpPr>
              <a:spLocks noChangeArrowheads="1"/>
            </p:cNvSpPr>
            <p:nvPr/>
          </p:nvSpPr>
          <p:spPr bwMode="auto">
            <a:xfrm>
              <a:off x="9012238" y="1668463"/>
              <a:ext cx="180975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7596188" y="403225"/>
            <a:ext cx="2089150" cy="3644900"/>
            <a:chOff x="7596188" y="403225"/>
            <a:chExt cx="2089150" cy="3644900"/>
          </a:xfrm>
        </p:grpSpPr>
        <p:sp>
          <p:nvSpPr>
            <p:cNvPr id="158" name="Freeform 112"/>
            <p:cNvSpPr/>
            <p:nvPr/>
          </p:nvSpPr>
          <p:spPr bwMode="auto">
            <a:xfrm>
              <a:off x="9097963" y="3756025"/>
              <a:ext cx="587375" cy="292100"/>
            </a:xfrm>
            <a:custGeom>
              <a:gdLst>
                <a:gd fmla="*/ 78 w 156" name="T0"/>
                <a:gd fmla="*/ 0 h 78" name="T1"/>
                <a:gd fmla="*/ 0 w 156" name="T2"/>
                <a:gd fmla="*/ 78 h 78" name="T3"/>
                <a:gd fmla="*/ 0 w 156" name="T4"/>
                <a:gd fmla="*/ 78 h 78" name="T5"/>
                <a:gd fmla="*/ 156 w 156" name="T6"/>
                <a:gd fmla="*/ 78 h 78" name="T7"/>
                <a:gd fmla="*/ 156 w 156" name="T8"/>
                <a:gd fmla="*/ 78 h 78" name="T9"/>
                <a:gd fmla="*/ 78 w 156" name="T10"/>
                <a:gd fmla="*/ 0 h 7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8" w="156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121"/>
            <p:cNvSpPr/>
            <p:nvPr/>
          </p:nvSpPr>
          <p:spPr bwMode="auto">
            <a:xfrm>
              <a:off x="9342438" y="1806575"/>
              <a:ext cx="203200" cy="2178050"/>
            </a:xfrm>
            <a:custGeom>
              <a:gdLst>
                <a:gd fmla="*/ 128 w 128" name="T0"/>
                <a:gd fmla="*/ 5 h 1372" name="T1"/>
                <a:gd fmla="*/ 74 w 128" name="T2"/>
                <a:gd fmla="*/ 1372 h 1372" name="T3"/>
                <a:gd fmla="*/ 45 w 128" name="T4"/>
                <a:gd fmla="*/ 1372 h 1372" name="T5"/>
                <a:gd fmla="*/ 100 w 128" name="T6"/>
                <a:gd fmla="*/ 3 h 1372" name="T7"/>
                <a:gd fmla="*/ 81 w 128" name="T8"/>
                <a:gd fmla="*/ 0 h 1372" name="T9"/>
                <a:gd fmla="*/ 29 w 128" name="T10"/>
                <a:gd fmla="*/ 1370 h 1372" name="T11"/>
                <a:gd fmla="*/ 0 w 128" name="T12"/>
                <a:gd fmla="*/ 1367 h 1372" name="T13"/>
                <a:gd fmla="*/ 55 w 128" name="T14"/>
                <a:gd fmla="*/ 0 h 1372" name="T15"/>
                <a:gd fmla="*/ 128 w 128" name="T16"/>
                <a:gd fmla="*/ 5 h 1372" name="T17"/>
                <a:gd fmla="*/ 128 w 128" name="T18"/>
                <a:gd fmla="*/ 5 h 1372" name="T19"/>
                <a:gd fmla="*/ 128 w 128" name="T20"/>
                <a:gd fmla="*/ 5 h 137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72" w="128">
                  <a:moveTo>
                    <a:pt x="128" y="5"/>
                  </a:moveTo>
                  <a:lnTo>
                    <a:pt x="74" y="1372"/>
                  </a:lnTo>
                  <a:lnTo>
                    <a:pt x="45" y="1372"/>
                  </a:lnTo>
                  <a:lnTo>
                    <a:pt x="100" y="3"/>
                  </a:lnTo>
                  <a:lnTo>
                    <a:pt x="81" y="0"/>
                  </a:lnTo>
                  <a:lnTo>
                    <a:pt x="29" y="1370"/>
                  </a:lnTo>
                  <a:lnTo>
                    <a:pt x="0" y="1367"/>
                  </a:lnTo>
                  <a:lnTo>
                    <a:pt x="55" y="0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122"/>
            <p:cNvSpPr/>
            <p:nvPr/>
          </p:nvSpPr>
          <p:spPr bwMode="auto">
            <a:xfrm>
              <a:off x="8224838" y="749300"/>
              <a:ext cx="1238250" cy="1103313"/>
            </a:xfrm>
            <a:custGeom>
              <a:gdLst>
                <a:gd fmla="*/ 19 w 780" name="T0"/>
                <a:gd fmla="*/ 0 h 695" name="T1"/>
                <a:gd fmla="*/ 780 w 780" name="T2"/>
                <a:gd fmla="*/ 673 h 695" name="T3"/>
                <a:gd fmla="*/ 761 w 780" name="T4"/>
                <a:gd fmla="*/ 695 h 695" name="T5"/>
                <a:gd fmla="*/ 0 w 780" name="T6"/>
                <a:gd fmla="*/ 22 h 695" name="T7"/>
                <a:gd fmla="*/ 19 w 780" name="T8"/>
                <a:gd fmla="*/ 0 h 695" name="T9"/>
                <a:gd fmla="*/ 19 w 780" name="T10"/>
                <a:gd fmla="*/ 0 h 695" name="T11"/>
                <a:gd fmla="*/ 19 w 780" name="T12"/>
                <a:gd fmla="*/ 0 h 69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95" w="780">
                  <a:moveTo>
                    <a:pt x="19" y="0"/>
                  </a:moveTo>
                  <a:lnTo>
                    <a:pt x="780" y="673"/>
                  </a:lnTo>
                  <a:lnTo>
                    <a:pt x="761" y="695"/>
                  </a:lnTo>
                  <a:lnTo>
                    <a:pt x="0" y="2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123"/>
            <p:cNvSpPr/>
            <p:nvPr/>
          </p:nvSpPr>
          <p:spPr bwMode="auto">
            <a:xfrm>
              <a:off x="8278813" y="696913"/>
              <a:ext cx="1233488" cy="1109663"/>
            </a:xfrm>
            <a:custGeom>
              <a:gdLst>
                <a:gd fmla="*/ 0 w 777" name="T0"/>
                <a:gd fmla="*/ 22 h 699" name="T1"/>
                <a:gd fmla="*/ 18 w 777" name="T2"/>
                <a:gd fmla="*/ 0 h 699" name="T3"/>
                <a:gd fmla="*/ 777 w 777" name="T4"/>
                <a:gd fmla="*/ 673 h 699" name="T5"/>
                <a:gd fmla="*/ 751 w 777" name="T6"/>
                <a:gd fmla="*/ 699 h 699" name="T7"/>
                <a:gd fmla="*/ 758 w 777" name="T8"/>
                <a:gd fmla="*/ 694 h 699" name="T9"/>
                <a:gd fmla="*/ 0 w 777" name="T10"/>
                <a:gd fmla="*/ 22 h 699" name="T11"/>
                <a:gd fmla="*/ 0 w 777" name="T12"/>
                <a:gd fmla="*/ 22 h 699" name="T13"/>
                <a:gd fmla="*/ 0 w 777" name="T14"/>
                <a:gd fmla="*/ 22 h 69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99" w="777">
                  <a:moveTo>
                    <a:pt x="0" y="22"/>
                  </a:moveTo>
                  <a:lnTo>
                    <a:pt x="18" y="0"/>
                  </a:lnTo>
                  <a:lnTo>
                    <a:pt x="777" y="673"/>
                  </a:lnTo>
                  <a:lnTo>
                    <a:pt x="751" y="699"/>
                  </a:lnTo>
                  <a:lnTo>
                    <a:pt x="758" y="69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124"/>
            <p:cNvSpPr/>
            <p:nvPr/>
          </p:nvSpPr>
          <p:spPr bwMode="auto">
            <a:xfrm>
              <a:off x="7694613" y="806450"/>
              <a:ext cx="260350" cy="252413"/>
            </a:xfrm>
            <a:custGeom>
              <a:gdLst>
                <a:gd fmla="*/ 26 w 69" name="T0"/>
                <a:gd fmla="*/ 62 h 67" name="T1"/>
                <a:gd fmla="*/ 6 w 69" name="T2"/>
                <a:gd fmla="*/ 24 h 67" name="T3"/>
                <a:gd fmla="*/ 44 w 69" name="T4"/>
                <a:gd fmla="*/ 4 h 67" name="T5"/>
                <a:gd fmla="*/ 64 w 69" name="T6"/>
                <a:gd fmla="*/ 42 h 67" name="T7"/>
                <a:gd fmla="*/ 26 w 69" name="T8"/>
                <a:gd fmla="*/ 62 h 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7" w="69">
                  <a:moveTo>
                    <a:pt x="26" y="62"/>
                  </a:moveTo>
                  <a:cubicBezTo>
                    <a:pt x="9" y="57"/>
                    <a:pt x="0" y="40"/>
                    <a:pt x="6" y="24"/>
                  </a:cubicBezTo>
                  <a:cubicBezTo>
                    <a:pt x="11" y="8"/>
                    <a:pt x="28" y="0"/>
                    <a:pt x="44" y="4"/>
                  </a:cubicBezTo>
                  <a:cubicBezTo>
                    <a:pt x="60" y="10"/>
                    <a:pt x="69" y="27"/>
                    <a:pt x="64" y="42"/>
                  </a:cubicBezTo>
                  <a:cubicBezTo>
                    <a:pt x="59" y="58"/>
                    <a:pt x="41" y="67"/>
                    <a:pt x="26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Freeform 125"/>
            <p:cNvSpPr/>
            <p:nvPr/>
          </p:nvSpPr>
          <p:spPr bwMode="auto">
            <a:xfrm>
              <a:off x="7596188" y="403225"/>
              <a:ext cx="842963" cy="823913"/>
            </a:xfrm>
            <a:custGeom>
              <a:gdLst>
                <a:gd fmla="*/ 206 w 224" name="T0"/>
                <a:gd fmla="*/ 21 h 219" name="T1"/>
                <a:gd fmla="*/ 180 w 224" name="T2"/>
                <a:gd fmla="*/ 0 h 219" name="T3"/>
                <a:gd fmla="*/ 127 w 224" name="T4"/>
                <a:gd fmla="*/ 34 h 219" name="T5"/>
                <a:gd fmla="*/ 0 w 224" name="T6"/>
                <a:gd fmla="*/ 63 h 219" name="T7"/>
                <a:gd fmla="*/ 71 w 224" name="T8"/>
                <a:gd fmla="*/ 138 h 219" name="T9"/>
                <a:gd fmla="*/ 137 w 224" name="T10"/>
                <a:gd fmla="*/ 219 h 219" name="T11"/>
                <a:gd fmla="*/ 182 w 224" name="T12"/>
                <a:gd fmla="*/ 98 h 219" name="T13"/>
                <a:gd fmla="*/ 224 w 224" name="T14"/>
                <a:gd fmla="*/ 49 h 219" name="T15"/>
                <a:gd fmla="*/ 206 w 224" name="T16"/>
                <a:gd fmla="*/ 21 h 2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9" w="224">
                  <a:moveTo>
                    <a:pt x="206" y="21"/>
                  </a:moveTo>
                  <a:cubicBezTo>
                    <a:pt x="198" y="13"/>
                    <a:pt x="190" y="5"/>
                    <a:pt x="180" y="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89" y="21"/>
                    <a:pt x="40" y="31"/>
                    <a:pt x="0" y="63"/>
                  </a:cubicBezTo>
                  <a:cubicBezTo>
                    <a:pt x="24" y="86"/>
                    <a:pt x="48" y="112"/>
                    <a:pt x="71" y="138"/>
                  </a:cubicBezTo>
                  <a:cubicBezTo>
                    <a:pt x="95" y="166"/>
                    <a:pt x="117" y="193"/>
                    <a:pt x="137" y="219"/>
                  </a:cubicBezTo>
                  <a:cubicBezTo>
                    <a:pt x="175" y="185"/>
                    <a:pt x="191" y="137"/>
                    <a:pt x="182" y="98"/>
                  </a:cubicBezTo>
                  <a:cubicBezTo>
                    <a:pt x="224" y="49"/>
                    <a:pt x="224" y="49"/>
                    <a:pt x="224" y="49"/>
                  </a:cubicBezTo>
                  <a:cubicBezTo>
                    <a:pt x="219" y="39"/>
                    <a:pt x="213" y="30"/>
                    <a:pt x="206" y="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126"/>
            <p:cNvSpPr/>
            <p:nvPr/>
          </p:nvSpPr>
          <p:spPr bwMode="auto">
            <a:xfrm>
              <a:off x="8075613" y="509588"/>
              <a:ext cx="236538" cy="263525"/>
            </a:xfrm>
            <a:custGeom>
              <a:gdLst>
                <a:gd fmla="*/ 63 w 63" name="T0"/>
                <a:gd fmla="*/ 62 h 70" name="T1"/>
                <a:gd fmla="*/ 9 w 63" name="T2"/>
                <a:gd fmla="*/ 0 h 70" name="T3"/>
                <a:gd fmla="*/ 0 w 63" name="T4"/>
                <a:gd fmla="*/ 6 h 70" name="T5"/>
                <a:gd fmla="*/ 56 w 63" name="T6"/>
                <a:gd fmla="*/ 70 h 70" name="T7"/>
                <a:gd fmla="*/ 63 w 63" name="T8"/>
                <a:gd fmla="*/ 62 h 70" name="T9"/>
                <a:gd fmla="*/ 63 w 63" name="T10"/>
                <a:gd fmla="*/ 62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62">
                  <a:moveTo>
                    <a:pt x="63" y="62"/>
                  </a:moveTo>
                  <a:cubicBezTo>
                    <a:pt x="56" y="39"/>
                    <a:pt x="30" y="11"/>
                    <a:pt x="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1" y="14"/>
                    <a:pt x="53" y="49"/>
                    <a:pt x="56" y="70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Freeform 127"/>
            <p:cNvSpPr/>
            <p:nvPr/>
          </p:nvSpPr>
          <p:spPr bwMode="auto">
            <a:xfrm>
              <a:off x="9350376" y="1668463"/>
              <a:ext cx="271463" cy="266700"/>
            </a:xfrm>
            <a:custGeom>
              <a:gdLst>
                <a:gd fmla="*/ 59 w 72" name="T0"/>
                <a:gd fmla="*/ 13 h 71" name="T1"/>
                <a:gd fmla="*/ 13 w 72" name="T2"/>
                <a:gd fmla="*/ 12 h 71" name="T3"/>
                <a:gd fmla="*/ 12 w 72" name="T4"/>
                <a:gd fmla="*/ 58 h 71" name="T5"/>
                <a:gd fmla="*/ 58 w 72" name="T6"/>
                <a:gd fmla="*/ 59 h 71" name="T7"/>
                <a:gd fmla="*/ 59 w 72" name="T8"/>
                <a:gd fmla="*/ 13 h 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" w="72">
                  <a:moveTo>
                    <a:pt x="59" y="13"/>
                  </a:moveTo>
                  <a:cubicBezTo>
                    <a:pt x="46" y="0"/>
                    <a:pt x="26" y="0"/>
                    <a:pt x="13" y="12"/>
                  </a:cubicBezTo>
                  <a:cubicBezTo>
                    <a:pt x="0" y="25"/>
                    <a:pt x="0" y="45"/>
                    <a:pt x="12" y="58"/>
                  </a:cubicBezTo>
                  <a:cubicBezTo>
                    <a:pt x="25" y="71"/>
                    <a:pt x="46" y="71"/>
                    <a:pt x="58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" name="Oval 128"/>
            <p:cNvSpPr>
              <a:spLocks noChangeArrowheads="1"/>
            </p:cNvSpPr>
            <p:nvPr/>
          </p:nvSpPr>
          <p:spPr bwMode="auto">
            <a:xfrm>
              <a:off x="9396413" y="1709738"/>
              <a:ext cx="179388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8139113" y="1065213"/>
            <a:ext cx="1903413" cy="2982912"/>
            <a:chOff x="8139113" y="1065213"/>
            <a:chExt cx="1903413" cy="2982912"/>
          </a:xfrm>
        </p:grpSpPr>
        <p:sp>
          <p:nvSpPr>
            <p:cNvPr id="148" name="Freeform 102"/>
            <p:cNvSpPr/>
            <p:nvPr/>
          </p:nvSpPr>
          <p:spPr bwMode="auto">
            <a:xfrm>
              <a:off x="8462963" y="1295400"/>
              <a:ext cx="1508125" cy="642938"/>
            </a:xfrm>
            <a:custGeom>
              <a:gdLst>
                <a:gd fmla="*/ 9 w 950" name="T0"/>
                <a:gd fmla="*/ 0 h 405" name="T1"/>
                <a:gd fmla="*/ 950 w 950" name="T2"/>
                <a:gd fmla="*/ 379 h 405" name="T3"/>
                <a:gd fmla="*/ 938 w 950" name="T4"/>
                <a:gd fmla="*/ 405 h 405" name="T5"/>
                <a:gd fmla="*/ 0 w 950" name="T6"/>
                <a:gd fmla="*/ 26 h 405" name="T7"/>
                <a:gd fmla="*/ 9 w 950" name="T8"/>
                <a:gd fmla="*/ 0 h 405" name="T9"/>
                <a:gd fmla="*/ 9 w 950" name="T10"/>
                <a:gd fmla="*/ 0 h 405" name="T11"/>
                <a:gd fmla="*/ 9 w 950" name="T12"/>
                <a:gd fmla="*/ 0 h 40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5" w="950">
                  <a:moveTo>
                    <a:pt x="9" y="0"/>
                  </a:moveTo>
                  <a:lnTo>
                    <a:pt x="950" y="379"/>
                  </a:lnTo>
                  <a:lnTo>
                    <a:pt x="938" y="405"/>
                  </a:lnTo>
                  <a:lnTo>
                    <a:pt x="0" y="26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103"/>
            <p:cNvSpPr/>
            <p:nvPr/>
          </p:nvSpPr>
          <p:spPr bwMode="auto">
            <a:xfrm>
              <a:off x="9320213" y="1870075"/>
              <a:ext cx="639763" cy="2125663"/>
            </a:xfrm>
            <a:custGeom>
              <a:gdLst>
                <a:gd fmla="*/ 403 w 403" name="T0"/>
                <a:gd fmla="*/ 27 h 1339" name="T1"/>
                <a:gd fmla="*/ 69 w 403" name="T2"/>
                <a:gd fmla="*/ 1339 h 1339" name="T3"/>
                <a:gd fmla="*/ 43 w 403" name="T4"/>
                <a:gd fmla="*/ 1327 h 1339" name="T5"/>
                <a:gd fmla="*/ 377 w 403" name="T6"/>
                <a:gd fmla="*/ 17 h 1339" name="T7"/>
                <a:gd fmla="*/ 361 w 403" name="T8"/>
                <a:gd fmla="*/ 10 h 1339" name="T9"/>
                <a:gd fmla="*/ 26 w 403" name="T10"/>
                <a:gd fmla="*/ 1323 h 1339" name="T11"/>
                <a:gd fmla="*/ 0 w 403" name="T12"/>
                <a:gd fmla="*/ 1313 h 1339" name="T13"/>
                <a:gd fmla="*/ 334 w 403" name="T14"/>
                <a:gd fmla="*/ 0 h 1339" name="T15"/>
                <a:gd fmla="*/ 403 w 403" name="T16"/>
                <a:gd fmla="*/ 27 h 1339" name="T17"/>
                <a:gd fmla="*/ 403 w 403" name="T18"/>
                <a:gd fmla="*/ 27 h 1339" name="T19"/>
                <a:gd fmla="*/ 403 w 403" name="T20"/>
                <a:gd fmla="*/ 27 h 133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39" w="402">
                  <a:moveTo>
                    <a:pt x="403" y="27"/>
                  </a:moveTo>
                  <a:lnTo>
                    <a:pt x="69" y="1339"/>
                  </a:lnTo>
                  <a:lnTo>
                    <a:pt x="43" y="1327"/>
                  </a:lnTo>
                  <a:lnTo>
                    <a:pt x="377" y="17"/>
                  </a:lnTo>
                  <a:lnTo>
                    <a:pt x="361" y="10"/>
                  </a:lnTo>
                  <a:lnTo>
                    <a:pt x="26" y="1323"/>
                  </a:lnTo>
                  <a:lnTo>
                    <a:pt x="0" y="1313"/>
                  </a:lnTo>
                  <a:lnTo>
                    <a:pt x="334" y="0"/>
                  </a:lnTo>
                  <a:lnTo>
                    <a:pt x="403" y="27"/>
                  </a:lnTo>
                  <a:lnTo>
                    <a:pt x="403" y="27"/>
                  </a:lnTo>
                  <a:lnTo>
                    <a:pt x="4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104"/>
            <p:cNvSpPr/>
            <p:nvPr/>
          </p:nvSpPr>
          <p:spPr bwMode="auto">
            <a:xfrm>
              <a:off x="8488363" y="1227138"/>
              <a:ext cx="1506538" cy="655638"/>
            </a:xfrm>
            <a:custGeom>
              <a:gdLst>
                <a:gd fmla="*/ 0 w 949" name="T0"/>
                <a:gd fmla="*/ 26 h 413" name="T1"/>
                <a:gd fmla="*/ 12 w 949" name="T2"/>
                <a:gd fmla="*/ 0 h 413" name="T3"/>
                <a:gd fmla="*/ 949 w 949" name="T4"/>
                <a:gd fmla="*/ 377 h 413" name="T5"/>
                <a:gd fmla="*/ 937 w 949" name="T6"/>
                <a:gd fmla="*/ 413 h 413" name="T7"/>
                <a:gd fmla="*/ 939 w 949" name="T8"/>
                <a:gd fmla="*/ 405 h 413" name="T9"/>
                <a:gd fmla="*/ 0 w 949" name="T10"/>
                <a:gd fmla="*/ 26 h 413" name="T11"/>
                <a:gd fmla="*/ 0 w 949" name="T12"/>
                <a:gd fmla="*/ 26 h 413" name="T13"/>
                <a:gd fmla="*/ 0 w 949" name="T14"/>
                <a:gd fmla="*/ 26 h 4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12" w="949">
                  <a:moveTo>
                    <a:pt x="0" y="26"/>
                  </a:moveTo>
                  <a:lnTo>
                    <a:pt x="12" y="0"/>
                  </a:lnTo>
                  <a:lnTo>
                    <a:pt x="949" y="377"/>
                  </a:lnTo>
                  <a:lnTo>
                    <a:pt x="937" y="413"/>
                  </a:lnTo>
                  <a:lnTo>
                    <a:pt x="939" y="40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105"/>
            <p:cNvSpPr/>
            <p:nvPr/>
          </p:nvSpPr>
          <p:spPr bwMode="auto">
            <a:xfrm>
              <a:off x="8180388" y="1377950"/>
              <a:ext cx="266700" cy="260350"/>
            </a:xfrm>
            <a:custGeom>
              <a:gdLst>
                <a:gd fmla="*/ 21 w 71" name="T0"/>
                <a:gd fmla="*/ 61 h 69" name="T1"/>
                <a:gd fmla="*/ 8 w 71" name="T2"/>
                <a:gd fmla="*/ 20 h 69" name="T3"/>
                <a:gd fmla="*/ 49 w 71" name="T4"/>
                <a:gd fmla="*/ 7 h 69" name="T5"/>
                <a:gd fmla="*/ 63 w 71" name="T6"/>
                <a:gd fmla="*/ 48 h 69" name="T7"/>
                <a:gd fmla="*/ 21 w 71" name="T8"/>
                <a:gd fmla="*/ 61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71">
                  <a:moveTo>
                    <a:pt x="21" y="61"/>
                  </a:moveTo>
                  <a:cubicBezTo>
                    <a:pt x="6" y="53"/>
                    <a:pt x="0" y="35"/>
                    <a:pt x="8" y="20"/>
                  </a:cubicBezTo>
                  <a:cubicBezTo>
                    <a:pt x="16" y="5"/>
                    <a:pt x="35" y="0"/>
                    <a:pt x="49" y="7"/>
                  </a:cubicBezTo>
                  <a:cubicBezTo>
                    <a:pt x="65" y="15"/>
                    <a:pt x="71" y="33"/>
                    <a:pt x="63" y="48"/>
                  </a:cubicBezTo>
                  <a:cubicBezTo>
                    <a:pt x="55" y="63"/>
                    <a:pt x="36" y="69"/>
                    <a:pt x="21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106"/>
            <p:cNvSpPr/>
            <p:nvPr/>
          </p:nvSpPr>
          <p:spPr bwMode="auto">
            <a:xfrm>
              <a:off x="8139113" y="1065213"/>
              <a:ext cx="838200" cy="782638"/>
            </a:xfrm>
            <a:custGeom>
              <a:gdLst>
                <a:gd fmla="*/ 210 w 223" name="T0"/>
                <a:gd fmla="*/ 26 h 208" name="T1"/>
                <a:gd fmla="*/ 189 w 223" name="T2"/>
                <a:gd fmla="*/ 0 h 208" name="T3"/>
                <a:gd fmla="*/ 130 w 223" name="T4"/>
                <a:gd fmla="*/ 24 h 208" name="T5"/>
                <a:gd fmla="*/ 0 w 223" name="T6"/>
                <a:gd fmla="*/ 31 h 208" name="T7"/>
                <a:gd fmla="*/ 57 w 223" name="T8"/>
                <a:gd fmla="*/ 118 h 208" name="T9"/>
                <a:gd fmla="*/ 107 w 223" name="T10"/>
                <a:gd fmla="*/ 208 h 208" name="T11"/>
                <a:gd fmla="*/ 173 w 223" name="T12"/>
                <a:gd fmla="*/ 97 h 208" name="T13"/>
                <a:gd fmla="*/ 223 w 223" name="T14"/>
                <a:gd fmla="*/ 56 h 208" name="T15"/>
                <a:gd fmla="*/ 210 w 223" name="T16"/>
                <a:gd fmla="*/ 26 h 20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8" w="223">
                  <a:moveTo>
                    <a:pt x="210" y="26"/>
                  </a:moveTo>
                  <a:cubicBezTo>
                    <a:pt x="204" y="16"/>
                    <a:pt x="197" y="7"/>
                    <a:pt x="189" y="0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95" y="4"/>
                    <a:pt x="45" y="6"/>
                    <a:pt x="0" y="31"/>
                  </a:cubicBezTo>
                  <a:cubicBezTo>
                    <a:pt x="19" y="58"/>
                    <a:pt x="38" y="87"/>
                    <a:pt x="57" y="118"/>
                  </a:cubicBezTo>
                  <a:cubicBezTo>
                    <a:pt x="76" y="148"/>
                    <a:pt x="93" y="179"/>
                    <a:pt x="107" y="208"/>
                  </a:cubicBezTo>
                  <a:cubicBezTo>
                    <a:pt x="150" y="181"/>
                    <a:pt x="175" y="137"/>
                    <a:pt x="173" y="97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20" y="46"/>
                    <a:pt x="216" y="35"/>
                    <a:pt x="210" y="2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107"/>
            <p:cNvSpPr/>
            <p:nvPr/>
          </p:nvSpPr>
          <p:spPr bwMode="auto">
            <a:xfrm>
              <a:off x="8628063" y="1141413"/>
              <a:ext cx="195263" cy="285750"/>
            </a:xfrm>
            <a:custGeom>
              <a:gdLst>
                <a:gd fmla="*/ 52 w 52" name="T0"/>
                <a:gd fmla="*/ 69 h 76" name="T1"/>
                <a:gd fmla="*/ 10 w 52" name="T2"/>
                <a:gd fmla="*/ 0 h 76" name="T3"/>
                <a:gd fmla="*/ 0 w 52" name="T4"/>
                <a:gd fmla="*/ 5 h 76" name="T5"/>
                <a:gd fmla="*/ 43 w 52" name="T6"/>
                <a:gd fmla="*/ 76 h 76" name="T7"/>
                <a:gd fmla="*/ 52 w 52" name="T8"/>
                <a:gd fmla="*/ 69 h 76" name="T9"/>
                <a:gd fmla="*/ 52 w 52" name="T10"/>
                <a:gd fmla="*/ 69 h 7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6" w="52">
                  <a:moveTo>
                    <a:pt x="52" y="69"/>
                  </a:moveTo>
                  <a:cubicBezTo>
                    <a:pt x="49" y="46"/>
                    <a:pt x="29" y="15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9" y="16"/>
                    <a:pt x="44" y="55"/>
                    <a:pt x="43" y="76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108"/>
            <p:cNvSpPr/>
            <p:nvPr/>
          </p:nvSpPr>
          <p:spPr bwMode="auto">
            <a:xfrm>
              <a:off x="9772651" y="1746250"/>
              <a:ext cx="269875" cy="268288"/>
            </a:xfrm>
            <a:custGeom>
              <a:gdLst>
                <a:gd fmla="*/ 59 w 72" name="T0"/>
                <a:gd fmla="*/ 13 h 71" name="T1"/>
                <a:gd fmla="*/ 13 w 72" name="T2"/>
                <a:gd fmla="*/ 12 h 71" name="T3"/>
                <a:gd fmla="*/ 12 w 72" name="T4"/>
                <a:gd fmla="*/ 59 h 71" name="T5"/>
                <a:gd fmla="*/ 59 w 72" name="T6"/>
                <a:gd fmla="*/ 59 h 71" name="T7"/>
                <a:gd fmla="*/ 59 w 72" name="T8"/>
                <a:gd fmla="*/ 13 h 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" w="72">
                  <a:moveTo>
                    <a:pt x="59" y="13"/>
                  </a:moveTo>
                  <a:cubicBezTo>
                    <a:pt x="47" y="0"/>
                    <a:pt x="26" y="0"/>
                    <a:pt x="13" y="12"/>
                  </a:cubicBezTo>
                  <a:cubicBezTo>
                    <a:pt x="0" y="25"/>
                    <a:pt x="0" y="45"/>
                    <a:pt x="12" y="59"/>
                  </a:cubicBezTo>
                  <a:cubicBezTo>
                    <a:pt x="25" y="71"/>
                    <a:pt x="46" y="71"/>
                    <a:pt x="59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Oval 109"/>
            <p:cNvSpPr>
              <a:spLocks noChangeArrowheads="1"/>
            </p:cNvSpPr>
            <p:nvPr/>
          </p:nvSpPr>
          <p:spPr bwMode="auto">
            <a:xfrm>
              <a:off x="9817101" y="1787525"/>
              <a:ext cx="180975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120"/>
            <p:cNvSpPr/>
            <p:nvPr/>
          </p:nvSpPr>
          <p:spPr bwMode="auto">
            <a:xfrm>
              <a:off x="9097963" y="3756025"/>
              <a:ext cx="587375" cy="292100"/>
            </a:xfrm>
            <a:custGeom>
              <a:gdLst>
                <a:gd fmla="*/ 78 w 156" name="T0"/>
                <a:gd fmla="*/ 0 h 78" name="T1"/>
                <a:gd fmla="*/ 0 w 156" name="T2"/>
                <a:gd fmla="*/ 78 h 78" name="T3"/>
                <a:gd fmla="*/ 0 w 156" name="T4"/>
                <a:gd fmla="*/ 78 h 78" name="T5"/>
                <a:gd fmla="*/ 156 w 156" name="T6"/>
                <a:gd fmla="*/ 78 h 78" name="T7"/>
                <a:gd fmla="*/ 156 w 156" name="T8"/>
                <a:gd fmla="*/ 78 h 78" name="T9"/>
                <a:gd fmla="*/ 78 w 156" name="T10"/>
                <a:gd fmla="*/ 0 h 7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8" w="156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4" name="矩形 63"/>
          <p:cNvSpPr/>
          <p:nvPr/>
        </p:nvSpPr>
        <p:spPr>
          <a:xfrm>
            <a:off x="0" y="6456724"/>
            <a:ext cx="12192000" cy="401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矩形 68"/>
          <p:cNvSpPr/>
          <p:nvPr/>
        </p:nvSpPr>
        <p:spPr>
          <a:xfrm>
            <a:off x="0" y="-1227"/>
            <a:ext cx="12192000" cy="997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矩形 69"/>
          <p:cNvSpPr/>
          <p:nvPr/>
        </p:nvSpPr>
        <p:spPr>
          <a:xfrm>
            <a:off x="0" y="122599"/>
            <a:ext cx="12192000" cy="1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412339149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fill="hold" grpId="0" id="8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1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50" id="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fill="hold" id="21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id="25" nodeType="withEffect" presetClass="entr" presetID="2" presetSubtype="8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id="29" nodeType="withEffect" presetClass="entr" presetID="2" presetSubtype="8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mph" presetID="26" presetSubtype="0">
                                  <p:stCondLst>
                                    <p:cond delay="2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9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0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1" nodeType="withEffect" presetClass="exit" presetID="22" presetSubtype="2">
                                  <p:stCondLst>
                                    <p:cond delay="25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250" id="42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4" nodeType="withEffect" presetClass="exit" presetID="22" presetSubtype="2">
                                  <p:stCondLst>
                                    <p:cond delay="26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250" id="45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22" presetSubtype="2">
                                  <p:stCondLst>
                                    <p:cond delay="27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250" id="48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fill="hold" id="50" nodeType="withEffect" presetClass="entr" presetID="2" presetSubtype="2">
                                  <p:stCondLst>
                                    <p:cond delay="34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xit" presetID="1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1" presetSubtype="0">
                                  <p:stCondLst>
                                    <p:cond delay="399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" presetSubtype="0">
                                  <p:stCondLst>
                                    <p:cond delay="399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0" nodeType="withEffect" presetClass="exit" presetID="1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2" nodeType="withEffect" presetClass="exit" presetID="1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1" presetSubtype="0">
                                  <p:stCondLst>
                                    <p:cond delay="449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6" nodeType="withEffect" presetClass="exit" presetID="1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1" presetSubtype="0">
                                  <p:stCondLst>
                                    <p:cond delay="499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0" presetSubtype="0">
                                  <p:stCondLst>
                                    <p:cond delay="524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3" nodeType="withEffect" presetClass="emph" presetID="26" presetSubtype="0" repeatCount="indefinite">
                                  <p:stCondLst>
                                    <p:cond delay="524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74" tmFilter="0, 0; .2, .5; .8, .5; 1, 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0" fill="hold" id="75"/>
                                        <p:tgtEl>
                                          <p:spTgt spid="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76" nodeType="withEffect" presetClass="entr" presetID="1" presetSubtype="0">
                                  <p:stCondLst>
                                    <p:cond delay="524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78" nodeType="withEffect" presetClass="emph" presetID="26" presetSubtype="0" repeatCount="indefinite">
                                  <p:stCondLst>
                                    <p:cond delay="524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9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0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1" nodeType="withEffect" presetClass="emph" presetID="26" presetSubtype="0" repeatCount="indefinite">
                                  <p:stCondLst>
                                    <p:cond delay="5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2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3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  <p:bldP grpId="2" spid="5"/>
      <p:bldP grpId="3" spid="5"/>
      <p:bldP grpId="0" spid="180"/>
      <p:bldP grpId="1" spid="180"/>
      <p:bldP grpId="0" spid="42"/>
      <p:bldP grpId="0" spid="26"/>
      <p:bldP grpId="0" spid="27"/>
      <p:bldP grpId="0" spid="7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文本框 19"/>
          <p:cNvSpPr txBox="1"/>
          <p:nvPr/>
        </p:nvSpPr>
        <p:spPr>
          <a:xfrm rot="21323416">
            <a:off x="3365305" y="2492511"/>
            <a:ext cx="5212080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6600"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输入文本标题</a:t>
            </a:r>
          </a:p>
        </p:txBody>
      </p:sp>
      <p:pic>
        <p:nvPicPr>
          <p:cNvPr hidden="1"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278" y="1767254"/>
            <a:ext cx="3390900" cy="317896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6564" y="2498681"/>
            <a:ext cx="8587614" cy="2592431"/>
            <a:chOff x="436564" y="2498681"/>
            <a:chExt cx="8587614" cy="2592431"/>
          </a:xfrm>
        </p:grpSpPr>
        <p:sp>
          <p:nvSpPr>
            <p:cNvPr id="5" name="Freeform 6"/>
            <p:cNvSpPr/>
            <p:nvPr/>
          </p:nvSpPr>
          <p:spPr bwMode="auto">
            <a:xfrm>
              <a:off x="436564" y="2498681"/>
              <a:ext cx="8587614" cy="2592431"/>
            </a:xfrm>
            <a:custGeom>
              <a:gdLst>
                <a:gd fmla="*/ 491 w 516" name="T0"/>
                <a:gd fmla="*/ 111 h 154" name="T1"/>
                <a:gd fmla="*/ 508 w 516" name="T2"/>
                <a:gd fmla="*/ 72 h 154" name="T3"/>
                <a:gd fmla="*/ 516 w 516" name="T4"/>
                <a:gd fmla="*/ 51 h 154" name="T5"/>
                <a:gd fmla="*/ 170 w 516" name="T6"/>
                <a:gd fmla="*/ 72 h 154" name="T7"/>
                <a:gd fmla="*/ 157 w 516" name="T8"/>
                <a:gd fmla="*/ 36 h 154" name="T9"/>
                <a:gd fmla="*/ 75 w 516" name="T10"/>
                <a:gd fmla="*/ 0 h 154" name="T11"/>
                <a:gd fmla="*/ 0 w 516" name="T12"/>
                <a:gd fmla="*/ 154 h 154" name="T13"/>
                <a:gd fmla="*/ 486 w 516" name="T14"/>
                <a:gd fmla="*/ 121 h 154" name="T15"/>
                <a:gd fmla="*/ 491 w 516" name="T16"/>
                <a:gd fmla="*/ 111 h 1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4" w="516">
                  <a:moveTo>
                    <a:pt x="491" y="111"/>
                  </a:moveTo>
                  <a:cubicBezTo>
                    <a:pt x="496" y="101"/>
                    <a:pt x="501" y="87"/>
                    <a:pt x="508" y="72"/>
                  </a:cubicBezTo>
                  <a:cubicBezTo>
                    <a:pt x="511" y="64"/>
                    <a:pt x="513" y="57"/>
                    <a:pt x="516" y="51"/>
                  </a:cubicBezTo>
                  <a:cubicBezTo>
                    <a:pt x="170" y="72"/>
                    <a:pt x="170" y="72"/>
                    <a:pt x="170" y="72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86" y="121"/>
                    <a:pt x="486" y="121"/>
                    <a:pt x="486" y="121"/>
                  </a:cubicBezTo>
                  <a:cubicBezTo>
                    <a:pt x="488" y="118"/>
                    <a:pt x="489" y="115"/>
                    <a:pt x="491" y="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136251" y="2498681"/>
              <a:ext cx="7887927" cy="1666990"/>
            </a:xfrm>
            <a:custGeom>
              <a:gdLst>
                <a:gd fmla="*/ 466 w 474" name="T0"/>
                <a:gd fmla="*/ 72 h 99" name="T1"/>
                <a:gd fmla="*/ 474 w 474" name="T2"/>
                <a:gd fmla="*/ 51 h 99" name="T3"/>
                <a:gd fmla="*/ 128 w 474" name="T4"/>
                <a:gd fmla="*/ 72 h 99" name="T5"/>
                <a:gd fmla="*/ 115 w 474" name="T6"/>
                <a:gd fmla="*/ 36 h 99" name="T7"/>
                <a:gd fmla="*/ 33 w 474" name="T8"/>
                <a:gd fmla="*/ 0 h 99" name="T9"/>
                <a:gd fmla="*/ 0 w 474" name="T10"/>
                <a:gd fmla="*/ 67 h 99" name="T11"/>
                <a:gd fmla="*/ 48 w 474" name="T12"/>
                <a:gd fmla="*/ 61 h 99" name="T13"/>
                <a:gd fmla="*/ 118 w 474" name="T14"/>
                <a:gd fmla="*/ 95 h 99" name="T15"/>
                <a:gd fmla="*/ 136 w 474" name="T16"/>
                <a:gd fmla="*/ 78 h 99" name="T17"/>
                <a:gd fmla="*/ 454 w 474" name="T18"/>
                <a:gd fmla="*/ 99 h 99" name="T19"/>
                <a:gd fmla="*/ 466 w 474" name="T20"/>
                <a:gd fmla="*/ 72 h 9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9" w="473">
                  <a:moveTo>
                    <a:pt x="466" y="72"/>
                  </a:moveTo>
                  <a:cubicBezTo>
                    <a:pt x="469" y="64"/>
                    <a:pt x="471" y="57"/>
                    <a:pt x="474" y="51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454" y="99"/>
                    <a:pt x="454" y="99"/>
                    <a:pt x="454" y="99"/>
                  </a:cubicBezTo>
                  <a:cubicBezTo>
                    <a:pt x="458" y="91"/>
                    <a:pt x="461" y="82"/>
                    <a:pt x="466" y="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9" name="Freeform 5"/>
          <p:cNvSpPr/>
          <p:nvPr/>
        </p:nvSpPr>
        <p:spPr bwMode="auto">
          <a:xfrm>
            <a:off x="8769351" y="1963738"/>
            <a:ext cx="3105150" cy="3089275"/>
          </a:xfrm>
          <a:custGeom>
            <a:gdLst>
              <a:gd fmla="*/ 64 w 181" name="T0"/>
              <a:gd fmla="*/ 180 h 180" name="T1"/>
              <a:gd fmla="*/ 19 w 181" name="T2"/>
              <a:gd fmla="*/ 169 h 180" name="T3"/>
              <a:gd fmla="*/ 0 w 181" name="T4"/>
              <a:gd fmla="*/ 139 h 180" name="T5"/>
              <a:gd fmla="*/ 9 w 181" name="T6"/>
              <a:gd fmla="*/ 116 h 180" name="T7"/>
              <a:gd fmla="*/ 33 w 181" name="T8"/>
              <a:gd fmla="*/ 107 h 180" name="T9"/>
              <a:gd fmla="*/ 56 w 181" name="T10"/>
              <a:gd fmla="*/ 114 h 180" name="T11"/>
              <a:gd fmla="*/ 65 w 181" name="T12"/>
              <a:gd fmla="*/ 134 h 180" name="T13"/>
              <a:gd fmla="*/ 61 w 181" name="T14"/>
              <a:gd fmla="*/ 147 h 180" name="T15"/>
              <a:gd fmla="*/ 53 w 181" name="T16"/>
              <a:gd fmla="*/ 156 h 180" name="T17"/>
              <a:gd fmla="*/ 46 w 181" name="T18"/>
              <a:gd fmla="*/ 162 h 180" name="T19"/>
              <a:gd fmla="*/ 44 w 181" name="T20"/>
              <a:gd fmla="*/ 167 h 180" name="T21"/>
              <a:gd fmla="*/ 49 w 181" name="T22"/>
              <a:gd fmla="*/ 173 h 180" name="T23"/>
              <a:gd fmla="*/ 60 w 181" name="T24"/>
              <a:gd fmla="*/ 176 h 180" name="T25"/>
              <a:gd fmla="*/ 92 w 181" name="T26"/>
              <a:gd fmla="*/ 155 h 180" name="T27"/>
              <a:gd fmla="*/ 104 w 181" name="T28"/>
              <a:gd fmla="*/ 111 h 180" name="T29"/>
              <a:gd fmla="*/ 99 w 181" name="T30"/>
              <a:gd fmla="*/ 91 h 180" name="T31"/>
              <a:gd fmla="*/ 82 w 181" name="T32"/>
              <a:gd fmla="*/ 83 h 180" name="T33"/>
              <a:gd fmla="*/ 71 w 181" name="T34"/>
              <a:gd fmla="*/ 84 h 180" name="T35"/>
              <a:gd fmla="*/ 61 w 181" name="T36"/>
              <a:gd fmla="*/ 88 h 180" name="T37"/>
              <a:gd fmla="*/ 58 w 181" name="T38"/>
              <a:gd fmla="*/ 84 h 180" name="T39"/>
              <a:gd fmla="*/ 64 w 181" name="T40"/>
              <a:gd fmla="*/ 81 h 180" name="T41"/>
              <a:gd fmla="*/ 76 w 181" name="T42"/>
              <a:gd fmla="*/ 80 h 180" name="T43"/>
              <a:gd fmla="*/ 110 w 181" name="T44"/>
              <a:gd fmla="*/ 65 h 180" name="T45"/>
              <a:gd fmla="*/ 123 w 181" name="T46"/>
              <a:gd fmla="*/ 30 h 180" name="T47"/>
              <a:gd fmla="*/ 117 w 181" name="T48"/>
              <a:gd fmla="*/ 12 h 180" name="T49"/>
              <a:gd fmla="*/ 98 w 181" name="T50"/>
              <a:gd fmla="*/ 5 h 180" name="T51"/>
              <a:gd fmla="*/ 80 w 181" name="T52"/>
              <a:gd fmla="*/ 8 h 180" name="T53"/>
              <a:gd fmla="*/ 72 w 181" name="T54"/>
              <a:gd fmla="*/ 17 h 180" name="T55"/>
              <a:gd fmla="*/ 84 w 181" name="T56"/>
              <a:gd fmla="*/ 25 h 180" name="T57"/>
              <a:gd fmla="*/ 95 w 181" name="T58"/>
              <a:gd fmla="*/ 42 h 180" name="T59"/>
              <a:gd fmla="*/ 87 w 181" name="T60"/>
              <a:gd fmla="*/ 59 h 180" name="T61"/>
              <a:gd fmla="*/ 67 w 181" name="T62"/>
              <a:gd fmla="*/ 65 h 180" name="T63"/>
              <a:gd fmla="*/ 48 w 181" name="T64"/>
              <a:gd fmla="*/ 58 h 180" name="T65"/>
              <a:gd fmla="*/ 40 w 181" name="T66"/>
              <a:gd fmla="*/ 41 h 180" name="T67"/>
              <a:gd fmla="*/ 50 w 181" name="T68"/>
              <a:gd fmla="*/ 20 h 180" name="T69"/>
              <a:gd fmla="*/ 71 w 181" name="T70"/>
              <a:gd fmla="*/ 7 h 180" name="T71"/>
              <a:gd fmla="*/ 93 w 181" name="T72"/>
              <a:gd fmla="*/ 1 h 180" name="T73"/>
              <a:gd fmla="*/ 114 w 181" name="T74"/>
              <a:gd fmla="*/ 0 h 180" name="T75"/>
              <a:gd fmla="*/ 161 w 181" name="T76"/>
              <a:gd fmla="*/ 9 h 180" name="T77"/>
              <a:gd fmla="*/ 181 w 181" name="T78"/>
              <a:gd fmla="*/ 37 h 180" name="T79"/>
              <a:gd fmla="*/ 163 w 181" name="T80"/>
              <a:gd fmla="*/ 67 h 180" name="T81"/>
              <a:gd fmla="*/ 123 w 181" name="T82"/>
              <a:gd fmla="*/ 78 h 180" name="T83"/>
              <a:gd fmla="*/ 123 w 181" name="T84"/>
              <a:gd fmla="*/ 80 h 180" name="T85"/>
              <a:gd fmla="*/ 156 w 181" name="T86"/>
              <a:gd fmla="*/ 91 h 180" name="T87"/>
              <a:gd fmla="*/ 169 w 181" name="T88"/>
              <a:gd fmla="*/ 117 h 180" name="T89"/>
              <a:gd fmla="*/ 138 w 181" name="T90"/>
              <a:gd fmla="*/ 165 h 180" name="T91"/>
              <a:gd fmla="*/ 64 w 181" name="T92"/>
              <a:gd fmla="*/ 180 h 180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180" w="181">
                <a:moveTo>
                  <a:pt x="64" y="180"/>
                </a:moveTo>
                <a:cubicBezTo>
                  <a:pt x="46" y="180"/>
                  <a:pt x="31" y="176"/>
                  <a:pt x="19" y="169"/>
                </a:cubicBezTo>
                <a:cubicBezTo>
                  <a:pt x="6" y="161"/>
                  <a:pt x="0" y="151"/>
                  <a:pt x="0" y="139"/>
                </a:cubicBezTo>
                <a:cubicBezTo>
                  <a:pt x="0" y="130"/>
                  <a:pt x="3" y="122"/>
                  <a:pt x="9" y="116"/>
                </a:cubicBezTo>
                <a:cubicBezTo>
                  <a:pt x="16" y="110"/>
                  <a:pt x="24" y="107"/>
                  <a:pt x="33" y="107"/>
                </a:cubicBezTo>
                <a:cubicBezTo>
                  <a:pt x="42" y="107"/>
                  <a:pt x="50" y="109"/>
                  <a:pt x="56" y="114"/>
                </a:cubicBezTo>
                <a:cubicBezTo>
                  <a:pt x="62" y="119"/>
                  <a:pt x="65" y="125"/>
                  <a:pt x="65" y="134"/>
                </a:cubicBezTo>
                <a:cubicBezTo>
                  <a:pt x="65" y="140"/>
                  <a:pt x="63" y="144"/>
                  <a:pt x="61" y="147"/>
                </a:cubicBezTo>
                <a:cubicBezTo>
                  <a:pt x="59" y="151"/>
                  <a:pt x="56" y="154"/>
                  <a:pt x="53" y="156"/>
                </a:cubicBezTo>
                <a:cubicBezTo>
                  <a:pt x="50" y="159"/>
                  <a:pt x="47" y="161"/>
                  <a:pt x="46" y="162"/>
                </a:cubicBezTo>
                <a:cubicBezTo>
                  <a:pt x="45" y="163"/>
                  <a:pt x="44" y="165"/>
                  <a:pt x="44" y="167"/>
                </a:cubicBezTo>
                <a:cubicBezTo>
                  <a:pt x="44" y="169"/>
                  <a:pt x="46" y="171"/>
                  <a:pt x="49" y="173"/>
                </a:cubicBezTo>
                <a:cubicBezTo>
                  <a:pt x="52" y="175"/>
                  <a:pt x="55" y="176"/>
                  <a:pt x="60" y="176"/>
                </a:cubicBezTo>
                <a:cubicBezTo>
                  <a:pt x="73" y="176"/>
                  <a:pt x="84" y="169"/>
                  <a:pt x="92" y="155"/>
                </a:cubicBezTo>
                <a:cubicBezTo>
                  <a:pt x="100" y="141"/>
                  <a:pt x="104" y="126"/>
                  <a:pt x="104" y="111"/>
                </a:cubicBezTo>
                <a:cubicBezTo>
                  <a:pt x="104" y="102"/>
                  <a:pt x="102" y="96"/>
                  <a:pt x="99" y="91"/>
                </a:cubicBezTo>
                <a:cubicBezTo>
                  <a:pt x="96" y="86"/>
                  <a:pt x="90" y="83"/>
                  <a:pt x="82" y="83"/>
                </a:cubicBezTo>
                <a:cubicBezTo>
                  <a:pt x="78" y="83"/>
                  <a:pt x="74" y="83"/>
                  <a:pt x="71" y="84"/>
                </a:cubicBezTo>
                <a:cubicBezTo>
                  <a:pt x="67" y="86"/>
                  <a:pt x="64" y="87"/>
                  <a:pt x="61" y="88"/>
                </a:cubicBezTo>
                <a:cubicBezTo>
                  <a:pt x="59" y="88"/>
                  <a:pt x="58" y="87"/>
                  <a:pt x="58" y="84"/>
                </a:cubicBezTo>
                <a:cubicBezTo>
                  <a:pt x="58" y="83"/>
                  <a:pt x="60" y="81"/>
                  <a:pt x="64" y="81"/>
                </a:cubicBezTo>
                <a:cubicBezTo>
                  <a:pt x="68" y="80"/>
                  <a:pt x="72" y="80"/>
                  <a:pt x="76" y="80"/>
                </a:cubicBezTo>
                <a:cubicBezTo>
                  <a:pt x="90" y="80"/>
                  <a:pt x="101" y="75"/>
                  <a:pt x="110" y="65"/>
                </a:cubicBezTo>
                <a:cubicBezTo>
                  <a:pt x="119" y="56"/>
                  <a:pt x="123" y="44"/>
                  <a:pt x="123" y="30"/>
                </a:cubicBezTo>
                <a:cubicBezTo>
                  <a:pt x="123" y="23"/>
                  <a:pt x="121" y="17"/>
                  <a:pt x="117" y="12"/>
                </a:cubicBezTo>
                <a:cubicBezTo>
                  <a:pt x="113" y="7"/>
                  <a:pt x="107" y="5"/>
                  <a:pt x="98" y="5"/>
                </a:cubicBezTo>
                <a:cubicBezTo>
                  <a:pt x="91" y="5"/>
                  <a:pt x="85" y="6"/>
                  <a:pt x="80" y="8"/>
                </a:cubicBezTo>
                <a:cubicBezTo>
                  <a:pt x="75" y="11"/>
                  <a:pt x="72" y="14"/>
                  <a:pt x="72" y="17"/>
                </a:cubicBezTo>
                <a:cubicBezTo>
                  <a:pt x="72" y="20"/>
                  <a:pt x="76" y="23"/>
                  <a:pt x="84" y="25"/>
                </a:cubicBezTo>
                <a:cubicBezTo>
                  <a:pt x="91" y="27"/>
                  <a:pt x="95" y="33"/>
                  <a:pt x="95" y="42"/>
                </a:cubicBezTo>
                <a:cubicBezTo>
                  <a:pt x="95" y="49"/>
                  <a:pt x="92" y="55"/>
                  <a:pt x="87" y="59"/>
                </a:cubicBezTo>
                <a:cubicBezTo>
                  <a:pt x="81" y="63"/>
                  <a:pt x="75" y="65"/>
                  <a:pt x="67" y="65"/>
                </a:cubicBezTo>
                <a:cubicBezTo>
                  <a:pt x="59" y="65"/>
                  <a:pt x="52" y="62"/>
                  <a:pt x="48" y="58"/>
                </a:cubicBezTo>
                <a:cubicBezTo>
                  <a:pt x="43" y="54"/>
                  <a:pt x="40" y="48"/>
                  <a:pt x="40" y="41"/>
                </a:cubicBezTo>
                <a:cubicBezTo>
                  <a:pt x="40" y="33"/>
                  <a:pt x="44" y="26"/>
                  <a:pt x="50" y="20"/>
                </a:cubicBezTo>
                <a:cubicBezTo>
                  <a:pt x="56" y="14"/>
                  <a:pt x="63" y="10"/>
                  <a:pt x="71" y="7"/>
                </a:cubicBezTo>
                <a:cubicBezTo>
                  <a:pt x="79" y="4"/>
                  <a:pt x="86" y="2"/>
                  <a:pt x="93" y="1"/>
                </a:cubicBezTo>
                <a:cubicBezTo>
                  <a:pt x="100" y="0"/>
                  <a:pt x="107" y="0"/>
                  <a:pt x="114" y="0"/>
                </a:cubicBezTo>
                <a:cubicBezTo>
                  <a:pt x="133" y="0"/>
                  <a:pt x="149" y="3"/>
                  <a:pt x="161" y="9"/>
                </a:cubicBezTo>
                <a:cubicBezTo>
                  <a:pt x="174" y="16"/>
                  <a:pt x="181" y="25"/>
                  <a:pt x="181" y="37"/>
                </a:cubicBezTo>
                <a:cubicBezTo>
                  <a:pt x="181" y="50"/>
                  <a:pt x="175" y="60"/>
                  <a:pt x="163" y="67"/>
                </a:cubicBezTo>
                <a:cubicBezTo>
                  <a:pt x="151" y="74"/>
                  <a:pt x="138" y="78"/>
                  <a:pt x="123" y="78"/>
                </a:cubicBezTo>
                <a:cubicBezTo>
                  <a:pt x="123" y="80"/>
                  <a:pt x="123" y="80"/>
                  <a:pt x="123" y="80"/>
                </a:cubicBezTo>
                <a:cubicBezTo>
                  <a:pt x="137" y="80"/>
                  <a:pt x="148" y="83"/>
                  <a:pt x="156" y="91"/>
                </a:cubicBezTo>
                <a:cubicBezTo>
                  <a:pt x="165" y="98"/>
                  <a:pt x="169" y="107"/>
                  <a:pt x="169" y="117"/>
                </a:cubicBezTo>
                <a:cubicBezTo>
                  <a:pt x="169" y="139"/>
                  <a:pt x="159" y="155"/>
                  <a:pt x="138" y="165"/>
                </a:cubicBezTo>
                <a:cubicBezTo>
                  <a:pt x="118" y="175"/>
                  <a:pt x="93" y="180"/>
                  <a:pt x="64" y="1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2205307304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fill="hold" grpId="0" id="14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8" nodeType="withEffect" presetClass="emph" presetID="26" presetSubtype="0" repeatCount="indefinite">
                                  <p:stCondLst>
                                    <p:cond delay="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9"/>
      <p:bldP grpId="1" spid="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/>
          <p:cNvGrpSpPr/>
          <p:nvPr/>
        </p:nvGrpSpPr>
        <p:grpSpPr>
          <a:xfrm>
            <a:off x="9090158" y="300357"/>
            <a:ext cx="2436813" cy="3240088"/>
            <a:chOff x="7497762" y="590550"/>
            <a:chExt cx="2436813" cy="3240088"/>
          </a:xfrm>
        </p:grpSpPr>
        <p:grpSp>
          <p:nvGrpSpPr>
            <p:cNvPr id="15" name="组合 14"/>
            <p:cNvGrpSpPr/>
            <p:nvPr/>
          </p:nvGrpSpPr>
          <p:grpSpPr>
            <a:xfrm>
              <a:off x="7497762" y="590550"/>
              <a:ext cx="2436813" cy="3240088"/>
              <a:chOff x="7497762" y="590550"/>
              <a:chExt cx="2436813" cy="3240088"/>
            </a:xfrm>
          </p:grpSpPr>
          <p:sp>
            <p:nvSpPr>
              <p:cNvPr id="13" name="Freeform 5"/>
              <p:cNvSpPr/>
              <p:nvPr/>
            </p:nvSpPr>
            <p:spPr bwMode="auto">
              <a:xfrm>
                <a:off x="7497762" y="590550"/>
                <a:ext cx="2436813" cy="3240088"/>
              </a:xfrm>
              <a:custGeom>
                <a:gdLst>
                  <a:gd fmla="*/ 1535 w 1535" name="T0"/>
                  <a:gd fmla="*/ 853 h 2041" name="T1"/>
                  <a:gd fmla="*/ 1273 w 1535" name="T2"/>
                  <a:gd fmla="*/ 130 h 2041" name="T3"/>
                  <a:gd fmla="*/ 505 w 1535" name="T4"/>
                  <a:gd fmla="*/ 0 h 2041" name="T5"/>
                  <a:gd fmla="*/ 0 w 1535" name="T6"/>
                  <a:gd fmla="*/ 594 h 2041" name="T7"/>
                  <a:gd fmla="*/ 281 w 1535" name="T8"/>
                  <a:gd fmla="*/ 1317 h 2041" name="T9"/>
                  <a:gd fmla="*/ 618 w 1535" name="T10"/>
                  <a:gd fmla="*/ 1373 h 2041" name="T11"/>
                  <a:gd fmla="*/ 543 w 1535" name="T12"/>
                  <a:gd fmla="*/ 2041 h 2041" name="T13"/>
                  <a:gd fmla="*/ 1535 w 1535" name="T14"/>
                  <a:gd fmla="*/ 853 h 204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041" w="1535">
                    <a:moveTo>
                      <a:pt x="1535" y="853"/>
                    </a:moveTo>
                    <a:lnTo>
                      <a:pt x="1273" y="130"/>
                    </a:lnTo>
                    <a:lnTo>
                      <a:pt x="505" y="0"/>
                    </a:lnTo>
                    <a:lnTo>
                      <a:pt x="0" y="594"/>
                    </a:lnTo>
                    <a:lnTo>
                      <a:pt x="281" y="1317"/>
                    </a:lnTo>
                    <a:lnTo>
                      <a:pt x="618" y="1373"/>
                    </a:lnTo>
                    <a:lnTo>
                      <a:pt x="543" y="2041"/>
                    </a:lnTo>
                    <a:lnTo>
                      <a:pt x="1535" y="8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7516812" y="590550"/>
                <a:ext cx="1574800" cy="1825625"/>
              </a:xfrm>
              <a:custGeom>
                <a:gdLst>
                  <a:gd fmla="*/ 992 w 992" name="T0"/>
                  <a:gd fmla="*/ 649 h 1150" name="T1"/>
                  <a:gd fmla="*/ 992 w 992" name="T2"/>
                  <a:gd fmla="*/ 93 h 1150" name="T3"/>
                  <a:gd fmla="*/ 842 w 992" name="T4"/>
                  <a:gd fmla="*/ 56 h 1150" name="T5"/>
                  <a:gd fmla="*/ 505 w 992" name="T6"/>
                  <a:gd fmla="*/ 0 h 1150" name="T7"/>
                  <a:gd fmla="*/ 0 w 992" name="T8"/>
                  <a:gd fmla="*/ 594 h 1150" name="T9"/>
                  <a:gd fmla="*/ 168 w 992" name="T10"/>
                  <a:gd fmla="*/ 1058 h 1150" name="T11"/>
                  <a:gd fmla="*/ 449 w 992" name="T12"/>
                  <a:gd fmla="*/ 1150 h 1150" name="T13"/>
                  <a:gd fmla="*/ 992 w 992" name="T14"/>
                  <a:gd fmla="*/ 649 h 115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50" w="992">
                    <a:moveTo>
                      <a:pt x="992" y="649"/>
                    </a:moveTo>
                    <a:lnTo>
                      <a:pt x="992" y="93"/>
                    </a:lnTo>
                    <a:lnTo>
                      <a:pt x="842" y="56"/>
                    </a:lnTo>
                    <a:lnTo>
                      <a:pt x="505" y="0"/>
                    </a:lnTo>
                    <a:lnTo>
                      <a:pt x="0" y="594"/>
                    </a:lnTo>
                    <a:lnTo>
                      <a:pt x="168" y="1058"/>
                    </a:lnTo>
                    <a:lnTo>
                      <a:pt x="449" y="1150"/>
                    </a:lnTo>
                    <a:lnTo>
                      <a:pt x="992" y="649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7668140" y="1347195"/>
              <a:ext cx="1975254" cy="643912"/>
              <a:chOff x="7668140" y="1347195"/>
              <a:chExt cx="1975254" cy="643912"/>
            </a:xfrm>
          </p:grpSpPr>
          <p:sp>
            <p:nvSpPr>
              <p:cNvPr id="7" name="矩形 6"/>
              <p:cNvSpPr/>
              <p:nvPr/>
            </p:nvSpPr>
            <p:spPr>
              <a:xfrm rot="19952792">
                <a:off x="7882734" y="1347413"/>
                <a:ext cx="1452880" cy="396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altLang="zh-CN" lang="en-US" sz="2000">
                    <a:solidFill>
                      <a:schemeClr val="bg1"/>
                    </a:solidFill>
                    <a:latin charset="-122" panose="02000000000000000000" pitchFamily="2" typeface="方正正大黑简体"/>
                    <a:ea charset="-122" panose="02000000000000000000" pitchFamily="2" typeface="方正正大黑简体"/>
                  </a:rPr>
                  <a:t>YOYO工作室</a:t>
                </a:r>
              </a:p>
            </p:txBody>
          </p:sp>
          <p:sp>
            <p:nvSpPr>
              <p:cNvPr id="8" name="矩形 7"/>
              <p:cNvSpPr/>
              <p:nvPr/>
            </p:nvSpPr>
            <p:spPr>
              <a:xfrm rot="19952792">
                <a:off x="8003546" y="1748677"/>
                <a:ext cx="1624330" cy="243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 smtClean="0" spc="600" sz="1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精确|美观|专业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3038354" y="807394"/>
            <a:ext cx="6082286" cy="5872315"/>
            <a:chOff x="4351175" y="609167"/>
            <a:chExt cx="6082286" cy="5872315"/>
          </a:xfrm>
        </p:grpSpPr>
        <p:sp>
          <p:nvSpPr>
            <p:cNvPr id="20" name="椭圆 19"/>
            <p:cNvSpPr/>
            <p:nvPr/>
          </p:nvSpPr>
          <p:spPr>
            <a:xfrm>
              <a:off x="4351175" y="609167"/>
              <a:ext cx="5955318" cy="5872315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椭圆 20"/>
            <p:cNvSpPr/>
            <p:nvPr/>
          </p:nvSpPr>
          <p:spPr>
            <a:xfrm>
              <a:off x="4478141" y="51552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椭圆 21"/>
            <p:cNvSpPr/>
            <p:nvPr/>
          </p:nvSpPr>
          <p:spPr>
            <a:xfrm>
              <a:off x="4447661" y="10404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 useBgFill="1">
          <p:nvSpPr>
            <p:cNvPr id="23" name="矩形 22"/>
            <p:cNvSpPr/>
            <p:nvPr/>
          </p:nvSpPr>
          <p:spPr>
            <a:xfrm>
              <a:off x="4464333" y="1277471"/>
              <a:ext cx="5849562" cy="438385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4" name="矩形 23"/>
          <p:cNvSpPr/>
          <p:nvPr/>
        </p:nvSpPr>
        <p:spPr>
          <a:xfrm>
            <a:off x="3612439" y="2185830"/>
            <a:ext cx="4908551" cy="297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YOYO的PPT小店开设于2015年一月份，致力于提供更精确，更美观，更好看的PPT模板及图表，小店已经陆续增加各种精美的模板。请在演届网搜索YOYO模板。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YOYO工作室店址：http://yoyoppt.yanj.cn/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新品开发中，敬请关注！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00655" y="14750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点击输入文本标题</a:t>
            </a:r>
          </a:p>
        </p:txBody>
      </p:sp>
      <p:sp>
        <p:nvSpPr>
          <p:cNvPr id="26" name="Freeform 5"/>
          <p:cNvSpPr/>
          <p:nvPr/>
        </p:nvSpPr>
        <p:spPr bwMode="auto">
          <a:xfrm>
            <a:off x="312738" y="104656"/>
            <a:ext cx="141288" cy="612775"/>
          </a:xfrm>
          <a:custGeom>
            <a:gdLst>
              <a:gd fmla="*/ 0 w 36" name="T0"/>
              <a:gd fmla="*/ 0 h 160" name="T1"/>
              <a:gd fmla="*/ 35 w 36" name="T2"/>
              <a:gd fmla="*/ 0 h 160" name="T3"/>
              <a:gd fmla="*/ 35 w 36" name="T4"/>
              <a:gd fmla="*/ 138 h 160" name="T5"/>
              <a:gd fmla="*/ 35 w 36" name="T6"/>
              <a:gd fmla="*/ 160 h 160" name="T7"/>
              <a:gd fmla="*/ 0 w 36" name="T8"/>
              <a:gd fmla="*/ 123 h 160" name="T9"/>
              <a:gd fmla="*/ 0 w 36" name="T10"/>
              <a:gd fmla="*/ 0 h 160" name="T11"/>
              <a:gd fmla="*/ 0 w 36" name="T12"/>
              <a:gd fmla="*/ 0 h 16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0" w="36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Freeform 6"/>
          <p:cNvSpPr/>
          <p:nvPr/>
        </p:nvSpPr>
        <p:spPr bwMode="auto">
          <a:xfrm>
            <a:off x="449263" y="104656"/>
            <a:ext cx="141288" cy="612775"/>
          </a:xfrm>
          <a:custGeom>
            <a:gdLst>
              <a:gd fmla="*/ 0 w 89" name="T0"/>
              <a:gd fmla="*/ 0 h 386" name="T1"/>
              <a:gd fmla="*/ 89 w 89" name="T2"/>
              <a:gd fmla="*/ 0 h 386" name="T3"/>
              <a:gd fmla="*/ 89 w 89" name="T4"/>
              <a:gd fmla="*/ 296 h 386" name="T5"/>
              <a:gd fmla="*/ 0 w 89" name="T6"/>
              <a:gd fmla="*/ 386 h 386" name="T7"/>
              <a:gd fmla="*/ 0 w 89" name="T8"/>
              <a:gd fmla="*/ 0 h 386" name="T9"/>
              <a:gd fmla="*/ 0 w 89" name="T10"/>
              <a:gd fmla="*/ 0 h 386" name="T11"/>
              <a:gd fmla="*/ 0 w 89" name="T12"/>
              <a:gd fmla="*/ 0 h 38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86" w="89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9" name="组合 28"/>
          <p:cNvGrpSpPr/>
          <p:nvPr/>
        </p:nvGrpSpPr>
        <p:grpSpPr>
          <a:xfrm rot="10800000">
            <a:off x="10763693" y="1792201"/>
            <a:ext cx="1199778" cy="1595275"/>
            <a:chOff x="7497762" y="590550"/>
            <a:chExt cx="2436813" cy="3240088"/>
          </a:xfrm>
        </p:grpSpPr>
        <p:sp>
          <p:nvSpPr>
            <p:cNvPr id="33" name="Freeform 5"/>
            <p:cNvSpPr/>
            <p:nvPr/>
          </p:nvSpPr>
          <p:spPr bwMode="auto">
            <a:xfrm>
              <a:off x="7497762" y="590550"/>
              <a:ext cx="2436813" cy="3240088"/>
            </a:xfrm>
            <a:custGeom>
              <a:gdLst>
                <a:gd fmla="*/ 1535 w 1535" name="T0"/>
                <a:gd fmla="*/ 853 h 2041" name="T1"/>
                <a:gd fmla="*/ 1273 w 1535" name="T2"/>
                <a:gd fmla="*/ 130 h 2041" name="T3"/>
                <a:gd fmla="*/ 505 w 1535" name="T4"/>
                <a:gd fmla="*/ 0 h 2041" name="T5"/>
                <a:gd fmla="*/ 0 w 1535" name="T6"/>
                <a:gd fmla="*/ 594 h 2041" name="T7"/>
                <a:gd fmla="*/ 281 w 1535" name="T8"/>
                <a:gd fmla="*/ 1317 h 2041" name="T9"/>
                <a:gd fmla="*/ 618 w 1535" name="T10"/>
                <a:gd fmla="*/ 1373 h 2041" name="T11"/>
                <a:gd fmla="*/ 543 w 1535" name="T12"/>
                <a:gd fmla="*/ 2041 h 2041" name="T13"/>
                <a:gd fmla="*/ 1535 w 1535" name="T14"/>
                <a:gd fmla="*/ 853 h 204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41" w="1535">
                  <a:moveTo>
                    <a:pt x="1535" y="853"/>
                  </a:moveTo>
                  <a:lnTo>
                    <a:pt x="1273" y="130"/>
                  </a:lnTo>
                  <a:lnTo>
                    <a:pt x="505" y="0"/>
                  </a:lnTo>
                  <a:lnTo>
                    <a:pt x="0" y="594"/>
                  </a:lnTo>
                  <a:lnTo>
                    <a:pt x="281" y="1317"/>
                  </a:lnTo>
                  <a:lnTo>
                    <a:pt x="618" y="1373"/>
                  </a:lnTo>
                  <a:lnTo>
                    <a:pt x="543" y="2041"/>
                  </a:lnTo>
                  <a:lnTo>
                    <a:pt x="1535" y="8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7516812" y="590550"/>
              <a:ext cx="1574800" cy="1825625"/>
            </a:xfrm>
            <a:custGeom>
              <a:gdLst>
                <a:gd fmla="*/ 992 w 992" name="T0"/>
                <a:gd fmla="*/ 649 h 1150" name="T1"/>
                <a:gd fmla="*/ 992 w 992" name="T2"/>
                <a:gd fmla="*/ 93 h 1150" name="T3"/>
                <a:gd fmla="*/ 842 w 992" name="T4"/>
                <a:gd fmla="*/ 56 h 1150" name="T5"/>
                <a:gd fmla="*/ 505 w 992" name="T6"/>
                <a:gd fmla="*/ 0 h 1150" name="T7"/>
                <a:gd fmla="*/ 0 w 992" name="T8"/>
                <a:gd fmla="*/ 594 h 1150" name="T9"/>
                <a:gd fmla="*/ 168 w 992" name="T10"/>
                <a:gd fmla="*/ 1058 h 1150" name="T11"/>
                <a:gd fmla="*/ 449 w 992" name="T12"/>
                <a:gd fmla="*/ 1150 h 1150" name="T13"/>
                <a:gd fmla="*/ 992 w 992" name="T14"/>
                <a:gd fmla="*/ 649 h 115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50" w="992">
                  <a:moveTo>
                    <a:pt x="992" y="649"/>
                  </a:moveTo>
                  <a:lnTo>
                    <a:pt x="992" y="93"/>
                  </a:lnTo>
                  <a:lnTo>
                    <a:pt x="842" y="56"/>
                  </a:lnTo>
                  <a:lnTo>
                    <a:pt x="505" y="0"/>
                  </a:lnTo>
                  <a:lnTo>
                    <a:pt x="0" y="594"/>
                  </a:lnTo>
                  <a:lnTo>
                    <a:pt x="168" y="1058"/>
                  </a:lnTo>
                  <a:lnTo>
                    <a:pt x="449" y="1150"/>
                  </a:lnTo>
                  <a:lnTo>
                    <a:pt x="992" y="6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95374" y="3475018"/>
            <a:ext cx="2436813" cy="3240088"/>
            <a:chOff x="995374" y="3475018"/>
            <a:chExt cx="2436813" cy="3240088"/>
          </a:xfrm>
        </p:grpSpPr>
        <p:grpSp>
          <p:nvGrpSpPr>
            <p:cNvPr id="36" name="组合 35"/>
            <p:cNvGrpSpPr/>
            <p:nvPr/>
          </p:nvGrpSpPr>
          <p:grpSpPr>
            <a:xfrm rot="10800000">
              <a:off x="995374" y="3475018"/>
              <a:ext cx="2436813" cy="3240088"/>
              <a:chOff x="7497762" y="590550"/>
              <a:chExt cx="2436813" cy="3240088"/>
            </a:xfrm>
          </p:grpSpPr>
          <p:sp>
            <p:nvSpPr>
              <p:cNvPr id="40" name="Freeform 5"/>
              <p:cNvSpPr/>
              <p:nvPr/>
            </p:nvSpPr>
            <p:spPr bwMode="auto">
              <a:xfrm>
                <a:off x="7497762" y="590550"/>
                <a:ext cx="2436813" cy="3240088"/>
              </a:xfrm>
              <a:custGeom>
                <a:gdLst>
                  <a:gd fmla="*/ 1535 w 1535" name="T0"/>
                  <a:gd fmla="*/ 853 h 2041" name="T1"/>
                  <a:gd fmla="*/ 1273 w 1535" name="T2"/>
                  <a:gd fmla="*/ 130 h 2041" name="T3"/>
                  <a:gd fmla="*/ 505 w 1535" name="T4"/>
                  <a:gd fmla="*/ 0 h 2041" name="T5"/>
                  <a:gd fmla="*/ 0 w 1535" name="T6"/>
                  <a:gd fmla="*/ 594 h 2041" name="T7"/>
                  <a:gd fmla="*/ 281 w 1535" name="T8"/>
                  <a:gd fmla="*/ 1317 h 2041" name="T9"/>
                  <a:gd fmla="*/ 618 w 1535" name="T10"/>
                  <a:gd fmla="*/ 1373 h 2041" name="T11"/>
                  <a:gd fmla="*/ 543 w 1535" name="T12"/>
                  <a:gd fmla="*/ 2041 h 2041" name="T13"/>
                  <a:gd fmla="*/ 1535 w 1535" name="T14"/>
                  <a:gd fmla="*/ 853 h 204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041" w="1535">
                    <a:moveTo>
                      <a:pt x="1535" y="853"/>
                    </a:moveTo>
                    <a:lnTo>
                      <a:pt x="1273" y="130"/>
                    </a:lnTo>
                    <a:lnTo>
                      <a:pt x="505" y="0"/>
                    </a:lnTo>
                    <a:lnTo>
                      <a:pt x="0" y="594"/>
                    </a:lnTo>
                    <a:lnTo>
                      <a:pt x="281" y="1317"/>
                    </a:lnTo>
                    <a:lnTo>
                      <a:pt x="618" y="1373"/>
                    </a:lnTo>
                    <a:lnTo>
                      <a:pt x="543" y="2041"/>
                    </a:lnTo>
                    <a:lnTo>
                      <a:pt x="1535" y="8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Freeform 6"/>
              <p:cNvSpPr/>
              <p:nvPr/>
            </p:nvSpPr>
            <p:spPr bwMode="auto">
              <a:xfrm>
                <a:off x="7516812" y="590550"/>
                <a:ext cx="1574800" cy="1825625"/>
              </a:xfrm>
              <a:custGeom>
                <a:gdLst>
                  <a:gd fmla="*/ 992 w 992" name="T0"/>
                  <a:gd fmla="*/ 649 h 1150" name="T1"/>
                  <a:gd fmla="*/ 992 w 992" name="T2"/>
                  <a:gd fmla="*/ 93 h 1150" name="T3"/>
                  <a:gd fmla="*/ 842 w 992" name="T4"/>
                  <a:gd fmla="*/ 56 h 1150" name="T5"/>
                  <a:gd fmla="*/ 505 w 992" name="T6"/>
                  <a:gd fmla="*/ 0 h 1150" name="T7"/>
                  <a:gd fmla="*/ 0 w 992" name="T8"/>
                  <a:gd fmla="*/ 594 h 1150" name="T9"/>
                  <a:gd fmla="*/ 168 w 992" name="T10"/>
                  <a:gd fmla="*/ 1058 h 1150" name="T11"/>
                  <a:gd fmla="*/ 449 w 992" name="T12"/>
                  <a:gd fmla="*/ 1150 h 1150" name="T13"/>
                  <a:gd fmla="*/ 992 w 992" name="T14"/>
                  <a:gd fmla="*/ 649 h 115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50" w="992">
                    <a:moveTo>
                      <a:pt x="992" y="649"/>
                    </a:moveTo>
                    <a:lnTo>
                      <a:pt x="992" y="93"/>
                    </a:lnTo>
                    <a:lnTo>
                      <a:pt x="842" y="56"/>
                    </a:lnTo>
                    <a:lnTo>
                      <a:pt x="505" y="0"/>
                    </a:lnTo>
                    <a:lnTo>
                      <a:pt x="0" y="594"/>
                    </a:lnTo>
                    <a:lnTo>
                      <a:pt x="168" y="1058"/>
                    </a:lnTo>
                    <a:lnTo>
                      <a:pt x="449" y="1150"/>
                    </a:lnTo>
                    <a:lnTo>
                      <a:pt x="992" y="649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flipH="1" flipV="1" rot="10800000">
              <a:off x="1272041" y="5285521"/>
              <a:ext cx="1975254" cy="643912"/>
              <a:chOff x="7668140" y="1347195"/>
              <a:chExt cx="1975254" cy="643912"/>
            </a:xfrm>
          </p:grpSpPr>
          <p:sp>
            <p:nvSpPr>
              <p:cNvPr id="38" name="矩形 37"/>
              <p:cNvSpPr/>
              <p:nvPr/>
            </p:nvSpPr>
            <p:spPr>
              <a:xfrm rot="19952790">
                <a:off x="7882733" y="1347413"/>
                <a:ext cx="1452880" cy="396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altLang="zh-CN" lang="en-US" sz="2000">
                    <a:solidFill>
                      <a:schemeClr val="bg1"/>
                    </a:solidFill>
                    <a:latin charset="-122" panose="02000000000000000000" pitchFamily="2" typeface="方正正大黑简体"/>
                    <a:ea charset="-122" panose="02000000000000000000" pitchFamily="2" typeface="方正正大黑简体"/>
                  </a:rPr>
                  <a:t>YOYO工作室</a:t>
                </a:r>
              </a:p>
            </p:txBody>
          </p:sp>
          <p:sp>
            <p:nvSpPr>
              <p:cNvPr id="39" name="矩形 38"/>
              <p:cNvSpPr/>
              <p:nvPr/>
            </p:nvSpPr>
            <p:spPr>
              <a:xfrm rot="19952790">
                <a:off x="8003546" y="1748677"/>
                <a:ext cx="1624330" cy="243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 smtClean="0" spc="600" sz="1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精确|美观|专业</a:t>
                </a:r>
              </a:p>
            </p:txBody>
          </p:sp>
        </p:grpSp>
      </p:grpSp>
    </p:spTree>
    <p:extLst>
      <p:ext uri="{BB962C8B-B14F-4D97-AF65-F5344CB8AC3E}">
        <p14:creationId val="3370740509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id="13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6" presetSubtype="37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文本框 24"/>
          <p:cNvSpPr txBox="1"/>
          <p:nvPr/>
        </p:nvSpPr>
        <p:spPr>
          <a:xfrm>
            <a:off x="700655" y="14750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点击输入文本标题</a:t>
            </a:r>
          </a:p>
        </p:txBody>
      </p:sp>
      <p:sp>
        <p:nvSpPr>
          <p:cNvPr id="26" name="Freeform 5"/>
          <p:cNvSpPr/>
          <p:nvPr/>
        </p:nvSpPr>
        <p:spPr bwMode="auto">
          <a:xfrm>
            <a:off x="312738" y="104656"/>
            <a:ext cx="141288" cy="612775"/>
          </a:xfrm>
          <a:custGeom>
            <a:gdLst>
              <a:gd fmla="*/ 0 w 36" name="T0"/>
              <a:gd fmla="*/ 0 h 160" name="T1"/>
              <a:gd fmla="*/ 35 w 36" name="T2"/>
              <a:gd fmla="*/ 0 h 160" name="T3"/>
              <a:gd fmla="*/ 35 w 36" name="T4"/>
              <a:gd fmla="*/ 138 h 160" name="T5"/>
              <a:gd fmla="*/ 35 w 36" name="T6"/>
              <a:gd fmla="*/ 160 h 160" name="T7"/>
              <a:gd fmla="*/ 0 w 36" name="T8"/>
              <a:gd fmla="*/ 123 h 160" name="T9"/>
              <a:gd fmla="*/ 0 w 36" name="T10"/>
              <a:gd fmla="*/ 0 h 160" name="T11"/>
              <a:gd fmla="*/ 0 w 36" name="T12"/>
              <a:gd fmla="*/ 0 h 16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0" w="36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Freeform 6"/>
          <p:cNvSpPr/>
          <p:nvPr/>
        </p:nvSpPr>
        <p:spPr bwMode="auto">
          <a:xfrm>
            <a:off x="449263" y="104656"/>
            <a:ext cx="141288" cy="612775"/>
          </a:xfrm>
          <a:custGeom>
            <a:gdLst>
              <a:gd fmla="*/ 0 w 89" name="T0"/>
              <a:gd fmla="*/ 0 h 386" name="T1"/>
              <a:gd fmla="*/ 89 w 89" name="T2"/>
              <a:gd fmla="*/ 0 h 386" name="T3"/>
              <a:gd fmla="*/ 89 w 89" name="T4"/>
              <a:gd fmla="*/ 296 h 386" name="T5"/>
              <a:gd fmla="*/ 0 w 89" name="T6"/>
              <a:gd fmla="*/ 386 h 386" name="T7"/>
              <a:gd fmla="*/ 0 w 89" name="T8"/>
              <a:gd fmla="*/ 0 h 386" name="T9"/>
              <a:gd fmla="*/ 0 w 89" name="T10"/>
              <a:gd fmla="*/ 0 h 386" name="T11"/>
              <a:gd fmla="*/ 0 w 89" name="T12"/>
              <a:gd fmla="*/ 0 h 38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86" w="89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60700" y="1131824"/>
            <a:ext cx="5486400" cy="350215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90500">
            <a:solidFill>
              <a:schemeClr val="bg1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h="19050" w="25400"/>
            <a:contourClr>
              <a:srgbClr val="969696"/>
            </a:contourClr>
          </a:sp3d>
        </p:spPr>
      </p:pic>
      <p:sp>
        <p:nvSpPr>
          <p:cNvPr id="30" name="文本框 29"/>
          <p:cNvSpPr txBox="1"/>
          <p:nvPr/>
        </p:nvSpPr>
        <p:spPr>
          <a:xfrm rot="21270098">
            <a:off x="3414758" y="4933888"/>
            <a:ext cx="32308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800"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你是我的菜！</a:t>
            </a:r>
          </a:p>
        </p:txBody>
      </p:sp>
      <p:sp>
        <p:nvSpPr>
          <p:cNvPr id="31" name="文本框 30"/>
          <p:cNvSpPr txBox="1"/>
          <p:nvPr/>
        </p:nvSpPr>
        <p:spPr>
          <a:xfrm rot="21221054">
            <a:off x="6618478" y="5374323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4800"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快到我的碗里来！</a:t>
            </a:r>
          </a:p>
        </p:txBody>
      </p:sp>
      <p:sp>
        <p:nvSpPr>
          <p:cNvPr id="32" name="Freeform 5"/>
          <p:cNvSpPr/>
          <p:nvPr/>
        </p:nvSpPr>
        <p:spPr bwMode="auto">
          <a:xfrm flipH="1" rot="299516">
            <a:off x="7565394" y="1652077"/>
            <a:ext cx="1816100" cy="1243013"/>
          </a:xfrm>
          <a:custGeom>
            <a:gdLst>
              <a:gd fmla="*/ 60 w 1144" name="T0"/>
              <a:gd fmla="*/ 0 h 783" name="T1"/>
              <a:gd fmla="*/ 353 w 1144" name="T2"/>
              <a:gd fmla="*/ 0 h 783" name="T3"/>
              <a:gd fmla="*/ 1144 w 1144" name="T4"/>
              <a:gd fmla="*/ 389 h 783" name="T5"/>
              <a:gd fmla="*/ 1144 w 1144" name="T6"/>
              <a:gd fmla="*/ 783 h 783" name="T7"/>
              <a:gd fmla="*/ 64 w 1144" name="T8"/>
              <a:gd fmla="*/ 783 h 783" name="T9"/>
              <a:gd fmla="*/ 0 w 1144" name="T10"/>
              <a:gd fmla="*/ 191 h 783" name="T11"/>
              <a:gd fmla="*/ 60 w 1144" name="T12"/>
              <a:gd fmla="*/ 0 h 78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783" w="1144">
                <a:moveTo>
                  <a:pt x="60" y="0"/>
                </a:moveTo>
                <a:lnTo>
                  <a:pt x="353" y="0"/>
                </a:lnTo>
                <a:lnTo>
                  <a:pt x="1144" y="389"/>
                </a:lnTo>
                <a:lnTo>
                  <a:pt x="1144" y="783"/>
                </a:lnTo>
                <a:lnTo>
                  <a:pt x="64" y="783"/>
                </a:lnTo>
                <a:lnTo>
                  <a:pt x="0" y="191"/>
                </a:lnTo>
                <a:lnTo>
                  <a:pt x="60" y="0"/>
                </a:lnTo>
                <a:close/>
              </a:path>
            </a:pathLst>
          </a:custGeom>
          <a:gradFill>
            <a:gsLst>
              <a:gs pos="0">
                <a:srgbClr val="FFCC99"/>
              </a:gs>
              <a:gs pos="81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" name="Freeform 124"/>
          <p:cNvSpPr/>
          <p:nvPr/>
        </p:nvSpPr>
        <p:spPr bwMode="auto">
          <a:xfrm>
            <a:off x="8945656" y="1845393"/>
            <a:ext cx="260350" cy="252413"/>
          </a:xfrm>
          <a:custGeom>
            <a:gdLst>
              <a:gd fmla="*/ 26 w 69" name="T0"/>
              <a:gd fmla="*/ 62 h 67" name="T1"/>
              <a:gd fmla="*/ 6 w 69" name="T2"/>
              <a:gd fmla="*/ 24 h 67" name="T3"/>
              <a:gd fmla="*/ 44 w 69" name="T4"/>
              <a:gd fmla="*/ 4 h 67" name="T5"/>
              <a:gd fmla="*/ 64 w 69" name="T6"/>
              <a:gd fmla="*/ 42 h 67" name="T7"/>
              <a:gd fmla="*/ 26 w 69" name="T8"/>
              <a:gd fmla="*/ 62 h 6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7" w="69">
                <a:moveTo>
                  <a:pt x="26" y="62"/>
                </a:moveTo>
                <a:cubicBezTo>
                  <a:pt x="9" y="57"/>
                  <a:pt x="0" y="40"/>
                  <a:pt x="6" y="24"/>
                </a:cubicBezTo>
                <a:cubicBezTo>
                  <a:pt x="11" y="8"/>
                  <a:pt x="28" y="0"/>
                  <a:pt x="44" y="4"/>
                </a:cubicBezTo>
                <a:cubicBezTo>
                  <a:pt x="60" y="10"/>
                  <a:pt x="69" y="27"/>
                  <a:pt x="64" y="42"/>
                </a:cubicBezTo>
                <a:cubicBezTo>
                  <a:pt x="59" y="58"/>
                  <a:pt x="41" y="67"/>
                  <a:pt x="26" y="62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53" name="组合 52"/>
          <p:cNvGrpSpPr/>
          <p:nvPr/>
        </p:nvGrpSpPr>
        <p:grpSpPr>
          <a:xfrm>
            <a:off x="8843962" y="1450899"/>
            <a:ext cx="2089150" cy="3644900"/>
            <a:chOff x="7596188" y="403225"/>
            <a:chExt cx="2089150" cy="3644900"/>
          </a:xfrm>
        </p:grpSpPr>
        <p:sp>
          <p:nvSpPr>
            <p:cNvPr id="54" name="Freeform 112"/>
            <p:cNvSpPr/>
            <p:nvPr/>
          </p:nvSpPr>
          <p:spPr bwMode="auto">
            <a:xfrm>
              <a:off x="9097963" y="3756025"/>
              <a:ext cx="587375" cy="292100"/>
            </a:xfrm>
            <a:custGeom>
              <a:gdLst>
                <a:gd fmla="*/ 78 w 156" name="T0"/>
                <a:gd fmla="*/ 0 h 78" name="T1"/>
                <a:gd fmla="*/ 0 w 156" name="T2"/>
                <a:gd fmla="*/ 78 h 78" name="T3"/>
                <a:gd fmla="*/ 0 w 156" name="T4"/>
                <a:gd fmla="*/ 78 h 78" name="T5"/>
                <a:gd fmla="*/ 156 w 156" name="T6"/>
                <a:gd fmla="*/ 78 h 78" name="T7"/>
                <a:gd fmla="*/ 156 w 156" name="T8"/>
                <a:gd fmla="*/ 78 h 78" name="T9"/>
                <a:gd fmla="*/ 78 w 156" name="T10"/>
                <a:gd fmla="*/ 0 h 7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8" w="156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121"/>
            <p:cNvSpPr/>
            <p:nvPr/>
          </p:nvSpPr>
          <p:spPr bwMode="auto">
            <a:xfrm>
              <a:off x="9342438" y="1806575"/>
              <a:ext cx="203200" cy="2178050"/>
            </a:xfrm>
            <a:custGeom>
              <a:gdLst>
                <a:gd fmla="*/ 128 w 128" name="T0"/>
                <a:gd fmla="*/ 5 h 1372" name="T1"/>
                <a:gd fmla="*/ 74 w 128" name="T2"/>
                <a:gd fmla="*/ 1372 h 1372" name="T3"/>
                <a:gd fmla="*/ 45 w 128" name="T4"/>
                <a:gd fmla="*/ 1372 h 1372" name="T5"/>
                <a:gd fmla="*/ 100 w 128" name="T6"/>
                <a:gd fmla="*/ 3 h 1372" name="T7"/>
                <a:gd fmla="*/ 81 w 128" name="T8"/>
                <a:gd fmla="*/ 0 h 1372" name="T9"/>
                <a:gd fmla="*/ 29 w 128" name="T10"/>
                <a:gd fmla="*/ 1370 h 1372" name="T11"/>
                <a:gd fmla="*/ 0 w 128" name="T12"/>
                <a:gd fmla="*/ 1367 h 1372" name="T13"/>
                <a:gd fmla="*/ 55 w 128" name="T14"/>
                <a:gd fmla="*/ 0 h 1372" name="T15"/>
                <a:gd fmla="*/ 128 w 128" name="T16"/>
                <a:gd fmla="*/ 5 h 1372" name="T17"/>
                <a:gd fmla="*/ 128 w 128" name="T18"/>
                <a:gd fmla="*/ 5 h 1372" name="T19"/>
                <a:gd fmla="*/ 128 w 128" name="T20"/>
                <a:gd fmla="*/ 5 h 137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72" w="128">
                  <a:moveTo>
                    <a:pt x="128" y="5"/>
                  </a:moveTo>
                  <a:lnTo>
                    <a:pt x="74" y="1372"/>
                  </a:lnTo>
                  <a:lnTo>
                    <a:pt x="45" y="1372"/>
                  </a:lnTo>
                  <a:lnTo>
                    <a:pt x="100" y="3"/>
                  </a:lnTo>
                  <a:lnTo>
                    <a:pt x="81" y="0"/>
                  </a:lnTo>
                  <a:lnTo>
                    <a:pt x="29" y="1370"/>
                  </a:lnTo>
                  <a:lnTo>
                    <a:pt x="0" y="1367"/>
                  </a:lnTo>
                  <a:lnTo>
                    <a:pt x="55" y="0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22"/>
            <p:cNvSpPr/>
            <p:nvPr/>
          </p:nvSpPr>
          <p:spPr bwMode="auto">
            <a:xfrm>
              <a:off x="8224838" y="749300"/>
              <a:ext cx="1238250" cy="1103313"/>
            </a:xfrm>
            <a:custGeom>
              <a:gdLst>
                <a:gd fmla="*/ 19 w 780" name="T0"/>
                <a:gd fmla="*/ 0 h 695" name="T1"/>
                <a:gd fmla="*/ 780 w 780" name="T2"/>
                <a:gd fmla="*/ 673 h 695" name="T3"/>
                <a:gd fmla="*/ 761 w 780" name="T4"/>
                <a:gd fmla="*/ 695 h 695" name="T5"/>
                <a:gd fmla="*/ 0 w 780" name="T6"/>
                <a:gd fmla="*/ 22 h 695" name="T7"/>
                <a:gd fmla="*/ 19 w 780" name="T8"/>
                <a:gd fmla="*/ 0 h 695" name="T9"/>
                <a:gd fmla="*/ 19 w 780" name="T10"/>
                <a:gd fmla="*/ 0 h 695" name="T11"/>
                <a:gd fmla="*/ 19 w 780" name="T12"/>
                <a:gd fmla="*/ 0 h 69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95" w="780">
                  <a:moveTo>
                    <a:pt x="19" y="0"/>
                  </a:moveTo>
                  <a:lnTo>
                    <a:pt x="780" y="673"/>
                  </a:lnTo>
                  <a:lnTo>
                    <a:pt x="761" y="695"/>
                  </a:lnTo>
                  <a:lnTo>
                    <a:pt x="0" y="2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123"/>
            <p:cNvSpPr/>
            <p:nvPr/>
          </p:nvSpPr>
          <p:spPr bwMode="auto">
            <a:xfrm>
              <a:off x="8278813" y="696913"/>
              <a:ext cx="1233488" cy="1109663"/>
            </a:xfrm>
            <a:custGeom>
              <a:gdLst>
                <a:gd fmla="*/ 0 w 777" name="T0"/>
                <a:gd fmla="*/ 22 h 699" name="T1"/>
                <a:gd fmla="*/ 18 w 777" name="T2"/>
                <a:gd fmla="*/ 0 h 699" name="T3"/>
                <a:gd fmla="*/ 777 w 777" name="T4"/>
                <a:gd fmla="*/ 673 h 699" name="T5"/>
                <a:gd fmla="*/ 751 w 777" name="T6"/>
                <a:gd fmla="*/ 699 h 699" name="T7"/>
                <a:gd fmla="*/ 758 w 777" name="T8"/>
                <a:gd fmla="*/ 694 h 699" name="T9"/>
                <a:gd fmla="*/ 0 w 777" name="T10"/>
                <a:gd fmla="*/ 22 h 699" name="T11"/>
                <a:gd fmla="*/ 0 w 777" name="T12"/>
                <a:gd fmla="*/ 22 h 699" name="T13"/>
                <a:gd fmla="*/ 0 w 777" name="T14"/>
                <a:gd fmla="*/ 22 h 69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99" w="777">
                  <a:moveTo>
                    <a:pt x="0" y="22"/>
                  </a:moveTo>
                  <a:lnTo>
                    <a:pt x="18" y="0"/>
                  </a:lnTo>
                  <a:lnTo>
                    <a:pt x="777" y="673"/>
                  </a:lnTo>
                  <a:lnTo>
                    <a:pt x="751" y="699"/>
                  </a:lnTo>
                  <a:lnTo>
                    <a:pt x="758" y="69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124"/>
            <p:cNvSpPr/>
            <p:nvPr/>
          </p:nvSpPr>
          <p:spPr bwMode="auto">
            <a:xfrm>
              <a:off x="7694613" y="806450"/>
              <a:ext cx="260350" cy="252413"/>
            </a:xfrm>
            <a:custGeom>
              <a:gdLst>
                <a:gd fmla="*/ 26 w 69" name="T0"/>
                <a:gd fmla="*/ 62 h 67" name="T1"/>
                <a:gd fmla="*/ 6 w 69" name="T2"/>
                <a:gd fmla="*/ 24 h 67" name="T3"/>
                <a:gd fmla="*/ 44 w 69" name="T4"/>
                <a:gd fmla="*/ 4 h 67" name="T5"/>
                <a:gd fmla="*/ 64 w 69" name="T6"/>
                <a:gd fmla="*/ 42 h 67" name="T7"/>
                <a:gd fmla="*/ 26 w 69" name="T8"/>
                <a:gd fmla="*/ 62 h 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7" w="69">
                  <a:moveTo>
                    <a:pt x="26" y="62"/>
                  </a:moveTo>
                  <a:cubicBezTo>
                    <a:pt x="9" y="57"/>
                    <a:pt x="0" y="40"/>
                    <a:pt x="6" y="24"/>
                  </a:cubicBezTo>
                  <a:cubicBezTo>
                    <a:pt x="11" y="8"/>
                    <a:pt x="28" y="0"/>
                    <a:pt x="44" y="4"/>
                  </a:cubicBezTo>
                  <a:cubicBezTo>
                    <a:pt x="60" y="10"/>
                    <a:pt x="69" y="27"/>
                    <a:pt x="64" y="42"/>
                  </a:cubicBezTo>
                  <a:cubicBezTo>
                    <a:pt x="59" y="58"/>
                    <a:pt x="41" y="67"/>
                    <a:pt x="26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125"/>
            <p:cNvSpPr/>
            <p:nvPr/>
          </p:nvSpPr>
          <p:spPr bwMode="auto">
            <a:xfrm>
              <a:off x="7596188" y="403225"/>
              <a:ext cx="842963" cy="823913"/>
            </a:xfrm>
            <a:custGeom>
              <a:gdLst>
                <a:gd fmla="*/ 206 w 224" name="T0"/>
                <a:gd fmla="*/ 21 h 219" name="T1"/>
                <a:gd fmla="*/ 180 w 224" name="T2"/>
                <a:gd fmla="*/ 0 h 219" name="T3"/>
                <a:gd fmla="*/ 127 w 224" name="T4"/>
                <a:gd fmla="*/ 34 h 219" name="T5"/>
                <a:gd fmla="*/ 0 w 224" name="T6"/>
                <a:gd fmla="*/ 63 h 219" name="T7"/>
                <a:gd fmla="*/ 71 w 224" name="T8"/>
                <a:gd fmla="*/ 138 h 219" name="T9"/>
                <a:gd fmla="*/ 137 w 224" name="T10"/>
                <a:gd fmla="*/ 219 h 219" name="T11"/>
                <a:gd fmla="*/ 182 w 224" name="T12"/>
                <a:gd fmla="*/ 98 h 219" name="T13"/>
                <a:gd fmla="*/ 224 w 224" name="T14"/>
                <a:gd fmla="*/ 49 h 219" name="T15"/>
                <a:gd fmla="*/ 206 w 224" name="T16"/>
                <a:gd fmla="*/ 21 h 2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9" w="224">
                  <a:moveTo>
                    <a:pt x="206" y="21"/>
                  </a:moveTo>
                  <a:cubicBezTo>
                    <a:pt x="198" y="13"/>
                    <a:pt x="190" y="5"/>
                    <a:pt x="180" y="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89" y="21"/>
                    <a:pt x="40" y="31"/>
                    <a:pt x="0" y="63"/>
                  </a:cubicBezTo>
                  <a:cubicBezTo>
                    <a:pt x="24" y="86"/>
                    <a:pt x="48" y="112"/>
                    <a:pt x="71" y="138"/>
                  </a:cubicBezTo>
                  <a:cubicBezTo>
                    <a:pt x="95" y="166"/>
                    <a:pt x="117" y="193"/>
                    <a:pt x="137" y="219"/>
                  </a:cubicBezTo>
                  <a:cubicBezTo>
                    <a:pt x="175" y="185"/>
                    <a:pt x="191" y="137"/>
                    <a:pt x="182" y="98"/>
                  </a:cubicBezTo>
                  <a:cubicBezTo>
                    <a:pt x="224" y="49"/>
                    <a:pt x="224" y="49"/>
                    <a:pt x="224" y="49"/>
                  </a:cubicBezTo>
                  <a:cubicBezTo>
                    <a:pt x="219" y="39"/>
                    <a:pt x="213" y="30"/>
                    <a:pt x="206" y="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126"/>
            <p:cNvSpPr/>
            <p:nvPr/>
          </p:nvSpPr>
          <p:spPr bwMode="auto">
            <a:xfrm>
              <a:off x="8075613" y="509588"/>
              <a:ext cx="236538" cy="263525"/>
            </a:xfrm>
            <a:custGeom>
              <a:gdLst>
                <a:gd fmla="*/ 63 w 63" name="T0"/>
                <a:gd fmla="*/ 62 h 70" name="T1"/>
                <a:gd fmla="*/ 9 w 63" name="T2"/>
                <a:gd fmla="*/ 0 h 70" name="T3"/>
                <a:gd fmla="*/ 0 w 63" name="T4"/>
                <a:gd fmla="*/ 6 h 70" name="T5"/>
                <a:gd fmla="*/ 56 w 63" name="T6"/>
                <a:gd fmla="*/ 70 h 70" name="T7"/>
                <a:gd fmla="*/ 63 w 63" name="T8"/>
                <a:gd fmla="*/ 62 h 70" name="T9"/>
                <a:gd fmla="*/ 63 w 63" name="T10"/>
                <a:gd fmla="*/ 62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62">
                  <a:moveTo>
                    <a:pt x="63" y="62"/>
                  </a:moveTo>
                  <a:cubicBezTo>
                    <a:pt x="56" y="39"/>
                    <a:pt x="30" y="11"/>
                    <a:pt x="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1" y="14"/>
                    <a:pt x="53" y="49"/>
                    <a:pt x="56" y="70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127"/>
            <p:cNvSpPr/>
            <p:nvPr/>
          </p:nvSpPr>
          <p:spPr bwMode="auto">
            <a:xfrm>
              <a:off x="9350376" y="1668463"/>
              <a:ext cx="271463" cy="266700"/>
            </a:xfrm>
            <a:custGeom>
              <a:gdLst>
                <a:gd fmla="*/ 59 w 72" name="T0"/>
                <a:gd fmla="*/ 13 h 71" name="T1"/>
                <a:gd fmla="*/ 13 w 72" name="T2"/>
                <a:gd fmla="*/ 12 h 71" name="T3"/>
                <a:gd fmla="*/ 12 w 72" name="T4"/>
                <a:gd fmla="*/ 58 h 71" name="T5"/>
                <a:gd fmla="*/ 58 w 72" name="T6"/>
                <a:gd fmla="*/ 59 h 71" name="T7"/>
                <a:gd fmla="*/ 59 w 72" name="T8"/>
                <a:gd fmla="*/ 13 h 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" w="72">
                  <a:moveTo>
                    <a:pt x="59" y="13"/>
                  </a:moveTo>
                  <a:cubicBezTo>
                    <a:pt x="46" y="0"/>
                    <a:pt x="26" y="0"/>
                    <a:pt x="13" y="12"/>
                  </a:cubicBezTo>
                  <a:cubicBezTo>
                    <a:pt x="0" y="25"/>
                    <a:pt x="0" y="45"/>
                    <a:pt x="12" y="58"/>
                  </a:cubicBezTo>
                  <a:cubicBezTo>
                    <a:pt x="25" y="71"/>
                    <a:pt x="46" y="71"/>
                    <a:pt x="58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Oval 128"/>
            <p:cNvSpPr>
              <a:spLocks noChangeArrowheads="1"/>
            </p:cNvSpPr>
            <p:nvPr/>
          </p:nvSpPr>
          <p:spPr bwMode="auto">
            <a:xfrm>
              <a:off x="9396413" y="1709738"/>
              <a:ext cx="179388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386887" y="2112887"/>
            <a:ext cx="1903413" cy="2982912"/>
            <a:chOff x="8139113" y="1065213"/>
            <a:chExt cx="1903413" cy="2982912"/>
          </a:xfrm>
        </p:grpSpPr>
        <p:sp>
          <p:nvSpPr>
            <p:cNvPr id="64" name="Freeform 102"/>
            <p:cNvSpPr/>
            <p:nvPr/>
          </p:nvSpPr>
          <p:spPr bwMode="auto">
            <a:xfrm>
              <a:off x="8462963" y="1295400"/>
              <a:ext cx="1508125" cy="642938"/>
            </a:xfrm>
            <a:custGeom>
              <a:gdLst>
                <a:gd fmla="*/ 9 w 950" name="T0"/>
                <a:gd fmla="*/ 0 h 405" name="T1"/>
                <a:gd fmla="*/ 950 w 950" name="T2"/>
                <a:gd fmla="*/ 379 h 405" name="T3"/>
                <a:gd fmla="*/ 938 w 950" name="T4"/>
                <a:gd fmla="*/ 405 h 405" name="T5"/>
                <a:gd fmla="*/ 0 w 950" name="T6"/>
                <a:gd fmla="*/ 26 h 405" name="T7"/>
                <a:gd fmla="*/ 9 w 950" name="T8"/>
                <a:gd fmla="*/ 0 h 405" name="T9"/>
                <a:gd fmla="*/ 9 w 950" name="T10"/>
                <a:gd fmla="*/ 0 h 405" name="T11"/>
                <a:gd fmla="*/ 9 w 950" name="T12"/>
                <a:gd fmla="*/ 0 h 40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5" w="950">
                  <a:moveTo>
                    <a:pt x="9" y="0"/>
                  </a:moveTo>
                  <a:lnTo>
                    <a:pt x="950" y="379"/>
                  </a:lnTo>
                  <a:lnTo>
                    <a:pt x="938" y="405"/>
                  </a:lnTo>
                  <a:lnTo>
                    <a:pt x="0" y="26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103"/>
            <p:cNvSpPr/>
            <p:nvPr/>
          </p:nvSpPr>
          <p:spPr bwMode="auto">
            <a:xfrm>
              <a:off x="9320213" y="1870075"/>
              <a:ext cx="639763" cy="2125663"/>
            </a:xfrm>
            <a:custGeom>
              <a:gdLst>
                <a:gd fmla="*/ 403 w 403" name="T0"/>
                <a:gd fmla="*/ 27 h 1339" name="T1"/>
                <a:gd fmla="*/ 69 w 403" name="T2"/>
                <a:gd fmla="*/ 1339 h 1339" name="T3"/>
                <a:gd fmla="*/ 43 w 403" name="T4"/>
                <a:gd fmla="*/ 1327 h 1339" name="T5"/>
                <a:gd fmla="*/ 377 w 403" name="T6"/>
                <a:gd fmla="*/ 17 h 1339" name="T7"/>
                <a:gd fmla="*/ 361 w 403" name="T8"/>
                <a:gd fmla="*/ 10 h 1339" name="T9"/>
                <a:gd fmla="*/ 26 w 403" name="T10"/>
                <a:gd fmla="*/ 1323 h 1339" name="T11"/>
                <a:gd fmla="*/ 0 w 403" name="T12"/>
                <a:gd fmla="*/ 1313 h 1339" name="T13"/>
                <a:gd fmla="*/ 334 w 403" name="T14"/>
                <a:gd fmla="*/ 0 h 1339" name="T15"/>
                <a:gd fmla="*/ 403 w 403" name="T16"/>
                <a:gd fmla="*/ 27 h 1339" name="T17"/>
                <a:gd fmla="*/ 403 w 403" name="T18"/>
                <a:gd fmla="*/ 27 h 1339" name="T19"/>
                <a:gd fmla="*/ 403 w 403" name="T20"/>
                <a:gd fmla="*/ 27 h 133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39" w="402">
                  <a:moveTo>
                    <a:pt x="403" y="27"/>
                  </a:moveTo>
                  <a:lnTo>
                    <a:pt x="69" y="1339"/>
                  </a:lnTo>
                  <a:lnTo>
                    <a:pt x="43" y="1327"/>
                  </a:lnTo>
                  <a:lnTo>
                    <a:pt x="377" y="17"/>
                  </a:lnTo>
                  <a:lnTo>
                    <a:pt x="361" y="10"/>
                  </a:lnTo>
                  <a:lnTo>
                    <a:pt x="26" y="1323"/>
                  </a:lnTo>
                  <a:lnTo>
                    <a:pt x="0" y="1313"/>
                  </a:lnTo>
                  <a:lnTo>
                    <a:pt x="334" y="0"/>
                  </a:lnTo>
                  <a:lnTo>
                    <a:pt x="403" y="27"/>
                  </a:lnTo>
                  <a:lnTo>
                    <a:pt x="403" y="27"/>
                  </a:lnTo>
                  <a:lnTo>
                    <a:pt x="4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104"/>
            <p:cNvSpPr/>
            <p:nvPr/>
          </p:nvSpPr>
          <p:spPr bwMode="auto">
            <a:xfrm>
              <a:off x="8488363" y="1227138"/>
              <a:ext cx="1506538" cy="655638"/>
            </a:xfrm>
            <a:custGeom>
              <a:gdLst>
                <a:gd fmla="*/ 0 w 949" name="T0"/>
                <a:gd fmla="*/ 26 h 413" name="T1"/>
                <a:gd fmla="*/ 12 w 949" name="T2"/>
                <a:gd fmla="*/ 0 h 413" name="T3"/>
                <a:gd fmla="*/ 949 w 949" name="T4"/>
                <a:gd fmla="*/ 377 h 413" name="T5"/>
                <a:gd fmla="*/ 937 w 949" name="T6"/>
                <a:gd fmla="*/ 413 h 413" name="T7"/>
                <a:gd fmla="*/ 939 w 949" name="T8"/>
                <a:gd fmla="*/ 405 h 413" name="T9"/>
                <a:gd fmla="*/ 0 w 949" name="T10"/>
                <a:gd fmla="*/ 26 h 413" name="T11"/>
                <a:gd fmla="*/ 0 w 949" name="T12"/>
                <a:gd fmla="*/ 26 h 413" name="T13"/>
                <a:gd fmla="*/ 0 w 949" name="T14"/>
                <a:gd fmla="*/ 26 h 4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12" w="949">
                  <a:moveTo>
                    <a:pt x="0" y="26"/>
                  </a:moveTo>
                  <a:lnTo>
                    <a:pt x="12" y="0"/>
                  </a:lnTo>
                  <a:lnTo>
                    <a:pt x="949" y="377"/>
                  </a:lnTo>
                  <a:lnTo>
                    <a:pt x="937" y="413"/>
                  </a:lnTo>
                  <a:lnTo>
                    <a:pt x="939" y="40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105"/>
            <p:cNvSpPr/>
            <p:nvPr/>
          </p:nvSpPr>
          <p:spPr bwMode="auto">
            <a:xfrm>
              <a:off x="8180388" y="1377950"/>
              <a:ext cx="266700" cy="260350"/>
            </a:xfrm>
            <a:custGeom>
              <a:gdLst>
                <a:gd fmla="*/ 21 w 71" name="T0"/>
                <a:gd fmla="*/ 61 h 69" name="T1"/>
                <a:gd fmla="*/ 8 w 71" name="T2"/>
                <a:gd fmla="*/ 20 h 69" name="T3"/>
                <a:gd fmla="*/ 49 w 71" name="T4"/>
                <a:gd fmla="*/ 7 h 69" name="T5"/>
                <a:gd fmla="*/ 63 w 71" name="T6"/>
                <a:gd fmla="*/ 48 h 69" name="T7"/>
                <a:gd fmla="*/ 21 w 71" name="T8"/>
                <a:gd fmla="*/ 61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71">
                  <a:moveTo>
                    <a:pt x="21" y="61"/>
                  </a:moveTo>
                  <a:cubicBezTo>
                    <a:pt x="6" y="53"/>
                    <a:pt x="0" y="35"/>
                    <a:pt x="8" y="20"/>
                  </a:cubicBezTo>
                  <a:cubicBezTo>
                    <a:pt x="16" y="5"/>
                    <a:pt x="35" y="0"/>
                    <a:pt x="49" y="7"/>
                  </a:cubicBezTo>
                  <a:cubicBezTo>
                    <a:pt x="65" y="15"/>
                    <a:pt x="71" y="33"/>
                    <a:pt x="63" y="48"/>
                  </a:cubicBezTo>
                  <a:cubicBezTo>
                    <a:pt x="55" y="63"/>
                    <a:pt x="36" y="69"/>
                    <a:pt x="21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106"/>
            <p:cNvSpPr/>
            <p:nvPr/>
          </p:nvSpPr>
          <p:spPr bwMode="auto">
            <a:xfrm>
              <a:off x="8139113" y="1065213"/>
              <a:ext cx="838200" cy="782638"/>
            </a:xfrm>
            <a:custGeom>
              <a:gdLst>
                <a:gd fmla="*/ 210 w 223" name="T0"/>
                <a:gd fmla="*/ 26 h 208" name="T1"/>
                <a:gd fmla="*/ 189 w 223" name="T2"/>
                <a:gd fmla="*/ 0 h 208" name="T3"/>
                <a:gd fmla="*/ 130 w 223" name="T4"/>
                <a:gd fmla="*/ 24 h 208" name="T5"/>
                <a:gd fmla="*/ 0 w 223" name="T6"/>
                <a:gd fmla="*/ 31 h 208" name="T7"/>
                <a:gd fmla="*/ 57 w 223" name="T8"/>
                <a:gd fmla="*/ 118 h 208" name="T9"/>
                <a:gd fmla="*/ 107 w 223" name="T10"/>
                <a:gd fmla="*/ 208 h 208" name="T11"/>
                <a:gd fmla="*/ 173 w 223" name="T12"/>
                <a:gd fmla="*/ 97 h 208" name="T13"/>
                <a:gd fmla="*/ 223 w 223" name="T14"/>
                <a:gd fmla="*/ 56 h 208" name="T15"/>
                <a:gd fmla="*/ 210 w 223" name="T16"/>
                <a:gd fmla="*/ 26 h 20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8" w="223">
                  <a:moveTo>
                    <a:pt x="210" y="26"/>
                  </a:moveTo>
                  <a:cubicBezTo>
                    <a:pt x="204" y="16"/>
                    <a:pt x="197" y="7"/>
                    <a:pt x="189" y="0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95" y="4"/>
                    <a:pt x="45" y="6"/>
                    <a:pt x="0" y="31"/>
                  </a:cubicBezTo>
                  <a:cubicBezTo>
                    <a:pt x="19" y="58"/>
                    <a:pt x="38" y="87"/>
                    <a:pt x="57" y="118"/>
                  </a:cubicBezTo>
                  <a:cubicBezTo>
                    <a:pt x="76" y="148"/>
                    <a:pt x="93" y="179"/>
                    <a:pt x="107" y="208"/>
                  </a:cubicBezTo>
                  <a:cubicBezTo>
                    <a:pt x="150" y="181"/>
                    <a:pt x="175" y="137"/>
                    <a:pt x="173" y="97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20" y="46"/>
                    <a:pt x="216" y="35"/>
                    <a:pt x="210" y="2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107"/>
            <p:cNvSpPr/>
            <p:nvPr/>
          </p:nvSpPr>
          <p:spPr bwMode="auto">
            <a:xfrm>
              <a:off x="8628063" y="1141413"/>
              <a:ext cx="195263" cy="285750"/>
            </a:xfrm>
            <a:custGeom>
              <a:gdLst>
                <a:gd fmla="*/ 52 w 52" name="T0"/>
                <a:gd fmla="*/ 69 h 76" name="T1"/>
                <a:gd fmla="*/ 10 w 52" name="T2"/>
                <a:gd fmla="*/ 0 h 76" name="T3"/>
                <a:gd fmla="*/ 0 w 52" name="T4"/>
                <a:gd fmla="*/ 5 h 76" name="T5"/>
                <a:gd fmla="*/ 43 w 52" name="T6"/>
                <a:gd fmla="*/ 76 h 76" name="T7"/>
                <a:gd fmla="*/ 52 w 52" name="T8"/>
                <a:gd fmla="*/ 69 h 76" name="T9"/>
                <a:gd fmla="*/ 52 w 52" name="T10"/>
                <a:gd fmla="*/ 69 h 7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6" w="52">
                  <a:moveTo>
                    <a:pt x="52" y="69"/>
                  </a:moveTo>
                  <a:cubicBezTo>
                    <a:pt x="49" y="46"/>
                    <a:pt x="29" y="15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9" y="16"/>
                    <a:pt x="44" y="55"/>
                    <a:pt x="43" y="76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108"/>
            <p:cNvSpPr/>
            <p:nvPr/>
          </p:nvSpPr>
          <p:spPr bwMode="auto">
            <a:xfrm>
              <a:off x="9772651" y="1746250"/>
              <a:ext cx="269875" cy="268288"/>
            </a:xfrm>
            <a:custGeom>
              <a:gdLst>
                <a:gd fmla="*/ 59 w 72" name="T0"/>
                <a:gd fmla="*/ 13 h 71" name="T1"/>
                <a:gd fmla="*/ 13 w 72" name="T2"/>
                <a:gd fmla="*/ 12 h 71" name="T3"/>
                <a:gd fmla="*/ 12 w 72" name="T4"/>
                <a:gd fmla="*/ 59 h 71" name="T5"/>
                <a:gd fmla="*/ 59 w 72" name="T6"/>
                <a:gd fmla="*/ 59 h 71" name="T7"/>
                <a:gd fmla="*/ 59 w 72" name="T8"/>
                <a:gd fmla="*/ 13 h 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" w="72">
                  <a:moveTo>
                    <a:pt x="59" y="13"/>
                  </a:moveTo>
                  <a:cubicBezTo>
                    <a:pt x="47" y="0"/>
                    <a:pt x="26" y="0"/>
                    <a:pt x="13" y="12"/>
                  </a:cubicBezTo>
                  <a:cubicBezTo>
                    <a:pt x="0" y="25"/>
                    <a:pt x="0" y="45"/>
                    <a:pt x="12" y="59"/>
                  </a:cubicBezTo>
                  <a:cubicBezTo>
                    <a:pt x="25" y="71"/>
                    <a:pt x="46" y="71"/>
                    <a:pt x="59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Oval 109"/>
            <p:cNvSpPr>
              <a:spLocks noChangeArrowheads="1"/>
            </p:cNvSpPr>
            <p:nvPr/>
          </p:nvSpPr>
          <p:spPr bwMode="auto">
            <a:xfrm>
              <a:off x="9817101" y="1787525"/>
              <a:ext cx="180975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120"/>
            <p:cNvSpPr/>
            <p:nvPr/>
          </p:nvSpPr>
          <p:spPr bwMode="auto">
            <a:xfrm>
              <a:off x="9097963" y="3756025"/>
              <a:ext cx="587375" cy="292100"/>
            </a:xfrm>
            <a:custGeom>
              <a:gdLst>
                <a:gd fmla="*/ 78 w 156" name="T0"/>
                <a:gd fmla="*/ 0 h 78" name="T1"/>
                <a:gd fmla="*/ 0 w 156" name="T2"/>
                <a:gd fmla="*/ 78 h 78" name="T3"/>
                <a:gd fmla="*/ 0 w 156" name="T4"/>
                <a:gd fmla="*/ 78 h 78" name="T5"/>
                <a:gd fmla="*/ 156 w 156" name="T6"/>
                <a:gd fmla="*/ 78 h 78" name="T7"/>
                <a:gd fmla="*/ 156 w 156" name="T8"/>
                <a:gd fmla="*/ 78 h 78" name="T9"/>
                <a:gd fmla="*/ 78 w 156" name="T10"/>
                <a:gd fmla="*/ 0 h 7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8" w="156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508297749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100000" fill="hold" id="8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312 -0.68056 L 0.70312 -0.68056 C 0.70781 -0.67662 0.7125 -0.67338 0.71719 -0.66922 C 0.72383 -0.66343 0.72096 -0.66343 0.72656 -0.65255 C 0.73047 -0.64491 0.73515 -0.63843 0.73906 -0.63033 C 0.74791 -0.61181 0.75976 -0.59699 0.76562 -0.57477 L 0.78594 -0.49699 C 0.78867 -0.44213 0.78984 -0.42801 0.78906 -0.35278 C 0.78893 -0.34167 0.78867 -0.32963 0.78594 -0.31945 C 0.77396 -0.27547 0.76002 -0.23311 0.74531 -0.19167 C 0.74271 -0.18449 0.73815 -0.1801 0.73437 -0.175 C 0.71679 -0.15139 0.70104 -0.12246 0.68125 -0.10556 C 0.63906 -0.07014 0.59492 -0.04121 0.55 -0.01945 C 0.53854 -0.01389 0.52734 -0.00463 0.51562 -0.00278 C 0.48125 0.00277 0.44687 0.00092 0.4125 0.00277 C 0.26692 -0.00996 0.31172 0.02986 0.20625 -0.09167 C 0.20338 -0.09491 0.20208 -0.10093 0.2 -0.10556 C 0.19948 -0.1176 0.19622 -0.13033 0.19844 -0.14167 C 0.20377 -0.16968 0.21237 -0.19283 0.22656 -0.20556 C 0.24765 -0.22477 0.26875 -0.24422 0.29062 -0.26111 C 0.32252 -0.28611 0.39713 -0.29607 0.4125 -0.3 C 0.42916 -0.2926 0.44583 -0.28611 0.4625 -0.27778 C 0.46471 -0.27662 0.46745 -0.2757 0.46875 -0.27223 C 0.47291 -0.26042 0.475 -0.2463 0.47812 -0.23334 C 0.4776 -0.21482 0.48151 -0.19398 0.47656 -0.17778 C 0.46771 -0.14977 0.45182 -0.13102 0.43906 -0.10834 C 0.42135 -0.07686 0.39466 -0.05672 0.37187 -0.04723 C 0.16067 0.04004 0.18867 0.02777 0.02344 0.02777 L 4.16667E-06 3.7037E-06" pathEditMode="relative" ptsTypes="AAAAAAAAAAAAAAAAAAAAAAAAAAAAA">
                                      <p:cBhvr>
                                        <p:cTn dur="2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fill="hold" grpId="0" id="10" nodeType="withEffect" presetClass="entr" presetID="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14" nodeType="withEffect" presetClass="entr" presetID="2" presetSubtype="2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id="18" nodeType="withEffect" presetClass="entr" presetID="2" presetSubtype="2">
                                  <p:stCondLst>
                                    <p:cond delay="34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xit" presetID="1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" presetSubtype="0">
                                  <p:stCondLst>
                                    <p:cond delay="399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" presetSubtype="0">
                                  <p:stCondLst>
                                    <p:cond delay="399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8" nodeType="withEffect" presetClass="exit" presetID="1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3" nodeType="withEffect" presetClass="emph" presetID="26" presetSubtype="0" repeatCount="indefinite">
                                  <p:stCondLst>
                                    <p:cond delay="4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34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0" fill="hold" id="35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36" nodeType="withEffect" presetClass="entr" presetID="1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38" nodeType="withEffect" presetClass="emph" presetID="26" presetSubtype="0" repeatCount="indefinite">
                                  <p:stCondLst>
                                    <p:cond delay="4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9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0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grpId="0" spid="32"/>
      <p:bldP grpId="1" spid="32"/>
      <p:bldP grpId="2" spid="32"/>
      <p:bldP grpId="3" spid="32"/>
      <p:bldP grpId="0" spid="35"/>
      <p:bldP grpId="1" spid="3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5"/>
          <p:cNvSpPr/>
          <p:nvPr/>
        </p:nvSpPr>
        <p:spPr bwMode="auto">
          <a:xfrm flipH="1" rot="299516">
            <a:off x="6317620" y="604403"/>
            <a:ext cx="1816100" cy="1243013"/>
          </a:xfrm>
          <a:custGeom>
            <a:gdLst>
              <a:gd fmla="*/ 60 w 1144" name="T0"/>
              <a:gd fmla="*/ 0 h 783" name="T1"/>
              <a:gd fmla="*/ 353 w 1144" name="T2"/>
              <a:gd fmla="*/ 0 h 783" name="T3"/>
              <a:gd fmla="*/ 1144 w 1144" name="T4"/>
              <a:gd fmla="*/ 389 h 783" name="T5"/>
              <a:gd fmla="*/ 1144 w 1144" name="T6"/>
              <a:gd fmla="*/ 783 h 783" name="T7"/>
              <a:gd fmla="*/ 64 w 1144" name="T8"/>
              <a:gd fmla="*/ 783 h 783" name="T9"/>
              <a:gd fmla="*/ 0 w 1144" name="T10"/>
              <a:gd fmla="*/ 191 h 783" name="T11"/>
              <a:gd fmla="*/ 60 w 1144" name="T12"/>
              <a:gd fmla="*/ 0 h 78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783" w="1144">
                <a:moveTo>
                  <a:pt x="60" y="0"/>
                </a:moveTo>
                <a:lnTo>
                  <a:pt x="353" y="0"/>
                </a:lnTo>
                <a:lnTo>
                  <a:pt x="1144" y="389"/>
                </a:lnTo>
                <a:lnTo>
                  <a:pt x="1144" y="783"/>
                </a:lnTo>
                <a:lnTo>
                  <a:pt x="64" y="783"/>
                </a:lnTo>
                <a:lnTo>
                  <a:pt x="0" y="191"/>
                </a:lnTo>
                <a:lnTo>
                  <a:pt x="60" y="0"/>
                </a:lnTo>
                <a:close/>
              </a:path>
            </a:pathLst>
          </a:custGeom>
          <a:gradFill>
            <a:gsLst>
              <a:gs pos="0">
                <a:srgbClr val="FFCC99"/>
              </a:gs>
              <a:gs pos="81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0" name="Freeform 124"/>
          <p:cNvSpPr/>
          <p:nvPr/>
        </p:nvSpPr>
        <p:spPr bwMode="auto">
          <a:xfrm>
            <a:off x="7697882" y="797719"/>
            <a:ext cx="260350" cy="252413"/>
          </a:xfrm>
          <a:custGeom>
            <a:gdLst>
              <a:gd fmla="*/ 26 w 69" name="T0"/>
              <a:gd fmla="*/ 62 h 67" name="T1"/>
              <a:gd fmla="*/ 6 w 69" name="T2"/>
              <a:gd fmla="*/ 24 h 67" name="T3"/>
              <a:gd fmla="*/ 44 w 69" name="T4"/>
              <a:gd fmla="*/ 4 h 67" name="T5"/>
              <a:gd fmla="*/ 64 w 69" name="T6"/>
              <a:gd fmla="*/ 42 h 67" name="T7"/>
              <a:gd fmla="*/ 26 w 69" name="T8"/>
              <a:gd fmla="*/ 62 h 6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7" w="69">
                <a:moveTo>
                  <a:pt x="26" y="62"/>
                </a:moveTo>
                <a:cubicBezTo>
                  <a:pt x="9" y="57"/>
                  <a:pt x="0" y="40"/>
                  <a:pt x="6" y="24"/>
                </a:cubicBezTo>
                <a:cubicBezTo>
                  <a:pt x="11" y="8"/>
                  <a:pt x="28" y="0"/>
                  <a:pt x="44" y="4"/>
                </a:cubicBezTo>
                <a:cubicBezTo>
                  <a:pt x="60" y="10"/>
                  <a:pt x="69" y="27"/>
                  <a:pt x="64" y="42"/>
                </a:cubicBezTo>
                <a:cubicBezTo>
                  <a:pt x="59" y="58"/>
                  <a:pt x="41" y="67"/>
                  <a:pt x="26" y="62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98" name="组合 97"/>
          <p:cNvGrpSpPr/>
          <p:nvPr/>
        </p:nvGrpSpPr>
        <p:grpSpPr>
          <a:xfrm>
            <a:off x="4880165" y="1666154"/>
            <a:ext cx="1939924" cy="2241550"/>
            <a:chOff x="4880165" y="1666154"/>
            <a:chExt cx="1939924" cy="2241550"/>
          </a:xfrm>
        </p:grpSpPr>
        <p:grpSp>
          <p:nvGrpSpPr>
            <p:cNvPr id="68" name="组合 67"/>
            <p:cNvGrpSpPr/>
            <p:nvPr/>
          </p:nvGrpSpPr>
          <p:grpSpPr>
            <a:xfrm>
              <a:off x="5054790" y="2092036"/>
              <a:ext cx="611719" cy="1724027"/>
              <a:chOff x="5054790" y="2092036"/>
              <a:chExt cx="611719" cy="1724027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5054790" y="2092036"/>
                <a:ext cx="611719" cy="1510146"/>
              </a:xfrm>
              <a:prstGeom prst="rect">
                <a:avLst/>
              </a:prstGeom>
              <a:solidFill>
                <a:srgbClr val="A4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5054790" y="2305917"/>
                <a:ext cx="417224" cy="151014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4880165" y="1666154"/>
              <a:ext cx="1379537" cy="2241550"/>
            </a:xfrm>
            <a:custGeom>
              <a:gdLst>
                <a:gd fmla="*/ 15 w 150" name="T0"/>
                <a:gd fmla="*/ 242 h 242" name="T1"/>
                <a:gd fmla="*/ 116 w 150" name="T2"/>
                <a:gd fmla="*/ 242 h 242" name="T3"/>
                <a:gd fmla="*/ 150 w 150" name="T4"/>
                <a:gd fmla="*/ 218 h 242" name="T5"/>
                <a:gd fmla="*/ 150 w 150" name="T6"/>
                <a:gd fmla="*/ 121 h 242" name="T7"/>
                <a:gd fmla="*/ 150 w 150" name="T8"/>
                <a:gd fmla="*/ 29 h 242" name="T9"/>
                <a:gd fmla="*/ 138 w 150" name="T10"/>
                <a:gd fmla="*/ 7 h 242" name="T11"/>
                <a:gd fmla="*/ 116 w 150" name="T12"/>
                <a:gd fmla="*/ 0 h 242" name="T13"/>
                <a:gd fmla="*/ 0 w 150" name="T14"/>
                <a:gd fmla="*/ 0 h 242" name="T15"/>
                <a:gd fmla="*/ 1 w 150" name="T16"/>
                <a:gd fmla="*/ 1 h 242" name="T17"/>
                <a:gd fmla="*/ 15 w 150" name="T18"/>
                <a:gd fmla="*/ 27 h 242" name="T19"/>
                <a:gd fmla="*/ 15 w 150" name="T20"/>
                <a:gd fmla="*/ 242 h 242" name="T21"/>
                <a:gd fmla="*/ 81 w 150" name="T22"/>
                <a:gd fmla="*/ 189 h 242" name="T23"/>
                <a:gd fmla="*/ 27 w 150" name="T24"/>
                <a:gd fmla="*/ 189 h 242" name="T25"/>
                <a:gd fmla="*/ 27 w 150" name="T26"/>
                <a:gd fmla="*/ 53 h 242" name="T27"/>
                <a:gd fmla="*/ 81 w 150" name="T28"/>
                <a:gd fmla="*/ 53 h 242" name="T29"/>
                <a:gd fmla="*/ 81 w 150" name="T30"/>
                <a:gd fmla="*/ 189 h 24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41" w="150">
                  <a:moveTo>
                    <a:pt x="15" y="242"/>
                  </a:moveTo>
                  <a:cubicBezTo>
                    <a:pt x="116" y="242"/>
                    <a:pt x="116" y="242"/>
                    <a:pt x="116" y="242"/>
                  </a:cubicBezTo>
                  <a:cubicBezTo>
                    <a:pt x="135" y="242"/>
                    <a:pt x="146" y="234"/>
                    <a:pt x="150" y="218"/>
                  </a:cubicBezTo>
                  <a:cubicBezTo>
                    <a:pt x="150" y="184"/>
                    <a:pt x="150" y="152"/>
                    <a:pt x="150" y="121"/>
                  </a:cubicBezTo>
                  <a:cubicBezTo>
                    <a:pt x="150" y="90"/>
                    <a:pt x="150" y="59"/>
                    <a:pt x="150" y="29"/>
                  </a:cubicBezTo>
                  <a:cubicBezTo>
                    <a:pt x="148" y="19"/>
                    <a:pt x="144" y="11"/>
                    <a:pt x="138" y="7"/>
                  </a:cubicBezTo>
                  <a:cubicBezTo>
                    <a:pt x="133" y="3"/>
                    <a:pt x="125" y="0"/>
                    <a:pt x="1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8" y="6"/>
                    <a:pt x="13" y="15"/>
                    <a:pt x="15" y="27"/>
                  </a:cubicBezTo>
                  <a:lnTo>
                    <a:pt x="15" y="242"/>
                  </a:lnTo>
                  <a:close/>
                  <a:moveTo>
                    <a:pt x="81" y="189"/>
                  </a:moveTo>
                  <a:cubicBezTo>
                    <a:pt x="27" y="189"/>
                    <a:pt x="27" y="189"/>
                    <a:pt x="27" y="189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81" y="53"/>
                    <a:pt x="81" y="53"/>
                    <a:pt x="81" y="53"/>
                  </a:cubicBezTo>
                  <a:lnTo>
                    <a:pt x="81" y="1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6186677" y="1666154"/>
              <a:ext cx="633412" cy="2241550"/>
            </a:xfrm>
            <a:custGeom>
              <a:gdLst>
                <a:gd fmla="*/ 4 w 69" name="T0"/>
                <a:gd fmla="*/ 240 h 242" name="T1"/>
                <a:gd fmla="*/ 4 w 69" name="T2"/>
                <a:gd fmla="*/ 242 h 242" name="T3"/>
                <a:gd fmla="*/ 31 w 69" name="T4"/>
                <a:gd fmla="*/ 242 h 242" name="T5"/>
                <a:gd fmla="*/ 31 w 69" name="T6"/>
                <a:gd fmla="*/ 182 h 242" name="T7"/>
                <a:gd fmla="*/ 69 w 69" name="T8"/>
                <a:gd fmla="*/ 182 h 242" name="T9"/>
                <a:gd fmla="*/ 69 w 69" name="T10"/>
                <a:gd fmla="*/ 154 h 242" name="T11"/>
                <a:gd fmla="*/ 31 w 69" name="T12"/>
                <a:gd fmla="*/ 123 h 242" name="T13"/>
                <a:gd fmla="*/ 31 w 69" name="T14"/>
                <a:gd fmla="*/ 123 h 242" name="T15"/>
                <a:gd fmla="*/ 31 w 69" name="T16"/>
                <a:gd fmla="*/ 122 h 242" name="T17"/>
                <a:gd fmla="*/ 31 w 69" name="T18"/>
                <a:gd fmla="*/ 108 h 242" name="T19"/>
                <a:gd fmla="*/ 31 w 69" name="T20"/>
                <a:gd fmla="*/ 102 h 242" name="T21"/>
                <a:gd fmla="*/ 31 w 69" name="T22"/>
                <a:gd fmla="*/ 95 h 242" name="T23"/>
                <a:gd fmla="*/ 31 w 69" name="T24"/>
                <a:gd fmla="*/ 28 h 242" name="T25"/>
                <a:gd fmla="*/ 31 w 69" name="T26"/>
                <a:gd fmla="*/ 27 h 242" name="T27"/>
                <a:gd fmla="*/ 46 w 69" name="T28"/>
                <a:gd fmla="*/ 1 h 242" name="T29"/>
                <a:gd fmla="*/ 47 w 69" name="T30"/>
                <a:gd fmla="*/ 0 h 242" name="T31"/>
                <a:gd fmla="*/ 0 w 69" name="T32"/>
                <a:gd fmla="*/ 0 h 242" name="T33"/>
                <a:gd fmla="*/ 1 w 69" name="T34"/>
                <a:gd fmla="*/ 1 h 242" name="T35"/>
                <a:gd fmla="*/ 16 w 69" name="T36"/>
                <a:gd fmla="*/ 27 h 242" name="T37"/>
                <a:gd fmla="*/ 16 w 69" name="T38"/>
                <a:gd fmla="*/ 28 h 242" name="T39"/>
                <a:gd fmla="*/ 16 w 69" name="T40"/>
                <a:gd fmla="*/ 29 h 242" name="T41"/>
                <a:gd fmla="*/ 16 w 69" name="T42"/>
                <a:gd fmla="*/ 121 h 242" name="T43"/>
                <a:gd fmla="*/ 16 w 69" name="T44"/>
                <a:gd fmla="*/ 218 h 242" name="T45"/>
                <a:gd fmla="*/ 16 w 69" name="T46"/>
                <a:gd fmla="*/ 219 h 242" name="T47"/>
                <a:gd fmla="*/ 16 w 69" name="T48"/>
                <a:gd fmla="*/ 220 h 242" name="T49"/>
                <a:gd fmla="*/ 4 w 69" name="T50"/>
                <a:gd fmla="*/ 240 h 242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41" w="69">
                  <a:moveTo>
                    <a:pt x="4" y="240"/>
                  </a:moveTo>
                  <a:cubicBezTo>
                    <a:pt x="4" y="242"/>
                    <a:pt x="4" y="242"/>
                    <a:pt x="4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69" y="154"/>
                    <a:pt x="69" y="154"/>
                    <a:pt x="69" y="154"/>
                  </a:cubicBezTo>
                  <a:cubicBezTo>
                    <a:pt x="44" y="152"/>
                    <a:pt x="34" y="137"/>
                    <a:pt x="31" y="12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1" y="117"/>
                    <a:pt x="31" y="113"/>
                    <a:pt x="31" y="108"/>
                  </a:cubicBezTo>
                  <a:cubicBezTo>
                    <a:pt x="31" y="106"/>
                    <a:pt x="31" y="104"/>
                    <a:pt x="31" y="102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4" y="15"/>
                    <a:pt x="38" y="6"/>
                    <a:pt x="46" y="1"/>
                  </a:cubicBezTo>
                  <a:cubicBezTo>
                    <a:pt x="46" y="1"/>
                    <a:pt x="46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8" y="6"/>
                    <a:pt x="13" y="15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59"/>
                    <a:pt x="16" y="90"/>
                    <a:pt x="16" y="121"/>
                  </a:cubicBezTo>
                  <a:cubicBezTo>
                    <a:pt x="16" y="152"/>
                    <a:pt x="16" y="185"/>
                    <a:pt x="16" y="218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220"/>
                    <a:pt x="16" y="220"/>
                    <a:pt x="16" y="220"/>
                  </a:cubicBezTo>
                  <a:cubicBezTo>
                    <a:pt x="14" y="227"/>
                    <a:pt x="11" y="234"/>
                    <a:pt x="4" y="24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2" name="椭圆 41"/>
          <p:cNvSpPr/>
          <p:nvPr/>
        </p:nvSpPr>
        <p:spPr>
          <a:xfrm>
            <a:off x="453518" y="2646219"/>
            <a:ext cx="11466318" cy="3015106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83000">
                <a:schemeClr val="tx1">
                  <a:alpha val="0"/>
                </a:schemeClr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43" name="矩形 42"/>
          <p:cNvSpPr/>
          <p:nvPr/>
        </p:nvSpPr>
        <p:spPr>
          <a:xfrm>
            <a:off x="-97948" y="3310863"/>
            <a:ext cx="12507913" cy="167827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Freeform 24"/>
          <p:cNvSpPr/>
          <p:nvPr/>
        </p:nvSpPr>
        <p:spPr bwMode="auto">
          <a:xfrm>
            <a:off x="3187890" y="1666154"/>
            <a:ext cx="1765300" cy="2241550"/>
          </a:xfrm>
          <a:custGeom>
            <a:gdLst>
              <a:gd fmla="*/ 192 w 192" name="T0"/>
              <a:gd fmla="*/ 137 h 242" name="T1"/>
              <a:gd fmla="*/ 65 w 192" name="T2"/>
              <a:gd fmla="*/ 137 h 242" name="T3"/>
              <a:gd fmla="*/ 65 w 192" name="T4"/>
              <a:gd fmla="*/ 194 h 242" name="T5"/>
              <a:gd fmla="*/ 65 w 192" name="T6"/>
              <a:gd fmla="*/ 194 h 242" name="T7"/>
              <a:gd fmla="*/ 65 w 192" name="T8"/>
              <a:gd fmla="*/ 194 h 242" name="T9"/>
              <a:gd fmla="*/ 191 w 192" name="T10"/>
              <a:gd fmla="*/ 194 h 242" name="T11"/>
              <a:gd fmla="*/ 191 w 192" name="T12"/>
              <a:gd fmla="*/ 242 h 242" name="T13"/>
              <a:gd fmla="*/ 34 w 192" name="T14"/>
              <a:gd fmla="*/ 242 h 242" name="T15"/>
              <a:gd fmla="*/ 0 w 192" name="T16"/>
              <a:gd fmla="*/ 218 h 242" name="T17"/>
              <a:gd fmla="*/ 0 w 192" name="T18"/>
              <a:gd fmla="*/ 137 h 242" name="T19"/>
              <a:gd fmla="*/ 0 w 192" name="T20"/>
              <a:gd fmla="*/ 137 h 242" name="T21"/>
              <a:gd fmla="*/ 0 w 192" name="T22"/>
              <a:gd fmla="*/ 115 h 242" name="T23"/>
              <a:gd fmla="*/ 11 w 192" name="T24"/>
              <a:gd fmla="*/ 93 h 242" name="T25"/>
              <a:gd fmla="*/ 34 w 192" name="T26"/>
              <a:gd fmla="*/ 87 h 242" name="T27"/>
              <a:gd fmla="*/ 122 w 192" name="T28"/>
              <a:gd fmla="*/ 87 h 242" name="T29"/>
              <a:gd fmla="*/ 122 w 192" name="T30"/>
              <a:gd fmla="*/ 53 h 242" name="T31"/>
              <a:gd fmla="*/ 94 w 192" name="T32"/>
              <a:gd fmla="*/ 53 h 242" name="T33"/>
              <a:gd fmla="*/ 94 w 192" name="T34"/>
              <a:gd fmla="*/ 52 h 242" name="T35"/>
              <a:gd fmla="*/ 0 w 192" name="T36"/>
              <a:gd fmla="*/ 52 h 242" name="T37"/>
              <a:gd fmla="*/ 0 w 192" name="T38"/>
              <a:gd fmla="*/ 0 h 242" name="T39"/>
              <a:gd fmla="*/ 157 w 192" name="T40"/>
              <a:gd fmla="*/ 0 h 242" name="T41"/>
              <a:gd fmla="*/ 180 w 192" name="T42"/>
              <a:gd fmla="*/ 7 h 242" name="T43"/>
              <a:gd fmla="*/ 191 w 192" name="T44"/>
              <a:gd fmla="*/ 29 h 242" name="T45"/>
              <a:gd fmla="*/ 192 w 192" name="T46"/>
              <a:gd fmla="*/ 137 h 242" name="T47"/>
              <a:gd fmla="*/ 10000 w 10000" name="connsiteX0"/>
              <a:gd fmla="*/ 5661 h 10000" name="connsiteY0"/>
              <a:gd fmla="*/ 3385 w 10000" name="connsiteX1"/>
              <a:gd fmla="*/ 5661 h 10000" name="connsiteY1"/>
              <a:gd fmla="*/ 3385 w 10000" name="connsiteX2"/>
              <a:gd fmla="*/ 8017 h 10000" name="connsiteY2"/>
              <a:gd fmla="*/ 3385 w 10000" name="connsiteX3"/>
              <a:gd fmla="*/ 8017 h 10000" name="connsiteY3"/>
              <a:gd fmla="*/ 3385 w 10000" name="connsiteX4"/>
              <a:gd fmla="*/ 8017 h 10000" name="connsiteY4"/>
              <a:gd fmla="*/ 9948 w 10000" name="connsiteX5"/>
              <a:gd fmla="*/ 8017 h 10000" name="connsiteY5"/>
              <a:gd fmla="*/ 9948 w 10000" name="connsiteX6"/>
              <a:gd fmla="*/ 10000 h 10000" name="connsiteY6"/>
              <a:gd fmla="*/ 1771 w 10000" name="connsiteX7"/>
              <a:gd fmla="*/ 10000 h 10000" name="connsiteY7"/>
              <a:gd fmla="*/ 0 w 10000" name="connsiteX8"/>
              <a:gd fmla="*/ 9008 h 10000" name="connsiteY8"/>
              <a:gd fmla="*/ 0 w 10000" name="connsiteX9"/>
              <a:gd fmla="*/ 5661 h 10000" name="connsiteY9"/>
              <a:gd fmla="*/ 0 w 10000" name="connsiteX10"/>
              <a:gd fmla="*/ 5661 h 10000" name="connsiteY10"/>
              <a:gd fmla="*/ 0 w 10000" name="connsiteX11"/>
              <a:gd fmla="*/ 4752 h 10000" name="connsiteY11"/>
              <a:gd fmla="*/ 573 w 10000" name="connsiteX12"/>
              <a:gd fmla="*/ 3843 h 10000" name="connsiteY12"/>
              <a:gd fmla="*/ 1771 w 10000" name="connsiteX13"/>
              <a:gd fmla="*/ 3595 h 10000" name="connsiteY13"/>
              <a:gd fmla="*/ 6354 w 10000" name="connsiteX14"/>
              <a:gd fmla="*/ 3595 h 10000" name="connsiteY14"/>
              <a:gd fmla="*/ 6354 w 10000" name="connsiteX15"/>
              <a:gd fmla="*/ 2190 h 10000" name="connsiteY15"/>
              <a:gd fmla="*/ 0 w 10000" name="connsiteX16"/>
              <a:gd fmla="*/ 2149 h 10000" name="connsiteY16"/>
              <a:gd fmla="*/ 0 w 10000" name="connsiteX17"/>
              <a:gd fmla="*/ 0 h 10000" name="connsiteY17"/>
              <a:gd fmla="*/ 8177 w 10000" name="connsiteX18"/>
              <a:gd fmla="*/ 0 h 10000" name="connsiteY18"/>
              <a:gd fmla="*/ 9375 w 10000" name="connsiteX19"/>
              <a:gd fmla="*/ 289 h 10000" name="connsiteY19"/>
              <a:gd fmla="*/ 9948 w 10000" name="connsiteX20"/>
              <a:gd fmla="*/ 1198 h 10000" name="connsiteY20"/>
              <a:gd fmla="*/ 10000 w 10000" name="connsiteX21"/>
              <a:gd fmla="*/ 5661 h 10000" name="connsiteY21"/>
              <a:gd fmla="*/ 10000 w 10000" name="connsiteX22"/>
              <a:gd fmla="*/ 5661 h 10000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10000" w="10000">
                <a:moveTo>
                  <a:pt x="10000" y="5661"/>
                </a:moveTo>
                <a:lnTo>
                  <a:pt x="3385" y="5661"/>
                </a:lnTo>
                <a:lnTo>
                  <a:pt x="3385" y="8017"/>
                </a:lnTo>
                <a:lnTo>
                  <a:pt x="3385" y="8017"/>
                </a:lnTo>
                <a:lnTo>
                  <a:pt x="3385" y="8017"/>
                </a:lnTo>
                <a:lnTo>
                  <a:pt x="9948" y="8017"/>
                </a:lnTo>
                <a:lnTo>
                  <a:pt x="9948" y="10000"/>
                </a:lnTo>
                <a:lnTo>
                  <a:pt x="1771" y="10000"/>
                </a:lnTo>
                <a:cubicBezTo>
                  <a:pt x="781" y="10000"/>
                  <a:pt x="156" y="9669"/>
                  <a:pt x="0" y="9008"/>
                </a:cubicBezTo>
                <a:lnTo>
                  <a:pt x="0" y="5661"/>
                </a:lnTo>
                <a:lnTo>
                  <a:pt x="0" y="5661"/>
                </a:lnTo>
                <a:lnTo>
                  <a:pt x="0" y="4752"/>
                </a:lnTo>
                <a:cubicBezTo>
                  <a:pt x="104" y="4339"/>
                  <a:pt x="313" y="4050"/>
                  <a:pt x="573" y="3843"/>
                </a:cubicBezTo>
                <a:cubicBezTo>
                  <a:pt x="885" y="3678"/>
                  <a:pt x="1302" y="3595"/>
                  <a:pt x="1771" y="3595"/>
                </a:cubicBezTo>
                <a:lnTo>
                  <a:pt x="6354" y="3595"/>
                </a:lnTo>
                <a:lnTo>
                  <a:pt x="6354" y="2190"/>
                </a:lnTo>
                <a:lnTo>
                  <a:pt x="0" y="2149"/>
                </a:lnTo>
                <a:lnTo>
                  <a:pt x="0" y="0"/>
                </a:lnTo>
                <a:lnTo>
                  <a:pt x="8177" y="0"/>
                </a:lnTo>
                <a:cubicBezTo>
                  <a:pt x="8646" y="0"/>
                  <a:pt x="9063" y="124"/>
                  <a:pt x="9375" y="289"/>
                </a:cubicBezTo>
                <a:cubicBezTo>
                  <a:pt x="9635" y="455"/>
                  <a:pt x="9844" y="785"/>
                  <a:pt x="9948" y="1198"/>
                </a:cubicBezTo>
                <a:cubicBezTo>
                  <a:pt x="9965" y="2686"/>
                  <a:pt x="9983" y="4173"/>
                  <a:pt x="10000" y="56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Freeform 25"/>
          <p:cNvSpPr/>
          <p:nvPr/>
        </p:nvSpPr>
        <p:spPr bwMode="auto">
          <a:xfrm>
            <a:off x="6545452" y="1666154"/>
            <a:ext cx="1765300" cy="2260600"/>
          </a:xfrm>
          <a:custGeom>
            <a:gdLst>
              <a:gd fmla="*/ 0 w 192" name="T0"/>
              <a:gd fmla="*/ 190 h 244" name="T1"/>
              <a:gd fmla="*/ 123 w 192" name="T2"/>
              <a:gd fmla="*/ 190 h 244" name="T3"/>
              <a:gd fmla="*/ 123 w 192" name="T4"/>
              <a:gd fmla="*/ 146 h 244" name="T5"/>
              <a:gd fmla="*/ 34 w 192" name="T6"/>
              <a:gd fmla="*/ 146 h 244" name="T7"/>
              <a:gd fmla="*/ 0 w 192" name="T8"/>
              <a:gd fmla="*/ 122 h 244" name="T9"/>
              <a:gd fmla="*/ 0 w 192" name="T10"/>
              <a:gd fmla="*/ 109 h 244" name="T11"/>
              <a:gd fmla="*/ 0 w 192" name="T12"/>
              <a:gd fmla="*/ 95 h 244" name="T13"/>
              <a:gd fmla="*/ 0 w 192" name="T14"/>
              <a:gd fmla="*/ 95 h 244" name="T15"/>
              <a:gd fmla="*/ 0 w 192" name="T16"/>
              <a:gd fmla="*/ 29 h 244" name="T17"/>
              <a:gd fmla="*/ 11 w 192" name="T18"/>
              <a:gd fmla="*/ 7 h 244" name="T19"/>
              <a:gd fmla="*/ 34 w 192" name="T20"/>
              <a:gd fmla="*/ 0 h 244" name="T21"/>
              <a:gd fmla="*/ 192 w 192" name="T22"/>
              <a:gd fmla="*/ 0 h 244" name="T23"/>
              <a:gd fmla="*/ 192 w 192" name="T24"/>
              <a:gd fmla="*/ 27 h 244" name="T25"/>
              <a:gd fmla="*/ 192 w 192" name="T26"/>
              <a:gd fmla="*/ 29 h 244" name="T27"/>
              <a:gd fmla="*/ 192 w 192" name="T28"/>
              <a:gd fmla="*/ 40 h 244" name="T29"/>
              <a:gd fmla="*/ 192 w 192" name="T30"/>
              <a:gd fmla="*/ 53 h 244" name="T31"/>
              <a:gd fmla="*/ 69 w 192" name="T32"/>
              <a:gd fmla="*/ 53 h 244" name="T33"/>
              <a:gd fmla="*/ 69 w 192" name="T34"/>
              <a:gd fmla="*/ 95 h 244" name="T35"/>
              <a:gd fmla="*/ 158 w 192" name="T36"/>
              <a:gd fmla="*/ 95 h 244" name="T37"/>
              <a:gd fmla="*/ 180 w 192" name="T38"/>
              <a:gd fmla="*/ 102 h 244" name="T39"/>
              <a:gd fmla="*/ 192 w 192" name="T40"/>
              <a:gd fmla="*/ 123 h 244" name="T41"/>
              <a:gd fmla="*/ 192 w 192" name="T42"/>
              <a:gd fmla="*/ 125 h 244" name="T43"/>
              <a:gd fmla="*/ 192 w 192" name="T44"/>
              <a:gd fmla="*/ 127 h 244" name="T45"/>
              <a:gd fmla="*/ 192 w 192" name="T46"/>
              <a:gd fmla="*/ 127 h 244" name="T47"/>
              <a:gd fmla="*/ 192 w 192" name="T48"/>
              <a:gd fmla="*/ 217 h 244" name="T49"/>
              <a:gd fmla="*/ 158 w 192" name="T50"/>
              <a:gd fmla="*/ 244 h 244" name="T51"/>
              <a:gd fmla="*/ 108 w 192" name="T52"/>
              <a:gd fmla="*/ 244 h 244" name="T53"/>
              <a:gd fmla="*/ 108 w 192" name="T54"/>
              <a:gd fmla="*/ 244 h 244" name="T55"/>
              <a:gd fmla="*/ 0 w 192" name="T56"/>
              <a:gd fmla="*/ 244 h 244" name="T57"/>
              <a:gd fmla="*/ 0 w 192" name="T58"/>
              <a:gd fmla="*/ 190 h 244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244" w="192">
                <a:moveTo>
                  <a:pt x="0" y="190"/>
                </a:moveTo>
                <a:cubicBezTo>
                  <a:pt x="123" y="190"/>
                  <a:pt x="123" y="190"/>
                  <a:pt x="123" y="190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34" y="146"/>
                  <a:pt x="34" y="146"/>
                  <a:pt x="34" y="146"/>
                </a:cubicBezTo>
                <a:cubicBezTo>
                  <a:pt x="15" y="146"/>
                  <a:pt x="4" y="138"/>
                  <a:pt x="0" y="122"/>
                </a:cubicBezTo>
                <a:cubicBezTo>
                  <a:pt x="0" y="118"/>
                  <a:pt x="0" y="113"/>
                  <a:pt x="0" y="109"/>
                </a:cubicBezTo>
                <a:cubicBezTo>
                  <a:pt x="0" y="104"/>
                  <a:pt x="0" y="100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19"/>
                  <a:pt x="6" y="11"/>
                  <a:pt x="11" y="7"/>
                </a:cubicBezTo>
                <a:cubicBezTo>
                  <a:pt x="17" y="3"/>
                  <a:pt x="25" y="0"/>
                  <a:pt x="34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27"/>
                  <a:pt x="192" y="27"/>
                  <a:pt x="192" y="27"/>
                </a:cubicBezTo>
                <a:cubicBezTo>
                  <a:pt x="192" y="28"/>
                  <a:pt x="192" y="28"/>
                  <a:pt x="192" y="29"/>
                </a:cubicBezTo>
                <a:cubicBezTo>
                  <a:pt x="192" y="33"/>
                  <a:pt x="192" y="36"/>
                  <a:pt x="192" y="40"/>
                </a:cubicBezTo>
                <a:cubicBezTo>
                  <a:pt x="192" y="44"/>
                  <a:pt x="192" y="49"/>
                  <a:pt x="192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9" y="95"/>
                  <a:pt x="69" y="95"/>
                  <a:pt x="69" y="95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167" y="95"/>
                  <a:pt x="175" y="97"/>
                  <a:pt x="180" y="102"/>
                </a:cubicBezTo>
                <a:cubicBezTo>
                  <a:pt x="186" y="106"/>
                  <a:pt x="190" y="113"/>
                  <a:pt x="192" y="123"/>
                </a:cubicBezTo>
                <a:cubicBezTo>
                  <a:pt x="192" y="124"/>
                  <a:pt x="192" y="124"/>
                  <a:pt x="192" y="125"/>
                </a:cubicBezTo>
                <a:cubicBezTo>
                  <a:pt x="192" y="126"/>
                  <a:pt x="192" y="126"/>
                  <a:pt x="192" y="127"/>
                </a:cubicBezTo>
                <a:cubicBezTo>
                  <a:pt x="192" y="127"/>
                  <a:pt x="192" y="127"/>
                  <a:pt x="192" y="127"/>
                </a:cubicBezTo>
                <a:cubicBezTo>
                  <a:pt x="192" y="217"/>
                  <a:pt x="192" y="217"/>
                  <a:pt x="192" y="217"/>
                </a:cubicBezTo>
                <a:cubicBezTo>
                  <a:pt x="188" y="233"/>
                  <a:pt x="177" y="244"/>
                  <a:pt x="158" y="244"/>
                </a:cubicBezTo>
                <a:cubicBezTo>
                  <a:pt x="108" y="244"/>
                  <a:pt x="108" y="244"/>
                  <a:pt x="108" y="244"/>
                </a:cubicBezTo>
                <a:cubicBezTo>
                  <a:pt x="108" y="244"/>
                  <a:pt x="108" y="244"/>
                  <a:pt x="108" y="244"/>
                </a:cubicBezTo>
                <a:cubicBezTo>
                  <a:pt x="0" y="244"/>
                  <a:pt x="0" y="244"/>
                  <a:pt x="0" y="244"/>
                </a:cubicBezTo>
                <a:lnTo>
                  <a:pt x="0" y="1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2" name="文本框 71">
            <a:hlinkClick r:id="rId2"/>
          </p:cNvPr>
          <p:cNvSpPr txBox="1"/>
          <p:nvPr/>
        </p:nvSpPr>
        <p:spPr>
          <a:xfrm>
            <a:off x="3327641" y="4043546"/>
            <a:ext cx="6659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6000"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敬请关注 谢谢聆听！</a:t>
            </a:r>
          </a:p>
        </p:txBody>
      </p:sp>
      <p:grpSp>
        <p:nvGrpSpPr>
          <p:cNvPr id="100" name="组合 99"/>
          <p:cNvGrpSpPr/>
          <p:nvPr/>
        </p:nvGrpSpPr>
        <p:grpSpPr>
          <a:xfrm>
            <a:off x="5085952" y="3369726"/>
            <a:ext cx="1304925" cy="615553"/>
            <a:chOff x="5085952" y="3369726"/>
            <a:chExt cx="1304925" cy="615553"/>
          </a:xfrm>
        </p:grpSpPr>
        <p:sp>
          <p:nvSpPr>
            <p:cNvPr id="74" name="文本框 73"/>
            <p:cNvSpPr txBox="1"/>
            <p:nvPr/>
          </p:nvSpPr>
          <p:spPr>
            <a:xfrm>
              <a:off x="5218011" y="3369726"/>
              <a:ext cx="1351280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pc="300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YOYO</a:t>
              </a:r>
            </a:p>
            <a:p>
              <a:r>
                <a:rPr altLang="zh-CN" lang="en-US" smtClean="0" spc="300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荣誉出品</a:t>
              </a: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5085952" y="3457141"/>
              <a:ext cx="1304925" cy="427918"/>
            </a:xfrm>
            <a:custGeom>
              <a:rect b="b" l="l" r="r" t="t"/>
              <a:pathLst>
                <a:path h="427918" w="1304925">
                  <a:moveTo>
                    <a:pt x="1127447" y="0"/>
                  </a:moveTo>
                  <a:lnTo>
                    <a:pt x="1304925" y="0"/>
                  </a:lnTo>
                  <a:lnTo>
                    <a:pt x="1304925" y="427918"/>
                  </a:lnTo>
                  <a:lnTo>
                    <a:pt x="1125475" y="427918"/>
                  </a:lnTo>
                  <a:cubicBezTo>
                    <a:pt x="1189893" y="352983"/>
                    <a:pt x="1223417" y="282320"/>
                    <a:pt x="1226046" y="215931"/>
                  </a:cubicBezTo>
                  <a:cubicBezTo>
                    <a:pt x="1228675" y="149541"/>
                    <a:pt x="1195809" y="77564"/>
                    <a:pt x="1127447" y="0"/>
                  </a:cubicBezTo>
                  <a:close/>
                  <a:moveTo>
                    <a:pt x="0" y="0"/>
                  </a:moveTo>
                  <a:lnTo>
                    <a:pt x="183393" y="0"/>
                  </a:lnTo>
                  <a:cubicBezTo>
                    <a:pt x="116346" y="72305"/>
                    <a:pt x="81508" y="142310"/>
                    <a:pt x="78879" y="210015"/>
                  </a:cubicBezTo>
                  <a:cubicBezTo>
                    <a:pt x="76249" y="277719"/>
                    <a:pt x="110430" y="350354"/>
                    <a:pt x="181421" y="427918"/>
                  </a:cubicBezTo>
                  <a:lnTo>
                    <a:pt x="0" y="4279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345677" y="1666154"/>
            <a:ext cx="1387473" cy="555625"/>
            <a:chOff x="8345677" y="1666154"/>
            <a:chExt cx="1387473" cy="555625"/>
          </a:xfrm>
        </p:grpSpPr>
        <p:sp>
          <p:nvSpPr>
            <p:cNvPr id="80" name="Freeform 48"/>
            <p:cNvSpPr/>
            <p:nvPr/>
          </p:nvSpPr>
          <p:spPr bwMode="auto">
            <a:xfrm>
              <a:off x="8345677" y="1666154"/>
              <a:ext cx="228600" cy="555625"/>
            </a:xfrm>
            <a:custGeom>
              <a:gdLst>
                <a:gd fmla="*/ 100 w 144" name="T0"/>
                <a:gd fmla="*/ 350 h 350" name="T1"/>
                <a:gd fmla="*/ 100 w 144" name="T2"/>
                <a:gd fmla="*/ 186 h 350" name="T3"/>
                <a:gd fmla="*/ 44 w 144" name="T4"/>
                <a:gd fmla="*/ 186 h 350" name="T5"/>
                <a:gd fmla="*/ 44 w 144" name="T6"/>
                <a:gd fmla="*/ 350 h 350" name="T7"/>
                <a:gd fmla="*/ 0 w 144" name="T8"/>
                <a:gd fmla="*/ 350 h 350" name="T9"/>
                <a:gd fmla="*/ 0 w 144" name="T10"/>
                <a:gd fmla="*/ 0 h 350" name="T11"/>
                <a:gd fmla="*/ 44 w 144" name="T12"/>
                <a:gd fmla="*/ 0 h 350" name="T13"/>
                <a:gd fmla="*/ 44 w 144" name="T14"/>
                <a:gd fmla="*/ 142 h 350" name="T15"/>
                <a:gd fmla="*/ 100 w 144" name="T16"/>
                <a:gd fmla="*/ 142 h 350" name="T17"/>
                <a:gd fmla="*/ 100 w 144" name="T18"/>
                <a:gd fmla="*/ 0 h 350" name="T19"/>
                <a:gd fmla="*/ 144 w 144" name="T20"/>
                <a:gd fmla="*/ 0 h 350" name="T21"/>
                <a:gd fmla="*/ 144 w 144" name="T22"/>
                <a:gd fmla="*/ 350 h 350" name="T23"/>
                <a:gd fmla="*/ 100 w 144" name="T24"/>
                <a:gd fmla="*/ 350 h 35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50" w="144">
                  <a:moveTo>
                    <a:pt x="100" y="350"/>
                  </a:moveTo>
                  <a:lnTo>
                    <a:pt x="100" y="186"/>
                  </a:lnTo>
                  <a:lnTo>
                    <a:pt x="44" y="186"/>
                  </a:lnTo>
                  <a:lnTo>
                    <a:pt x="44" y="350"/>
                  </a:lnTo>
                  <a:lnTo>
                    <a:pt x="0" y="35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42"/>
                  </a:lnTo>
                  <a:lnTo>
                    <a:pt x="100" y="142"/>
                  </a:lnTo>
                  <a:lnTo>
                    <a:pt x="100" y="0"/>
                  </a:lnTo>
                  <a:lnTo>
                    <a:pt x="144" y="0"/>
                  </a:lnTo>
                  <a:lnTo>
                    <a:pt x="144" y="350"/>
                  </a:lnTo>
                  <a:lnTo>
                    <a:pt x="100" y="3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49"/>
            <p:cNvSpPr>
              <a:spLocks noEditPoints="1"/>
            </p:cNvSpPr>
            <p:nvPr/>
          </p:nvSpPr>
          <p:spPr bwMode="auto">
            <a:xfrm>
              <a:off x="8644127" y="1666154"/>
              <a:ext cx="246062" cy="555625"/>
            </a:xfrm>
            <a:custGeom>
              <a:gdLst>
                <a:gd fmla="*/ 4 w 14" name="T0"/>
                <a:gd fmla="*/ 32 h 32" name="T1"/>
                <a:gd fmla="*/ 0 w 14" name="T2"/>
                <a:gd fmla="*/ 32 h 32" name="T3"/>
                <a:gd fmla="*/ 0 w 14" name="T4"/>
                <a:gd fmla="*/ 5 h 32" name="T5"/>
                <a:gd fmla="*/ 5 w 14" name="T6"/>
                <a:gd fmla="*/ 0 h 32" name="T7"/>
                <a:gd fmla="*/ 9 w 14" name="T8"/>
                <a:gd fmla="*/ 0 h 32" name="T9"/>
                <a:gd fmla="*/ 14 w 14" name="T10"/>
                <a:gd fmla="*/ 5 h 32" name="T11"/>
                <a:gd fmla="*/ 14 w 14" name="T12"/>
                <a:gd fmla="*/ 32 h 32" name="T13"/>
                <a:gd fmla="*/ 9 w 14" name="T14"/>
                <a:gd fmla="*/ 32 h 32" name="T15"/>
                <a:gd fmla="*/ 9 w 14" name="T16"/>
                <a:gd fmla="*/ 20 h 32" name="T17"/>
                <a:gd fmla="*/ 4 w 14" name="T18"/>
                <a:gd fmla="*/ 20 h 32" name="T19"/>
                <a:gd fmla="*/ 4 w 14" name="T20"/>
                <a:gd fmla="*/ 32 h 32" name="T21"/>
                <a:gd fmla="*/ 9 w 14" name="T22"/>
                <a:gd fmla="*/ 16 h 32" name="T23"/>
                <a:gd fmla="*/ 9 w 14" name="T24"/>
                <a:gd fmla="*/ 5 h 32" name="T25"/>
                <a:gd fmla="*/ 8 w 14" name="T26"/>
                <a:gd fmla="*/ 4 h 32" name="T27"/>
                <a:gd fmla="*/ 6 w 14" name="T28"/>
                <a:gd fmla="*/ 4 h 32" name="T29"/>
                <a:gd fmla="*/ 4 w 14" name="T30"/>
                <a:gd fmla="*/ 5 h 32" name="T31"/>
                <a:gd fmla="*/ 4 w 14" name="T32"/>
                <a:gd fmla="*/ 16 h 32" name="T33"/>
                <a:gd fmla="*/ 9 w 14" name="T34"/>
                <a:gd fmla="*/ 16 h 3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2" w="14">
                  <a:moveTo>
                    <a:pt x="4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4" y="5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4" y="32"/>
                  </a:lnTo>
                  <a:close/>
                  <a:moveTo>
                    <a:pt x="9" y="16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9" y="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50"/>
            <p:cNvSpPr>
              <a:spLocks noEditPoints="1"/>
            </p:cNvSpPr>
            <p:nvPr/>
          </p:nvSpPr>
          <p:spPr bwMode="auto">
            <a:xfrm>
              <a:off x="8942576" y="1666154"/>
              <a:ext cx="228600" cy="555625"/>
            </a:xfrm>
            <a:custGeom>
              <a:gdLst>
                <a:gd fmla="*/ 0 w 13" name="T0"/>
                <a:gd fmla="*/ 0 h 32" name="T1"/>
                <a:gd fmla="*/ 8 w 13" name="T2"/>
                <a:gd fmla="*/ 0 h 32" name="T3"/>
                <a:gd fmla="*/ 13 w 13" name="T4"/>
                <a:gd fmla="*/ 5 h 32" name="T5"/>
                <a:gd fmla="*/ 13 w 13" name="T6"/>
                <a:gd fmla="*/ 15 h 32" name="T7"/>
                <a:gd fmla="*/ 8 w 13" name="T8"/>
                <a:gd fmla="*/ 20 h 32" name="T9"/>
                <a:gd fmla="*/ 5 w 13" name="T10"/>
                <a:gd fmla="*/ 20 h 32" name="T11"/>
                <a:gd fmla="*/ 5 w 13" name="T12"/>
                <a:gd fmla="*/ 32 h 32" name="T13"/>
                <a:gd fmla="*/ 0 w 13" name="T14"/>
                <a:gd fmla="*/ 32 h 32" name="T15"/>
                <a:gd fmla="*/ 0 w 13" name="T16"/>
                <a:gd fmla="*/ 0 h 32" name="T17"/>
                <a:gd fmla="*/ 5 w 13" name="T18"/>
                <a:gd fmla="*/ 16 h 32" name="T19"/>
                <a:gd fmla="*/ 7 w 13" name="T20"/>
                <a:gd fmla="*/ 16 h 32" name="T21"/>
                <a:gd fmla="*/ 9 w 13" name="T22"/>
                <a:gd fmla="*/ 14 h 32" name="T23"/>
                <a:gd fmla="*/ 9 w 13" name="T24"/>
                <a:gd fmla="*/ 5 h 32" name="T25"/>
                <a:gd fmla="*/ 7 w 13" name="T26"/>
                <a:gd fmla="*/ 4 h 32" name="T27"/>
                <a:gd fmla="*/ 5 w 13" name="T28"/>
                <a:gd fmla="*/ 4 h 32" name="T29"/>
                <a:gd fmla="*/ 5 w 13" name="T30"/>
                <a:gd fmla="*/ 16 h 3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2" w="13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3" y="2"/>
                    <a:pt x="13" y="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8"/>
                    <a:pt x="12" y="20"/>
                    <a:pt x="8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0"/>
                  </a:lnTo>
                  <a:close/>
                  <a:moveTo>
                    <a:pt x="5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9" y="16"/>
                    <a:pt x="9" y="16"/>
                    <a:pt x="9" y="1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7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51"/>
            <p:cNvSpPr>
              <a:spLocks noEditPoints="1"/>
            </p:cNvSpPr>
            <p:nvPr/>
          </p:nvSpPr>
          <p:spPr bwMode="auto">
            <a:xfrm>
              <a:off x="9241026" y="1666154"/>
              <a:ext cx="228600" cy="555625"/>
            </a:xfrm>
            <a:custGeom>
              <a:gdLst>
                <a:gd fmla="*/ 0 w 13" name="T0"/>
                <a:gd fmla="*/ 0 h 32" name="T1"/>
                <a:gd fmla="*/ 8 w 13" name="T2"/>
                <a:gd fmla="*/ 0 h 32" name="T3"/>
                <a:gd fmla="*/ 13 w 13" name="T4"/>
                <a:gd fmla="*/ 5 h 32" name="T5"/>
                <a:gd fmla="*/ 13 w 13" name="T6"/>
                <a:gd fmla="*/ 15 h 32" name="T7"/>
                <a:gd fmla="*/ 8 w 13" name="T8"/>
                <a:gd fmla="*/ 20 h 32" name="T9"/>
                <a:gd fmla="*/ 4 w 13" name="T10"/>
                <a:gd fmla="*/ 20 h 32" name="T11"/>
                <a:gd fmla="*/ 4 w 13" name="T12"/>
                <a:gd fmla="*/ 32 h 32" name="T13"/>
                <a:gd fmla="*/ 0 w 13" name="T14"/>
                <a:gd fmla="*/ 32 h 32" name="T15"/>
                <a:gd fmla="*/ 0 w 13" name="T16"/>
                <a:gd fmla="*/ 0 h 32" name="T17"/>
                <a:gd fmla="*/ 4 w 13" name="T18"/>
                <a:gd fmla="*/ 16 h 32" name="T19"/>
                <a:gd fmla="*/ 7 w 13" name="T20"/>
                <a:gd fmla="*/ 16 h 32" name="T21"/>
                <a:gd fmla="*/ 9 w 13" name="T22"/>
                <a:gd fmla="*/ 14 h 32" name="T23"/>
                <a:gd fmla="*/ 9 w 13" name="T24"/>
                <a:gd fmla="*/ 5 h 32" name="T25"/>
                <a:gd fmla="*/ 7 w 13" name="T26"/>
                <a:gd fmla="*/ 4 h 32" name="T27"/>
                <a:gd fmla="*/ 4 w 13" name="T28"/>
                <a:gd fmla="*/ 4 h 32" name="T29"/>
                <a:gd fmla="*/ 4 w 13" name="T30"/>
                <a:gd fmla="*/ 16 h 3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2" w="13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3" y="2"/>
                    <a:pt x="13" y="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8"/>
                    <a:pt x="11" y="20"/>
                    <a:pt x="8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0"/>
                  </a:lnTo>
                  <a:close/>
                  <a:moveTo>
                    <a:pt x="4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9" y="16"/>
                    <a:pt x="9" y="1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52"/>
            <p:cNvSpPr/>
            <p:nvPr/>
          </p:nvSpPr>
          <p:spPr bwMode="auto">
            <a:xfrm>
              <a:off x="9487088" y="1666154"/>
              <a:ext cx="246062" cy="555625"/>
            </a:xfrm>
            <a:custGeom>
              <a:gdLst>
                <a:gd fmla="*/ 100 w 155" name="T0"/>
                <a:gd fmla="*/ 350 h 350" name="T1"/>
                <a:gd fmla="*/ 56 w 155" name="T2"/>
                <a:gd fmla="*/ 350 h 350" name="T3"/>
                <a:gd fmla="*/ 56 w 155" name="T4"/>
                <a:gd fmla="*/ 218 h 350" name="T5"/>
                <a:gd fmla="*/ 0 w 155" name="T6"/>
                <a:gd fmla="*/ 0 h 350" name="T7"/>
                <a:gd fmla="*/ 45 w 155" name="T8"/>
                <a:gd fmla="*/ 0 h 350" name="T9"/>
                <a:gd fmla="*/ 78 w 155" name="T10"/>
                <a:gd fmla="*/ 153 h 350" name="T11"/>
                <a:gd fmla="*/ 78 w 155" name="T12"/>
                <a:gd fmla="*/ 153 h 350" name="T13"/>
                <a:gd fmla="*/ 111 w 155" name="T14"/>
                <a:gd fmla="*/ 0 h 350" name="T15"/>
                <a:gd fmla="*/ 155 w 155" name="T16"/>
                <a:gd fmla="*/ 0 h 350" name="T17"/>
                <a:gd fmla="*/ 100 w 155" name="T18"/>
                <a:gd fmla="*/ 218 h 350" name="T19"/>
                <a:gd fmla="*/ 100 w 155" name="T20"/>
                <a:gd fmla="*/ 350 h 35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50" w="155">
                  <a:moveTo>
                    <a:pt x="100" y="350"/>
                  </a:moveTo>
                  <a:lnTo>
                    <a:pt x="56" y="350"/>
                  </a:lnTo>
                  <a:lnTo>
                    <a:pt x="56" y="218"/>
                  </a:lnTo>
                  <a:lnTo>
                    <a:pt x="0" y="0"/>
                  </a:lnTo>
                  <a:lnTo>
                    <a:pt x="45" y="0"/>
                  </a:lnTo>
                  <a:lnTo>
                    <a:pt x="78" y="153"/>
                  </a:lnTo>
                  <a:lnTo>
                    <a:pt x="78" y="153"/>
                  </a:lnTo>
                  <a:lnTo>
                    <a:pt x="111" y="0"/>
                  </a:lnTo>
                  <a:lnTo>
                    <a:pt x="155" y="0"/>
                  </a:lnTo>
                  <a:lnTo>
                    <a:pt x="100" y="218"/>
                  </a:lnTo>
                  <a:lnTo>
                    <a:pt x="100" y="3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8345677" y="2290041"/>
            <a:ext cx="1317623" cy="782638"/>
            <a:chOff x="8345677" y="2290041"/>
            <a:chExt cx="1317623" cy="782638"/>
          </a:xfrm>
        </p:grpSpPr>
        <p:sp>
          <p:nvSpPr>
            <p:cNvPr id="85" name="Freeform 53"/>
            <p:cNvSpPr/>
            <p:nvPr/>
          </p:nvSpPr>
          <p:spPr bwMode="auto">
            <a:xfrm>
              <a:off x="8345677" y="2290041"/>
              <a:ext cx="333375" cy="782638"/>
            </a:xfrm>
            <a:custGeom>
              <a:gdLst>
                <a:gd fmla="*/ 144 w 210" name="T0"/>
                <a:gd fmla="*/ 241 h 493" name="T1"/>
                <a:gd fmla="*/ 144 w 210" name="T2"/>
                <a:gd fmla="*/ 0 h 493" name="T3"/>
                <a:gd fmla="*/ 210 w 210" name="T4"/>
                <a:gd fmla="*/ 0 h 493" name="T5"/>
                <a:gd fmla="*/ 210 w 210" name="T6"/>
                <a:gd fmla="*/ 493 h 493" name="T7"/>
                <a:gd fmla="*/ 144 w 210" name="T8"/>
                <a:gd fmla="*/ 493 h 493" name="T9"/>
                <a:gd fmla="*/ 144 w 210" name="T10"/>
                <a:gd fmla="*/ 394 h 493" name="T11"/>
                <a:gd fmla="*/ 66 w 210" name="T12"/>
                <a:gd fmla="*/ 175 h 493" name="T13"/>
                <a:gd fmla="*/ 66 w 210" name="T14"/>
                <a:gd fmla="*/ 493 h 493" name="T15"/>
                <a:gd fmla="*/ 0 w 210" name="T16"/>
                <a:gd fmla="*/ 493 h 493" name="T17"/>
                <a:gd fmla="*/ 0 w 210" name="T18"/>
                <a:gd fmla="*/ 0 h 493" name="T19"/>
                <a:gd fmla="*/ 66 w 210" name="T20"/>
                <a:gd fmla="*/ 0 h 493" name="T21"/>
                <a:gd fmla="*/ 144 w 210" name="T22"/>
                <a:gd fmla="*/ 241 h 49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92" w="210">
                  <a:moveTo>
                    <a:pt x="144" y="241"/>
                  </a:moveTo>
                  <a:lnTo>
                    <a:pt x="144" y="0"/>
                  </a:lnTo>
                  <a:lnTo>
                    <a:pt x="210" y="0"/>
                  </a:lnTo>
                  <a:lnTo>
                    <a:pt x="210" y="493"/>
                  </a:lnTo>
                  <a:lnTo>
                    <a:pt x="144" y="493"/>
                  </a:lnTo>
                  <a:lnTo>
                    <a:pt x="144" y="394"/>
                  </a:lnTo>
                  <a:lnTo>
                    <a:pt x="66" y="175"/>
                  </a:lnTo>
                  <a:lnTo>
                    <a:pt x="66" y="493"/>
                  </a:lnTo>
                  <a:lnTo>
                    <a:pt x="0" y="493"/>
                  </a:lnTo>
                  <a:lnTo>
                    <a:pt x="0" y="0"/>
                  </a:lnTo>
                  <a:lnTo>
                    <a:pt x="66" y="0"/>
                  </a:lnTo>
                  <a:lnTo>
                    <a:pt x="144" y="2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54"/>
            <p:cNvSpPr/>
            <p:nvPr/>
          </p:nvSpPr>
          <p:spPr bwMode="auto">
            <a:xfrm>
              <a:off x="8767952" y="2290041"/>
              <a:ext cx="263525" cy="782638"/>
            </a:xfrm>
            <a:custGeom>
              <a:gdLst>
                <a:gd fmla="*/ 0 w 166" name="T0"/>
                <a:gd fmla="*/ 493 h 493" name="T1"/>
                <a:gd fmla="*/ 0 w 166" name="T2"/>
                <a:gd fmla="*/ 0 h 493" name="T3"/>
                <a:gd fmla="*/ 166 w 166" name="T4"/>
                <a:gd fmla="*/ 0 h 493" name="T5"/>
                <a:gd fmla="*/ 166 w 166" name="T6"/>
                <a:gd fmla="*/ 66 h 493" name="T7"/>
                <a:gd fmla="*/ 66 w 166" name="T8"/>
                <a:gd fmla="*/ 66 h 493" name="T9"/>
                <a:gd fmla="*/ 66 w 166" name="T10"/>
                <a:gd fmla="*/ 208 h 493" name="T11"/>
                <a:gd fmla="*/ 155 w 166" name="T12"/>
                <a:gd fmla="*/ 208 h 493" name="T13"/>
                <a:gd fmla="*/ 155 w 166" name="T14"/>
                <a:gd fmla="*/ 274 h 493" name="T15"/>
                <a:gd fmla="*/ 66 w 166" name="T16"/>
                <a:gd fmla="*/ 274 h 493" name="T17"/>
                <a:gd fmla="*/ 66 w 166" name="T18"/>
                <a:gd fmla="*/ 427 h 493" name="T19"/>
                <a:gd fmla="*/ 166 w 166" name="T20"/>
                <a:gd fmla="*/ 427 h 493" name="T21"/>
                <a:gd fmla="*/ 166 w 166" name="T22"/>
                <a:gd fmla="*/ 493 h 493" name="T23"/>
                <a:gd fmla="*/ 0 w 166" name="T24"/>
                <a:gd fmla="*/ 493 h 49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92" w="166">
                  <a:moveTo>
                    <a:pt x="0" y="493"/>
                  </a:moveTo>
                  <a:lnTo>
                    <a:pt x="0" y="0"/>
                  </a:lnTo>
                  <a:lnTo>
                    <a:pt x="166" y="0"/>
                  </a:lnTo>
                  <a:lnTo>
                    <a:pt x="166" y="66"/>
                  </a:lnTo>
                  <a:lnTo>
                    <a:pt x="66" y="66"/>
                  </a:lnTo>
                  <a:lnTo>
                    <a:pt x="66" y="208"/>
                  </a:lnTo>
                  <a:lnTo>
                    <a:pt x="155" y="208"/>
                  </a:lnTo>
                  <a:lnTo>
                    <a:pt x="155" y="274"/>
                  </a:lnTo>
                  <a:lnTo>
                    <a:pt x="66" y="274"/>
                  </a:lnTo>
                  <a:lnTo>
                    <a:pt x="66" y="427"/>
                  </a:lnTo>
                  <a:lnTo>
                    <a:pt x="166" y="427"/>
                  </a:lnTo>
                  <a:lnTo>
                    <a:pt x="166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55"/>
            <p:cNvSpPr/>
            <p:nvPr/>
          </p:nvSpPr>
          <p:spPr bwMode="auto">
            <a:xfrm>
              <a:off x="9066401" y="2290041"/>
              <a:ext cx="596899" cy="782638"/>
            </a:xfrm>
            <a:custGeom>
              <a:gdLst>
                <a:gd fmla="*/ 376 w 376" name="T0"/>
                <a:gd fmla="*/ 0 h 493" name="T1"/>
                <a:gd fmla="*/ 299 w 376" name="T2"/>
                <a:gd fmla="*/ 493 h 493" name="T3"/>
                <a:gd fmla="*/ 232 w 376" name="T4"/>
                <a:gd fmla="*/ 493 h 493" name="T5"/>
                <a:gd fmla="*/ 188 w 376" name="T6"/>
                <a:gd fmla="*/ 208 h 493" name="T7"/>
                <a:gd fmla="*/ 144 w 376" name="T8"/>
                <a:gd fmla="*/ 493 h 493" name="T9"/>
                <a:gd fmla="*/ 77 w 376" name="T10"/>
                <a:gd fmla="*/ 493 h 493" name="T11"/>
                <a:gd fmla="*/ 0 w 376" name="T12"/>
                <a:gd fmla="*/ 0 h 493" name="T13"/>
                <a:gd fmla="*/ 66 w 376" name="T14"/>
                <a:gd fmla="*/ 0 h 493" name="T15"/>
                <a:gd fmla="*/ 110 w 376" name="T16"/>
                <a:gd fmla="*/ 372 h 493" name="T17"/>
                <a:gd fmla="*/ 166 w 376" name="T18"/>
                <a:gd fmla="*/ 0 h 493" name="T19"/>
                <a:gd fmla="*/ 210 w 376" name="T20"/>
                <a:gd fmla="*/ 0 h 493" name="T21"/>
                <a:gd fmla="*/ 265 w 376" name="T22"/>
                <a:gd fmla="*/ 372 h 493" name="T23"/>
                <a:gd fmla="*/ 310 w 376" name="T24"/>
                <a:gd fmla="*/ 0 h 493" name="T25"/>
                <a:gd fmla="*/ 376 w 376" name="T26"/>
                <a:gd fmla="*/ 0 h 49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92" w="376">
                  <a:moveTo>
                    <a:pt x="376" y="0"/>
                  </a:moveTo>
                  <a:lnTo>
                    <a:pt x="299" y="493"/>
                  </a:lnTo>
                  <a:lnTo>
                    <a:pt x="232" y="493"/>
                  </a:lnTo>
                  <a:lnTo>
                    <a:pt x="188" y="208"/>
                  </a:lnTo>
                  <a:lnTo>
                    <a:pt x="144" y="493"/>
                  </a:lnTo>
                  <a:lnTo>
                    <a:pt x="77" y="493"/>
                  </a:lnTo>
                  <a:lnTo>
                    <a:pt x="0" y="0"/>
                  </a:lnTo>
                  <a:lnTo>
                    <a:pt x="66" y="0"/>
                  </a:lnTo>
                  <a:lnTo>
                    <a:pt x="110" y="372"/>
                  </a:lnTo>
                  <a:lnTo>
                    <a:pt x="166" y="0"/>
                  </a:lnTo>
                  <a:lnTo>
                    <a:pt x="210" y="0"/>
                  </a:lnTo>
                  <a:lnTo>
                    <a:pt x="265" y="372"/>
                  </a:lnTo>
                  <a:lnTo>
                    <a:pt x="310" y="0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310752" y="3193330"/>
            <a:ext cx="1317623" cy="677863"/>
            <a:chOff x="8310752" y="3193330"/>
            <a:chExt cx="1317623" cy="677863"/>
          </a:xfrm>
        </p:grpSpPr>
        <p:sp>
          <p:nvSpPr>
            <p:cNvPr id="88" name="Freeform 56"/>
            <p:cNvSpPr/>
            <p:nvPr/>
          </p:nvSpPr>
          <p:spPr bwMode="auto">
            <a:xfrm>
              <a:off x="8310752" y="3193330"/>
              <a:ext cx="315912" cy="677863"/>
            </a:xfrm>
            <a:custGeom>
              <a:gdLst>
                <a:gd fmla="*/ 133 w 199" name="T0"/>
                <a:gd fmla="*/ 427 h 427" name="T1"/>
                <a:gd fmla="*/ 77 w 199" name="T2"/>
                <a:gd fmla="*/ 427 h 427" name="T3"/>
                <a:gd fmla="*/ 77 w 199" name="T4"/>
                <a:gd fmla="*/ 263 h 427" name="T5"/>
                <a:gd fmla="*/ 0 w 199" name="T6"/>
                <a:gd fmla="*/ 0 h 427" name="T7"/>
                <a:gd fmla="*/ 55 w 199" name="T8"/>
                <a:gd fmla="*/ 0 h 427" name="T9"/>
                <a:gd fmla="*/ 99 w 199" name="T10"/>
                <a:gd fmla="*/ 186 h 427" name="T11"/>
                <a:gd fmla="*/ 99 w 199" name="T12"/>
                <a:gd fmla="*/ 186 h 427" name="T13"/>
                <a:gd fmla="*/ 144 w 199" name="T14"/>
                <a:gd fmla="*/ 0 h 427" name="T15"/>
                <a:gd fmla="*/ 199 w 199" name="T16"/>
                <a:gd fmla="*/ 0 h 427" name="T17"/>
                <a:gd fmla="*/ 133 w 199" name="T18"/>
                <a:gd fmla="*/ 263 h 427" name="T19"/>
                <a:gd fmla="*/ 133 w 199" name="T20"/>
                <a:gd fmla="*/ 427 h 42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27" w="199">
                  <a:moveTo>
                    <a:pt x="133" y="427"/>
                  </a:moveTo>
                  <a:lnTo>
                    <a:pt x="77" y="427"/>
                  </a:lnTo>
                  <a:lnTo>
                    <a:pt x="77" y="263"/>
                  </a:lnTo>
                  <a:lnTo>
                    <a:pt x="0" y="0"/>
                  </a:lnTo>
                  <a:lnTo>
                    <a:pt x="55" y="0"/>
                  </a:lnTo>
                  <a:lnTo>
                    <a:pt x="99" y="186"/>
                  </a:lnTo>
                  <a:lnTo>
                    <a:pt x="99" y="186"/>
                  </a:lnTo>
                  <a:lnTo>
                    <a:pt x="144" y="0"/>
                  </a:lnTo>
                  <a:lnTo>
                    <a:pt x="199" y="0"/>
                  </a:lnTo>
                  <a:lnTo>
                    <a:pt x="133" y="263"/>
                  </a:lnTo>
                  <a:lnTo>
                    <a:pt x="133" y="42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57"/>
            <p:cNvSpPr/>
            <p:nvPr/>
          </p:nvSpPr>
          <p:spPr bwMode="auto">
            <a:xfrm>
              <a:off x="8679052" y="3193330"/>
              <a:ext cx="228600" cy="677863"/>
            </a:xfrm>
            <a:custGeom>
              <a:gdLst>
                <a:gd fmla="*/ 0 w 144" name="T0"/>
                <a:gd fmla="*/ 427 h 427" name="T1"/>
                <a:gd fmla="*/ 0 w 144" name="T2"/>
                <a:gd fmla="*/ 0 h 427" name="T3"/>
                <a:gd fmla="*/ 144 w 144" name="T4"/>
                <a:gd fmla="*/ 0 h 427" name="T5"/>
                <a:gd fmla="*/ 144 w 144" name="T6"/>
                <a:gd fmla="*/ 44 h 427" name="T7"/>
                <a:gd fmla="*/ 56 w 144" name="T8"/>
                <a:gd fmla="*/ 44 h 427" name="T9"/>
                <a:gd fmla="*/ 56 w 144" name="T10"/>
                <a:gd fmla="*/ 175 h 427" name="T11"/>
                <a:gd fmla="*/ 133 w 144" name="T12"/>
                <a:gd fmla="*/ 175 h 427" name="T13"/>
                <a:gd fmla="*/ 133 w 144" name="T14"/>
                <a:gd fmla="*/ 230 h 427" name="T15"/>
                <a:gd fmla="*/ 56 w 144" name="T16"/>
                <a:gd fmla="*/ 230 h 427" name="T17"/>
                <a:gd fmla="*/ 56 w 144" name="T18"/>
                <a:gd fmla="*/ 372 h 427" name="T19"/>
                <a:gd fmla="*/ 144 w 144" name="T20"/>
                <a:gd fmla="*/ 372 h 427" name="T21"/>
                <a:gd fmla="*/ 144 w 144" name="T22"/>
                <a:gd fmla="*/ 427 h 427" name="T23"/>
                <a:gd fmla="*/ 0 w 144" name="T24"/>
                <a:gd fmla="*/ 427 h 42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27" w="144">
                  <a:moveTo>
                    <a:pt x="0" y="427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44"/>
                  </a:lnTo>
                  <a:lnTo>
                    <a:pt x="56" y="44"/>
                  </a:lnTo>
                  <a:lnTo>
                    <a:pt x="56" y="175"/>
                  </a:lnTo>
                  <a:lnTo>
                    <a:pt x="133" y="175"/>
                  </a:lnTo>
                  <a:lnTo>
                    <a:pt x="133" y="230"/>
                  </a:lnTo>
                  <a:lnTo>
                    <a:pt x="56" y="230"/>
                  </a:lnTo>
                  <a:lnTo>
                    <a:pt x="56" y="372"/>
                  </a:lnTo>
                  <a:lnTo>
                    <a:pt x="144" y="372"/>
                  </a:lnTo>
                  <a:lnTo>
                    <a:pt x="144" y="427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58"/>
            <p:cNvSpPr>
              <a:spLocks noEditPoints="1"/>
            </p:cNvSpPr>
            <p:nvPr/>
          </p:nvSpPr>
          <p:spPr bwMode="auto">
            <a:xfrm>
              <a:off x="8977501" y="3193330"/>
              <a:ext cx="282575" cy="677863"/>
            </a:xfrm>
            <a:custGeom>
              <a:gdLst>
                <a:gd fmla="*/ 5 w 16" name="T0"/>
                <a:gd fmla="*/ 39 h 39" name="T1"/>
                <a:gd fmla="*/ 0 w 16" name="T2"/>
                <a:gd fmla="*/ 39 h 39" name="T3"/>
                <a:gd fmla="*/ 0 w 16" name="T4"/>
                <a:gd fmla="*/ 6 h 39" name="T5"/>
                <a:gd fmla="*/ 6 w 16" name="T6"/>
                <a:gd fmla="*/ 0 h 39" name="T7"/>
                <a:gd fmla="*/ 10 w 16" name="T8"/>
                <a:gd fmla="*/ 0 h 39" name="T9"/>
                <a:gd fmla="*/ 16 w 16" name="T10"/>
                <a:gd fmla="*/ 6 h 39" name="T11"/>
                <a:gd fmla="*/ 16 w 16" name="T12"/>
                <a:gd fmla="*/ 39 h 39" name="T13"/>
                <a:gd fmla="*/ 11 w 16" name="T14"/>
                <a:gd fmla="*/ 39 h 39" name="T15"/>
                <a:gd fmla="*/ 11 w 16" name="T16"/>
                <a:gd fmla="*/ 24 h 39" name="T17"/>
                <a:gd fmla="*/ 5 w 16" name="T18"/>
                <a:gd fmla="*/ 24 h 39" name="T19"/>
                <a:gd fmla="*/ 5 w 16" name="T20"/>
                <a:gd fmla="*/ 39 h 39" name="T21"/>
                <a:gd fmla="*/ 11 w 16" name="T22"/>
                <a:gd fmla="*/ 20 h 39" name="T23"/>
                <a:gd fmla="*/ 11 w 16" name="T24"/>
                <a:gd fmla="*/ 7 h 39" name="T25"/>
                <a:gd fmla="*/ 8 w 16" name="T26"/>
                <a:gd fmla="*/ 4 h 39" name="T27"/>
                <a:gd fmla="*/ 7 w 16" name="T28"/>
                <a:gd fmla="*/ 4 h 39" name="T29"/>
                <a:gd fmla="*/ 5 w 16" name="T30"/>
                <a:gd fmla="*/ 7 h 39" name="T31"/>
                <a:gd fmla="*/ 5 w 16" name="T32"/>
                <a:gd fmla="*/ 20 h 39" name="T33"/>
                <a:gd fmla="*/ 11 w 16" name="T34"/>
                <a:gd fmla="*/ 20 h 3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9" w="16">
                  <a:moveTo>
                    <a:pt x="5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6" y="2"/>
                    <a:pt x="16" y="6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5" y="24"/>
                    <a:pt x="5" y="24"/>
                  </a:cubicBezTo>
                  <a:lnTo>
                    <a:pt x="5" y="39"/>
                  </a:lnTo>
                  <a:close/>
                  <a:moveTo>
                    <a:pt x="11" y="20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0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4"/>
                    <a:pt x="5" y="5"/>
                    <a:pt x="5" y="7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11" y="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59"/>
            <p:cNvSpPr>
              <a:spLocks noEditPoints="1"/>
            </p:cNvSpPr>
            <p:nvPr/>
          </p:nvSpPr>
          <p:spPr bwMode="auto">
            <a:xfrm>
              <a:off x="9347388" y="3193330"/>
              <a:ext cx="280987" cy="677863"/>
            </a:xfrm>
            <a:custGeom>
              <a:gdLst>
                <a:gd fmla="*/ 0 w 16" name="T0"/>
                <a:gd fmla="*/ 0 h 39" name="T1"/>
                <a:gd fmla="*/ 10 w 16" name="T2"/>
                <a:gd fmla="*/ 0 h 39" name="T3"/>
                <a:gd fmla="*/ 16 w 16" name="T4"/>
                <a:gd fmla="*/ 6 h 39" name="T5"/>
                <a:gd fmla="*/ 16 w 16" name="T6"/>
                <a:gd fmla="*/ 16 h 39" name="T7"/>
                <a:gd fmla="*/ 13 w 16" name="T8"/>
                <a:gd fmla="*/ 23 h 39" name="T9"/>
                <a:gd fmla="*/ 16 w 16" name="T10"/>
                <a:gd fmla="*/ 39 h 39" name="T11"/>
                <a:gd fmla="*/ 11 w 16" name="T12"/>
                <a:gd fmla="*/ 39 h 39" name="T13"/>
                <a:gd fmla="*/ 8 w 16" name="T14"/>
                <a:gd fmla="*/ 23 h 39" name="T15"/>
                <a:gd fmla="*/ 5 w 16" name="T16"/>
                <a:gd fmla="*/ 23 h 39" name="T17"/>
                <a:gd fmla="*/ 5 w 16" name="T18"/>
                <a:gd fmla="*/ 39 h 39" name="T19"/>
                <a:gd fmla="*/ 0 w 16" name="T20"/>
                <a:gd fmla="*/ 39 h 39" name="T21"/>
                <a:gd fmla="*/ 0 w 16" name="T22"/>
                <a:gd fmla="*/ 0 h 39" name="T23"/>
                <a:gd fmla="*/ 5 w 16" name="T24"/>
                <a:gd fmla="*/ 19 h 39" name="T25"/>
                <a:gd fmla="*/ 8 w 16" name="T26"/>
                <a:gd fmla="*/ 19 h 39" name="T27"/>
                <a:gd fmla="*/ 11 w 16" name="T28"/>
                <a:gd fmla="*/ 16 h 39" name="T29"/>
                <a:gd fmla="*/ 11 w 16" name="T30"/>
                <a:gd fmla="*/ 7 h 39" name="T31"/>
                <a:gd fmla="*/ 8 w 16" name="T32"/>
                <a:gd fmla="*/ 4 h 39" name="T33"/>
                <a:gd fmla="*/ 5 w 16" name="T34"/>
                <a:gd fmla="*/ 4 h 39" name="T35"/>
                <a:gd fmla="*/ 5 w 16" name="T36"/>
                <a:gd fmla="*/ 19 h 3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9" w="16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6" y="2"/>
                    <a:pt x="16" y="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9"/>
                    <a:pt x="15" y="22"/>
                    <a:pt x="13" y="2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5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10" y="19"/>
                    <a:pt x="11" y="18"/>
                    <a:pt x="11" y="1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7002463" y="787400"/>
            <a:ext cx="2682875" cy="3260725"/>
            <a:chOff x="7002463" y="787400"/>
            <a:chExt cx="2682875" cy="3260725"/>
          </a:xfrm>
        </p:grpSpPr>
        <p:sp>
          <p:nvSpPr>
            <p:cNvPr id="156" name="Freeform 110"/>
            <p:cNvSpPr/>
            <p:nvPr/>
          </p:nvSpPr>
          <p:spPr bwMode="auto">
            <a:xfrm>
              <a:off x="9097963" y="3756025"/>
              <a:ext cx="587375" cy="292100"/>
            </a:xfrm>
            <a:custGeom>
              <a:gdLst>
                <a:gd fmla="*/ 78 w 156" name="T0"/>
                <a:gd fmla="*/ 0 h 78" name="T1"/>
                <a:gd fmla="*/ 0 w 156" name="T2"/>
                <a:gd fmla="*/ 78 h 78" name="T3"/>
                <a:gd fmla="*/ 0 w 156" name="T4"/>
                <a:gd fmla="*/ 78 h 78" name="T5"/>
                <a:gd fmla="*/ 156 w 156" name="T6"/>
                <a:gd fmla="*/ 78 h 78" name="T7"/>
                <a:gd fmla="*/ 156 w 156" name="T8"/>
                <a:gd fmla="*/ 78 h 78" name="T9"/>
                <a:gd fmla="*/ 78 w 156" name="T10"/>
                <a:gd fmla="*/ 0 h 7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8" w="156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111"/>
            <p:cNvSpPr/>
            <p:nvPr/>
          </p:nvSpPr>
          <p:spPr bwMode="auto">
            <a:xfrm>
              <a:off x="9045576" y="1762125"/>
              <a:ext cx="441325" cy="2238375"/>
            </a:xfrm>
            <a:custGeom>
              <a:gdLst>
                <a:gd fmla="*/ 71 w 278" name="T0"/>
                <a:gd fmla="*/ 0 h 1410" name="T1"/>
                <a:gd fmla="*/ 278 w 278" name="T2"/>
                <a:gd fmla="*/ 1393 h 1410" name="T3"/>
                <a:gd fmla="*/ 249 w 278" name="T4"/>
                <a:gd fmla="*/ 1398 h 1410" name="T5"/>
                <a:gd fmla="*/ 43 w 278" name="T6"/>
                <a:gd fmla="*/ 4 h 1410" name="T7"/>
                <a:gd fmla="*/ 26 w 278" name="T8"/>
                <a:gd fmla="*/ 9 h 1410" name="T9"/>
                <a:gd fmla="*/ 232 w 278" name="T10"/>
                <a:gd fmla="*/ 1402 h 1410" name="T11"/>
                <a:gd fmla="*/ 204 w 278" name="T12"/>
                <a:gd fmla="*/ 1410 h 1410" name="T13"/>
                <a:gd fmla="*/ 0 w 278" name="T14"/>
                <a:gd fmla="*/ 16 h 1410" name="T15"/>
                <a:gd fmla="*/ 71 w 278" name="T16"/>
                <a:gd fmla="*/ 0 h 1410" name="T17"/>
                <a:gd fmla="*/ 71 w 278" name="T18"/>
                <a:gd fmla="*/ 0 h 1410" name="T19"/>
                <a:gd fmla="*/ 71 w 278" name="T20"/>
                <a:gd fmla="*/ 0 h 141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10" w="278">
                  <a:moveTo>
                    <a:pt x="71" y="0"/>
                  </a:moveTo>
                  <a:lnTo>
                    <a:pt x="278" y="1393"/>
                  </a:lnTo>
                  <a:lnTo>
                    <a:pt x="249" y="1398"/>
                  </a:lnTo>
                  <a:lnTo>
                    <a:pt x="43" y="4"/>
                  </a:lnTo>
                  <a:lnTo>
                    <a:pt x="26" y="9"/>
                  </a:lnTo>
                  <a:lnTo>
                    <a:pt x="232" y="1402"/>
                  </a:lnTo>
                  <a:lnTo>
                    <a:pt x="204" y="1410"/>
                  </a:lnTo>
                  <a:lnTo>
                    <a:pt x="0" y="1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113"/>
            <p:cNvSpPr/>
            <p:nvPr/>
          </p:nvSpPr>
          <p:spPr bwMode="auto">
            <a:xfrm>
              <a:off x="7494588" y="1133475"/>
              <a:ext cx="1506538" cy="639763"/>
            </a:xfrm>
            <a:custGeom>
              <a:gdLst>
                <a:gd fmla="*/ 10 w 949" name="T0"/>
                <a:gd fmla="*/ 0 h 403" name="T1"/>
                <a:gd fmla="*/ 949 w 949" name="T2"/>
                <a:gd fmla="*/ 379 h 403" name="T3"/>
                <a:gd fmla="*/ 939 w 949" name="T4"/>
                <a:gd fmla="*/ 403 h 403" name="T5"/>
                <a:gd fmla="*/ 0 w 949" name="T6"/>
                <a:gd fmla="*/ 26 h 403" name="T7"/>
                <a:gd fmla="*/ 10 w 949" name="T8"/>
                <a:gd fmla="*/ 0 h 403" name="T9"/>
                <a:gd fmla="*/ 10 w 949" name="T10"/>
                <a:gd fmla="*/ 0 h 403" name="T11"/>
                <a:gd fmla="*/ 10 w 949" name="T12"/>
                <a:gd fmla="*/ 0 h 40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2" w="949">
                  <a:moveTo>
                    <a:pt x="10" y="0"/>
                  </a:moveTo>
                  <a:lnTo>
                    <a:pt x="949" y="379"/>
                  </a:lnTo>
                  <a:lnTo>
                    <a:pt x="939" y="403"/>
                  </a:lnTo>
                  <a:lnTo>
                    <a:pt x="0" y="2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114"/>
            <p:cNvSpPr/>
            <p:nvPr/>
          </p:nvSpPr>
          <p:spPr bwMode="auto">
            <a:xfrm>
              <a:off x="7521576" y="1069975"/>
              <a:ext cx="1509713" cy="650875"/>
            </a:xfrm>
            <a:custGeom>
              <a:gdLst>
                <a:gd fmla="*/ 0 w 951" name="T0"/>
                <a:gd fmla="*/ 26 h 410" name="T1"/>
                <a:gd fmla="*/ 10 w 951" name="T2"/>
                <a:gd fmla="*/ 0 h 410" name="T3"/>
                <a:gd fmla="*/ 951 w 951" name="T4"/>
                <a:gd fmla="*/ 377 h 410" name="T5"/>
                <a:gd fmla="*/ 936 w 951" name="T6"/>
                <a:gd fmla="*/ 410 h 410" name="T7"/>
                <a:gd fmla="*/ 939 w 951" name="T8"/>
                <a:gd fmla="*/ 400 h 410" name="T9"/>
                <a:gd fmla="*/ 0 w 951" name="T10"/>
                <a:gd fmla="*/ 26 h 410" name="T11"/>
                <a:gd fmla="*/ 0 w 951" name="T12"/>
                <a:gd fmla="*/ 26 h 410" name="T13"/>
                <a:gd fmla="*/ 0 w 951" name="T14"/>
                <a:gd fmla="*/ 26 h 4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10" w="951">
                  <a:moveTo>
                    <a:pt x="0" y="26"/>
                  </a:moveTo>
                  <a:lnTo>
                    <a:pt x="10" y="0"/>
                  </a:lnTo>
                  <a:lnTo>
                    <a:pt x="951" y="377"/>
                  </a:lnTo>
                  <a:lnTo>
                    <a:pt x="936" y="410"/>
                  </a:lnTo>
                  <a:lnTo>
                    <a:pt x="939" y="40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115"/>
            <p:cNvSpPr/>
            <p:nvPr/>
          </p:nvSpPr>
          <p:spPr bwMode="auto">
            <a:xfrm>
              <a:off x="7213601" y="1344613"/>
              <a:ext cx="244475" cy="244475"/>
            </a:xfrm>
            <a:custGeom>
              <a:gdLst>
                <a:gd fmla="*/ 38 w 65" name="T0"/>
                <a:gd fmla="*/ 63 h 65" name="T1"/>
                <a:gd fmla="*/ 3 w 65" name="T2"/>
                <a:gd fmla="*/ 38 h 65" name="T3"/>
                <a:gd fmla="*/ 27 w 65" name="T4"/>
                <a:gd fmla="*/ 3 h 65" name="T5"/>
                <a:gd fmla="*/ 62 w 65" name="T6"/>
                <a:gd fmla="*/ 28 h 65" name="T7"/>
                <a:gd fmla="*/ 38 w 65" name="T8"/>
                <a:gd fmla="*/ 63 h 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5" w="65">
                  <a:moveTo>
                    <a:pt x="38" y="63"/>
                  </a:moveTo>
                  <a:cubicBezTo>
                    <a:pt x="21" y="65"/>
                    <a:pt x="5" y="54"/>
                    <a:pt x="3" y="38"/>
                  </a:cubicBezTo>
                  <a:cubicBezTo>
                    <a:pt x="0" y="22"/>
                    <a:pt x="11" y="6"/>
                    <a:pt x="27" y="3"/>
                  </a:cubicBezTo>
                  <a:cubicBezTo>
                    <a:pt x="44" y="0"/>
                    <a:pt x="60" y="11"/>
                    <a:pt x="62" y="28"/>
                  </a:cubicBezTo>
                  <a:cubicBezTo>
                    <a:pt x="65" y="44"/>
                    <a:pt x="54" y="60"/>
                    <a:pt x="38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116"/>
            <p:cNvSpPr/>
            <p:nvPr/>
          </p:nvSpPr>
          <p:spPr bwMode="auto">
            <a:xfrm>
              <a:off x="7002463" y="787400"/>
              <a:ext cx="790575" cy="809625"/>
            </a:xfrm>
            <a:custGeom>
              <a:gdLst>
                <a:gd fmla="*/ 162 w 210" name="T0"/>
                <a:gd fmla="*/ 8 h 215" name="T1"/>
                <a:gd fmla="*/ 130 w 210" name="T2"/>
                <a:gd fmla="*/ 0 h 215" name="T3"/>
                <a:gd fmla="*/ 99 w 210" name="T4"/>
                <a:gd fmla="*/ 56 h 215" name="T5"/>
                <a:gd fmla="*/ 0 w 210" name="T6"/>
                <a:gd fmla="*/ 140 h 215" name="T7"/>
                <a:gd fmla="*/ 97 w 210" name="T8"/>
                <a:gd fmla="*/ 174 h 215" name="T9"/>
                <a:gd fmla="*/ 192 w 210" name="T10"/>
                <a:gd fmla="*/ 215 h 215" name="T11"/>
                <a:gd fmla="*/ 177 w 210" name="T12"/>
                <a:gd fmla="*/ 87 h 215" name="T13"/>
                <a:gd fmla="*/ 192 w 210" name="T14"/>
                <a:gd fmla="*/ 25 h 215" name="T15"/>
                <a:gd fmla="*/ 162 w 210" name="T16"/>
                <a:gd fmla="*/ 8 h 2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5" w="210">
                  <a:moveTo>
                    <a:pt x="162" y="8"/>
                  </a:moveTo>
                  <a:cubicBezTo>
                    <a:pt x="152" y="4"/>
                    <a:pt x="141" y="1"/>
                    <a:pt x="130" y="0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58" y="61"/>
                    <a:pt x="19" y="93"/>
                    <a:pt x="0" y="140"/>
                  </a:cubicBezTo>
                  <a:cubicBezTo>
                    <a:pt x="31" y="150"/>
                    <a:pt x="64" y="161"/>
                    <a:pt x="97" y="174"/>
                  </a:cubicBezTo>
                  <a:cubicBezTo>
                    <a:pt x="131" y="187"/>
                    <a:pt x="162" y="201"/>
                    <a:pt x="192" y="215"/>
                  </a:cubicBezTo>
                  <a:cubicBezTo>
                    <a:pt x="210" y="168"/>
                    <a:pt x="202" y="118"/>
                    <a:pt x="177" y="87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3" y="18"/>
                    <a:pt x="173" y="12"/>
                    <a:pt x="162" y="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117"/>
            <p:cNvSpPr/>
            <p:nvPr/>
          </p:nvSpPr>
          <p:spPr bwMode="auto">
            <a:xfrm>
              <a:off x="7370763" y="960438"/>
              <a:ext cx="304800" cy="153988"/>
            </a:xfrm>
            <a:custGeom>
              <a:gdLst>
                <a:gd fmla="*/ 81 w 81" name="T0"/>
                <a:gd fmla="*/ 30 h 41" name="T1"/>
                <a:gd fmla="*/ 6 w 81" name="T2"/>
                <a:gd fmla="*/ 1 h 41" name="T3"/>
                <a:gd fmla="*/ 0 w 81" name="T4"/>
                <a:gd fmla="*/ 10 h 41" name="T5"/>
                <a:gd fmla="*/ 78 w 81" name="T6"/>
                <a:gd fmla="*/ 41 h 41" name="T7"/>
                <a:gd fmla="*/ 81 w 81" name="T8"/>
                <a:gd fmla="*/ 30 h 41" name="T9"/>
                <a:gd fmla="*/ 81 w 81" name="T10"/>
                <a:gd fmla="*/ 30 h 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1" w="81">
                  <a:moveTo>
                    <a:pt x="81" y="30"/>
                  </a:moveTo>
                  <a:cubicBezTo>
                    <a:pt x="65" y="14"/>
                    <a:pt x="29" y="0"/>
                    <a:pt x="6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3" y="8"/>
                    <a:pt x="67" y="24"/>
                    <a:pt x="78" y="41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118"/>
            <p:cNvSpPr/>
            <p:nvPr/>
          </p:nvSpPr>
          <p:spPr bwMode="auto">
            <a:xfrm>
              <a:off x="8966201" y="1625600"/>
              <a:ext cx="271463" cy="268288"/>
            </a:xfrm>
            <a:custGeom>
              <a:gdLst>
                <a:gd fmla="*/ 59 w 72" name="T0"/>
                <a:gd fmla="*/ 13 h 71" name="T1"/>
                <a:gd fmla="*/ 13 w 72" name="T2"/>
                <a:gd fmla="*/ 12 h 71" name="T3"/>
                <a:gd fmla="*/ 12 w 72" name="T4"/>
                <a:gd fmla="*/ 58 h 71" name="T5"/>
                <a:gd fmla="*/ 59 w 72" name="T6"/>
                <a:gd fmla="*/ 58 h 71" name="T7"/>
                <a:gd fmla="*/ 59 w 72" name="T8"/>
                <a:gd fmla="*/ 13 h 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" w="72">
                  <a:moveTo>
                    <a:pt x="59" y="13"/>
                  </a:moveTo>
                  <a:cubicBezTo>
                    <a:pt x="47" y="0"/>
                    <a:pt x="26" y="0"/>
                    <a:pt x="13" y="12"/>
                  </a:cubicBezTo>
                  <a:cubicBezTo>
                    <a:pt x="0" y="25"/>
                    <a:pt x="0" y="45"/>
                    <a:pt x="12" y="58"/>
                  </a:cubicBezTo>
                  <a:cubicBezTo>
                    <a:pt x="25" y="71"/>
                    <a:pt x="46" y="71"/>
                    <a:pt x="59" y="58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Oval 119"/>
            <p:cNvSpPr>
              <a:spLocks noChangeArrowheads="1"/>
            </p:cNvSpPr>
            <p:nvPr/>
          </p:nvSpPr>
          <p:spPr bwMode="auto">
            <a:xfrm>
              <a:off x="9012238" y="1668463"/>
              <a:ext cx="180975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7596188" y="403225"/>
            <a:ext cx="2089150" cy="3644900"/>
            <a:chOff x="7596188" y="403225"/>
            <a:chExt cx="2089150" cy="3644900"/>
          </a:xfrm>
        </p:grpSpPr>
        <p:sp>
          <p:nvSpPr>
            <p:cNvPr id="158" name="Freeform 112"/>
            <p:cNvSpPr/>
            <p:nvPr/>
          </p:nvSpPr>
          <p:spPr bwMode="auto">
            <a:xfrm>
              <a:off x="9097963" y="3756025"/>
              <a:ext cx="587375" cy="292100"/>
            </a:xfrm>
            <a:custGeom>
              <a:gdLst>
                <a:gd fmla="*/ 78 w 156" name="T0"/>
                <a:gd fmla="*/ 0 h 78" name="T1"/>
                <a:gd fmla="*/ 0 w 156" name="T2"/>
                <a:gd fmla="*/ 78 h 78" name="T3"/>
                <a:gd fmla="*/ 0 w 156" name="T4"/>
                <a:gd fmla="*/ 78 h 78" name="T5"/>
                <a:gd fmla="*/ 156 w 156" name="T6"/>
                <a:gd fmla="*/ 78 h 78" name="T7"/>
                <a:gd fmla="*/ 156 w 156" name="T8"/>
                <a:gd fmla="*/ 78 h 78" name="T9"/>
                <a:gd fmla="*/ 78 w 156" name="T10"/>
                <a:gd fmla="*/ 0 h 7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8" w="156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121"/>
            <p:cNvSpPr/>
            <p:nvPr/>
          </p:nvSpPr>
          <p:spPr bwMode="auto">
            <a:xfrm>
              <a:off x="9342438" y="1806575"/>
              <a:ext cx="203200" cy="2178050"/>
            </a:xfrm>
            <a:custGeom>
              <a:gdLst>
                <a:gd fmla="*/ 128 w 128" name="T0"/>
                <a:gd fmla="*/ 5 h 1372" name="T1"/>
                <a:gd fmla="*/ 74 w 128" name="T2"/>
                <a:gd fmla="*/ 1372 h 1372" name="T3"/>
                <a:gd fmla="*/ 45 w 128" name="T4"/>
                <a:gd fmla="*/ 1372 h 1372" name="T5"/>
                <a:gd fmla="*/ 100 w 128" name="T6"/>
                <a:gd fmla="*/ 3 h 1372" name="T7"/>
                <a:gd fmla="*/ 81 w 128" name="T8"/>
                <a:gd fmla="*/ 0 h 1372" name="T9"/>
                <a:gd fmla="*/ 29 w 128" name="T10"/>
                <a:gd fmla="*/ 1370 h 1372" name="T11"/>
                <a:gd fmla="*/ 0 w 128" name="T12"/>
                <a:gd fmla="*/ 1367 h 1372" name="T13"/>
                <a:gd fmla="*/ 55 w 128" name="T14"/>
                <a:gd fmla="*/ 0 h 1372" name="T15"/>
                <a:gd fmla="*/ 128 w 128" name="T16"/>
                <a:gd fmla="*/ 5 h 1372" name="T17"/>
                <a:gd fmla="*/ 128 w 128" name="T18"/>
                <a:gd fmla="*/ 5 h 1372" name="T19"/>
                <a:gd fmla="*/ 128 w 128" name="T20"/>
                <a:gd fmla="*/ 5 h 137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72" w="128">
                  <a:moveTo>
                    <a:pt x="128" y="5"/>
                  </a:moveTo>
                  <a:lnTo>
                    <a:pt x="74" y="1372"/>
                  </a:lnTo>
                  <a:lnTo>
                    <a:pt x="45" y="1372"/>
                  </a:lnTo>
                  <a:lnTo>
                    <a:pt x="100" y="3"/>
                  </a:lnTo>
                  <a:lnTo>
                    <a:pt x="81" y="0"/>
                  </a:lnTo>
                  <a:lnTo>
                    <a:pt x="29" y="1370"/>
                  </a:lnTo>
                  <a:lnTo>
                    <a:pt x="0" y="1367"/>
                  </a:lnTo>
                  <a:lnTo>
                    <a:pt x="55" y="0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122"/>
            <p:cNvSpPr/>
            <p:nvPr/>
          </p:nvSpPr>
          <p:spPr bwMode="auto">
            <a:xfrm>
              <a:off x="8224838" y="749300"/>
              <a:ext cx="1238250" cy="1103313"/>
            </a:xfrm>
            <a:custGeom>
              <a:gdLst>
                <a:gd fmla="*/ 19 w 780" name="T0"/>
                <a:gd fmla="*/ 0 h 695" name="T1"/>
                <a:gd fmla="*/ 780 w 780" name="T2"/>
                <a:gd fmla="*/ 673 h 695" name="T3"/>
                <a:gd fmla="*/ 761 w 780" name="T4"/>
                <a:gd fmla="*/ 695 h 695" name="T5"/>
                <a:gd fmla="*/ 0 w 780" name="T6"/>
                <a:gd fmla="*/ 22 h 695" name="T7"/>
                <a:gd fmla="*/ 19 w 780" name="T8"/>
                <a:gd fmla="*/ 0 h 695" name="T9"/>
                <a:gd fmla="*/ 19 w 780" name="T10"/>
                <a:gd fmla="*/ 0 h 695" name="T11"/>
                <a:gd fmla="*/ 19 w 780" name="T12"/>
                <a:gd fmla="*/ 0 h 69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95" w="780">
                  <a:moveTo>
                    <a:pt x="19" y="0"/>
                  </a:moveTo>
                  <a:lnTo>
                    <a:pt x="780" y="673"/>
                  </a:lnTo>
                  <a:lnTo>
                    <a:pt x="761" y="695"/>
                  </a:lnTo>
                  <a:lnTo>
                    <a:pt x="0" y="2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123"/>
            <p:cNvSpPr/>
            <p:nvPr/>
          </p:nvSpPr>
          <p:spPr bwMode="auto">
            <a:xfrm>
              <a:off x="8278813" y="696913"/>
              <a:ext cx="1233488" cy="1109663"/>
            </a:xfrm>
            <a:custGeom>
              <a:gdLst>
                <a:gd fmla="*/ 0 w 777" name="T0"/>
                <a:gd fmla="*/ 22 h 699" name="T1"/>
                <a:gd fmla="*/ 18 w 777" name="T2"/>
                <a:gd fmla="*/ 0 h 699" name="T3"/>
                <a:gd fmla="*/ 777 w 777" name="T4"/>
                <a:gd fmla="*/ 673 h 699" name="T5"/>
                <a:gd fmla="*/ 751 w 777" name="T6"/>
                <a:gd fmla="*/ 699 h 699" name="T7"/>
                <a:gd fmla="*/ 758 w 777" name="T8"/>
                <a:gd fmla="*/ 694 h 699" name="T9"/>
                <a:gd fmla="*/ 0 w 777" name="T10"/>
                <a:gd fmla="*/ 22 h 699" name="T11"/>
                <a:gd fmla="*/ 0 w 777" name="T12"/>
                <a:gd fmla="*/ 22 h 699" name="T13"/>
                <a:gd fmla="*/ 0 w 777" name="T14"/>
                <a:gd fmla="*/ 22 h 69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99" w="777">
                  <a:moveTo>
                    <a:pt x="0" y="22"/>
                  </a:moveTo>
                  <a:lnTo>
                    <a:pt x="18" y="0"/>
                  </a:lnTo>
                  <a:lnTo>
                    <a:pt x="777" y="673"/>
                  </a:lnTo>
                  <a:lnTo>
                    <a:pt x="751" y="699"/>
                  </a:lnTo>
                  <a:lnTo>
                    <a:pt x="758" y="69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124"/>
            <p:cNvSpPr/>
            <p:nvPr/>
          </p:nvSpPr>
          <p:spPr bwMode="auto">
            <a:xfrm>
              <a:off x="7694613" y="806450"/>
              <a:ext cx="260350" cy="252413"/>
            </a:xfrm>
            <a:custGeom>
              <a:gdLst>
                <a:gd fmla="*/ 26 w 69" name="T0"/>
                <a:gd fmla="*/ 62 h 67" name="T1"/>
                <a:gd fmla="*/ 6 w 69" name="T2"/>
                <a:gd fmla="*/ 24 h 67" name="T3"/>
                <a:gd fmla="*/ 44 w 69" name="T4"/>
                <a:gd fmla="*/ 4 h 67" name="T5"/>
                <a:gd fmla="*/ 64 w 69" name="T6"/>
                <a:gd fmla="*/ 42 h 67" name="T7"/>
                <a:gd fmla="*/ 26 w 69" name="T8"/>
                <a:gd fmla="*/ 62 h 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7" w="69">
                  <a:moveTo>
                    <a:pt x="26" y="62"/>
                  </a:moveTo>
                  <a:cubicBezTo>
                    <a:pt x="9" y="57"/>
                    <a:pt x="0" y="40"/>
                    <a:pt x="6" y="24"/>
                  </a:cubicBezTo>
                  <a:cubicBezTo>
                    <a:pt x="11" y="8"/>
                    <a:pt x="28" y="0"/>
                    <a:pt x="44" y="4"/>
                  </a:cubicBezTo>
                  <a:cubicBezTo>
                    <a:pt x="60" y="10"/>
                    <a:pt x="69" y="27"/>
                    <a:pt x="64" y="42"/>
                  </a:cubicBezTo>
                  <a:cubicBezTo>
                    <a:pt x="59" y="58"/>
                    <a:pt x="41" y="67"/>
                    <a:pt x="26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Freeform 125"/>
            <p:cNvSpPr/>
            <p:nvPr/>
          </p:nvSpPr>
          <p:spPr bwMode="auto">
            <a:xfrm>
              <a:off x="7596188" y="403225"/>
              <a:ext cx="842963" cy="823913"/>
            </a:xfrm>
            <a:custGeom>
              <a:gdLst>
                <a:gd fmla="*/ 206 w 224" name="T0"/>
                <a:gd fmla="*/ 21 h 219" name="T1"/>
                <a:gd fmla="*/ 180 w 224" name="T2"/>
                <a:gd fmla="*/ 0 h 219" name="T3"/>
                <a:gd fmla="*/ 127 w 224" name="T4"/>
                <a:gd fmla="*/ 34 h 219" name="T5"/>
                <a:gd fmla="*/ 0 w 224" name="T6"/>
                <a:gd fmla="*/ 63 h 219" name="T7"/>
                <a:gd fmla="*/ 71 w 224" name="T8"/>
                <a:gd fmla="*/ 138 h 219" name="T9"/>
                <a:gd fmla="*/ 137 w 224" name="T10"/>
                <a:gd fmla="*/ 219 h 219" name="T11"/>
                <a:gd fmla="*/ 182 w 224" name="T12"/>
                <a:gd fmla="*/ 98 h 219" name="T13"/>
                <a:gd fmla="*/ 224 w 224" name="T14"/>
                <a:gd fmla="*/ 49 h 219" name="T15"/>
                <a:gd fmla="*/ 206 w 224" name="T16"/>
                <a:gd fmla="*/ 21 h 2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9" w="224">
                  <a:moveTo>
                    <a:pt x="206" y="21"/>
                  </a:moveTo>
                  <a:cubicBezTo>
                    <a:pt x="198" y="13"/>
                    <a:pt x="190" y="5"/>
                    <a:pt x="180" y="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89" y="21"/>
                    <a:pt x="40" y="31"/>
                    <a:pt x="0" y="63"/>
                  </a:cubicBezTo>
                  <a:cubicBezTo>
                    <a:pt x="24" y="86"/>
                    <a:pt x="48" y="112"/>
                    <a:pt x="71" y="138"/>
                  </a:cubicBezTo>
                  <a:cubicBezTo>
                    <a:pt x="95" y="166"/>
                    <a:pt x="117" y="193"/>
                    <a:pt x="137" y="219"/>
                  </a:cubicBezTo>
                  <a:cubicBezTo>
                    <a:pt x="175" y="185"/>
                    <a:pt x="191" y="137"/>
                    <a:pt x="182" y="98"/>
                  </a:cubicBezTo>
                  <a:cubicBezTo>
                    <a:pt x="224" y="49"/>
                    <a:pt x="224" y="49"/>
                    <a:pt x="224" y="49"/>
                  </a:cubicBezTo>
                  <a:cubicBezTo>
                    <a:pt x="219" y="39"/>
                    <a:pt x="213" y="30"/>
                    <a:pt x="206" y="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126"/>
            <p:cNvSpPr/>
            <p:nvPr/>
          </p:nvSpPr>
          <p:spPr bwMode="auto">
            <a:xfrm>
              <a:off x="8075613" y="509588"/>
              <a:ext cx="236538" cy="263525"/>
            </a:xfrm>
            <a:custGeom>
              <a:gdLst>
                <a:gd fmla="*/ 63 w 63" name="T0"/>
                <a:gd fmla="*/ 62 h 70" name="T1"/>
                <a:gd fmla="*/ 9 w 63" name="T2"/>
                <a:gd fmla="*/ 0 h 70" name="T3"/>
                <a:gd fmla="*/ 0 w 63" name="T4"/>
                <a:gd fmla="*/ 6 h 70" name="T5"/>
                <a:gd fmla="*/ 56 w 63" name="T6"/>
                <a:gd fmla="*/ 70 h 70" name="T7"/>
                <a:gd fmla="*/ 63 w 63" name="T8"/>
                <a:gd fmla="*/ 62 h 70" name="T9"/>
                <a:gd fmla="*/ 63 w 63" name="T10"/>
                <a:gd fmla="*/ 62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62">
                  <a:moveTo>
                    <a:pt x="63" y="62"/>
                  </a:moveTo>
                  <a:cubicBezTo>
                    <a:pt x="56" y="39"/>
                    <a:pt x="30" y="11"/>
                    <a:pt x="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1" y="14"/>
                    <a:pt x="53" y="49"/>
                    <a:pt x="56" y="70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Freeform 127"/>
            <p:cNvSpPr/>
            <p:nvPr/>
          </p:nvSpPr>
          <p:spPr bwMode="auto">
            <a:xfrm>
              <a:off x="9350376" y="1668463"/>
              <a:ext cx="271463" cy="266700"/>
            </a:xfrm>
            <a:custGeom>
              <a:gdLst>
                <a:gd fmla="*/ 59 w 72" name="T0"/>
                <a:gd fmla="*/ 13 h 71" name="T1"/>
                <a:gd fmla="*/ 13 w 72" name="T2"/>
                <a:gd fmla="*/ 12 h 71" name="T3"/>
                <a:gd fmla="*/ 12 w 72" name="T4"/>
                <a:gd fmla="*/ 58 h 71" name="T5"/>
                <a:gd fmla="*/ 58 w 72" name="T6"/>
                <a:gd fmla="*/ 59 h 71" name="T7"/>
                <a:gd fmla="*/ 59 w 72" name="T8"/>
                <a:gd fmla="*/ 13 h 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" w="72">
                  <a:moveTo>
                    <a:pt x="59" y="13"/>
                  </a:moveTo>
                  <a:cubicBezTo>
                    <a:pt x="46" y="0"/>
                    <a:pt x="26" y="0"/>
                    <a:pt x="13" y="12"/>
                  </a:cubicBezTo>
                  <a:cubicBezTo>
                    <a:pt x="0" y="25"/>
                    <a:pt x="0" y="45"/>
                    <a:pt x="12" y="58"/>
                  </a:cubicBezTo>
                  <a:cubicBezTo>
                    <a:pt x="25" y="71"/>
                    <a:pt x="46" y="71"/>
                    <a:pt x="58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" name="Oval 128"/>
            <p:cNvSpPr>
              <a:spLocks noChangeArrowheads="1"/>
            </p:cNvSpPr>
            <p:nvPr/>
          </p:nvSpPr>
          <p:spPr bwMode="auto">
            <a:xfrm>
              <a:off x="9396413" y="1709738"/>
              <a:ext cx="179388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8139113" y="1065213"/>
            <a:ext cx="1903413" cy="2982912"/>
            <a:chOff x="8139113" y="1065213"/>
            <a:chExt cx="1903413" cy="2982912"/>
          </a:xfrm>
        </p:grpSpPr>
        <p:sp>
          <p:nvSpPr>
            <p:cNvPr id="148" name="Freeform 102"/>
            <p:cNvSpPr/>
            <p:nvPr/>
          </p:nvSpPr>
          <p:spPr bwMode="auto">
            <a:xfrm>
              <a:off x="8462963" y="1295400"/>
              <a:ext cx="1508125" cy="642938"/>
            </a:xfrm>
            <a:custGeom>
              <a:gdLst>
                <a:gd fmla="*/ 9 w 950" name="T0"/>
                <a:gd fmla="*/ 0 h 405" name="T1"/>
                <a:gd fmla="*/ 950 w 950" name="T2"/>
                <a:gd fmla="*/ 379 h 405" name="T3"/>
                <a:gd fmla="*/ 938 w 950" name="T4"/>
                <a:gd fmla="*/ 405 h 405" name="T5"/>
                <a:gd fmla="*/ 0 w 950" name="T6"/>
                <a:gd fmla="*/ 26 h 405" name="T7"/>
                <a:gd fmla="*/ 9 w 950" name="T8"/>
                <a:gd fmla="*/ 0 h 405" name="T9"/>
                <a:gd fmla="*/ 9 w 950" name="T10"/>
                <a:gd fmla="*/ 0 h 405" name="T11"/>
                <a:gd fmla="*/ 9 w 950" name="T12"/>
                <a:gd fmla="*/ 0 h 40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5" w="950">
                  <a:moveTo>
                    <a:pt x="9" y="0"/>
                  </a:moveTo>
                  <a:lnTo>
                    <a:pt x="950" y="379"/>
                  </a:lnTo>
                  <a:lnTo>
                    <a:pt x="938" y="405"/>
                  </a:lnTo>
                  <a:lnTo>
                    <a:pt x="0" y="26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103"/>
            <p:cNvSpPr/>
            <p:nvPr/>
          </p:nvSpPr>
          <p:spPr bwMode="auto">
            <a:xfrm>
              <a:off x="9320213" y="1870075"/>
              <a:ext cx="639763" cy="2125663"/>
            </a:xfrm>
            <a:custGeom>
              <a:gdLst>
                <a:gd fmla="*/ 403 w 403" name="T0"/>
                <a:gd fmla="*/ 27 h 1339" name="T1"/>
                <a:gd fmla="*/ 69 w 403" name="T2"/>
                <a:gd fmla="*/ 1339 h 1339" name="T3"/>
                <a:gd fmla="*/ 43 w 403" name="T4"/>
                <a:gd fmla="*/ 1327 h 1339" name="T5"/>
                <a:gd fmla="*/ 377 w 403" name="T6"/>
                <a:gd fmla="*/ 17 h 1339" name="T7"/>
                <a:gd fmla="*/ 361 w 403" name="T8"/>
                <a:gd fmla="*/ 10 h 1339" name="T9"/>
                <a:gd fmla="*/ 26 w 403" name="T10"/>
                <a:gd fmla="*/ 1323 h 1339" name="T11"/>
                <a:gd fmla="*/ 0 w 403" name="T12"/>
                <a:gd fmla="*/ 1313 h 1339" name="T13"/>
                <a:gd fmla="*/ 334 w 403" name="T14"/>
                <a:gd fmla="*/ 0 h 1339" name="T15"/>
                <a:gd fmla="*/ 403 w 403" name="T16"/>
                <a:gd fmla="*/ 27 h 1339" name="T17"/>
                <a:gd fmla="*/ 403 w 403" name="T18"/>
                <a:gd fmla="*/ 27 h 1339" name="T19"/>
                <a:gd fmla="*/ 403 w 403" name="T20"/>
                <a:gd fmla="*/ 27 h 133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39" w="402">
                  <a:moveTo>
                    <a:pt x="403" y="27"/>
                  </a:moveTo>
                  <a:lnTo>
                    <a:pt x="69" y="1339"/>
                  </a:lnTo>
                  <a:lnTo>
                    <a:pt x="43" y="1327"/>
                  </a:lnTo>
                  <a:lnTo>
                    <a:pt x="377" y="17"/>
                  </a:lnTo>
                  <a:lnTo>
                    <a:pt x="361" y="10"/>
                  </a:lnTo>
                  <a:lnTo>
                    <a:pt x="26" y="1323"/>
                  </a:lnTo>
                  <a:lnTo>
                    <a:pt x="0" y="1313"/>
                  </a:lnTo>
                  <a:lnTo>
                    <a:pt x="334" y="0"/>
                  </a:lnTo>
                  <a:lnTo>
                    <a:pt x="403" y="27"/>
                  </a:lnTo>
                  <a:lnTo>
                    <a:pt x="403" y="27"/>
                  </a:lnTo>
                  <a:lnTo>
                    <a:pt x="4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104"/>
            <p:cNvSpPr/>
            <p:nvPr/>
          </p:nvSpPr>
          <p:spPr bwMode="auto">
            <a:xfrm>
              <a:off x="8488363" y="1227138"/>
              <a:ext cx="1506538" cy="655638"/>
            </a:xfrm>
            <a:custGeom>
              <a:gdLst>
                <a:gd fmla="*/ 0 w 949" name="T0"/>
                <a:gd fmla="*/ 26 h 413" name="T1"/>
                <a:gd fmla="*/ 12 w 949" name="T2"/>
                <a:gd fmla="*/ 0 h 413" name="T3"/>
                <a:gd fmla="*/ 949 w 949" name="T4"/>
                <a:gd fmla="*/ 377 h 413" name="T5"/>
                <a:gd fmla="*/ 937 w 949" name="T6"/>
                <a:gd fmla="*/ 413 h 413" name="T7"/>
                <a:gd fmla="*/ 939 w 949" name="T8"/>
                <a:gd fmla="*/ 405 h 413" name="T9"/>
                <a:gd fmla="*/ 0 w 949" name="T10"/>
                <a:gd fmla="*/ 26 h 413" name="T11"/>
                <a:gd fmla="*/ 0 w 949" name="T12"/>
                <a:gd fmla="*/ 26 h 413" name="T13"/>
                <a:gd fmla="*/ 0 w 949" name="T14"/>
                <a:gd fmla="*/ 26 h 4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12" w="949">
                  <a:moveTo>
                    <a:pt x="0" y="26"/>
                  </a:moveTo>
                  <a:lnTo>
                    <a:pt x="12" y="0"/>
                  </a:lnTo>
                  <a:lnTo>
                    <a:pt x="949" y="377"/>
                  </a:lnTo>
                  <a:lnTo>
                    <a:pt x="937" y="413"/>
                  </a:lnTo>
                  <a:lnTo>
                    <a:pt x="939" y="40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105"/>
            <p:cNvSpPr/>
            <p:nvPr/>
          </p:nvSpPr>
          <p:spPr bwMode="auto">
            <a:xfrm>
              <a:off x="8180388" y="1377950"/>
              <a:ext cx="266700" cy="260350"/>
            </a:xfrm>
            <a:custGeom>
              <a:gdLst>
                <a:gd fmla="*/ 21 w 71" name="T0"/>
                <a:gd fmla="*/ 61 h 69" name="T1"/>
                <a:gd fmla="*/ 8 w 71" name="T2"/>
                <a:gd fmla="*/ 20 h 69" name="T3"/>
                <a:gd fmla="*/ 49 w 71" name="T4"/>
                <a:gd fmla="*/ 7 h 69" name="T5"/>
                <a:gd fmla="*/ 63 w 71" name="T6"/>
                <a:gd fmla="*/ 48 h 69" name="T7"/>
                <a:gd fmla="*/ 21 w 71" name="T8"/>
                <a:gd fmla="*/ 61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71">
                  <a:moveTo>
                    <a:pt x="21" y="61"/>
                  </a:moveTo>
                  <a:cubicBezTo>
                    <a:pt x="6" y="53"/>
                    <a:pt x="0" y="35"/>
                    <a:pt x="8" y="20"/>
                  </a:cubicBezTo>
                  <a:cubicBezTo>
                    <a:pt x="16" y="5"/>
                    <a:pt x="35" y="0"/>
                    <a:pt x="49" y="7"/>
                  </a:cubicBezTo>
                  <a:cubicBezTo>
                    <a:pt x="65" y="15"/>
                    <a:pt x="71" y="33"/>
                    <a:pt x="63" y="48"/>
                  </a:cubicBezTo>
                  <a:cubicBezTo>
                    <a:pt x="55" y="63"/>
                    <a:pt x="36" y="69"/>
                    <a:pt x="21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106"/>
            <p:cNvSpPr/>
            <p:nvPr/>
          </p:nvSpPr>
          <p:spPr bwMode="auto">
            <a:xfrm>
              <a:off x="8139113" y="1065213"/>
              <a:ext cx="838200" cy="782638"/>
            </a:xfrm>
            <a:custGeom>
              <a:gdLst>
                <a:gd fmla="*/ 210 w 223" name="T0"/>
                <a:gd fmla="*/ 26 h 208" name="T1"/>
                <a:gd fmla="*/ 189 w 223" name="T2"/>
                <a:gd fmla="*/ 0 h 208" name="T3"/>
                <a:gd fmla="*/ 130 w 223" name="T4"/>
                <a:gd fmla="*/ 24 h 208" name="T5"/>
                <a:gd fmla="*/ 0 w 223" name="T6"/>
                <a:gd fmla="*/ 31 h 208" name="T7"/>
                <a:gd fmla="*/ 57 w 223" name="T8"/>
                <a:gd fmla="*/ 118 h 208" name="T9"/>
                <a:gd fmla="*/ 107 w 223" name="T10"/>
                <a:gd fmla="*/ 208 h 208" name="T11"/>
                <a:gd fmla="*/ 173 w 223" name="T12"/>
                <a:gd fmla="*/ 97 h 208" name="T13"/>
                <a:gd fmla="*/ 223 w 223" name="T14"/>
                <a:gd fmla="*/ 56 h 208" name="T15"/>
                <a:gd fmla="*/ 210 w 223" name="T16"/>
                <a:gd fmla="*/ 26 h 20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8" w="223">
                  <a:moveTo>
                    <a:pt x="210" y="26"/>
                  </a:moveTo>
                  <a:cubicBezTo>
                    <a:pt x="204" y="16"/>
                    <a:pt x="197" y="7"/>
                    <a:pt x="189" y="0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95" y="4"/>
                    <a:pt x="45" y="6"/>
                    <a:pt x="0" y="31"/>
                  </a:cubicBezTo>
                  <a:cubicBezTo>
                    <a:pt x="19" y="58"/>
                    <a:pt x="38" y="87"/>
                    <a:pt x="57" y="118"/>
                  </a:cubicBezTo>
                  <a:cubicBezTo>
                    <a:pt x="76" y="148"/>
                    <a:pt x="93" y="179"/>
                    <a:pt x="107" y="208"/>
                  </a:cubicBezTo>
                  <a:cubicBezTo>
                    <a:pt x="150" y="181"/>
                    <a:pt x="175" y="137"/>
                    <a:pt x="173" y="97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20" y="46"/>
                    <a:pt x="216" y="35"/>
                    <a:pt x="210" y="2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107"/>
            <p:cNvSpPr/>
            <p:nvPr/>
          </p:nvSpPr>
          <p:spPr bwMode="auto">
            <a:xfrm>
              <a:off x="8628063" y="1141413"/>
              <a:ext cx="195263" cy="285750"/>
            </a:xfrm>
            <a:custGeom>
              <a:gdLst>
                <a:gd fmla="*/ 52 w 52" name="T0"/>
                <a:gd fmla="*/ 69 h 76" name="T1"/>
                <a:gd fmla="*/ 10 w 52" name="T2"/>
                <a:gd fmla="*/ 0 h 76" name="T3"/>
                <a:gd fmla="*/ 0 w 52" name="T4"/>
                <a:gd fmla="*/ 5 h 76" name="T5"/>
                <a:gd fmla="*/ 43 w 52" name="T6"/>
                <a:gd fmla="*/ 76 h 76" name="T7"/>
                <a:gd fmla="*/ 52 w 52" name="T8"/>
                <a:gd fmla="*/ 69 h 76" name="T9"/>
                <a:gd fmla="*/ 52 w 52" name="T10"/>
                <a:gd fmla="*/ 69 h 7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6" w="52">
                  <a:moveTo>
                    <a:pt x="52" y="69"/>
                  </a:moveTo>
                  <a:cubicBezTo>
                    <a:pt x="49" y="46"/>
                    <a:pt x="29" y="15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9" y="16"/>
                    <a:pt x="44" y="55"/>
                    <a:pt x="43" y="76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108"/>
            <p:cNvSpPr/>
            <p:nvPr/>
          </p:nvSpPr>
          <p:spPr bwMode="auto">
            <a:xfrm>
              <a:off x="9772651" y="1746250"/>
              <a:ext cx="269875" cy="268288"/>
            </a:xfrm>
            <a:custGeom>
              <a:gdLst>
                <a:gd fmla="*/ 59 w 72" name="T0"/>
                <a:gd fmla="*/ 13 h 71" name="T1"/>
                <a:gd fmla="*/ 13 w 72" name="T2"/>
                <a:gd fmla="*/ 12 h 71" name="T3"/>
                <a:gd fmla="*/ 12 w 72" name="T4"/>
                <a:gd fmla="*/ 59 h 71" name="T5"/>
                <a:gd fmla="*/ 59 w 72" name="T6"/>
                <a:gd fmla="*/ 59 h 71" name="T7"/>
                <a:gd fmla="*/ 59 w 72" name="T8"/>
                <a:gd fmla="*/ 13 h 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" w="72">
                  <a:moveTo>
                    <a:pt x="59" y="13"/>
                  </a:moveTo>
                  <a:cubicBezTo>
                    <a:pt x="47" y="0"/>
                    <a:pt x="26" y="0"/>
                    <a:pt x="13" y="12"/>
                  </a:cubicBezTo>
                  <a:cubicBezTo>
                    <a:pt x="0" y="25"/>
                    <a:pt x="0" y="45"/>
                    <a:pt x="12" y="59"/>
                  </a:cubicBezTo>
                  <a:cubicBezTo>
                    <a:pt x="25" y="71"/>
                    <a:pt x="46" y="71"/>
                    <a:pt x="59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Oval 109"/>
            <p:cNvSpPr>
              <a:spLocks noChangeArrowheads="1"/>
            </p:cNvSpPr>
            <p:nvPr/>
          </p:nvSpPr>
          <p:spPr bwMode="auto">
            <a:xfrm>
              <a:off x="9817101" y="1787525"/>
              <a:ext cx="180975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120"/>
            <p:cNvSpPr/>
            <p:nvPr/>
          </p:nvSpPr>
          <p:spPr bwMode="auto">
            <a:xfrm>
              <a:off x="9097963" y="3756025"/>
              <a:ext cx="587375" cy="292100"/>
            </a:xfrm>
            <a:custGeom>
              <a:gdLst>
                <a:gd fmla="*/ 78 w 156" name="T0"/>
                <a:gd fmla="*/ 0 h 78" name="T1"/>
                <a:gd fmla="*/ 0 w 156" name="T2"/>
                <a:gd fmla="*/ 78 h 78" name="T3"/>
                <a:gd fmla="*/ 0 w 156" name="T4"/>
                <a:gd fmla="*/ 78 h 78" name="T5"/>
                <a:gd fmla="*/ 156 w 156" name="T6"/>
                <a:gd fmla="*/ 78 h 78" name="T7"/>
                <a:gd fmla="*/ 156 w 156" name="T8"/>
                <a:gd fmla="*/ 78 h 78" name="T9"/>
                <a:gd fmla="*/ 78 w 156" name="T10"/>
                <a:gd fmla="*/ 0 h 7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8" w="156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" name="矩形 2"/>
          <p:cNvSpPr/>
          <p:nvPr/>
        </p:nvSpPr>
        <p:spPr>
          <a:xfrm>
            <a:off x="3302904" y="1224416"/>
            <a:ext cx="27736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400"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更多精彩 尽在YOYO</a:t>
            </a:r>
          </a:p>
        </p:txBody>
      </p:sp>
      <p:pic>
        <p:nvPicPr>
          <p:cNvPr id="65" name="图片 6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09628" y="5291745"/>
            <a:ext cx="972744" cy="97274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6456724"/>
            <a:ext cx="12192000" cy="401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矩形 68"/>
          <p:cNvSpPr/>
          <p:nvPr/>
        </p:nvSpPr>
        <p:spPr>
          <a:xfrm>
            <a:off x="0" y="-1227"/>
            <a:ext cx="12192000" cy="997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矩形 69"/>
          <p:cNvSpPr/>
          <p:nvPr/>
        </p:nvSpPr>
        <p:spPr>
          <a:xfrm>
            <a:off x="0" y="122599"/>
            <a:ext cx="12192000" cy="1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951152130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fill="hold" grpId="0" id="8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1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50" id="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fill="hold" id="21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id="25" nodeType="withEffect" presetClass="entr" presetID="2" presetSubtype="8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id="29" nodeType="withEffect" presetClass="entr" presetID="2" presetSubtype="8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mph" presetID="26" presetSubtype="0">
                                  <p:stCondLst>
                                    <p:cond delay="2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9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0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1" nodeType="withEffect" presetClass="exit" presetID="22" presetSubtype="2">
                                  <p:stCondLst>
                                    <p:cond delay="25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250" id="42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4" nodeType="withEffect" presetClass="exit" presetID="22" presetSubtype="2">
                                  <p:stCondLst>
                                    <p:cond delay="26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250" id="45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22" presetSubtype="2">
                                  <p:stCondLst>
                                    <p:cond delay="27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250" id="48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fill="hold" id="50" nodeType="withEffect" presetClass="entr" presetID="2" presetSubtype="2">
                                  <p:stCondLst>
                                    <p:cond delay="34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xit" presetID="1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1" presetSubtype="0">
                                  <p:stCondLst>
                                    <p:cond delay="399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" presetSubtype="0">
                                  <p:stCondLst>
                                    <p:cond delay="399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0" nodeType="withEffect" presetClass="exit" presetID="1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2" nodeType="withEffect" presetClass="exit" presetID="1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1" presetSubtype="0">
                                  <p:stCondLst>
                                    <p:cond delay="449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6" nodeType="withEffect" presetClass="exit" presetID="1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1" presetSubtype="0">
                                  <p:stCondLst>
                                    <p:cond delay="499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0" presetSubtype="0">
                                  <p:stCondLst>
                                    <p:cond delay="524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3" nodeType="withEffect" presetClass="emph" presetID="26" presetSubtype="0" repeatCount="indefinite">
                                  <p:stCondLst>
                                    <p:cond delay="524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74" tmFilter="0, 0; .2, .5; .8, .5; 1, 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0" fill="hold" id="75"/>
                                        <p:tgtEl>
                                          <p:spTgt spid="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76" nodeType="withEffect" presetClass="entr" presetID="1" presetSubtype="0">
                                  <p:stCondLst>
                                    <p:cond delay="524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78" nodeType="withEffect" presetClass="emph" presetID="26" presetSubtype="0" repeatCount="indefinite">
                                  <p:stCondLst>
                                    <p:cond delay="524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9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0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3" presetSubtype="36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87" nodeType="withEffect" presetClass="emph" presetID="26" presetSubtype="0" repeatCount="indefinite">
                                  <p:stCondLst>
                                    <p:cond delay="5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8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9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  <p:bldP grpId="2" spid="5"/>
      <p:bldP grpId="3" spid="5"/>
      <p:bldP grpId="0" spid="180"/>
      <p:bldP grpId="1" spid="180"/>
      <p:bldP grpId="0" spid="42"/>
      <p:bldP grpId="0" spid="26"/>
      <p:bldP grpId="0" spid="27"/>
      <p:bldP grpId="0" spid="72"/>
      <p:bldP grpId="0" spid="3"/>
      <p:bldP grpId="1" spid="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文本框 19"/>
          <p:cNvSpPr txBox="1"/>
          <p:nvPr/>
        </p:nvSpPr>
        <p:spPr>
          <a:xfrm rot="21323416">
            <a:off x="3365305" y="2492511"/>
            <a:ext cx="5212080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6600"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输入文本标题</a:t>
            </a:r>
          </a:p>
        </p:txBody>
      </p:sp>
      <p:pic>
        <p:nvPicPr>
          <p:cNvPr hidden="1"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278" y="1767254"/>
            <a:ext cx="3390900" cy="3178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36564" y="2498681"/>
            <a:ext cx="8587614" cy="2592431"/>
            <a:chOff x="436564" y="2498681"/>
            <a:chExt cx="8587614" cy="2592431"/>
          </a:xfrm>
        </p:grpSpPr>
        <p:sp>
          <p:nvSpPr>
            <p:cNvPr id="5" name="Freeform 6"/>
            <p:cNvSpPr/>
            <p:nvPr/>
          </p:nvSpPr>
          <p:spPr bwMode="auto">
            <a:xfrm>
              <a:off x="436564" y="2498681"/>
              <a:ext cx="8587614" cy="2592431"/>
            </a:xfrm>
            <a:custGeom>
              <a:gdLst>
                <a:gd fmla="*/ 491 w 516" name="T0"/>
                <a:gd fmla="*/ 111 h 154" name="T1"/>
                <a:gd fmla="*/ 508 w 516" name="T2"/>
                <a:gd fmla="*/ 72 h 154" name="T3"/>
                <a:gd fmla="*/ 516 w 516" name="T4"/>
                <a:gd fmla="*/ 51 h 154" name="T5"/>
                <a:gd fmla="*/ 170 w 516" name="T6"/>
                <a:gd fmla="*/ 72 h 154" name="T7"/>
                <a:gd fmla="*/ 157 w 516" name="T8"/>
                <a:gd fmla="*/ 36 h 154" name="T9"/>
                <a:gd fmla="*/ 75 w 516" name="T10"/>
                <a:gd fmla="*/ 0 h 154" name="T11"/>
                <a:gd fmla="*/ 0 w 516" name="T12"/>
                <a:gd fmla="*/ 154 h 154" name="T13"/>
                <a:gd fmla="*/ 486 w 516" name="T14"/>
                <a:gd fmla="*/ 121 h 154" name="T15"/>
                <a:gd fmla="*/ 491 w 516" name="T16"/>
                <a:gd fmla="*/ 111 h 1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4" w="516">
                  <a:moveTo>
                    <a:pt x="491" y="111"/>
                  </a:moveTo>
                  <a:cubicBezTo>
                    <a:pt x="496" y="101"/>
                    <a:pt x="501" y="87"/>
                    <a:pt x="508" y="72"/>
                  </a:cubicBezTo>
                  <a:cubicBezTo>
                    <a:pt x="511" y="64"/>
                    <a:pt x="513" y="57"/>
                    <a:pt x="516" y="51"/>
                  </a:cubicBezTo>
                  <a:cubicBezTo>
                    <a:pt x="170" y="72"/>
                    <a:pt x="170" y="72"/>
                    <a:pt x="170" y="72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86" y="121"/>
                    <a:pt x="486" y="121"/>
                    <a:pt x="486" y="121"/>
                  </a:cubicBezTo>
                  <a:cubicBezTo>
                    <a:pt x="488" y="118"/>
                    <a:pt x="489" y="115"/>
                    <a:pt x="491" y="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136251" y="2498681"/>
              <a:ext cx="7887927" cy="1666990"/>
            </a:xfrm>
            <a:custGeom>
              <a:gdLst>
                <a:gd fmla="*/ 466 w 474" name="T0"/>
                <a:gd fmla="*/ 72 h 99" name="T1"/>
                <a:gd fmla="*/ 474 w 474" name="T2"/>
                <a:gd fmla="*/ 51 h 99" name="T3"/>
                <a:gd fmla="*/ 128 w 474" name="T4"/>
                <a:gd fmla="*/ 72 h 99" name="T5"/>
                <a:gd fmla="*/ 115 w 474" name="T6"/>
                <a:gd fmla="*/ 36 h 99" name="T7"/>
                <a:gd fmla="*/ 33 w 474" name="T8"/>
                <a:gd fmla="*/ 0 h 99" name="T9"/>
                <a:gd fmla="*/ 0 w 474" name="T10"/>
                <a:gd fmla="*/ 67 h 99" name="T11"/>
                <a:gd fmla="*/ 48 w 474" name="T12"/>
                <a:gd fmla="*/ 61 h 99" name="T13"/>
                <a:gd fmla="*/ 118 w 474" name="T14"/>
                <a:gd fmla="*/ 95 h 99" name="T15"/>
                <a:gd fmla="*/ 136 w 474" name="T16"/>
                <a:gd fmla="*/ 78 h 99" name="T17"/>
                <a:gd fmla="*/ 454 w 474" name="T18"/>
                <a:gd fmla="*/ 99 h 99" name="T19"/>
                <a:gd fmla="*/ 466 w 474" name="T20"/>
                <a:gd fmla="*/ 72 h 9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9" w="473">
                  <a:moveTo>
                    <a:pt x="466" y="72"/>
                  </a:moveTo>
                  <a:cubicBezTo>
                    <a:pt x="469" y="64"/>
                    <a:pt x="471" y="57"/>
                    <a:pt x="474" y="51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454" y="99"/>
                    <a:pt x="454" y="99"/>
                    <a:pt x="454" y="99"/>
                  </a:cubicBezTo>
                  <a:cubicBezTo>
                    <a:pt x="458" y="91"/>
                    <a:pt x="461" y="82"/>
                    <a:pt x="466" y="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" name="Freeform 5"/>
          <p:cNvSpPr/>
          <p:nvPr/>
        </p:nvSpPr>
        <p:spPr bwMode="auto">
          <a:xfrm>
            <a:off x="8418839" y="1981199"/>
            <a:ext cx="2773363" cy="3128963"/>
          </a:xfrm>
          <a:custGeom>
            <a:gdLst>
              <a:gd fmla="*/ 99 w 157" name="T0"/>
              <a:gd fmla="*/ 145 h 175" name="T1"/>
              <a:gd fmla="*/ 93 w 157" name="T2"/>
              <a:gd fmla="*/ 164 h 175" name="T3"/>
              <a:gd fmla="*/ 98 w 157" name="T4"/>
              <a:gd fmla="*/ 169 h 175" name="T5"/>
              <a:gd fmla="*/ 119 w 157" name="T6"/>
              <a:gd fmla="*/ 171 h 175" name="T7"/>
              <a:gd fmla="*/ 119 w 157" name="T8"/>
              <a:gd fmla="*/ 175 h 175" name="T9"/>
              <a:gd fmla="*/ 0 w 157" name="T10"/>
              <a:gd fmla="*/ 175 h 175" name="T11"/>
              <a:gd fmla="*/ 0 w 157" name="T12"/>
              <a:gd fmla="*/ 171 h 175" name="T13"/>
              <a:gd fmla="*/ 6 w 157" name="T14"/>
              <a:gd fmla="*/ 171 h 175" name="T15"/>
              <a:gd fmla="*/ 17 w 157" name="T16"/>
              <a:gd fmla="*/ 170 h 175" name="T17"/>
              <a:gd fmla="*/ 29 w 157" name="T18"/>
              <a:gd fmla="*/ 164 h 175" name="T19"/>
              <a:gd fmla="*/ 40 w 157" name="T20"/>
              <a:gd fmla="*/ 143 h 175" name="T21"/>
              <a:gd fmla="*/ 57 w 157" name="T22"/>
              <a:gd fmla="*/ 104 h 175" name="T23"/>
              <a:gd fmla="*/ 72 w 157" name="T24"/>
              <a:gd fmla="*/ 65 h 175" name="T25"/>
              <a:gd fmla="*/ 84 w 157" name="T26"/>
              <a:gd fmla="*/ 33 h 175" name="T27"/>
              <a:gd fmla="*/ 91 w 157" name="T28"/>
              <a:gd fmla="*/ 12 h 175" name="T29"/>
              <a:gd fmla="*/ 85 w 157" name="T30"/>
              <a:gd fmla="*/ 5 h 175" name="T31"/>
              <a:gd fmla="*/ 65 w 157" name="T32"/>
              <a:gd fmla="*/ 3 h 175" name="T33"/>
              <a:gd fmla="*/ 65 w 157" name="T34"/>
              <a:gd fmla="*/ 0 h 175" name="T35"/>
              <a:gd fmla="*/ 157 w 157" name="T36"/>
              <a:gd fmla="*/ 0 h 175" name="T37"/>
              <a:gd fmla="*/ 99 w 157" name="T38"/>
              <a:gd fmla="*/ 145 h 175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75" w="157">
                <a:moveTo>
                  <a:pt x="99" y="145"/>
                </a:moveTo>
                <a:cubicBezTo>
                  <a:pt x="95" y="155"/>
                  <a:pt x="93" y="161"/>
                  <a:pt x="93" y="164"/>
                </a:cubicBezTo>
                <a:cubicBezTo>
                  <a:pt x="93" y="166"/>
                  <a:pt x="94" y="168"/>
                  <a:pt x="98" y="169"/>
                </a:cubicBezTo>
                <a:cubicBezTo>
                  <a:pt x="102" y="170"/>
                  <a:pt x="109" y="171"/>
                  <a:pt x="119" y="171"/>
                </a:cubicBezTo>
                <a:cubicBezTo>
                  <a:pt x="119" y="175"/>
                  <a:pt x="119" y="175"/>
                  <a:pt x="119" y="175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1"/>
                  <a:pt x="3" y="171"/>
                  <a:pt x="6" y="171"/>
                </a:cubicBezTo>
                <a:cubicBezTo>
                  <a:pt x="8" y="170"/>
                  <a:pt x="12" y="170"/>
                  <a:pt x="17" y="170"/>
                </a:cubicBezTo>
                <a:cubicBezTo>
                  <a:pt x="22" y="169"/>
                  <a:pt x="26" y="167"/>
                  <a:pt x="29" y="164"/>
                </a:cubicBezTo>
                <a:cubicBezTo>
                  <a:pt x="32" y="161"/>
                  <a:pt x="35" y="154"/>
                  <a:pt x="40" y="143"/>
                </a:cubicBezTo>
                <a:cubicBezTo>
                  <a:pt x="45" y="133"/>
                  <a:pt x="50" y="119"/>
                  <a:pt x="57" y="104"/>
                </a:cubicBezTo>
                <a:cubicBezTo>
                  <a:pt x="63" y="88"/>
                  <a:pt x="68" y="75"/>
                  <a:pt x="72" y="65"/>
                </a:cubicBezTo>
                <a:cubicBezTo>
                  <a:pt x="76" y="55"/>
                  <a:pt x="80" y="45"/>
                  <a:pt x="84" y="33"/>
                </a:cubicBezTo>
                <a:cubicBezTo>
                  <a:pt x="89" y="22"/>
                  <a:pt x="91" y="15"/>
                  <a:pt x="91" y="12"/>
                </a:cubicBezTo>
                <a:cubicBezTo>
                  <a:pt x="91" y="9"/>
                  <a:pt x="89" y="7"/>
                  <a:pt x="85" y="5"/>
                </a:cubicBezTo>
                <a:cubicBezTo>
                  <a:pt x="82" y="4"/>
                  <a:pt x="75" y="3"/>
                  <a:pt x="65" y="3"/>
                </a:cubicBezTo>
                <a:cubicBezTo>
                  <a:pt x="65" y="0"/>
                  <a:pt x="65" y="0"/>
                  <a:pt x="65" y="0"/>
                </a:cubicBezTo>
                <a:cubicBezTo>
                  <a:pt x="157" y="0"/>
                  <a:pt x="157" y="0"/>
                  <a:pt x="157" y="0"/>
                </a:cubicBezTo>
                <a:lnTo>
                  <a:pt x="99" y="1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1614634696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8" nodeType="withEffect" presetClass="emph" presetID="26" presetSubtype="0" repeatCount="indefinite">
                                  <p:stCondLst>
                                    <p:cond delay="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8"/>
      <p:bldP grpId="1" spid="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hidden="1" id="1033" name="Freeform 37"/>
          <p:cNvSpPr/>
          <p:nvPr/>
        </p:nvSpPr>
        <p:spPr bwMode="auto">
          <a:xfrm>
            <a:off x="831850" y="33338"/>
            <a:ext cx="7004050" cy="5249862"/>
          </a:xfrm>
          <a:custGeom>
            <a:gdLst>
              <a:gd fmla="*/ 229 w 4412" name="T0"/>
              <a:gd fmla="*/ 2410 h 3307" name="T1"/>
              <a:gd fmla="*/ 179 w 4412" name="T2"/>
              <a:gd fmla="*/ 3307 h 3307" name="T3"/>
              <a:gd fmla="*/ 905 w 4412" name="T4"/>
              <a:gd fmla="*/ 2171 h 3307" name="T5"/>
              <a:gd fmla="*/ 1183 w 4412" name="T6"/>
              <a:gd fmla="*/ 2052 h 3307" name="T7"/>
              <a:gd fmla="*/ 4154 w 4412" name="T8"/>
              <a:gd fmla="*/ 1365 h 3307" name="T9"/>
              <a:gd fmla="*/ 4313 w 4412" name="T10"/>
              <a:gd fmla="*/ 1036 h 3307" name="T11"/>
              <a:gd fmla="*/ 4412 w 4412" name="T12"/>
              <a:gd fmla="*/ 717 h 3307" name="T13"/>
              <a:gd fmla="*/ 1491 w 4412" name="T14"/>
              <a:gd fmla="*/ 1225 h 3307" name="T15"/>
              <a:gd fmla="*/ 100 w 4412" name="T16"/>
              <a:gd fmla="*/ 0 h 3307" name="T17"/>
              <a:gd fmla="*/ 0 w 4412" name="T18"/>
              <a:gd fmla="*/ 319 h 3307" name="T19"/>
              <a:gd fmla="*/ 229 w 4412" name="T20"/>
              <a:gd fmla="*/ 2410 h 3307" name="T21"/>
              <a:gd fmla="*/ 229 w 4412" name="T22"/>
              <a:gd fmla="*/ 2410 h 3307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3307" w="4412">
                <a:moveTo>
                  <a:pt x="229" y="2410"/>
                </a:moveTo>
                <a:lnTo>
                  <a:pt x="179" y="3307"/>
                </a:lnTo>
                <a:lnTo>
                  <a:pt x="905" y="2171"/>
                </a:lnTo>
                <a:lnTo>
                  <a:pt x="1183" y="2052"/>
                </a:lnTo>
                <a:lnTo>
                  <a:pt x="4154" y="1365"/>
                </a:lnTo>
                <a:lnTo>
                  <a:pt x="4313" y="1036"/>
                </a:lnTo>
                <a:lnTo>
                  <a:pt x="4412" y="717"/>
                </a:lnTo>
                <a:lnTo>
                  <a:pt x="1491" y="1225"/>
                </a:lnTo>
                <a:lnTo>
                  <a:pt x="100" y="0"/>
                </a:lnTo>
                <a:lnTo>
                  <a:pt x="0" y="319"/>
                </a:lnTo>
                <a:lnTo>
                  <a:pt x="229" y="2410"/>
                </a:lnTo>
                <a:lnTo>
                  <a:pt x="229" y="241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  <a:effectLst>
            <a:softEdge rad="139700"/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050" name="组合 1049"/>
          <p:cNvGrpSpPr/>
          <p:nvPr/>
        </p:nvGrpSpPr>
        <p:grpSpPr>
          <a:xfrm>
            <a:off x="2573362" y="2460794"/>
            <a:ext cx="1432097" cy="2891813"/>
            <a:chOff x="7385050" y="968375"/>
            <a:chExt cx="2757488" cy="5568158"/>
          </a:xfrm>
        </p:grpSpPr>
        <p:sp>
          <p:nvSpPr>
            <p:cNvPr id="17" name="Freeform 18"/>
            <p:cNvSpPr/>
            <p:nvPr/>
          </p:nvSpPr>
          <p:spPr bwMode="auto">
            <a:xfrm>
              <a:off x="7851775" y="3996533"/>
              <a:ext cx="971550" cy="2540000"/>
            </a:xfrm>
            <a:custGeom>
              <a:gdLst>
                <a:gd fmla="*/ 0 w 612" name="T0"/>
                <a:gd fmla="*/ 48 h 1600" name="T1"/>
                <a:gd fmla="*/ 341 w 612" name="T2"/>
                <a:gd fmla="*/ 0 h 1600" name="T3"/>
                <a:gd fmla="*/ 612 w 612" name="T4"/>
                <a:gd fmla="*/ 1600 h 1600" name="T5"/>
                <a:gd fmla="*/ 0 w 612" name="T6"/>
                <a:gd fmla="*/ 48 h 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00" w="612">
                  <a:moveTo>
                    <a:pt x="0" y="48"/>
                  </a:moveTo>
                  <a:lnTo>
                    <a:pt x="341" y="0"/>
                  </a:lnTo>
                  <a:lnTo>
                    <a:pt x="612" y="160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7385050" y="3245645"/>
              <a:ext cx="1438275" cy="3290888"/>
            </a:xfrm>
            <a:custGeom>
              <a:gdLst>
                <a:gd fmla="*/ 0 w 906" name="T0"/>
                <a:gd fmla="*/ 0 h 2073" name="T1"/>
                <a:gd fmla="*/ 294 w 906" name="T2"/>
                <a:gd fmla="*/ 521 h 2073" name="T3"/>
                <a:gd fmla="*/ 906 w 906" name="T4"/>
                <a:gd fmla="*/ 2073 h 2073" name="T5"/>
                <a:gd fmla="*/ 0 w 906" name="T6"/>
                <a:gd fmla="*/ 0 h 207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73" w="905">
                  <a:moveTo>
                    <a:pt x="0" y="0"/>
                  </a:moveTo>
                  <a:lnTo>
                    <a:pt x="294" y="521"/>
                  </a:lnTo>
                  <a:lnTo>
                    <a:pt x="906" y="20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7851775" y="2598737"/>
              <a:ext cx="2290763" cy="1477963"/>
            </a:xfrm>
            <a:custGeom>
              <a:gdLst>
                <a:gd fmla="*/ 223 w 1443" name="T0"/>
                <a:gd fmla="*/ 138 h 931" name="T1"/>
                <a:gd fmla="*/ 1443 w 1443" name="T2"/>
                <a:gd fmla="*/ 0 h 931" name="T3"/>
                <a:gd fmla="*/ 341 w 1443" name="T4"/>
                <a:gd fmla="*/ 883 h 931" name="T5"/>
                <a:gd fmla="*/ 0 w 1443" name="T6"/>
                <a:gd fmla="*/ 931 h 931" name="T7"/>
                <a:gd fmla="*/ 223 w 1443" name="T8"/>
                <a:gd fmla="*/ 138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1443">
                  <a:moveTo>
                    <a:pt x="223" y="138"/>
                  </a:moveTo>
                  <a:lnTo>
                    <a:pt x="1443" y="0"/>
                  </a:lnTo>
                  <a:lnTo>
                    <a:pt x="341" y="883"/>
                  </a:lnTo>
                  <a:lnTo>
                    <a:pt x="0" y="931"/>
                  </a:lnTo>
                  <a:lnTo>
                    <a:pt x="223" y="1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7385050" y="968375"/>
              <a:ext cx="820738" cy="3108325"/>
            </a:xfrm>
            <a:custGeom>
              <a:gdLst>
                <a:gd fmla="*/ 154 w 517" name="T0"/>
                <a:gd fmla="*/ 0 h 1958" name="T1"/>
                <a:gd fmla="*/ 517 w 517" name="T2"/>
                <a:gd fmla="*/ 1165 h 1958" name="T3"/>
                <a:gd fmla="*/ 294 w 517" name="T4"/>
                <a:gd fmla="*/ 1958 h 1958" name="T5"/>
                <a:gd fmla="*/ 0 w 517" name="T6"/>
                <a:gd fmla="*/ 1437 h 1958" name="T7"/>
                <a:gd fmla="*/ 154 w 517" name="T8"/>
                <a:gd fmla="*/ 0 h 19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58" w="517">
                  <a:moveTo>
                    <a:pt x="154" y="0"/>
                  </a:moveTo>
                  <a:lnTo>
                    <a:pt x="517" y="1165"/>
                  </a:lnTo>
                  <a:lnTo>
                    <a:pt x="294" y="1958"/>
                  </a:lnTo>
                  <a:lnTo>
                    <a:pt x="0" y="143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7629525" y="968375"/>
              <a:ext cx="2513013" cy="1849438"/>
            </a:xfrm>
            <a:custGeom>
              <a:gdLst>
                <a:gd fmla="*/ 1583 w 1583" name="T0"/>
                <a:gd fmla="*/ 1027 h 1165" name="T1"/>
                <a:gd fmla="*/ 363 w 1583" name="T2"/>
                <a:gd fmla="*/ 1165 h 1165" name="T3"/>
                <a:gd fmla="*/ 0 w 1583" name="T4"/>
                <a:gd fmla="*/ 0 h 1165" name="T5"/>
                <a:gd fmla="*/ 1217 w 1583" name="T6"/>
                <a:gd fmla="*/ 265 h 1165" name="T7"/>
                <a:gd fmla="*/ 1583 w 1583" name="T8"/>
                <a:gd fmla="*/ 1027 h 11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5" w="1583">
                  <a:moveTo>
                    <a:pt x="1583" y="1027"/>
                  </a:moveTo>
                  <a:lnTo>
                    <a:pt x="363" y="1165"/>
                  </a:lnTo>
                  <a:lnTo>
                    <a:pt x="0" y="0"/>
                  </a:lnTo>
                  <a:lnTo>
                    <a:pt x="1217" y="265"/>
                  </a:lnTo>
                  <a:lnTo>
                    <a:pt x="1583" y="102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7629525" y="968375"/>
              <a:ext cx="2206625" cy="995363"/>
            </a:xfrm>
            <a:custGeom>
              <a:gdLst>
                <a:gd fmla="*/ 0 w 586" name="T0"/>
                <a:gd fmla="*/ 0 h 265" name="T1"/>
                <a:gd fmla="*/ 513 w 586" name="T2"/>
                <a:gd fmla="*/ 112 h 265" name="T3"/>
                <a:gd fmla="*/ 586 w 586" name="T4"/>
                <a:gd fmla="*/ 265 h 265" name="T5"/>
                <a:gd fmla="*/ 39 w 586" name="T6"/>
                <a:gd fmla="*/ 125 h 265" name="T7"/>
                <a:gd fmla="*/ 0 w 586" name="T8"/>
                <a:gd fmla="*/ 0 h 2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5" w="586">
                  <a:moveTo>
                    <a:pt x="0" y="0"/>
                  </a:moveTo>
                  <a:cubicBezTo>
                    <a:pt x="513" y="112"/>
                    <a:pt x="513" y="112"/>
                    <a:pt x="513" y="112"/>
                  </a:cubicBezTo>
                  <a:cubicBezTo>
                    <a:pt x="586" y="265"/>
                    <a:pt x="586" y="265"/>
                    <a:pt x="586" y="265"/>
                  </a:cubicBezTo>
                  <a:cubicBezTo>
                    <a:pt x="385" y="176"/>
                    <a:pt x="158" y="143"/>
                    <a:pt x="39" y="125"/>
                  </a:cubicBezTo>
                  <a:cubicBezTo>
                    <a:pt x="24" y="7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99353" y="2288481"/>
            <a:ext cx="2410737" cy="2900470"/>
            <a:chOff x="699353" y="2288481"/>
            <a:chExt cx="2410737" cy="2900470"/>
          </a:xfrm>
        </p:grpSpPr>
        <p:sp>
          <p:nvSpPr>
            <p:cNvPr id="11" name="Freeform 9"/>
            <p:cNvSpPr/>
            <p:nvPr/>
          </p:nvSpPr>
          <p:spPr bwMode="auto">
            <a:xfrm>
              <a:off x="1186612" y="2292603"/>
              <a:ext cx="426249" cy="1614303"/>
            </a:xfrm>
            <a:custGeom>
              <a:gdLst>
                <a:gd fmla="*/ 154 w 517" name="T0"/>
                <a:gd fmla="*/ 0 h 1958" name="T1"/>
                <a:gd fmla="*/ 517 w 517" name="T2"/>
                <a:gd fmla="*/ 1165 h 1958" name="T3"/>
                <a:gd fmla="*/ 294 w 517" name="T4"/>
                <a:gd fmla="*/ 1958 h 1958" name="T5"/>
                <a:gd fmla="*/ 0 w 517" name="T6"/>
                <a:gd fmla="*/ 1437 h 1958" name="T7"/>
                <a:gd fmla="*/ 154 w 517" name="T8"/>
                <a:gd fmla="*/ 0 h 19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58" w="517">
                  <a:moveTo>
                    <a:pt x="154" y="0"/>
                  </a:moveTo>
                  <a:lnTo>
                    <a:pt x="517" y="1165"/>
                  </a:lnTo>
                  <a:lnTo>
                    <a:pt x="294" y="1958"/>
                  </a:lnTo>
                  <a:lnTo>
                    <a:pt x="0" y="1437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13579" y="2292603"/>
              <a:ext cx="1304304" cy="960502"/>
            </a:xfrm>
            <a:custGeom>
              <a:gdLst>
                <a:gd fmla="*/ 1582 w 1582" name="T0"/>
                <a:gd fmla="*/ 1027 h 1165" name="T1"/>
                <a:gd fmla="*/ 363 w 1582" name="T2"/>
                <a:gd fmla="*/ 1165 h 1165" name="T3"/>
                <a:gd fmla="*/ 0 w 1582" name="T4"/>
                <a:gd fmla="*/ 0 h 1165" name="T5"/>
                <a:gd fmla="*/ 1216 w 1582" name="T6"/>
                <a:gd fmla="*/ 265 h 1165" name="T7"/>
                <a:gd fmla="*/ 1582 w 1582" name="T8"/>
                <a:gd fmla="*/ 1027 h 11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5" w="1582">
                  <a:moveTo>
                    <a:pt x="1582" y="1027"/>
                  </a:moveTo>
                  <a:lnTo>
                    <a:pt x="363" y="1165"/>
                  </a:lnTo>
                  <a:lnTo>
                    <a:pt x="0" y="0"/>
                  </a:lnTo>
                  <a:lnTo>
                    <a:pt x="1216" y="265"/>
                  </a:lnTo>
                  <a:lnTo>
                    <a:pt x="1582" y="10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2" name="Freeform 43"/>
            <p:cNvSpPr/>
            <p:nvPr/>
          </p:nvSpPr>
          <p:spPr bwMode="auto">
            <a:xfrm>
              <a:off x="844459" y="2288481"/>
              <a:ext cx="2060339" cy="2371987"/>
            </a:xfrm>
            <a:custGeom>
              <a:gdLst>
                <a:gd fmla="*/ 2499 w 2499" name="T0"/>
                <a:gd fmla="*/ 1763 h 2877" name="T1"/>
                <a:gd fmla="*/ 575 w 2499" name="T2"/>
                <a:gd fmla="*/ 2877 h 2877" name="T3"/>
                <a:gd fmla="*/ 0 w 2499" name="T4"/>
                <a:gd fmla="*/ 106 h 2877" name="T5"/>
                <a:gd fmla="*/ 1924 w 2499" name="T6"/>
                <a:gd fmla="*/ 0 h 2877" name="T7"/>
                <a:gd fmla="*/ 2499 w 2499" name="T8"/>
                <a:gd fmla="*/ 1763 h 287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77" w="2499">
                  <a:moveTo>
                    <a:pt x="2499" y="1763"/>
                  </a:moveTo>
                  <a:lnTo>
                    <a:pt x="575" y="2877"/>
                  </a:lnTo>
                  <a:lnTo>
                    <a:pt x="0" y="106"/>
                  </a:lnTo>
                  <a:lnTo>
                    <a:pt x="1924" y="0"/>
                  </a:lnTo>
                  <a:lnTo>
                    <a:pt x="2499" y="176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3" name="Freeform 44"/>
            <p:cNvSpPr/>
            <p:nvPr/>
          </p:nvSpPr>
          <p:spPr bwMode="auto">
            <a:xfrm>
              <a:off x="699353" y="2375874"/>
              <a:ext cx="619174" cy="2421455"/>
            </a:xfrm>
            <a:custGeom>
              <a:gdLst>
                <a:gd fmla="*/ 176 w 751" name="T0"/>
                <a:gd fmla="*/ 0 h 2937" name="T1"/>
                <a:gd fmla="*/ 0 w 751" name="T2"/>
                <a:gd fmla="*/ 1775 h 2937" name="T3"/>
                <a:gd fmla="*/ 625 w 751" name="T4"/>
                <a:gd fmla="*/ 2937 h 2937" name="T5"/>
                <a:gd fmla="*/ 751 w 751" name="T6"/>
                <a:gd fmla="*/ 2771 h 2937" name="T7"/>
                <a:gd fmla="*/ 176 w 751" name="T8"/>
                <a:gd fmla="*/ 0 h 29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937" w="751">
                  <a:moveTo>
                    <a:pt x="176" y="0"/>
                  </a:moveTo>
                  <a:lnTo>
                    <a:pt x="0" y="1775"/>
                  </a:lnTo>
                  <a:lnTo>
                    <a:pt x="625" y="2937"/>
                  </a:lnTo>
                  <a:lnTo>
                    <a:pt x="751" y="277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4" name="Freeform 45"/>
            <p:cNvSpPr/>
            <p:nvPr/>
          </p:nvSpPr>
          <p:spPr bwMode="auto">
            <a:xfrm>
              <a:off x="1214644" y="4660468"/>
              <a:ext cx="1895446" cy="528483"/>
            </a:xfrm>
            <a:custGeom>
              <a:gdLst>
                <a:gd fmla="*/ 126 w 2299" name="T0"/>
                <a:gd fmla="*/ 0 h 641" name="T1"/>
                <a:gd fmla="*/ 0 w 2299" name="T2"/>
                <a:gd fmla="*/ 166 h 641" name="T3"/>
                <a:gd fmla="*/ 711 w 2299" name="T4"/>
                <a:gd fmla="*/ 145 h 641" name="T5"/>
                <a:gd fmla="*/ 2299 w 2299" name="T6"/>
                <a:gd fmla="*/ 641 h 641" name="T7"/>
                <a:gd fmla="*/ 2299 w 2299" name="T8"/>
                <a:gd fmla="*/ 641 h 641" name="T9"/>
                <a:gd fmla="*/ 689 w 2299" name="T10"/>
                <a:gd fmla="*/ 74 h 641" name="T11"/>
                <a:gd fmla="*/ 126 w 2299" name="T12"/>
                <a:gd fmla="*/ 0 h 6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41" w="2299">
                  <a:moveTo>
                    <a:pt x="126" y="0"/>
                  </a:moveTo>
                  <a:lnTo>
                    <a:pt x="0" y="166"/>
                  </a:lnTo>
                  <a:lnTo>
                    <a:pt x="711" y="145"/>
                  </a:lnTo>
                  <a:lnTo>
                    <a:pt x="2299" y="641"/>
                  </a:lnTo>
                  <a:lnTo>
                    <a:pt x="2299" y="641"/>
                  </a:lnTo>
                  <a:lnTo>
                    <a:pt x="689" y="7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5" name="Freeform 46"/>
            <p:cNvSpPr/>
            <p:nvPr/>
          </p:nvSpPr>
          <p:spPr bwMode="auto">
            <a:xfrm>
              <a:off x="1318527" y="3742014"/>
              <a:ext cx="1586271" cy="979465"/>
            </a:xfrm>
            <a:custGeom>
              <a:gdLst>
                <a:gd fmla="*/ 1924 w 1924" name="T0"/>
                <a:gd fmla="*/ 0 h 1188" name="T1"/>
                <a:gd fmla="*/ 0 w 1924" name="T2"/>
                <a:gd fmla="*/ 1114 h 1188" name="T3"/>
                <a:gd fmla="*/ 563 w 1924" name="T4"/>
                <a:gd fmla="*/ 1188 h 1188" name="T5"/>
                <a:gd fmla="*/ 708 w 1924" name="T6"/>
                <a:gd fmla="*/ 1034 h 1188" name="T7"/>
                <a:gd fmla="*/ 1924 w 1924" name="T8"/>
                <a:gd fmla="*/ 0 h 118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88" w="1924">
                  <a:moveTo>
                    <a:pt x="1924" y="0"/>
                  </a:moveTo>
                  <a:lnTo>
                    <a:pt x="0" y="1114"/>
                  </a:lnTo>
                  <a:lnTo>
                    <a:pt x="563" y="1188"/>
                  </a:lnTo>
                  <a:lnTo>
                    <a:pt x="708" y="1034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6" name="Freeform 47"/>
            <p:cNvSpPr/>
            <p:nvPr/>
          </p:nvSpPr>
          <p:spPr bwMode="auto">
            <a:xfrm>
              <a:off x="1782700" y="4594511"/>
              <a:ext cx="1327389" cy="594440"/>
            </a:xfrm>
            <a:custGeom>
              <a:gdLst>
                <a:gd fmla="*/ 0 w 1610" name="T0"/>
                <a:gd fmla="*/ 154 h 721" name="T1"/>
                <a:gd fmla="*/ 1610 w 1610" name="T2"/>
                <a:gd fmla="*/ 721 h 721" name="T3"/>
                <a:gd fmla="*/ 1610 w 1610" name="T4"/>
                <a:gd fmla="*/ 721 h 721" name="T5"/>
                <a:gd fmla="*/ 145 w 1610" name="T6"/>
                <a:gd fmla="*/ 0 h 721" name="T7"/>
                <a:gd fmla="*/ 0 w 1610" name="T8"/>
                <a:gd fmla="*/ 154 h 7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21" w="1610">
                  <a:moveTo>
                    <a:pt x="0" y="154"/>
                  </a:moveTo>
                  <a:lnTo>
                    <a:pt x="1610" y="721"/>
                  </a:lnTo>
                  <a:lnTo>
                    <a:pt x="1610" y="721"/>
                  </a:lnTo>
                  <a:lnTo>
                    <a:pt x="145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7" name="Freeform 48"/>
            <p:cNvSpPr/>
            <p:nvPr/>
          </p:nvSpPr>
          <p:spPr bwMode="auto">
            <a:xfrm>
              <a:off x="844459" y="2288481"/>
              <a:ext cx="1639037" cy="2371987"/>
            </a:xfrm>
            <a:custGeom>
              <a:gdLst>
                <a:gd fmla="*/ 253 w 840" name="T0"/>
                <a:gd fmla="*/ 1210 h 1216" name="T1"/>
                <a:gd fmla="*/ 350 w 840" name="T2"/>
                <a:gd fmla="*/ 883 h 1216" name="T3"/>
                <a:gd fmla="*/ 840 w 840" name="T4"/>
                <a:gd fmla="*/ 82 h 1216" name="T5"/>
                <a:gd fmla="*/ 813 w 840" name="T6"/>
                <a:gd fmla="*/ 0 h 1216" name="T7"/>
                <a:gd fmla="*/ 0 w 840" name="T8"/>
                <a:gd fmla="*/ 45 h 1216" name="T9"/>
                <a:gd fmla="*/ 243 w 840" name="T10"/>
                <a:gd fmla="*/ 1216 h 1216" name="T11"/>
                <a:gd fmla="*/ 253 w 840" name="T12"/>
                <a:gd fmla="*/ 1210 h 12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16" w="840">
                  <a:moveTo>
                    <a:pt x="253" y="1210"/>
                  </a:moveTo>
                  <a:cubicBezTo>
                    <a:pt x="278" y="1103"/>
                    <a:pt x="310" y="993"/>
                    <a:pt x="350" y="883"/>
                  </a:cubicBezTo>
                  <a:cubicBezTo>
                    <a:pt x="472" y="552"/>
                    <a:pt x="648" y="273"/>
                    <a:pt x="840" y="82"/>
                  </a:cubicBezTo>
                  <a:cubicBezTo>
                    <a:pt x="813" y="0"/>
                    <a:pt x="813" y="0"/>
                    <a:pt x="813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43" y="1216"/>
                    <a:pt x="243" y="1216"/>
                    <a:pt x="243" y="1216"/>
                  </a:cubicBezTo>
                  <a:lnTo>
                    <a:pt x="253" y="12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00655" y="14750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点击输入文本标题</a:t>
            </a:r>
          </a:p>
        </p:txBody>
      </p:sp>
      <p:sp>
        <p:nvSpPr>
          <p:cNvPr id="29" name="Freeform 5"/>
          <p:cNvSpPr/>
          <p:nvPr/>
        </p:nvSpPr>
        <p:spPr bwMode="auto">
          <a:xfrm>
            <a:off x="312738" y="104656"/>
            <a:ext cx="141288" cy="612775"/>
          </a:xfrm>
          <a:custGeom>
            <a:gdLst>
              <a:gd fmla="*/ 0 w 36" name="T0"/>
              <a:gd fmla="*/ 0 h 160" name="T1"/>
              <a:gd fmla="*/ 35 w 36" name="T2"/>
              <a:gd fmla="*/ 0 h 160" name="T3"/>
              <a:gd fmla="*/ 35 w 36" name="T4"/>
              <a:gd fmla="*/ 138 h 160" name="T5"/>
              <a:gd fmla="*/ 35 w 36" name="T6"/>
              <a:gd fmla="*/ 160 h 160" name="T7"/>
              <a:gd fmla="*/ 0 w 36" name="T8"/>
              <a:gd fmla="*/ 123 h 160" name="T9"/>
              <a:gd fmla="*/ 0 w 36" name="T10"/>
              <a:gd fmla="*/ 0 h 160" name="T11"/>
              <a:gd fmla="*/ 0 w 36" name="T12"/>
              <a:gd fmla="*/ 0 h 16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0" w="36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" name="Freeform 6"/>
          <p:cNvSpPr/>
          <p:nvPr/>
        </p:nvSpPr>
        <p:spPr bwMode="auto">
          <a:xfrm>
            <a:off x="449263" y="104656"/>
            <a:ext cx="141288" cy="612775"/>
          </a:xfrm>
          <a:custGeom>
            <a:gdLst>
              <a:gd fmla="*/ 0 w 89" name="T0"/>
              <a:gd fmla="*/ 0 h 386" name="T1"/>
              <a:gd fmla="*/ 89 w 89" name="T2"/>
              <a:gd fmla="*/ 0 h 386" name="T3"/>
              <a:gd fmla="*/ 89 w 89" name="T4"/>
              <a:gd fmla="*/ 296 h 386" name="T5"/>
              <a:gd fmla="*/ 0 w 89" name="T6"/>
              <a:gd fmla="*/ 386 h 386" name="T7"/>
              <a:gd fmla="*/ 0 w 89" name="T8"/>
              <a:gd fmla="*/ 0 h 386" name="T9"/>
              <a:gd fmla="*/ 0 w 89" name="T10"/>
              <a:gd fmla="*/ 0 h 386" name="T11"/>
              <a:gd fmla="*/ 0 w 89" name="T12"/>
              <a:gd fmla="*/ 0 h 38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86" w="89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4351175" y="609167"/>
            <a:ext cx="6082286" cy="5872315"/>
            <a:chOff x="4351175" y="609167"/>
            <a:chExt cx="6082286" cy="5872315"/>
          </a:xfrm>
        </p:grpSpPr>
        <p:sp>
          <p:nvSpPr>
            <p:cNvPr id="31" name="椭圆 30"/>
            <p:cNvSpPr/>
            <p:nvPr/>
          </p:nvSpPr>
          <p:spPr>
            <a:xfrm>
              <a:off x="4351175" y="609167"/>
              <a:ext cx="5955318" cy="5872315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>
              <a:off x="4478141" y="51552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>
              <a:off x="4447661" y="10404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 useBgFill="1">
          <p:nvSpPr>
            <p:cNvPr id="32" name="矩形 31"/>
            <p:cNvSpPr/>
            <p:nvPr/>
          </p:nvSpPr>
          <p:spPr>
            <a:xfrm>
              <a:off x="4464333" y="1277471"/>
              <a:ext cx="5849562" cy="438385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7" name="矩形 26"/>
          <p:cNvSpPr/>
          <p:nvPr/>
        </p:nvSpPr>
        <p:spPr>
          <a:xfrm>
            <a:off x="4925260" y="1987603"/>
            <a:ext cx="4908551" cy="297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YOYO的PPT小店开设于2015年一月份，致力于提供更精确，更美观，更好看的PPT模板及图表，小店已经陆续增加各种精美的模板。请在演届网搜索YOYO模板。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YOYO工作室店址：http://yoyoppt.yanj.cn/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新品开发中，敬请关注！</a:t>
            </a:r>
          </a:p>
        </p:txBody>
      </p:sp>
    </p:spTree>
    <p:extLst>
      <p:ext uri="{BB962C8B-B14F-4D97-AF65-F5344CB8AC3E}">
        <p14:creationId val="1217356300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id="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90742">
            <a:off x="1697069" y="1187884"/>
            <a:ext cx="4643686" cy="3456966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2" name="组合 1"/>
          <p:cNvGrpSpPr/>
          <p:nvPr/>
        </p:nvGrpSpPr>
        <p:grpSpPr>
          <a:xfrm rot="21591268">
            <a:off x="540925" y="2518324"/>
            <a:ext cx="11460438" cy="3838815"/>
            <a:chOff x="-563563" y="1262063"/>
            <a:chExt cx="12755563" cy="4936774"/>
          </a:xfrm>
        </p:grpSpPr>
        <p:sp>
          <p:nvSpPr>
            <p:cNvPr id="13" name="AutoShape 8"/>
            <p:cNvSpPr>
              <a:spLocks noChangeArrowheads="1" noChangeAspect="1" noTextEdit="1"/>
            </p:cNvSpPr>
            <p:nvPr/>
          </p:nvSpPr>
          <p:spPr bwMode="auto">
            <a:xfrm>
              <a:off x="-563563" y="1262063"/>
              <a:ext cx="12755563" cy="427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-268288" y="2612674"/>
              <a:ext cx="12460288" cy="3586163"/>
              <a:chOff x="-268288" y="1284287"/>
              <a:chExt cx="12460288" cy="3586163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-268288" y="1284288"/>
                <a:ext cx="12460288" cy="3586162"/>
              </a:xfrm>
              <a:custGeom>
                <a:gdLst>
                  <a:gd fmla="*/ 0 w 7849" name="T0"/>
                  <a:gd fmla="*/ 1390 h 2259" name="T1"/>
                  <a:gd fmla="*/ 659 w 7849" name="T2"/>
                  <a:gd fmla="*/ 2259 h 2259" name="T3"/>
                  <a:gd fmla="*/ 6359 w 7849" name="T4"/>
                  <a:gd fmla="*/ 1680 h 2259" name="T5"/>
                  <a:gd fmla="*/ 6388 w 7849" name="T6"/>
                  <a:gd fmla="*/ 1999 h 2259" name="T7"/>
                  <a:gd fmla="*/ 7849 w 7849" name="T8"/>
                  <a:gd fmla="*/ 2071 h 2259" name="T9"/>
                  <a:gd fmla="*/ 7362 w 7849" name="T10"/>
                  <a:gd fmla="*/ 333 h 2259" name="T11"/>
                  <a:gd fmla="*/ 6216 w 7849" name="T12"/>
                  <a:gd fmla="*/ 362 h 2259" name="T13"/>
                  <a:gd fmla="*/ 6173 w 7849" name="T14"/>
                  <a:gd fmla="*/ 0 h 2259" name="T15"/>
                  <a:gd fmla="*/ 831 w 7849" name="T16"/>
                  <a:gd fmla="*/ 1260 h 2259" name="T17"/>
                  <a:gd fmla="*/ 630 w 7849" name="T18"/>
                  <a:gd fmla="*/ 869 h 2259" name="T19"/>
                  <a:gd fmla="*/ 0 w 7849" name="T20"/>
                  <a:gd fmla="*/ 1390 h 225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59" w="7849">
                    <a:moveTo>
                      <a:pt x="0" y="1390"/>
                    </a:moveTo>
                    <a:lnTo>
                      <a:pt x="659" y="2259"/>
                    </a:lnTo>
                    <a:lnTo>
                      <a:pt x="6359" y="1680"/>
                    </a:lnTo>
                    <a:lnTo>
                      <a:pt x="6388" y="1999"/>
                    </a:lnTo>
                    <a:lnTo>
                      <a:pt x="7849" y="2071"/>
                    </a:lnTo>
                    <a:lnTo>
                      <a:pt x="7362" y="333"/>
                    </a:lnTo>
                    <a:lnTo>
                      <a:pt x="6216" y="362"/>
                    </a:lnTo>
                    <a:lnTo>
                      <a:pt x="6173" y="0"/>
                    </a:lnTo>
                    <a:lnTo>
                      <a:pt x="831" y="1260"/>
                    </a:lnTo>
                    <a:lnTo>
                      <a:pt x="630" y="869"/>
                    </a:lnTo>
                    <a:lnTo>
                      <a:pt x="0" y="13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12"/>
              <p:cNvSpPr/>
              <p:nvPr/>
            </p:nvSpPr>
            <p:spPr bwMode="auto">
              <a:xfrm>
                <a:off x="-268288" y="1284287"/>
                <a:ext cx="11687176" cy="2230437"/>
              </a:xfrm>
              <a:custGeom>
                <a:gdLst>
                  <a:gd fmla="*/ 7362 w 7362" name="T0"/>
                  <a:gd fmla="*/ 333 h 1405" name="T1"/>
                  <a:gd fmla="*/ 6216 w 7362" name="T2"/>
                  <a:gd fmla="*/ 362 h 1405" name="T3"/>
                  <a:gd fmla="*/ 6173 w 7362" name="T4"/>
                  <a:gd fmla="*/ 0 h 1405" name="T5"/>
                  <a:gd fmla="*/ 831 w 7362" name="T6"/>
                  <a:gd fmla="*/ 1260 h 1405" name="T7"/>
                  <a:gd fmla="*/ 630 w 7362" name="T8"/>
                  <a:gd fmla="*/ 869 h 1405" name="T9"/>
                  <a:gd fmla="*/ 0 w 7362" name="T10"/>
                  <a:gd fmla="*/ 1390 h 1405" name="T11"/>
                  <a:gd fmla="*/ 0 w 7362" name="T12"/>
                  <a:gd fmla="*/ 1405 h 1405" name="T13"/>
                  <a:gd fmla="*/ 7004 w 7362" name="T14"/>
                  <a:gd fmla="*/ 985 h 1405" name="T15"/>
                  <a:gd fmla="*/ 7362 w 7362" name="T16"/>
                  <a:gd fmla="*/ 333 h 140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405" w="7362">
                    <a:moveTo>
                      <a:pt x="7362" y="333"/>
                    </a:moveTo>
                    <a:lnTo>
                      <a:pt x="6216" y="362"/>
                    </a:lnTo>
                    <a:lnTo>
                      <a:pt x="6173" y="0"/>
                    </a:lnTo>
                    <a:lnTo>
                      <a:pt x="831" y="1260"/>
                    </a:lnTo>
                    <a:lnTo>
                      <a:pt x="630" y="869"/>
                    </a:lnTo>
                    <a:lnTo>
                      <a:pt x="0" y="1390"/>
                    </a:lnTo>
                    <a:lnTo>
                      <a:pt x="0" y="1405"/>
                    </a:lnTo>
                    <a:lnTo>
                      <a:pt x="7004" y="985"/>
                    </a:lnTo>
                    <a:lnTo>
                      <a:pt x="7362" y="333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5" name="矩形 4"/>
          <p:cNvSpPr/>
          <p:nvPr/>
        </p:nvSpPr>
        <p:spPr>
          <a:xfrm rot="21020840">
            <a:off x="6446676" y="1361721"/>
            <a:ext cx="3234866" cy="214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YOYO工作室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致力于提供更精美的PPT模板及图表。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http://yoyoppt.yanj.cn/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新品开发中，敬请关注！</a:t>
            </a:r>
          </a:p>
        </p:txBody>
      </p:sp>
      <p:sp>
        <p:nvSpPr>
          <p:cNvPr id="82" name="Freeform 5"/>
          <p:cNvSpPr/>
          <p:nvPr/>
        </p:nvSpPr>
        <p:spPr bwMode="auto">
          <a:xfrm flipH="1" rot="299516">
            <a:off x="7830725" y="368693"/>
            <a:ext cx="1816100" cy="1243013"/>
          </a:xfrm>
          <a:custGeom>
            <a:gdLst>
              <a:gd fmla="*/ 60 w 1144" name="T0"/>
              <a:gd fmla="*/ 0 h 783" name="T1"/>
              <a:gd fmla="*/ 353 w 1144" name="T2"/>
              <a:gd fmla="*/ 0 h 783" name="T3"/>
              <a:gd fmla="*/ 1144 w 1144" name="T4"/>
              <a:gd fmla="*/ 389 h 783" name="T5"/>
              <a:gd fmla="*/ 1144 w 1144" name="T6"/>
              <a:gd fmla="*/ 783 h 783" name="T7"/>
              <a:gd fmla="*/ 64 w 1144" name="T8"/>
              <a:gd fmla="*/ 783 h 783" name="T9"/>
              <a:gd fmla="*/ 0 w 1144" name="T10"/>
              <a:gd fmla="*/ 191 h 783" name="T11"/>
              <a:gd fmla="*/ 60 w 1144" name="T12"/>
              <a:gd fmla="*/ 0 h 78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783" w="1144">
                <a:moveTo>
                  <a:pt x="60" y="0"/>
                </a:moveTo>
                <a:lnTo>
                  <a:pt x="353" y="0"/>
                </a:lnTo>
                <a:lnTo>
                  <a:pt x="1144" y="389"/>
                </a:lnTo>
                <a:lnTo>
                  <a:pt x="1144" y="783"/>
                </a:lnTo>
                <a:lnTo>
                  <a:pt x="64" y="783"/>
                </a:lnTo>
                <a:lnTo>
                  <a:pt x="0" y="191"/>
                </a:lnTo>
                <a:lnTo>
                  <a:pt x="60" y="0"/>
                </a:lnTo>
                <a:close/>
              </a:path>
            </a:pathLst>
          </a:custGeom>
          <a:gradFill>
            <a:gsLst>
              <a:gs pos="0">
                <a:srgbClr val="FFCC99"/>
              </a:gs>
              <a:gs pos="81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3" name="Freeform 124"/>
          <p:cNvSpPr/>
          <p:nvPr/>
        </p:nvSpPr>
        <p:spPr bwMode="auto">
          <a:xfrm>
            <a:off x="9210987" y="562009"/>
            <a:ext cx="260350" cy="252413"/>
          </a:xfrm>
          <a:custGeom>
            <a:gdLst>
              <a:gd fmla="*/ 26 w 69" name="T0"/>
              <a:gd fmla="*/ 62 h 67" name="T1"/>
              <a:gd fmla="*/ 6 w 69" name="T2"/>
              <a:gd fmla="*/ 24 h 67" name="T3"/>
              <a:gd fmla="*/ 44 w 69" name="T4"/>
              <a:gd fmla="*/ 4 h 67" name="T5"/>
              <a:gd fmla="*/ 64 w 69" name="T6"/>
              <a:gd fmla="*/ 42 h 67" name="T7"/>
              <a:gd fmla="*/ 26 w 69" name="T8"/>
              <a:gd fmla="*/ 62 h 6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7" w="69">
                <a:moveTo>
                  <a:pt x="26" y="62"/>
                </a:moveTo>
                <a:cubicBezTo>
                  <a:pt x="9" y="57"/>
                  <a:pt x="0" y="40"/>
                  <a:pt x="6" y="24"/>
                </a:cubicBezTo>
                <a:cubicBezTo>
                  <a:pt x="11" y="8"/>
                  <a:pt x="28" y="0"/>
                  <a:pt x="44" y="4"/>
                </a:cubicBezTo>
                <a:cubicBezTo>
                  <a:pt x="60" y="10"/>
                  <a:pt x="69" y="27"/>
                  <a:pt x="64" y="42"/>
                </a:cubicBezTo>
                <a:cubicBezTo>
                  <a:pt x="59" y="58"/>
                  <a:pt x="41" y="67"/>
                  <a:pt x="26" y="62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94" name="组合 93"/>
          <p:cNvGrpSpPr/>
          <p:nvPr/>
        </p:nvGrpSpPr>
        <p:grpSpPr>
          <a:xfrm>
            <a:off x="9109293" y="167515"/>
            <a:ext cx="2089150" cy="3644900"/>
            <a:chOff x="7596188" y="403225"/>
            <a:chExt cx="2089150" cy="3644900"/>
          </a:xfrm>
        </p:grpSpPr>
        <p:sp>
          <p:nvSpPr>
            <p:cNvPr id="95" name="Freeform 112"/>
            <p:cNvSpPr/>
            <p:nvPr/>
          </p:nvSpPr>
          <p:spPr bwMode="auto">
            <a:xfrm>
              <a:off x="9097963" y="3756025"/>
              <a:ext cx="587375" cy="292100"/>
            </a:xfrm>
            <a:custGeom>
              <a:gdLst>
                <a:gd fmla="*/ 78 w 156" name="T0"/>
                <a:gd fmla="*/ 0 h 78" name="T1"/>
                <a:gd fmla="*/ 0 w 156" name="T2"/>
                <a:gd fmla="*/ 78 h 78" name="T3"/>
                <a:gd fmla="*/ 0 w 156" name="T4"/>
                <a:gd fmla="*/ 78 h 78" name="T5"/>
                <a:gd fmla="*/ 156 w 156" name="T6"/>
                <a:gd fmla="*/ 78 h 78" name="T7"/>
                <a:gd fmla="*/ 156 w 156" name="T8"/>
                <a:gd fmla="*/ 78 h 78" name="T9"/>
                <a:gd fmla="*/ 78 w 156" name="T10"/>
                <a:gd fmla="*/ 0 h 7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8" w="156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121"/>
            <p:cNvSpPr/>
            <p:nvPr/>
          </p:nvSpPr>
          <p:spPr bwMode="auto">
            <a:xfrm>
              <a:off x="9342438" y="1806575"/>
              <a:ext cx="203200" cy="2178050"/>
            </a:xfrm>
            <a:custGeom>
              <a:gdLst>
                <a:gd fmla="*/ 128 w 128" name="T0"/>
                <a:gd fmla="*/ 5 h 1372" name="T1"/>
                <a:gd fmla="*/ 74 w 128" name="T2"/>
                <a:gd fmla="*/ 1372 h 1372" name="T3"/>
                <a:gd fmla="*/ 45 w 128" name="T4"/>
                <a:gd fmla="*/ 1372 h 1372" name="T5"/>
                <a:gd fmla="*/ 100 w 128" name="T6"/>
                <a:gd fmla="*/ 3 h 1372" name="T7"/>
                <a:gd fmla="*/ 81 w 128" name="T8"/>
                <a:gd fmla="*/ 0 h 1372" name="T9"/>
                <a:gd fmla="*/ 29 w 128" name="T10"/>
                <a:gd fmla="*/ 1370 h 1372" name="T11"/>
                <a:gd fmla="*/ 0 w 128" name="T12"/>
                <a:gd fmla="*/ 1367 h 1372" name="T13"/>
                <a:gd fmla="*/ 55 w 128" name="T14"/>
                <a:gd fmla="*/ 0 h 1372" name="T15"/>
                <a:gd fmla="*/ 128 w 128" name="T16"/>
                <a:gd fmla="*/ 5 h 1372" name="T17"/>
                <a:gd fmla="*/ 128 w 128" name="T18"/>
                <a:gd fmla="*/ 5 h 1372" name="T19"/>
                <a:gd fmla="*/ 128 w 128" name="T20"/>
                <a:gd fmla="*/ 5 h 137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72" w="128">
                  <a:moveTo>
                    <a:pt x="128" y="5"/>
                  </a:moveTo>
                  <a:lnTo>
                    <a:pt x="74" y="1372"/>
                  </a:lnTo>
                  <a:lnTo>
                    <a:pt x="45" y="1372"/>
                  </a:lnTo>
                  <a:lnTo>
                    <a:pt x="100" y="3"/>
                  </a:lnTo>
                  <a:lnTo>
                    <a:pt x="81" y="0"/>
                  </a:lnTo>
                  <a:lnTo>
                    <a:pt x="29" y="1370"/>
                  </a:lnTo>
                  <a:lnTo>
                    <a:pt x="0" y="1367"/>
                  </a:lnTo>
                  <a:lnTo>
                    <a:pt x="55" y="0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122"/>
            <p:cNvSpPr/>
            <p:nvPr/>
          </p:nvSpPr>
          <p:spPr bwMode="auto">
            <a:xfrm>
              <a:off x="8224838" y="749300"/>
              <a:ext cx="1238250" cy="1103313"/>
            </a:xfrm>
            <a:custGeom>
              <a:gdLst>
                <a:gd fmla="*/ 19 w 780" name="T0"/>
                <a:gd fmla="*/ 0 h 695" name="T1"/>
                <a:gd fmla="*/ 780 w 780" name="T2"/>
                <a:gd fmla="*/ 673 h 695" name="T3"/>
                <a:gd fmla="*/ 761 w 780" name="T4"/>
                <a:gd fmla="*/ 695 h 695" name="T5"/>
                <a:gd fmla="*/ 0 w 780" name="T6"/>
                <a:gd fmla="*/ 22 h 695" name="T7"/>
                <a:gd fmla="*/ 19 w 780" name="T8"/>
                <a:gd fmla="*/ 0 h 695" name="T9"/>
                <a:gd fmla="*/ 19 w 780" name="T10"/>
                <a:gd fmla="*/ 0 h 695" name="T11"/>
                <a:gd fmla="*/ 19 w 780" name="T12"/>
                <a:gd fmla="*/ 0 h 69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95" w="780">
                  <a:moveTo>
                    <a:pt x="19" y="0"/>
                  </a:moveTo>
                  <a:lnTo>
                    <a:pt x="780" y="673"/>
                  </a:lnTo>
                  <a:lnTo>
                    <a:pt x="761" y="695"/>
                  </a:lnTo>
                  <a:lnTo>
                    <a:pt x="0" y="2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123"/>
            <p:cNvSpPr/>
            <p:nvPr/>
          </p:nvSpPr>
          <p:spPr bwMode="auto">
            <a:xfrm>
              <a:off x="8278813" y="696913"/>
              <a:ext cx="1233488" cy="1109663"/>
            </a:xfrm>
            <a:custGeom>
              <a:gdLst>
                <a:gd fmla="*/ 0 w 777" name="T0"/>
                <a:gd fmla="*/ 22 h 699" name="T1"/>
                <a:gd fmla="*/ 18 w 777" name="T2"/>
                <a:gd fmla="*/ 0 h 699" name="T3"/>
                <a:gd fmla="*/ 777 w 777" name="T4"/>
                <a:gd fmla="*/ 673 h 699" name="T5"/>
                <a:gd fmla="*/ 751 w 777" name="T6"/>
                <a:gd fmla="*/ 699 h 699" name="T7"/>
                <a:gd fmla="*/ 758 w 777" name="T8"/>
                <a:gd fmla="*/ 694 h 699" name="T9"/>
                <a:gd fmla="*/ 0 w 777" name="T10"/>
                <a:gd fmla="*/ 22 h 699" name="T11"/>
                <a:gd fmla="*/ 0 w 777" name="T12"/>
                <a:gd fmla="*/ 22 h 699" name="T13"/>
                <a:gd fmla="*/ 0 w 777" name="T14"/>
                <a:gd fmla="*/ 22 h 69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99" w="777">
                  <a:moveTo>
                    <a:pt x="0" y="22"/>
                  </a:moveTo>
                  <a:lnTo>
                    <a:pt x="18" y="0"/>
                  </a:lnTo>
                  <a:lnTo>
                    <a:pt x="777" y="673"/>
                  </a:lnTo>
                  <a:lnTo>
                    <a:pt x="751" y="699"/>
                  </a:lnTo>
                  <a:lnTo>
                    <a:pt x="758" y="69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124"/>
            <p:cNvSpPr/>
            <p:nvPr/>
          </p:nvSpPr>
          <p:spPr bwMode="auto">
            <a:xfrm>
              <a:off x="7694613" y="806450"/>
              <a:ext cx="260350" cy="252413"/>
            </a:xfrm>
            <a:custGeom>
              <a:gdLst>
                <a:gd fmla="*/ 26 w 69" name="T0"/>
                <a:gd fmla="*/ 62 h 67" name="T1"/>
                <a:gd fmla="*/ 6 w 69" name="T2"/>
                <a:gd fmla="*/ 24 h 67" name="T3"/>
                <a:gd fmla="*/ 44 w 69" name="T4"/>
                <a:gd fmla="*/ 4 h 67" name="T5"/>
                <a:gd fmla="*/ 64 w 69" name="T6"/>
                <a:gd fmla="*/ 42 h 67" name="T7"/>
                <a:gd fmla="*/ 26 w 69" name="T8"/>
                <a:gd fmla="*/ 62 h 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7" w="69">
                  <a:moveTo>
                    <a:pt x="26" y="62"/>
                  </a:moveTo>
                  <a:cubicBezTo>
                    <a:pt x="9" y="57"/>
                    <a:pt x="0" y="40"/>
                    <a:pt x="6" y="24"/>
                  </a:cubicBezTo>
                  <a:cubicBezTo>
                    <a:pt x="11" y="8"/>
                    <a:pt x="28" y="0"/>
                    <a:pt x="44" y="4"/>
                  </a:cubicBezTo>
                  <a:cubicBezTo>
                    <a:pt x="60" y="10"/>
                    <a:pt x="69" y="27"/>
                    <a:pt x="64" y="42"/>
                  </a:cubicBezTo>
                  <a:cubicBezTo>
                    <a:pt x="59" y="58"/>
                    <a:pt x="41" y="67"/>
                    <a:pt x="26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125"/>
            <p:cNvSpPr/>
            <p:nvPr/>
          </p:nvSpPr>
          <p:spPr bwMode="auto">
            <a:xfrm>
              <a:off x="7596188" y="403225"/>
              <a:ext cx="842963" cy="823913"/>
            </a:xfrm>
            <a:custGeom>
              <a:gdLst>
                <a:gd fmla="*/ 206 w 224" name="T0"/>
                <a:gd fmla="*/ 21 h 219" name="T1"/>
                <a:gd fmla="*/ 180 w 224" name="T2"/>
                <a:gd fmla="*/ 0 h 219" name="T3"/>
                <a:gd fmla="*/ 127 w 224" name="T4"/>
                <a:gd fmla="*/ 34 h 219" name="T5"/>
                <a:gd fmla="*/ 0 w 224" name="T6"/>
                <a:gd fmla="*/ 63 h 219" name="T7"/>
                <a:gd fmla="*/ 71 w 224" name="T8"/>
                <a:gd fmla="*/ 138 h 219" name="T9"/>
                <a:gd fmla="*/ 137 w 224" name="T10"/>
                <a:gd fmla="*/ 219 h 219" name="T11"/>
                <a:gd fmla="*/ 182 w 224" name="T12"/>
                <a:gd fmla="*/ 98 h 219" name="T13"/>
                <a:gd fmla="*/ 224 w 224" name="T14"/>
                <a:gd fmla="*/ 49 h 219" name="T15"/>
                <a:gd fmla="*/ 206 w 224" name="T16"/>
                <a:gd fmla="*/ 21 h 2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9" w="224">
                  <a:moveTo>
                    <a:pt x="206" y="21"/>
                  </a:moveTo>
                  <a:cubicBezTo>
                    <a:pt x="198" y="13"/>
                    <a:pt x="190" y="5"/>
                    <a:pt x="180" y="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89" y="21"/>
                    <a:pt x="40" y="31"/>
                    <a:pt x="0" y="63"/>
                  </a:cubicBezTo>
                  <a:cubicBezTo>
                    <a:pt x="24" y="86"/>
                    <a:pt x="48" y="112"/>
                    <a:pt x="71" y="138"/>
                  </a:cubicBezTo>
                  <a:cubicBezTo>
                    <a:pt x="95" y="166"/>
                    <a:pt x="117" y="193"/>
                    <a:pt x="137" y="219"/>
                  </a:cubicBezTo>
                  <a:cubicBezTo>
                    <a:pt x="175" y="185"/>
                    <a:pt x="191" y="137"/>
                    <a:pt x="182" y="98"/>
                  </a:cubicBezTo>
                  <a:cubicBezTo>
                    <a:pt x="224" y="49"/>
                    <a:pt x="224" y="49"/>
                    <a:pt x="224" y="49"/>
                  </a:cubicBezTo>
                  <a:cubicBezTo>
                    <a:pt x="219" y="39"/>
                    <a:pt x="213" y="30"/>
                    <a:pt x="206" y="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126"/>
            <p:cNvSpPr/>
            <p:nvPr/>
          </p:nvSpPr>
          <p:spPr bwMode="auto">
            <a:xfrm>
              <a:off x="8075613" y="509588"/>
              <a:ext cx="236538" cy="263525"/>
            </a:xfrm>
            <a:custGeom>
              <a:gdLst>
                <a:gd fmla="*/ 63 w 63" name="T0"/>
                <a:gd fmla="*/ 62 h 70" name="T1"/>
                <a:gd fmla="*/ 9 w 63" name="T2"/>
                <a:gd fmla="*/ 0 h 70" name="T3"/>
                <a:gd fmla="*/ 0 w 63" name="T4"/>
                <a:gd fmla="*/ 6 h 70" name="T5"/>
                <a:gd fmla="*/ 56 w 63" name="T6"/>
                <a:gd fmla="*/ 70 h 70" name="T7"/>
                <a:gd fmla="*/ 63 w 63" name="T8"/>
                <a:gd fmla="*/ 62 h 70" name="T9"/>
                <a:gd fmla="*/ 63 w 63" name="T10"/>
                <a:gd fmla="*/ 62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62">
                  <a:moveTo>
                    <a:pt x="63" y="62"/>
                  </a:moveTo>
                  <a:cubicBezTo>
                    <a:pt x="56" y="39"/>
                    <a:pt x="30" y="11"/>
                    <a:pt x="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1" y="14"/>
                    <a:pt x="53" y="49"/>
                    <a:pt x="56" y="70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127"/>
            <p:cNvSpPr/>
            <p:nvPr/>
          </p:nvSpPr>
          <p:spPr bwMode="auto">
            <a:xfrm>
              <a:off x="9350376" y="1668463"/>
              <a:ext cx="271463" cy="266700"/>
            </a:xfrm>
            <a:custGeom>
              <a:gdLst>
                <a:gd fmla="*/ 59 w 72" name="T0"/>
                <a:gd fmla="*/ 13 h 71" name="T1"/>
                <a:gd fmla="*/ 13 w 72" name="T2"/>
                <a:gd fmla="*/ 12 h 71" name="T3"/>
                <a:gd fmla="*/ 12 w 72" name="T4"/>
                <a:gd fmla="*/ 58 h 71" name="T5"/>
                <a:gd fmla="*/ 58 w 72" name="T6"/>
                <a:gd fmla="*/ 59 h 71" name="T7"/>
                <a:gd fmla="*/ 59 w 72" name="T8"/>
                <a:gd fmla="*/ 13 h 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" w="72">
                  <a:moveTo>
                    <a:pt x="59" y="13"/>
                  </a:moveTo>
                  <a:cubicBezTo>
                    <a:pt x="46" y="0"/>
                    <a:pt x="26" y="0"/>
                    <a:pt x="13" y="12"/>
                  </a:cubicBezTo>
                  <a:cubicBezTo>
                    <a:pt x="0" y="25"/>
                    <a:pt x="0" y="45"/>
                    <a:pt x="12" y="58"/>
                  </a:cubicBezTo>
                  <a:cubicBezTo>
                    <a:pt x="25" y="71"/>
                    <a:pt x="46" y="71"/>
                    <a:pt x="58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Oval 128"/>
            <p:cNvSpPr>
              <a:spLocks noChangeArrowheads="1"/>
            </p:cNvSpPr>
            <p:nvPr/>
          </p:nvSpPr>
          <p:spPr bwMode="auto">
            <a:xfrm>
              <a:off x="9396413" y="1709738"/>
              <a:ext cx="179388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9652218" y="829503"/>
            <a:ext cx="1903413" cy="2982912"/>
            <a:chOff x="8139113" y="1065213"/>
            <a:chExt cx="1903413" cy="2982912"/>
          </a:xfrm>
        </p:grpSpPr>
        <p:sp>
          <p:nvSpPr>
            <p:cNvPr id="105" name="Freeform 102"/>
            <p:cNvSpPr/>
            <p:nvPr/>
          </p:nvSpPr>
          <p:spPr bwMode="auto">
            <a:xfrm>
              <a:off x="8462963" y="1295400"/>
              <a:ext cx="1508125" cy="642938"/>
            </a:xfrm>
            <a:custGeom>
              <a:gdLst>
                <a:gd fmla="*/ 9 w 950" name="T0"/>
                <a:gd fmla="*/ 0 h 405" name="T1"/>
                <a:gd fmla="*/ 950 w 950" name="T2"/>
                <a:gd fmla="*/ 379 h 405" name="T3"/>
                <a:gd fmla="*/ 938 w 950" name="T4"/>
                <a:gd fmla="*/ 405 h 405" name="T5"/>
                <a:gd fmla="*/ 0 w 950" name="T6"/>
                <a:gd fmla="*/ 26 h 405" name="T7"/>
                <a:gd fmla="*/ 9 w 950" name="T8"/>
                <a:gd fmla="*/ 0 h 405" name="T9"/>
                <a:gd fmla="*/ 9 w 950" name="T10"/>
                <a:gd fmla="*/ 0 h 405" name="T11"/>
                <a:gd fmla="*/ 9 w 950" name="T12"/>
                <a:gd fmla="*/ 0 h 40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5" w="950">
                  <a:moveTo>
                    <a:pt x="9" y="0"/>
                  </a:moveTo>
                  <a:lnTo>
                    <a:pt x="950" y="379"/>
                  </a:lnTo>
                  <a:lnTo>
                    <a:pt x="938" y="405"/>
                  </a:lnTo>
                  <a:lnTo>
                    <a:pt x="0" y="26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9320213" y="1870075"/>
              <a:ext cx="639763" cy="2125663"/>
            </a:xfrm>
            <a:custGeom>
              <a:gdLst>
                <a:gd fmla="*/ 403 w 403" name="T0"/>
                <a:gd fmla="*/ 27 h 1339" name="T1"/>
                <a:gd fmla="*/ 69 w 403" name="T2"/>
                <a:gd fmla="*/ 1339 h 1339" name="T3"/>
                <a:gd fmla="*/ 43 w 403" name="T4"/>
                <a:gd fmla="*/ 1327 h 1339" name="T5"/>
                <a:gd fmla="*/ 377 w 403" name="T6"/>
                <a:gd fmla="*/ 17 h 1339" name="T7"/>
                <a:gd fmla="*/ 361 w 403" name="T8"/>
                <a:gd fmla="*/ 10 h 1339" name="T9"/>
                <a:gd fmla="*/ 26 w 403" name="T10"/>
                <a:gd fmla="*/ 1323 h 1339" name="T11"/>
                <a:gd fmla="*/ 0 w 403" name="T12"/>
                <a:gd fmla="*/ 1313 h 1339" name="T13"/>
                <a:gd fmla="*/ 334 w 403" name="T14"/>
                <a:gd fmla="*/ 0 h 1339" name="T15"/>
                <a:gd fmla="*/ 403 w 403" name="T16"/>
                <a:gd fmla="*/ 27 h 1339" name="T17"/>
                <a:gd fmla="*/ 403 w 403" name="T18"/>
                <a:gd fmla="*/ 27 h 1339" name="T19"/>
                <a:gd fmla="*/ 403 w 403" name="T20"/>
                <a:gd fmla="*/ 27 h 133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39" w="402">
                  <a:moveTo>
                    <a:pt x="403" y="27"/>
                  </a:moveTo>
                  <a:lnTo>
                    <a:pt x="69" y="1339"/>
                  </a:lnTo>
                  <a:lnTo>
                    <a:pt x="43" y="1327"/>
                  </a:lnTo>
                  <a:lnTo>
                    <a:pt x="377" y="17"/>
                  </a:lnTo>
                  <a:lnTo>
                    <a:pt x="361" y="10"/>
                  </a:lnTo>
                  <a:lnTo>
                    <a:pt x="26" y="1323"/>
                  </a:lnTo>
                  <a:lnTo>
                    <a:pt x="0" y="1313"/>
                  </a:lnTo>
                  <a:lnTo>
                    <a:pt x="334" y="0"/>
                  </a:lnTo>
                  <a:lnTo>
                    <a:pt x="403" y="27"/>
                  </a:lnTo>
                  <a:lnTo>
                    <a:pt x="403" y="27"/>
                  </a:lnTo>
                  <a:lnTo>
                    <a:pt x="4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8488363" y="1227138"/>
              <a:ext cx="1506538" cy="655638"/>
            </a:xfrm>
            <a:custGeom>
              <a:gdLst>
                <a:gd fmla="*/ 0 w 949" name="T0"/>
                <a:gd fmla="*/ 26 h 413" name="T1"/>
                <a:gd fmla="*/ 12 w 949" name="T2"/>
                <a:gd fmla="*/ 0 h 413" name="T3"/>
                <a:gd fmla="*/ 949 w 949" name="T4"/>
                <a:gd fmla="*/ 377 h 413" name="T5"/>
                <a:gd fmla="*/ 937 w 949" name="T6"/>
                <a:gd fmla="*/ 413 h 413" name="T7"/>
                <a:gd fmla="*/ 939 w 949" name="T8"/>
                <a:gd fmla="*/ 405 h 413" name="T9"/>
                <a:gd fmla="*/ 0 w 949" name="T10"/>
                <a:gd fmla="*/ 26 h 413" name="T11"/>
                <a:gd fmla="*/ 0 w 949" name="T12"/>
                <a:gd fmla="*/ 26 h 413" name="T13"/>
                <a:gd fmla="*/ 0 w 949" name="T14"/>
                <a:gd fmla="*/ 26 h 4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12" w="949">
                  <a:moveTo>
                    <a:pt x="0" y="26"/>
                  </a:moveTo>
                  <a:lnTo>
                    <a:pt x="12" y="0"/>
                  </a:lnTo>
                  <a:lnTo>
                    <a:pt x="949" y="377"/>
                  </a:lnTo>
                  <a:lnTo>
                    <a:pt x="937" y="413"/>
                  </a:lnTo>
                  <a:lnTo>
                    <a:pt x="939" y="40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8180388" y="1377950"/>
              <a:ext cx="266700" cy="260350"/>
            </a:xfrm>
            <a:custGeom>
              <a:gdLst>
                <a:gd fmla="*/ 21 w 71" name="T0"/>
                <a:gd fmla="*/ 61 h 69" name="T1"/>
                <a:gd fmla="*/ 8 w 71" name="T2"/>
                <a:gd fmla="*/ 20 h 69" name="T3"/>
                <a:gd fmla="*/ 49 w 71" name="T4"/>
                <a:gd fmla="*/ 7 h 69" name="T5"/>
                <a:gd fmla="*/ 63 w 71" name="T6"/>
                <a:gd fmla="*/ 48 h 69" name="T7"/>
                <a:gd fmla="*/ 21 w 71" name="T8"/>
                <a:gd fmla="*/ 61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71">
                  <a:moveTo>
                    <a:pt x="21" y="61"/>
                  </a:moveTo>
                  <a:cubicBezTo>
                    <a:pt x="6" y="53"/>
                    <a:pt x="0" y="35"/>
                    <a:pt x="8" y="20"/>
                  </a:cubicBezTo>
                  <a:cubicBezTo>
                    <a:pt x="16" y="5"/>
                    <a:pt x="35" y="0"/>
                    <a:pt x="49" y="7"/>
                  </a:cubicBezTo>
                  <a:cubicBezTo>
                    <a:pt x="65" y="15"/>
                    <a:pt x="71" y="33"/>
                    <a:pt x="63" y="48"/>
                  </a:cubicBezTo>
                  <a:cubicBezTo>
                    <a:pt x="55" y="63"/>
                    <a:pt x="36" y="69"/>
                    <a:pt x="21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8139113" y="1065213"/>
              <a:ext cx="838200" cy="782638"/>
            </a:xfrm>
            <a:custGeom>
              <a:gdLst>
                <a:gd fmla="*/ 210 w 223" name="T0"/>
                <a:gd fmla="*/ 26 h 208" name="T1"/>
                <a:gd fmla="*/ 189 w 223" name="T2"/>
                <a:gd fmla="*/ 0 h 208" name="T3"/>
                <a:gd fmla="*/ 130 w 223" name="T4"/>
                <a:gd fmla="*/ 24 h 208" name="T5"/>
                <a:gd fmla="*/ 0 w 223" name="T6"/>
                <a:gd fmla="*/ 31 h 208" name="T7"/>
                <a:gd fmla="*/ 57 w 223" name="T8"/>
                <a:gd fmla="*/ 118 h 208" name="T9"/>
                <a:gd fmla="*/ 107 w 223" name="T10"/>
                <a:gd fmla="*/ 208 h 208" name="T11"/>
                <a:gd fmla="*/ 173 w 223" name="T12"/>
                <a:gd fmla="*/ 97 h 208" name="T13"/>
                <a:gd fmla="*/ 223 w 223" name="T14"/>
                <a:gd fmla="*/ 56 h 208" name="T15"/>
                <a:gd fmla="*/ 210 w 223" name="T16"/>
                <a:gd fmla="*/ 26 h 20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8" w="223">
                  <a:moveTo>
                    <a:pt x="210" y="26"/>
                  </a:moveTo>
                  <a:cubicBezTo>
                    <a:pt x="204" y="16"/>
                    <a:pt x="197" y="7"/>
                    <a:pt x="189" y="0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95" y="4"/>
                    <a:pt x="45" y="6"/>
                    <a:pt x="0" y="31"/>
                  </a:cubicBezTo>
                  <a:cubicBezTo>
                    <a:pt x="19" y="58"/>
                    <a:pt x="38" y="87"/>
                    <a:pt x="57" y="118"/>
                  </a:cubicBezTo>
                  <a:cubicBezTo>
                    <a:pt x="76" y="148"/>
                    <a:pt x="93" y="179"/>
                    <a:pt x="107" y="208"/>
                  </a:cubicBezTo>
                  <a:cubicBezTo>
                    <a:pt x="150" y="181"/>
                    <a:pt x="175" y="137"/>
                    <a:pt x="173" y="97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20" y="46"/>
                    <a:pt x="216" y="35"/>
                    <a:pt x="210" y="2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8628063" y="1141413"/>
              <a:ext cx="195263" cy="285750"/>
            </a:xfrm>
            <a:custGeom>
              <a:gdLst>
                <a:gd fmla="*/ 52 w 52" name="T0"/>
                <a:gd fmla="*/ 69 h 76" name="T1"/>
                <a:gd fmla="*/ 10 w 52" name="T2"/>
                <a:gd fmla="*/ 0 h 76" name="T3"/>
                <a:gd fmla="*/ 0 w 52" name="T4"/>
                <a:gd fmla="*/ 5 h 76" name="T5"/>
                <a:gd fmla="*/ 43 w 52" name="T6"/>
                <a:gd fmla="*/ 76 h 76" name="T7"/>
                <a:gd fmla="*/ 52 w 52" name="T8"/>
                <a:gd fmla="*/ 69 h 76" name="T9"/>
                <a:gd fmla="*/ 52 w 52" name="T10"/>
                <a:gd fmla="*/ 69 h 7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6" w="52">
                  <a:moveTo>
                    <a:pt x="52" y="69"/>
                  </a:moveTo>
                  <a:cubicBezTo>
                    <a:pt x="49" y="46"/>
                    <a:pt x="29" y="15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9" y="16"/>
                    <a:pt x="44" y="55"/>
                    <a:pt x="43" y="76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9772651" y="1746250"/>
              <a:ext cx="269875" cy="268288"/>
            </a:xfrm>
            <a:custGeom>
              <a:gdLst>
                <a:gd fmla="*/ 59 w 72" name="T0"/>
                <a:gd fmla="*/ 13 h 71" name="T1"/>
                <a:gd fmla="*/ 13 w 72" name="T2"/>
                <a:gd fmla="*/ 12 h 71" name="T3"/>
                <a:gd fmla="*/ 12 w 72" name="T4"/>
                <a:gd fmla="*/ 59 h 71" name="T5"/>
                <a:gd fmla="*/ 59 w 72" name="T6"/>
                <a:gd fmla="*/ 59 h 71" name="T7"/>
                <a:gd fmla="*/ 59 w 72" name="T8"/>
                <a:gd fmla="*/ 13 h 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" w="72">
                  <a:moveTo>
                    <a:pt x="59" y="13"/>
                  </a:moveTo>
                  <a:cubicBezTo>
                    <a:pt x="47" y="0"/>
                    <a:pt x="26" y="0"/>
                    <a:pt x="13" y="12"/>
                  </a:cubicBezTo>
                  <a:cubicBezTo>
                    <a:pt x="0" y="25"/>
                    <a:pt x="0" y="45"/>
                    <a:pt x="12" y="59"/>
                  </a:cubicBezTo>
                  <a:cubicBezTo>
                    <a:pt x="25" y="71"/>
                    <a:pt x="46" y="71"/>
                    <a:pt x="59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Oval 109"/>
            <p:cNvSpPr>
              <a:spLocks noChangeArrowheads="1"/>
            </p:cNvSpPr>
            <p:nvPr/>
          </p:nvSpPr>
          <p:spPr bwMode="auto">
            <a:xfrm>
              <a:off x="9817101" y="1787525"/>
              <a:ext cx="180975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120"/>
            <p:cNvSpPr/>
            <p:nvPr/>
          </p:nvSpPr>
          <p:spPr bwMode="auto">
            <a:xfrm>
              <a:off x="9097963" y="3756025"/>
              <a:ext cx="587375" cy="292100"/>
            </a:xfrm>
            <a:custGeom>
              <a:gdLst>
                <a:gd fmla="*/ 78 w 156" name="T0"/>
                <a:gd fmla="*/ 0 h 78" name="T1"/>
                <a:gd fmla="*/ 0 w 156" name="T2"/>
                <a:gd fmla="*/ 78 h 78" name="T3"/>
                <a:gd fmla="*/ 0 w 156" name="T4"/>
                <a:gd fmla="*/ 78 h 78" name="T5"/>
                <a:gd fmla="*/ 156 w 156" name="T6"/>
                <a:gd fmla="*/ 78 h 78" name="T7"/>
                <a:gd fmla="*/ 156 w 156" name="T8"/>
                <a:gd fmla="*/ 78 h 78" name="T9"/>
                <a:gd fmla="*/ 78 w 156" name="T10"/>
                <a:gd fmla="*/ 0 h 7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8" w="156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14" name="矩形 113"/>
          <p:cNvSpPr/>
          <p:nvPr/>
        </p:nvSpPr>
        <p:spPr>
          <a:xfrm rot="21020840">
            <a:off x="6515067" y="1048765"/>
            <a:ext cx="162246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400"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文本标题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700655" y="14750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点击输入文本标题</a:t>
            </a:r>
          </a:p>
        </p:txBody>
      </p:sp>
      <p:sp>
        <p:nvSpPr>
          <p:cNvPr id="117" name="Freeform 5"/>
          <p:cNvSpPr/>
          <p:nvPr/>
        </p:nvSpPr>
        <p:spPr bwMode="auto">
          <a:xfrm>
            <a:off x="312738" y="104656"/>
            <a:ext cx="141288" cy="612775"/>
          </a:xfrm>
          <a:custGeom>
            <a:gdLst>
              <a:gd fmla="*/ 0 w 36" name="T0"/>
              <a:gd fmla="*/ 0 h 160" name="T1"/>
              <a:gd fmla="*/ 35 w 36" name="T2"/>
              <a:gd fmla="*/ 0 h 160" name="T3"/>
              <a:gd fmla="*/ 35 w 36" name="T4"/>
              <a:gd fmla="*/ 138 h 160" name="T5"/>
              <a:gd fmla="*/ 35 w 36" name="T6"/>
              <a:gd fmla="*/ 160 h 160" name="T7"/>
              <a:gd fmla="*/ 0 w 36" name="T8"/>
              <a:gd fmla="*/ 123 h 160" name="T9"/>
              <a:gd fmla="*/ 0 w 36" name="T10"/>
              <a:gd fmla="*/ 0 h 160" name="T11"/>
              <a:gd fmla="*/ 0 w 36" name="T12"/>
              <a:gd fmla="*/ 0 h 16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0" w="36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8" name="Freeform 6"/>
          <p:cNvSpPr/>
          <p:nvPr/>
        </p:nvSpPr>
        <p:spPr bwMode="auto">
          <a:xfrm>
            <a:off x="449263" y="104656"/>
            <a:ext cx="141288" cy="612775"/>
          </a:xfrm>
          <a:custGeom>
            <a:gdLst>
              <a:gd fmla="*/ 0 w 89" name="T0"/>
              <a:gd fmla="*/ 0 h 386" name="T1"/>
              <a:gd fmla="*/ 89 w 89" name="T2"/>
              <a:gd fmla="*/ 0 h 386" name="T3"/>
              <a:gd fmla="*/ 89 w 89" name="T4"/>
              <a:gd fmla="*/ 296 h 386" name="T5"/>
              <a:gd fmla="*/ 0 w 89" name="T6"/>
              <a:gd fmla="*/ 386 h 386" name="T7"/>
              <a:gd fmla="*/ 0 w 89" name="T8"/>
              <a:gd fmla="*/ 0 h 386" name="T9"/>
              <a:gd fmla="*/ 0 w 89" name="T10"/>
              <a:gd fmla="*/ 0 h 386" name="T11"/>
              <a:gd fmla="*/ 0 w 89" name="T12"/>
              <a:gd fmla="*/ 0 h 38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86" w="89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3590054670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fill="hold" id="15" nodeType="withEffect" presetClass="entr" presetID="2" presetSubtype="2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xit" presetID="1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" presetSubtype="0">
                                  <p:stCondLst>
                                    <p:cond delay="229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" presetSubtype="0">
                                  <p:stCondLst>
                                    <p:cond delay="229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5" nodeType="withEffect" presetClass="exit" presetID="1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0" nodeType="withEffect" presetClass="emph" presetID="26" presetSubtype="0" repeatCount="indefinite">
                                  <p:stCondLst>
                                    <p:cond delay="3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31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0" fill="hold" id="32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33" nodeType="withEffect" presetClass="entr" presetID="1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35" nodeType="withEffect" presetClass="emph" presetID="26" presetSubtype="0" repeatCount="indefinite">
                                  <p:stCondLst>
                                    <p:cond delay="3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6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7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82"/>
      <p:bldP grpId="1" spid="82"/>
      <p:bldP grpId="2" spid="82"/>
      <p:bldP grpId="3" spid="82"/>
      <p:bldP grpId="0" spid="83"/>
      <p:bldP grpId="1" spid="83"/>
      <p:bldP grpId="0" spid="114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1" name="组合 40"/>
          <p:cNvGrpSpPr/>
          <p:nvPr/>
        </p:nvGrpSpPr>
        <p:grpSpPr>
          <a:xfrm flipH="1">
            <a:off x="4051235" y="1662759"/>
            <a:ext cx="3947741" cy="3791975"/>
            <a:chOff x="4122668" y="1649312"/>
            <a:chExt cx="3947741" cy="3791975"/>
          </a:xfrm>
        </p:grpSpPr>
        <p:sp>
          <p:nvSpPr>
            <p:cNvPr id="10" name="Freeform 414"/>
            <p:cNvSpPr>
              <a:spLocks noEditPoints="1"/>
            </p:cNvSpPr>
            <p:nvPr/>
          </p:nvSpPr>
          <p:spPr bwMode="auto">
            <a:xfrm>
              <a:off x="4516955" y="2019261"/>
              <a:ext cx="3159167" cy="3168902"/>
            </a:xfrm>
            <a:custGeom>
              <a:gdLst>
                <a:gd fmla="*/ 137 w 274" name="T0"/>
                <a:gd fmla="*/ 0 h 274" name="T1"/>
                <a:gd fmla="*/ 0 w 274" name="T2"/>
                <a:gd fmla="*/ 137 h 274" name="T3"/>
                <a:gd fmla="*/ 137 w 274" name="T4"/>
                <a:gd fmla="*/ 274 h 274" name="T5"/>
                <a:gd fmla="*/ 274 w 274" name="T6"/>
                <a:gd fmla="*/ 137 h 274" name="T7"/>
                <a:gd fmla="*/ 137 w 274" name="T8"/>
                <a:gd fmla="*/ 0 h 274" name="T9"/>
                <a:gd fmla="*/ 137 w 274" name="T10"/>
                <a:gd fmla="*/ 239 h 274" name="T11"/>
                <a:gd fmla="*/ 34 w 274" name="T12"/>
                <a:gd fmla="*/ 137 h 274" name="T13"/>
                <a:gd fmla="*/ 137 w 274" name="T14"/>
                <a:gd fmla="*/ 34 h 274" name="T15"/>
                <a:gd fmla="*/ 240 w 274" name="T16"/>
                <a:gd fmla="*/ 137 h 274" name="T17"/>
                <a:gd fmla="*/ 137 w 274" name="T18"/>
                <a:gd fmla="*/ 239 h 27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74" w="274">
                  <a:moveTo>
                    <a:pt x="137" y="0"/>
                  </a:moveTo>
                  <a:cubicBezTo>
                    <a:pt x="61" y="0"/>
                    <a:pt x="0" y="61"/>
                    <a:pt x="0" y="137"/>
                  </a:cubicBezTo>
                  <a:cubicBezTo>
                    <a:pt x="0" y="212"/>
                    <a:pt x="61" y="274"/>
                    <a:pt x="137" y="274"/>
                  </a:cubicBezTo>
                  <a:cubicBezTo>
                    <a:pt x="213" y="274"/>
                    <a:pt x="274" y="212"/>
                    <a:pt x="274" y="137"/>
                  </a:cubicBezTo>
                  <a:cubicBezTo>
                    <a:pt x="274" y="61"/>
                    <a:pt x="213" y="0"/>
                    <a:pt x="137" y="0"/>
                  </a:cubicBezTo>
                  <a:close/>
                  <a:moveTo>
                    <a:pt x="137" y="239"/>
                  </a:moveTo>
                  <a:cubicBezTo>
                    <a:pt x="80" y="239"/>
                    <a:pt x="34" y="193"/>
                    <a:pt x="34" y="137"/>
                  </a:cubicBezTo>
                  <a:cubicBezTo>
                    <a:pt x="34" y="80"/>
                    <a:pt x="80" y="34"/>
                    <a:pt x="137" y="34"/>
                  </a:cubicBezTo>
                  <a:cubicBezTo>
                    <a:pt x="194" y="34"/>
                    <a:pt x="240" y="80"/>
                    <a:pt x="240" y="137"/>
                  </a:cubicBezTo>
                  <a:cubicBezTo>
                    <a:pt x="240" y="193"/>
                    <a:pt x="194" y="239"/>
                    <a:pt x="137" y="2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415"/>
            <p:cNvSpPr/>
            <p:nvPr/>
          </p:nvSpPr>
          <p:spPr bwMode="auto">
            <a:xfrm>
              <a:off x="4507220" y="4044244"/>
              <a:ext cx="885929" cy="934607"/>
            </a:xfrm>
            <a:custGeom>
              <a:gdLst>
                <a:gd fmla="*/ 49 w 77" name="T0"/>
                <a:gd fmla="*/ 81 h 81" name="T1"/>
                <a:gd fmla="*/ 77 w 77" name="T2"/>
                <a:gd fmla="*/ 44 h 81" name="T3"/>
                <a:gd fmla="*/ 43 w 77" name="T4"/>
                <a:gd fmla="*/ 0 h 81" name="T5"/>
                <a:gd fmla="*/ 0 w 77" name="T6"/>
                <a:gd fmla="*/ 17 h 81" name="T7"/>
                <a:gd fmla="*/ 49 w 77" name="T8"/>
                <a:gd fmla="*/ 81 h 8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" w="77">
                  <a:moveTo>
                    <a:pt x="49" y="81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2" y="32"/>
                    <a:pt x="50" y="17"/>
                    <a:pt x="4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0" y="43"/>
                    <a:pt x="27" y="65"/>
                    <a:pt x="49" y="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416"/>
            <p:cNvSpPr/>
            <p:nvPr/>
          </p:nvSpPr>
          <p:spPr bwMode="auto">
            <a:xfrm>
              <a:off x="5553785" y="4725728"/>
              <a:ext cx="545187" cy="598732"/>
            </a:xfrm>
            <a:custGeom>
              <a:gdLst>
                <a:gd fmla="*/ 15 w 47" name="T0"/>
                <a:gd fmla="*/ 0 h 52" name="T1"/>
                <a:gd fmla="*/ 0 w 47" name="T2"/>
                <a:gd fmla="*/ 44 h 52" name="T3"/>
                <a:gd fmla="*/ 47 w 47" name="T4"/>
                <a:gd fmla="*/ 52 h 52" name="T5"/>
                <a:gd fmla="*/ 47 w 47" name="T6"/>
                <a:gd fmla="*/ 5 h 52" name="T7"/>
                <a:gd fmla="*/ 15 w 47" name="T8"/>
                <a:gd fmla="*/ 0 h 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47">
                  <a:moveTo>
                    <a:pt x="15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5" y="49"/>
                    <a:pt x="31" y="52"/>
                    <a:pt x="47" y="52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36" y="5"/>
                    <a:pt x="25" y="3"/>
                    <a:pt x="1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417"/>
            <p:cNvSpPr/>
            <p:nvPr/>
          </p:nvSpPr>
          <p:spPr bwMode="auto">
            <a:xfrm>
              <a:off x="5071878" y="1902435"/>
              <a:ext cx="793442" cy="754501"/>
            </a:xfrm>
            <a:custGeom>
              <a:gdLst>
                <a:gd fmla="*/ 28 w 69" name="T0"/>
                <a:gd fmla="*/ 65 h 65" name="T1"/>
                <a:gd fmla="*/ 69 w 69" name="T2"/>
                <a:gd fmla="*/ 46 h 65" name="T3"/>
                <a:gd fmla="*/ 60 w 69" name="T4"/>
                <a:gd fmla="*/ 0 h 65" name="T5"/>
                <a:gd fmla="*/ 0 w 69" name="T6"/>
                <a:gd fmla="*/ 27 h 65" name="T7"/>
                <a:gd fmla="*/ 28 w 69" name="T8"/>
                <a:gd fmla="*/ 65 h 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5" w="69">
                  <a:moveTo>
                    <a:pt x="28" y="65"/>
                  </a:moveTo>
                  <a:cubicBezTo>
                    <a:pt x="40" y="55"/>
                    <a:pt x="54" y="49"/>
                    <a:pt x="69" y="4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8" y="5"/>
                    <a:pt x="17" y="14"/>
                    <a:pt x="0" y="27"/>
                  </a:cubicBezTo>
                  <a:lnTo>
                    <a:pt x="28" y="6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418"/>
            <p:cNvSpPr/>
            <p:nvPr/>
          </p:nvSpPr>
          <p:spPr bwMode="auto">
            <a:xfrm>
              <a:off x="6537069" y="3265404"/>
              <a:ext cx="1533340" cy="2175883"/>
            </a:xfrm>
            <a:custGeom>
              <a:gdLst>
                <a:gd fmla="*/ 65 w 133" name="T0"/>
                <a:gd fmla="*/ 29 h 188" name="T1"/>
                <a:gd fmla="*/ 0 w 133" name="T2"/>
                <a:gd fmla="*/ 124 h 188" name="T3"/>
                <a:gd fmla="*/ 26 w 133" name="T4"/>
                <a:gd fmla="*/ 188 h 188" name="T5"/>
                <a:gd fmla="*/ 133 w 133" name="T6"/>
                <a:gd fmla="*/ 29 h 188" name="T7"/>
                <a:gd fmla="*/ 131 w 133" name="T8"/>
                <a:gd fmla="*/ 0 h 188" name="T9"/>
                <a:gd fmla="*/ 63 w 133" name="T10"/>
                <a:gd fmla="*/ 12 h 188" name="T11"/>
                <a:gd fmla="*/ 65 w 133" name="T12"/>
                <a:gd fmla="*/ 29 h 18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8" w="133">
                  <a:moveTo>
                    <a:pt x="65" y="29"/>
                  </a:moveTo>
                  <a:cubicBezTo>
                    <a:pt x="65" y="72"/>
                    <a:pt x="38" y="109"/>
                    <a:pt x="0" y="124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89" y="162"/>
                    <a:pt x="133" y="101"/>
                    <a:pt x="133" y="29"/>
                  </a:cubicBezTo>
                  <a:cubicBezTo>
                    <a:pt x="133" y="19"/>
                    <a:pt x="132" y="10"/>
                    <a:pt x="131" y="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4" y="17"/>
                    <a:pt x="65" y="23"/>
                    <a:pt x="65" y="2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419"/>
            <p:cNvSpPr/>
            <p:nvPr/>
          </p:nvSpPr>
          <p:spPr bwMode="auto">
            <a:xfrm>
              <a:off x="4122668" y="2330797"/>
              <a:ext cx="1061169" cy="1270482"/>
            </a:xfrm>
            <a:custGeom>
              <a:gdLst>
                <a:gd fmla="*/ 92 w 92" name="T0"/>
                <a:gd fmla="*/ 44 h 110" name="T1"/>
                <a:gd fmla="*/ 40 w 92" name="T2"/>
                <a:gd fmla="*/ 0 h 110" name="T3"/>
                <a:gd fmla="*/ 0 w 92" name="T4"/>
                <a:gd fmla="*/ 110 h 110" name="T5"/>
                <a:gd fmla="*/ 68 w 92" name="T6"/>
                <a:gd fmla="*/ 110 h 110" name="T7"/>
                <a:gd fmla="*/ 92 w 92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92">
                  <a:moveTo>
                    <a:pt x="92" y="4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5" y="30"/>
                    <a:pt x="0" y="68"/>
                    <a:pt x="0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85"/>
                    <a:pt x="77" y="62"/>
                    <a:pt x="92" y="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420"/>
            <p:cNvSpPr/>
            <p:nvPr/>
          </p:nvSpPr>
          <p:spPr bwMode="auto">
            <a:xfrm>
              <a:off x="6293682" y="1649312"/>
              <a:ext cx="1635562" cy="1504133"/>
            </a:xfrm>
            <a:custGeom>
              <a:gdLst>
                <a:gd fmla="*/ 11 w 142" name="T0"/>
                <a:gd fmla="*/ 0 h 130" name="T1"/>
                <a:gd fmla="*/ 0 w 142" name="T2"/>
                <a:gd fmla="*/ 67 h 130" name="T3"/>
                <a:gd fmla="*/ 78 w 142" name="T4"/>
                <a:gd fmla="*/ 130 h 130" name="T5"/>
                <a:gd fmla="*/ 142 w 142" name="T6"/>
                <a:gd fmla="*/ 105 h 130" name="T7"/>
                <a:gd fmla="*/ 11 w 142" name="T8"/>
                <a:gd fmla="*/ 0 h 1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0" w="142">
                  <a:moveTo>
                    <a:pt x="11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36" y="73"/>
                    <a:pt x="65" y="98"/>
                    <a:pt x="78" y="130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20" y="50"/>
                    <a:pt x="71" y="10"/>
                    <a:pt x="1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655890" y="1020929"/>
            <a:ext cx="3539255" cy="1249201"/>
            <a:chOff x="6655890" y="1020929"/>
            <a:chExt cx="3539255" cy="1249201"/>
          </a:xfrm>
        </p:grpSpPr>
        <p:grpSp>
          <p:nvGrpSpPr>
            <p:cNvPr id="42" name="组合 41"/>
            <p:cNvGrpSpPr/>
            <p:nvPr/>
          </p:nvGrpSpPr>
          <p:grpSpPr>
            <a:xfrm>
              <a:off x="7789419" y="1020929"/>
              <a:ext cx="2405726" cy="946376"/>
              <a:chOff x="7860852" y="1043013"/>
              <a:chExt cx="3931249" cy="946376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7860852" y="1043013"/>
                <a:ext cx="2580249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charset="-122" panose="02000000000000000000" pitchFamily="2" typeface="方正正大黑简体"/>
                    <a:ea charset="-122" panose="02000000000000000000" pitchFamily="2" typeface="方正正大黑简体"/>
                  </a:defRPr>
                </a:lvl1pPr>
              </a:lstStyle>
              <a:p>
                <a:r>
                  <a:rPr altLang="en-US" lang="zh-CN" smtClean="0"/>
                  <a:t>输入标题</a:t>
                </a:r>
              </a:p>
            </p:txBody>
          </p:sp>
          <p:sp>
            <p:nvSpPr>
              <p:cNvPr id="34" name="矩形 1"/>
              <p:cNvSpPr>
                <a:spLocks noChangeArrowheads="1"/>
              </p:cNvSpPr>
              <p:nvPr/>
            </p:nvSpPr>
            <p:spPr bwMode="auto">
              <a:xfrm>
                <a:off x="7874297" y="1466169"/>
                <a:ext cx="3917802" cy="518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zh-CN" lang="en-US" sz="14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YOYO工作室店址</a:t>
                </a:r>
              </a:p>
              <a:p>
                <a:r>
                  <a:rPr altLang="zh-CN" lang="en-US" sz="14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http://yoyoppt.yanj.cn/</a:t>
                </a:r>
              </a:p>
            </p:txBody>
          </p:sp>
        </p:grpSp>
        <p:sp>
          <p:nvSpPr>
            <p:cNvPr id="52" name="任意多边形 51"/>
            <p:cNvSpPr/>
            <p:nvPr/>
          </p:nvSpPr>
          <p:spPr>
            <a:xfrm>
              <a:off x="6655890" y="1449859"/>
              <a:ext cx="1075765" cy="820271"/>
            </a:xfrm>
            <a:custGeom>
              <a:gdLst>
                <a:gd fmla="*/ 0 w 1075765" name="connsiteX0"/>
                <a:gd fmla="*/ 820271 h 820271" name="connsiteY0"/>
                <a:gd fmla="*/ 389965 w 1075765" name="connsiteX1"/>
                <a:gd fmla="*/ 0 h 820271" name="connsiteY1"/>
                <a:gd fmla="*/ 1075765 w 1075765" name="connsiteX2"/>
                <a:gd fmla="*/ 0 h 820271" name="connsiteY2"/>
                <a:gd fmla="*/ 1075765 w 1075765" name="connsiteX3"/>
                <a:gd fmla="*/ 13447 h 82027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820270" w="1075765">
                  <a:moveTo>
                    <a:pt x="0" y="820271"/>
                  </a:moveTo>
                  <a:lnTo>
                    <a:pt x="389965" y="0"/>
                  </a:lnTo>
                  <a:lnTo>
                    <a:pt x="1075765" y="0"/>
                  </a:lnTo>
                  <a:lnTo>
                    <a:pt x="1075765" y="1344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479579" y="2167636"/>
            <a:ext cx="3640681" cy="946376"/>
            <a:chOff x="7479579" y="2167636"/>
            <a:chExt cx="3640681" cy="946376"/>
          </a:xfrm>
        </p:grpSpPr>
        <p:sp>
          <p:nvSpPr>
            <p:cNvPr id="53" name="任意多边形 52"/>
            <p:cNvSpPr/>
            <p:nvPr/>
          </p:nvSpPr>
          <p:spPr>
            <a:xfrm>
              <a:off x="7479579" y="2553556"/>
              <a:ext cx="1196788" cy="497541"/>
            </a:xfrm>
            <a:custGeom>
              <a:gdLst>
                <a:gd fmla="*/ 0 w 1196788" name="connsiteX0"/>
                <a:gd fmla="*/ 497541 h 497541" name="connsiteY0"/>
                <a:gd fmla="*/ 510988 w 1196788" name="connsiteX1"/>
                <a:gd fmla="*/ 0 h 497541" name="connsiteY1"/>
                <a:gd fmla="*/ 1196788 w 1196788" name="connsiteX2"/>
                <a:gd fmla="*/ 0 h 497541" name="connsiteY2"/>
                <a:gd fmla="*/ 1196788 w 1196788" name="connsiteX3"/>
                <a:gd fmla="*/ 13447 h 49754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97540" w="1196788">
                  <a:moveTo>
                    <a:pt x="0" y="497541"/>
                  </a:moveTo>
                  <a:lnTo>
                    <a:pt x="510988" y="0"/>
                  </a:lnTo>
                  <a:lnTo>
                    <a:pt x="1196788" y="0"/>
                  </a:lnTo>
                  <a:lnTo>
                    <a:pt x="1196788" y="1344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8714534" y="2167636"/>
              <a:ext cx="2405726" cy="946376"/>
              <a:chOff x="7860852" y="1043013"/>
              <a:chExt cx="3931249" cy="946376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7860854" y="1043013"/>
                <a:ext cx="2580249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charset="-122" panose="02000000000000000000" pitchFamily="2" typeface="方正正大黑简体"/>
                    <a:ea charset="-122" panose="02000000000000000000" pitchFamily="2" typeface="方正正大黑简体"/>
                  </a:defRPr>
                </a:lvl1pPr>
              </a:lstStyle>
              <a:p>
                <a:r>
                  <a:rPr altLang="en-US" lang="zh-CN" smtClean="0"/>
                  <a:t>输入标题</a:t>
                </a:r>
              </a:p>
            </p:txBody>
          </p:sp>
          <p:sp>
            <p:nvSpPr>
              <p:cNvPr id="56" name="矩形 1"/>
              <p:cNvSpPr>
                <a:spLocks noChangeArrowheads="1"/>
              </p:cNvSpPr>
              <p:nvPr/>
            </p:nvSpPr>
            <p:spPr bwMode="auto">
              <a:xfrm>
                <a:off x="7874298" y="1466169"/>
                <a:ext cx="3917802" cy="518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zh-CN" lang="en-US" sz="14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YOYO工作室店址</a:t>
                </a:r>
              </a:p>
              <a:p>
                <a:r>
                  <a:rPr altLang="zh-CN" lang="en-US" sz="14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http://yoyoppt.yanj.cn/</a:t>
                </a: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7140831" y="4391531"/>
            <a:ext cx="3533104" cy="946376"/>
            <a:chOff x="7140831" y="4391531"/>
            <a:chExt cx="3533104" cy="946376"/>
          </a:xfrm>
        </p:grpSpPr>
        <p:sp>
          <p:nvSpPr>
            <p:cNvPr id="57" name="任意多边形 56"/>
            <p:cNvSpPr/>
            <p:nvPr/>
          </p:nvSpPr>
          <p:spPr>
            <a:xfrm>
              <a:off x="7140831" y="4468169"/>
              <a:ext cx="1089211" cy="322729"/>
            </a:xfrm>
            <a:custGeom>
              <a:gdLst>
                <a:gd fmla="*/ 0 w 1089211" name="connsiteX0"/>
                <a:gd fmla="*/ 0 h 322729" name="connsiteY0"/>
                <a:gd fmla="*/ 403411 w 1089211" name="connsiteX1"/>
                <a:gd fmla="*/ 309282 h 322729" name="connsiteY1"/>
                <a:gd fmla="*/ 1089211 w 1089211" name="connsiteX2"/>
                <a:gd fmla="*/ 309282 h 322729" name="connsiteY2"/>
                <a:gd fmla="*/ 1089211 w 1089211" name="connsiteX3"/>
                <a:gd fmla="*/ 322729 h 322729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322729" w="1089211">
                  <a:moveTo>
                    <a:pt x="0" y="0"/>
                  </a:moveTo>
                  <a:lnTo>
                    <a:pt x="403411" y="309282"/>
                  </a:lnTo>
                  <a:lnTo>
                    <a:pt x="1089211" y="309282"/>
                  </a:lnTo>
                  <a:lnTo>
                    <a:pt x="1089211" y="322729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8268209" y="4391531"/>
              <a:ext cx="2405726" cy="946376"/>
              <a:chOff x="7860852" y="1043013"/>
              <a:chExt cx="3931249" cy="946376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7860850" y="1043012"/>
                <a:ext cx="2580249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charset="-122" panose="02000000000000000000" pitchFamily="2" typeface="方正正大黑简体"/>
                    <a:ea charset="-122" panose="02000000000000000000" pitchFamily="2" typeface="方正正大黑简体"/>
                  </a:defRPr>
                </a:lvl1pPr>
              </a:lstStyle>
              <a:p>
                <a:r>
                  <a:rPr altLang="en-US" lang="zh-CN" smtClean="0"/>
                  <a:t>输入标题</a:t>
                </a:r>
              </a:p>
            </p:txBody>
          </p:sp>
          <p:sp>
            <p:nvSpPr>
              <p:cNvPr id="60" name="矩形 1"/>
              <p:cNvSpPr>
                <a:spLocks noChangeArrowheads="1"/>
              </p:cNvSpPr>
              <p:nvPr/>
            </p:nvSpPr>
            <p:spPr bwMode="auto">
              <a:xfrm>
                <a:off x="7874298" y="1466169"/>
                <a:ext cx="3917802" cy="518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zh-CN" lang="en-US" sz="14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YOYO工作室店址</a:t>
                </a:r>
              </a:p>
              <a:p>
                <a:r>
                  <a:rPr altLang="zh-CN" lang="en-US" sz="14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http://yoyoppt.yanj.cn/</a:t>
                </a: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6280220" y="5045836"/>
            <a:ext cx="3304504" cy="1367279"/>
            <a:chOff x="6280220" y="5045836"/>
            <a:chExt cx="3304504" cy="1367279"/>
          </a:xfrm>
        </p:grpSpPr>
        <p:sp>
          <p:nvSpPr>
            <p:cNvPr id="61" name="任意多边形 60"/>
            <p:cNvSpPr/>
            <p:nvPr/>
          </p:nvSpPr>
          <p:spPr>
            <a:xfrm>
              <a:off x="6280220" y="5045836"/>
              <a:ext cx="860611" cy="820270"/>
            </a:xfrm>
            <a:custGeom>
              <a:gdLst>
                <a:gd fmla="*/ 0 w 860611" name="connsiteX0"/>
                <a:gd fmla="*/ 0 h 820270" name="connsiteY0"/>
                <a:gd fmla="*/ 174811 w 860611" name="connsiteX1"/>
                <a:gd fmla="*/ 806823 h 820270" name="connsiteY1"/>
                <a:gd fmla="*/ 860611 w 860611" name="connsiteX2"/>
                <a:gd fmla="*/ 806823 h 820270" name="connsiteY2"/>
                <a:gd fmla="*/ 860611 w 860611" name="connsiteX3"/>
                <a:gd fmla="*/ 820270 h 82027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820270" w="860611">
                  <a:moveTo>
                    <a:pt x="0" y="0"/>
                  </a:moveTo>
                  <a:lnTo>
                    <a:pt x="174811" y="806823"/>
                  </a:lnTo>
                  <a:lnTo>
                    <a:pt x="860611" y="806823"/>
                  </a:lnTo>
                  <a:lnTo>
                    <a:pt x="860611" y="820270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7178998" y="5466739"/>
              <a:ext cx="2405726" cy="946376"/>
              <a:chOff x="7860852" y="1043013"/>
              <a:chExt cx="3931249" cy="946376"/>
            </a:xfrm>
          </p:grpSpPr>
          <p:sp>
            <p:nvSpPr>
              <p:cNvPr id="63" name="文本框 62"/>
              <p:cNvSpPr txBox="1"/>
              <p:nvPr/>
            </p:nvSpPr>
            <p:spPr>
              <a:xfrm>
                <a:off x="7860850" y="1043013"/>
                <a:ext cx="2580249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charset="-122" panose="02000000000000000000" pitchFamily="2" typeface="方正正大黑简体"/>
                    <a:ea charset="-122" panose="02000000000000000000" pitchFamily="2" typeface="方正正大黑简体"/>
                  </a:defRPr>
                </a:lvl1pPr>
              </a:lstStyle>
              <a:p>
                <a:r>
                  <a:rPr altLang="en-US" lang="zh-CN" smtClean="0"/>
                  <a:t>输入标题</a:t>
                </a:r>
              </a:p>
            </p:txBody>
          </p:sp>
          <p:sp>
            <p:nvSpPr>
              <p:cNvPr id="64" name="矩形 1"/>
              <p:cNvSpPr>
                <a:spLocks noChangeArrowheads="1"/>
              </p:cNvSpPr>
              <p:nvPr/>
            </p:nvSpPr>
            <p:spPr bwMode="auto">
              <a:xfrm>
                <a:off x="7874297" y="1466168"/>
                <a:ext cx="3917802" cy="518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zh-CN" lang="en-US" sz="14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YOYO工作室店址</a:t>
                </a:r>
              </a:p>
              <a:p>
                <a:r>
                  <a:rPr altLang="zh-CN" lang="en-US" sz="14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http://yoyoppt.yanj.cn/</a:t>
                </a: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964165" y="4467863"/>
            <a:ext cx="3696249" cy="1081772"/>
            <a:chOff x="964165" y="4467863"/>
            <a:chExt cx="3696249" cy="1081772"/>
          </a:xfrm>
        </p:grpSpPr>
        <p:grpSp>
          <p:nvGrpSpPr>
            <p:cNvPr id="35" name="组合 34"/>
            <p:cNvGrpSpPr/>
            <p:nvPr/>
          </p:nvGrpSpPr>
          <p:grpSpPr>
            <a:xfrm>
              <a:off x="964165" y="4589812"/>
              <a:ext cx="2476057" cy="959823"/>
              <a:chOff x="615579" y="1340505"/>
              <a:chExt cx="3924397" cy="959823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1390466" y="1340505"/>
                <a:ext cx="3149510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charset="-122" panose="02000000000000000000" pitchFamily="2" typeface="方正正大黑简体"/>
                    <a:ea charset="-122" panose="02000000000000000000" pitchFamily="2" typeface="方正正大黑简体"/>
                  </a:defRPr>
                </a:lvl1pPr>
              </a:lstStyle>
              <a:p>
                <a:pPr algn="r"/>
                <a:r>
                  <a:rPr altLang="en-US" lang="zh-CN" smtClean="0"/>
                  <a:t>输入标题</a:t>
                </a:r>
              </a:p>
            </p:txBody>
          </p:sp>
          <p:sp>
            <p:nvSpPr>
              <p:cNvPr id="37" name="矩形 1"/>
              <p:cNvSpPr>
                <a:spLocks noChangeArrowheads="1"/>
              </p:cNvSpPr>
              <p:nvPr/>
            </p:nvSpPr>
            <p:spPr bwMode="auto">
              <a:xfrm>
                <a:off x="615579" y="1777107"/>
                <a:ext cx="3917802" cy="518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/>
                <a:r>
                  <a:rPr altLang="zh-CN" lang="en-US" sz="14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YOYO工作室店址</a:t>
                </a:r>
              </a:p>
              <a:p>
                <a:pPr algn="r"/>
                <a:r>
                  <a:rPr altLang="zh-CN" lang="en-US" sz="14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http://yoyoppt.yanj.cn/</a:t>
                </a:r>
              </a:p>
            </p:txBody>
          </p:sp>
        </p:grpSp>
        <p:sp>
          <p:nvSpPr>
            <p:cNvPr id="65" name="任意多边形 64"/>
            <p:cNvSpPr/>
            <p:nvPr/>
          </p:nvSpPr>
          <p:spPr>
            <a:xfrm flipH="1">
              <a:off x="3450179" y="4467863"/>
              <a:ext cx="1210235" cy="524435"/>
            </a:xfrm>
            <a:custGeom>
              <a:gdLst>
                <a:gd fmla="*/ 0 w 1210235" name="connsiteX0"/>
                <a:gd fmla="*/ 0 h 524435" name="connsiteY0"/>
                <a:gd fmla="*/ 524435 w 1210235" name="connsiteX1"/>
                <a:gd fmla="*/ 510988 h 524435" name="connsiteY1"/>
                <a:gd fmla="*/ 1210235 w 1210235" name="connsiteX2"/>
                <a:gd fmla="*/ 510988 h 524435" name="connsiteY2"/>
                <a:gd fmla="*/ 1210235 w 1210235" name="connsiteX3"/>
                <a:gd fmla="*/ 524435 h 52443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24435" w="1210235">
                  <a:moveTo>
                    <a:pt x="0" y="0"/>
                  </a:moveTo>
                  <a:lnTo>
                    <a:pt x="524435" y="510988"/>
                  </a:lnTo>
                  <a:lnTo>
                    <a:pt x="1210235" y="510988"/>
                  </a:lnTo>
                  <a:lnTo>
                    <a:pt x="1210235" y="524435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700655" y="14750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点击输入文本标题</a:t>
            </a:r>
          </a:p>
        </p:txBody>
      </p:sp>
      <p:sp>
        <p:nvSpPr>
          <p:cNvPr id="72" name="Freeform 5"/>
          <p:cNvSpPr/>
          <p:nvPr/>
        </p:nvSpPr>
        <p:spPr bwMode="auto">
          <a:xfrm>
            <a:off x="312738" y="104656"/>
            <a:ext cx="141288" cy="612775"/>
          </a:xfrm>
          <a:custGeom>
            <a:gdLst>
              <a:gd fmla="*/ 0 w 36" name="T0"/>
              <a:gd fmla="*/ 0 h 160" name="T1"/>
              <a:gd fmla="*/ 35 w 36" name="T2"/>
              <a:gd fmla="*/ 0 h 160" name="T3"/>
              <a:gd fmla="*/ 35 w 36" name="T4"/>
              <a:gd fmla="*/ 138 h 160" name="T5"/>
              <a:gd fmla="*/ 35 w 36" name="T6"/>
              <a:gd fmla="*/ 160 h 160" name="T7"/>
              <a:gd fmla="*/ 0 w 36" name="T8"/>
              <a:gd fmla="*/ 123 h 160" name="T9"/>
              <a:gd fmla="*/ 0 w 36" name="T10"/>
              <a:gd fmla="*/ 0 h 160" name="T11"/>
              <a:gd fmla="*/ 0 w 36" name="T12"/>
              <a:gd fmla="*/ 0 h 16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0" w="36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3" name="Freeform 6"/>
          <p:cNvSpPr/>
          <p:nvPr/>
        </p:nvSpPr>
        <p:spPr bwMode="auto">
          <a:xfrm>
            <a:off x="449263" y="104656"/>
            <a:ext cx="141288" cy="612775"/>
          </a:xfrm>
          <a:custGeom>
            <a:gdLst>
              <a:gd fmla="*/ 0 w 89" name="T0"/>
              <a:gd fmla="*/ 0 h 386" name="T1"/>
              <a:gd fmla="*/ 89 w 89" name="T2"/>
              <a:gd fmla="*/ 0 h 386" name="T3"/>
              <a:gd fmla="*/ 89 w 89" name="T4"/>
              <a:gd fmla="*/ 296 h 386" name="T5"/>
              <a:gd fmla="*/ 0 w 89" name="T6"/>
              <a:gd fmla="*/ 386 h 386" name="T7"/>
              <a:gd fmla="*/ 0 w 89" name="T8"/>
              <a:gd fmla="*/ 0 h 386" name="T9"/>
              <a:gd fmla="*/ 0 w 89" name="T10"/>
              <a:gd fmla="*/ 0 h 386" name="T11"/>
              <a:gd fmla="*/ 0 w 89" name="T12"/>
              <a:gd fmla="*/ 0 h 38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86" w="89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1" name="Freeform 420"/>
          <p:cNvSpPr/>
          <p:nvPr/>
        </p:nvSpPr>
        <p:spPr bwMode="auto">
          <a:xfrm flipH="1">
            <a:off x="4192400" y="1683276"/>
            <a:ext cx="1635562" cy="1504133"/>
          </a:xfrm>
          <a:custGeom>
            <a:gdLst>
              <a:gd fmla="*/ 11 w 142" name="T0"/>
              <a:gd fmla="*/ 0 h 130" name="T1"/>
              <a:gd fmla="*/ 0 w 142" name="T2"/>
              <a:gd fmla="*/ 67 h 130" name="T3"/>
              <a:gd fmla="*/ 78 w 142" name="T4"/>
              <a:gd fmla="*/ 130 h 130" name="T5"/>
              <a:gd fmla="*/ 142 w 142" name="T6"/>
              <a:gd fmla="*/ 105 h 130" name="T7"/>
              <a:gd fmla="*/ 11 w 142" name="T8"/>
              <a:gd fmla="*/ 0 h 1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0" w="142">
                <a:moveTo>
                  <a:pt x="11" y="0"/>
                </a:moveTo>
                <a:cubicBezTo>
                  <a:pt x="0" y="67"/>
                  <a:pt x="0" y="67"/>
                  <a:pt x="0" y="67"/>
                </a:cubicBezTo>
                <a:cubicBezTo>
                  <a:pt x="36" y="73"/>
                  <a:pt x="65" y="98"/>
                  <a:pt x="78" y="130"/>
                </a:cubicBezTo>
                <a:cubicBezTo>
                  <a:pt x="142" y="105"/>
                  <a:pt x="142" y="105"/>
                  <a:pt x="142" y="105"/>
                </a:cubicBezTo>
                <a:cubicBezTo>
                  <a:pt x="120" y="50"/>
                  <a:pt x="71" y="1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75" name="组合 74"/>
          <p:cNvGrpSpPr/>
          <p:nvPr/>
        </p:nvGrpSpPr>
        <p:grpSpPr>
          <a:xfrm>
            <a:off x="1145402" y="1162295"/>
            <a:ext cx="3871061" cy="1250027"/>
            <a:chOff x="1145402" y="1162295"/>
            <a:chExt cx="3871061" cy="1250027"/>
          </a:xfrm>
        </p:grpSpPr>
        <p:grpSp>
          <p:nvGrpSpPr>
            <p:cNvPr id="66" name="组合 65"/>
            <p:cNvGrpSpPr/>
            <p:nvPr/>
          </p:nvGrpSpPr>
          <p:grpSpPr>
            <a:xfrm>
              <a:off x="1145402" y="1162295"/>
              <a:ext cx="2476057" cy="959823"/>
              <a:chOff x="615579" y="1340505"/>
              <a:chExt cx="3924397" cy="959823"/>
            </a:xfrm>
          </p:grpSpPr>
          <p:sp>
            <p:nvSpPr>
              <p:cNvPr id="67" name="文本框 66"/>
              <p:cNvSpPr txBox="1"/>
              <p:nvPr/>
            </p:nvSpPr>
            <p:spPr>
              <a:xfrm>
                <a:off x="1390466" y="1340505"/>
                <a:ext cx="3149510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charset="-122" panose="02000000000000000000" pitchFamily="2" typeface="方正正大黑简体"/>
                    <a:ea charset="-122" panose="02000000000000000000" pitchFamily="2" typeface="方正正大黑简体"/>
                  </a:defRPr>
                </a:lvl1pPr>
              </a:lstStyle>
              <a:p>
                <a:pPr algn="r"/>
                <a:r>
                  <a:rPr altLang="en-US" lang="zh-CN" smtClean="0"/>
                  <a:t>输入标题</a:t>
                </a:r>
              </a:p>
            </p:txBody>
          </p:sp>
          <p:sp>
            <p:nvSpPr>
              <p:cNvPr id="68" name="矩形 1"/>
              <p:cNvSpPr>
                <a:spLocks noChangeArrowheads="1"/>
              </p:cNvSpPr>
              <p:nvPr/>
            </p:nvSpPr>
            <p:spPr bwMode="auto">
              <a:xfrm>
                <a:off x="615579" y="1777108"/>
                <a:ext cx="3917802" cy="518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/>
                <a:r>
                  <a:rPr altLang="zh-CN" lang="en-US" sz="14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YOYO工作室店址</a:t>
                </a:r>
              </a:p>
              <a:p>
                <a:pPr algn="r"/>
                <a:r>
                  <a:rPr altLang="zh-CN" lang="en-US" sz="14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http://yoyoppt.yanj.cn/</a:t>
                </a:r>
              </a:p>
            </p:txBody>
          </p:sp>
        </p:grpSp>
        <p:sp>
          <p:nvSpPr>
            <p:cNvPr id="70" name="任意多边形 69"/>
            <p:cNvSpPr/>
            <p:nvPr/>
          </p:nvSpPr>
          <p:spPr>
            <a:xfrm flipH="1">
              <a:off x="3631416" y="1551710"/>
              <a:ext cx="1385047" cy="860612"/>
            </a:xfrm>
            <a:custGeom>
              <a:gdLst>
                <a:gd fmla="*/ 0 w 1385047" name="connsiteX0"/>
                <a:gd fmla="*/ 860612 h 860612" name="connsiteY0"/>
                <a:gd fmla="*/ 699247 w 1385047" name="connsiteX1"/>
                <a:gd fmla="*/ 0 h 860612" name="connsiteY1"/>
                <a:gd fmla="*/ 1385047 w 1385047" name="connsiteX2"/>
                <a:gd fmla="*/ 0 h 860612" name="connsiteY2"/>
                <a:gd fmla="*/ 1385047 w 1385047" name="connsiteX3"/>
                <a:gd fmla="*/ 13447 h 86061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860612" w="1385047">
                  <a:moveTo>
                    <a:pt x="0" y="860612"/>
                  </a:moveTo>
                  <a:lnTo>
                    <a:pt x="699247" y="0"/>
                  </a:lnTo>
                  <a:lnTo>
                    <a:pt x="1385047" y="0"/>
                  </a:lnTo>
                  <a:lnTo>
                    <a:pt x="1385047" y="1344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532370976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fill="hold" id="10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11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ccel="50000" fill="hold" id="12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5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accel="50000" fill="hold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9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accel="50000"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4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5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accel="50000" fill="hold" id="2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50000" fill="hold" id="3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accel="50000" fill="hold" id="3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3" nodeType="withEffect" presetClass="emph" presetID="26" presetSubtype="0" repeatCount="300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4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5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1"/>
      <p:bldP grpId="1" spid="8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文本框 19"/>
          <p:cNvSpPr txBox="1"/>
          <p:nvPr/>
        </p:nvSpPr>
        <p:spPr>
          <a:xfrm rot="21323416">
            <a:off x="3365305" y="2492511"/>
            <a:ext cx="5212080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6600"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输入文本标题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36564" y="2498681"/>
            <a:ext cx="8587614" cy="2592431"/>
            <a:chOff x="436564" y="2498681"/>
            <a:chExt cx="8587614" cy="2592431"/>
          </a:xfrm>
        </p:grpSpPr>
        <p:sp>
          <p:nvSpPr>
            <p:cNvPr id="5" name="Freeform 6"/>
            <p:cNvSpPr/>
            <p:nvPr/>
          </p:nvSpPr>
          <p:spPr bwMode="auto">
            <a:xfrm>
              <a:off x="436564" y="2498681"/>
              <a:ext cx="8587614" cy="2592431"/>
            </a:xfrm>
            <a:custGeom>
              <a:gdLst>
                <a:gd fmla="*/ 491 w 516" name="T0"/>
                <a:gd fmla="*/ 111 h 154" name="T1"/>
                <a:gd fmla="*/ 508 w 516" name="T2"/>
                <a:gd fmla="*/ 72 h 154" name="T3"/>
                <a:gd fmla="*/ 516 w 516" name="T4"/>
                <a:gd fmla="*/ 51 h 154" name="T5"/>
                <a:gd fmla="*/ 170 w 516" name="T6"/>
                <a:gd fmla="*/ 72 h 154" name="T7"/>
                <a:gd fmla="*/ 157 w 516" name="T8"/>
                <a:gd fmla="*/ 36 h 154" name="T9"/>
                <a:gd fmla="*/ 75 w 516" name="T10"/>
                <a:gd fmla="*/ 0 h 154" name="T11"/>
                <a:gd fmla="*/ 0 w 516" name="T12"/>
                <a:gd fmla="*/ 154 h 154" name="T13"/>
                <a:gd fmla="*/ 486 w 516" name="T14"/>
                <a:gd fmla="*/ 121 h 154" name="T15"/>
                <a:gd fmla="*/ 491 w 516" name="T16"/>
                <a:gd fmla="*/ 111 h 1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4" w="516">
                  <a:moveTo>
                    <a:pt x="491" y="111"/>
                  </a:moveTo>
                  <a:cubicBezTo>
                    <a:pt x="496" y="101"/>
                    <a:pt x="501" y="87"/>
                    <a:pt x="508" y="72"/>
                  </a:cubicBezTo>
                  <a:cubicBezTo>
                    <a:pt x="511" y="64"/>
                    <a:pt x="513" y="57"/>
                    <a:pt x="516" y="51"/>
                  </a:cubicBezTo>
                  <a:cubicBezTo>
                    <a:pt x="170" y="72"/>
                    <a:pt x="170" y="72"/>
                    <a:pt x="170" y="72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86" y="121"/>
                    <a:pt x="486" y="121"/>
                    <a:pt x="486" y="121"/>
                  </a:cubicBezTo>
                  <a:cubicBezTo>
                    <a:pt x="488" y="118"/>
                    <a:pt x="489" y="115"/>
                    <a:pt x="491" y="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136251" y="2498681"/>
              <a:ext cx="7887927" cy="1666990"/>
            </a:xfrm>
            <a:custGeom>
              <a:gdLst>
                <a:gd fmla="*/ 466 w 474" name="T0"/>
                <a:gd fmla="*/ 72 h 99" name="T1"/>
                <a:gd fmla="*/ 474 w 474" name="T2"/>
                <a:gd fmla="*/ 51 h 99" name="T3"/>
                <a:gd fmla="*/ 128 w 474" name="T4"/>
                <a:gd fmla="*/ 72 h 99" name="T5"/>
                <a:gd fmla="*/ 115 w 474" name="T6"/>
                <a:gd fmla="*/ 36 h 99" name="T7"/>
                <a:gd fmla="*/ 33 w 474" name="T8"/>
                <a:gd fmla="*/ 0 h 99" name="T9"/>
                <a:gd fmla="*/ 0 w 474" name="T10"/>
                <a:gd fmla="*/ 67 h 99" name="T11"/>
                <a:gd fmla="*/ 48 w 474" name="T12"/>
                <a:gd fmla="*/ 61 h 99" name="T13"/>
                <a:gd fmla="*/ 118 w 474" name="T14"/>
                <a:gd fmla="*/ 95 h 99" name="T15"/>
                <a:gd fmla="*/ 136 w 474" name="T16"/>
                <a:gd fmla="*/ 78 h 99" name="T17"/>
                <a:gd fmla="*/ 454 w 474" name="T18"/>
                <a:gd fmla="*/ 99 h 99" name="T19"/>
                <a:gd fmla="*/ 466 w 474" name="T20"/>
                <a:gd fmla="*/ 72 h 9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9" w="473">
                  <a:moveTo>
                    <a:pt x="466" y="72"/>
                  </a:moveTo>
                  <a:cubicBezTo>
                    <a:pt x="469" y="64"/>
                    <a:pt x="471" y="57"/>
                    <a:pt x="474" y="51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454" y="99"/>
                    <a:pt x="454" y="99"/>
                    <a:pt x="454" y="99"/>
                  </a:cubicBezTo>
                  <a:cubicBezTo>
                    <a:pt x="458" y="91"/>
                    <a:pt x="461" y="82"/>
                    <a:pt x="466" y="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0" name="Freeform 5"/>
          <p:cNvSpPr/>
          <p:nvPr/>
        </p:nvSpPr>
        <p:spPr bwMode="auto">
          <a:xfrm>
            <a:off x="8501063" y="1908175"/>
            <a:ext cx="3408363" cy="3181349"/>
          </a:xfrm>
          <a:custGeom>
            <a:gdLst>
              <a:gd fmla="*/ 99 w 190" name="T0"/>
              <a:gd fmla="*/ 7 h 177" name="T1"/>
              <a:gd fmla="*/ 76 w 190" name="T2"/>
              <a:gd fmla="*/ 14 h 177" name="T3"/>
              <a:gd fmla="*/ 67 w 190" name="T4"/>
              <a:gd fmla="*/ 28 h 177" name="T5"/>
              <a:gd fmla="*/ 70 w 190" name="T6"/>
              <a:gd fmla="*/ 34 h 177" name="T7"/>
              <a:gd fmla="*/ 79 w 190" name="T8"/>
              <a:gd fmla="*/ 37 h 177" name="T9"/>
              <a:gd fmla="*/ 93 w 190" name="T10"/>
              <a:gd fmla="*/ 43 h 177" name="T11"/>
              <a:gd fmla="*/ 98 w 190" name="T12"/>
              <a:gd fmla="*/ 57 h 177" name="T13"/>
              <a:gd fmla="*/ 90 w 190" name="T14"/>
              <a:gd fmla="*/ 75 h 177" name="T15"/>
              <a:gd fmla="*/ 71 w 190" name="T16"/>
              <a:gd fmla="*/ 82 h 177" name="T17"/>
              <a:gd fmla="*/ 50 w 190" name="T18"/>
              <a:gd fmla="*/ 74 h 177" name="T19"/>
              <a:gd fmla="*/ 41 w 190" name="T20"/>
              <a:gd fmla="*/ 54 h 177" name="T21"/>
              <a:gd fmla="*/ 52 w 190" name="T22"/>
              <a:gd fmla="*/ 27 h 177" name="T23"/>
              <a:gd fmla="*/ 75 w 190" name="T24"/>
              <a:gd fmla="*/ 9 h 177" name="T25"/>
              <a:gd fmla="*/ 99 w 190" name="T26"/>
              <a:gd fmla="*/ 2 h 177" name="T27"/>
              <a:gd fmla="*/ 120 w 190" name="T28"/>
              <a:gd fmla="*/ 0 h 177" name="T29"/>
              <a:gd fmla="*/ 171 w 190" name="T30"/>
              <a:gd fmla="*/ 12 h 177" name="T31"/>
              <a:gd fmla="*/ 190 w 190" name="T32"/>
              <a:gd fmla="*/ 45 h 177" name="T33"/>
              <a:gd fmla="*/ 178 w 190" name="T34"/>
              <a:gd fmla="*/ 77 h 177" name="T35"/>
              <a:gd fmla="*/ 149 w 190" name="T36"/>
              <a:gd fmla="*/ 97 h 177" name="T37"/>
              <a:gd fmla="*/ 104 w 190" name="T38"/>
              <a:gd fmla="*/ 113 h 177" name="T39"/>
              <a:gd fmla="*/ 71 w 190" name="T40"/>
              <a:gd fmla="*/ 128 h 177" name="T41"/>
              <a:gd fmla="*/ 82 w 190" name="T42"/>
              <a:gd fmla="*/ 128 h 177" name="T43"/>
              <a:gd fmla="*/ 97 w 190" name="T44"/>
              <a:gd fmla="*/ 127 h 177" name="T45"/>
              <a:gd fmla="*/ 140 w 190" name="T46"/>
              <a:gd fmla="*/ 127 h 177" name="T47"/>
              <a:gd fmla="*/ 157 w 190" name="T48"/>
              <a:gd fmla="*/ 125 h 177" name="T49"/>
              <a:gd fmla="*/ 167 w 190" name="T50"/>
              <a:gd fmla="*/ 117 h 177" name="T51"/>
              <a:gd fmla="*/ 173 w 190" name="T52"/>
              <a:gd fmla="*/ 108 h 177" name="T53"/>
              <a:gd fmla="*/ 179 w 190" name="T54"/>
              <a:gd fmla="*/ 98 h 177" name="T55"/>
              <a:gd fmla="*/ 182 w 190" name="T56"/>
              <a:gd fmla="*/ 98 h 177" name="T57"/>
              <a:gd fmla="*/ 150 w 190" name="T58"/>
              <a:gd fmla="*/ 177 h 177" name="T59"/>
              <a:gd fmla="*/ 0 w 190" name="T60"/>
              <a:gd fmla="*/ 177 h 177" name="T61"/>
              <a:gd fmla="*/ 0 w 190" name="T62"/>
              <a:gd fmla="*/ 175 h 177" name="T63"/>
              <a:gd fmla="*/ 72 w 190" name="T64"/>
              <a:gd fmla="*/ 121 h 177" name="T65"/>
              <a:gd fmla="*/ 116 w 190" name="T66"/>
              <a:gd fmla="*/ 81 h 177" name="T67"/>
              <a:gd fmla="*/ 131 w 190" name="T68"/>
              <a:gd fmla="*/ 38 h 177" name="T69"/>
              <a:gd fmla="*/ 122 w 190" name="T70"/>
              <a:gd fmla="*/ 15 h 177" name="T71"/>
              <a:gd fmla="*/ 99 w 190" name="T72"/>
              <a:gd fmla="*/ 7 h 177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77" w="190">
                <a:moveTo>
                  <a:pt x="99" y="7"/>
                </a:moveTo>
                <a:cubicBezTo>
                  <a:pt x="90" y="7"/>
                  <a:pt x="82" y="9"/>
                  <a:pt x="76" y="14"/>
                </a:cubicBezTo>
                <a:cubicBezTo>
                  <a:pt x="70" y="19"/>
                  <a:pt x="67" y="23"/>
                  <a:pt x="67" y="28"/>
                </a:cubicBezTo>
                <a:cubicBezTo>
                  <a:pt x="67" y="31"/>
                  <a:pt x="68" y="33"/>
                  <a:pt x="70" y="34"/>
                </a:cubicBezTo>
                <a:cubicBezTo>
                  <a:pt x="72" y="36"/>
                  <a:pt x="75" y="37"/>
                  <a:pt x="79" y="37"/>
                </a:cubicBezTo>
                <a:cubicBezTo>
                  <a:pt x="85" y="37"/>
                  <a:pt x="89" y="39"/>
                  <a:pt x="93" y="43"/>
                </a:cubicBezTo>
                <a:cubicBezTo>
                  <a:pt x="96" y="47"/>
                  <a:pt x="98" y="51"/>
                  <a:pt x="98" y="57"/>
                </a:cubicBezTo>
                <a:cubicBezTo>
                  <a:pt x="98" y="64"/>
                  <a:pt x="95" y="70"/>
                  <a:pt x="90" y="75"/>
                </a:cubicBezTo>
                <a:cubicBezTo>
                  <a:pt x="85" y="80"/>
                  <a:pt x="79" y="82"/>
                  <a:pt x="71" y="82"/>
                </a:cubicBezTo>
                <a:cubicBezTo>
                  <a:pt x="62" y="82"/>
                  <a:pt x="55" y="80"/>
                  <a:pt x="50" y="74"/>
                </a:cubicBezTo>
                <a:cubicBezTo>
                  <a:pt x="44" y="69"/>
                  <a:pt x="41" y="62"/>
                  <a:pt x="41" y="54"/>
                </a:cubicBezTo>
                <a:cubicBezTo>
                  <a:pt x="41" y="44"/>
                  <a:pt x="45" y="35"/>
                  <a:pt x="52" y="27"/>
                </a:cubicBezTo>
                <a:cubicBezTo>
                  <a:pt x="58" y="19"/>
                  <a:pt x="66" y="13"/>
                  <a:pt x="75" y="9"/>
                </a:cubicBezTo>
                <a:cubicBezTo>
                  <a:pt x="84" y="5"/>
                  <a:pt x="92" y="3"/>
                  <a:pt x="99" y="2"/>
                </a:cubicBezTo>
                <a:cubicBezTo>
                  <a:pt x="106" y="0"/>
                  <a:pt x="113" y="0"/>
                  <a:pt x="120" y="0"/>
                </a:cubicBezTo>
                <a:cubicBezTo>
                  <a:pt x="141" y="0"/>
                  <a:pt x="158" y="4"/>
                  <a:pt x="171" y="12"/>
                </a:cubicBezTo>
                <a:cubicBezTo>
                  <a:pt x="184" y="20"/>
                  <a:pt x="190" y="31"/>
                  <a:pt x="190" y="45"/>
                </a:cubicBezTo>
                <a:cubicBezTo>
                  <a:pt x="190" y="58"/>
                  <a:pt x="186" y="69"/>
                  <a:pt x="178" y="77"/>
                </a:cubicBezTo>
                <a:cubicBezTo>
                  <a:pt x="170" y="86"/>
                  <a:pt x="160" y="93"/>
                  <a:pt x="149" y="97"/>
                </a:cubicBezTo>
                <a:cubicBezTo>
                  <a:pt x="138" y="102"/>
                  <a:pt x="123" y="107"/>
                  <a:pt x="104" y="113"/>
                </a:cubicBezTo>
                <a:cubicBezTo>
                  <a:pt x="85" y="119"/>
                  <a:pt x="74" y="124"/>
                  <a:pt x="71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6" y="128"/>
                  <a:pt x="91" y="127"/>
                  <a:pt x="97" y="127"/>
                </a:cubicBezTo>
                <a:cubicBezTo>
                  <a:pt x="140" y="127"/>
                  <a:pt x="140" y="127"/>
                  <a:pt x="140" y="127"/>
                </a:cubicBezTo>
                <a:cubicBezTo>
                  <a:pt x="147" y="127"/>
                  <a:pt x="153" y="126"/>
                  <a:pt x="157" y="125"/>
                </a:cubicBezTo>
                <a:cubicBezTo>
                  <a:pt x="161" y="123"/>
                  <a:pt x="165" y="120"/>
                  <a:pt x="167" y="117"/>
                </a:cubicBezTo>
                <a:cubicBezTo>
                  <a:pt x="170" y="113"/>
                  <a:pt x="172" y="110"/>
                  <a:pt x="173" y="108"/>
                </a:cubicBezTo>
                <a:cubicBezTo>
                  <a:pt x="175" y="105"/>
                  <a:pt x="177" y="102"/>
                  <a:pt x="179" y="98"/>
                </a:cubicBezTo>
                <a:cubicBezTo>
                  <a:pt x="182" y="98"/>
                  <a:pt x="182" y="98"/>
                  <a:pt x="182" y="98"/>
                </a:cubicBezTo>
                <a:cubicBezTo>
                  <a:pt x="150" y="177"/>
                  <a:pt x="150" y="177"/>
                  <a:pt x="150" y="177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175"/>
                  <a:pt x="0" y="175"/>
                  <a:pt x="0" y="175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91" y="107"/>
                  <a:pt x="106" y="93"/>
                  <a:pt x="116" y="81"/>
                </a:cubicBezTo>
                <a:cubicBezTo>
                  <a:pt x="126" y="68"/>
                  <a:pt x="131" y="54"/>
                  <a:pt x="131" y="38"/>
                </a:cubicBezTo>
                <a:cubicBezTo>
                  <a:pt x="131" y="28"/>
                  <a:pt x="128" y="21"/>
                  <a:pt x="122" y="15"/>
                </a:cubicBezTo>
                <a:cubicBezTo>
                  <a:pt x="117" y="10"/>
                  <a:pt x="109" y="7"/>
                  <a:pt x="99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164691034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fill="hold" grpId="0" id="14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8" nodeType="withEffect" presetClass="emph" presetID="26" presetSubtype="0" repeatCount="indefinite">
                                  <p:stCondLst>
                                    <p:cond delay="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10"/>
      <p:bldP grpId="1" spid="1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hidden="1" id="1033" name="Freeform 37"/>
          <p:cNvSpPr/>
          <p:nvPr/>
        </p:nvSpPr>
        <p:spPr bwMode="auto">
          <a:xfrm>
            <a:off x="831850" y="33338"/>
            <a:ext cx="7004050" cy="5249862"/>
          </a:xfrm>
          <a:custGeom>
            <a:gdLst>
              <a:gd fmla="*/ 229 w 4412" name="T0"/>
              <a:gd fmla="*/ 2410 h 3307" name="T1"/>
              <a:gd fmla="*/ 179 w 4412" name="T2"/>
              <a:gd fmla="*/ 3307 h 3307" name="T3"/>
              <a:gd fmla="*/ 905 w 4412" name="T4"/>
              <a:gd fmla="*/ 2171 h 3307" name="T5"/>
              <a:gd fmla="*/ 1183 w 4412" name="T6"/>
              <a:gd fmla="*/ 2052 h 3307" name="T7"/>
              <a:gd fmla="*/ 4154 w 4412" name="T8"/>
              <a:gd fmla="*/ 1365 h 3307" name="T9"/>
              <a:gd fmla="*/ 4313 w 4412" name="T10"/>
              <a:gd fmla="*/ 1036 h 3307" name="T11"/>
              <a:gd fmla="*/ 4412 w 4412" name="T12"/>
              <a:gd fmla="*/ 717 h 3307" name="T13"/>
              <a:gd fmla="*/ 1491 w 4412" name="T14"/>
              <a:gd fmla="*/ 1225 h 3307" name="T15"/>
              <a:gd fmla="*/ 100 w 4412" name="T16"/>
              <a:gd fmla="*/ 0 h 3307" name="T17"/>
              <a:gd fmla="*/ 0 w 4412" name="T18"/>
              <a:gd fmla="*/ 319 h 3307" name="T19"/>
              <a:gd fmla="*/ 229 w 4412" name="T20"/>
              <a:gd fmla="*/ 2410 h 3307" name="T21"/>
              <a:gd fmla="*/ 229 w 4412" name="T22"/>
              <a:gd fmla="*/ 2410 h 3307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3307" w="4412">
                <a:moveTo>
                  <a:pt x="229" y="2410"/>
                </a:moveTo>
                <a:lnTo>
                  <a:pt x="179" y="3307"/>
                </a:lnTo>
                <a:lnTo>
                  <a:pt x="905" y="2171"/>
                </a:lnTo>
                <a:lnTo>
                  <a:pt x="1183" y="2052"/>
                </a:lnTo>
                <a:lnTo>
                  <a:pt x="4154" y="1365"/>
                </a:lnTo>
                <a:lnTo>
                  <a:pt x="4313" y="1036"/>
                </a:lnTo>
                <a:lnTo>
                  <a:pt x="4412" y="717"/>
                </a:lnTo>
                <a:lnTo>
                  <a:pt x="1491" y="1225"/>
                </a:lnTo>
                <a:lnTo>
                  <a:pt x="100" y="0"/>
                </a:lnTo>
                <a:lnTo>
                  <a:pt x="0" y="319"/>
                </a:lnTo>
                <a:lnTo>
                  <a:pt x="229" y="2410"/>
                </a:lnTo>
                <a:lnTo>
                  <a:pt x="229" y="241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  <a:effectLst>
            <a:softEdge rad="139700"/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700655" y="14750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点击输入文本标题</a:t>
            </a:r>
          </a:p>
        </p:txBody>
      </p:sp>
      <p:sp>
        <p:nvSpPr>
          <p:cNvPr id="29" name="Freeform 5"/>
          <p:cNvSpPr/>
          <p:nvPr/>
        </p:nvSpPr>
        <p:spPr bwMode="auto">
          <a:xfrm>
            <a:off x="312738" y="104656"/>
            <a:ext cx="141288" cy="612775"/>
          </a:xfrm>
          <a:custGeom>
            <a:gdLst>
              <a:gd fmla="*/ 0 w 36" name="T0"/>
              <a:gd fmla="*/ 0 h 160" name="T1"/>
              <a:gd fmla="*/ 35 w 36" name="T2"/>
              <a:gd fmla="*/ 0 h 160" name="T3"/>
              <a:gd fmla="*/ 35 w 36" name="T4"/>
              <a:gd fmla="*/ 138 h 160" name="T5"/>
              <a:gd fmla="*/ 35 w 36" name="T6"/>
              <a:gd fmla="*/ 160 h 160" name="T7"/>
              <a:gd fmla="*/ 0 w 36" name="T8"/>
              <a:gd fmla="*/ 123 h 160" name="T9"/>
              <a:gd fmla="*/ 0 w 36" name="T10"/>
              <a:gd fmla="*/ 0 h 160" name="T11"/>
              <a:gd fmla="*/ 0 w 36" name="T12"/>
              <a:gd fmla="*/ 0 h 16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0" w="36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" name="Freeform 6"/>
          <p:cNvSpPr/>
          <p:nvPr/>
        </p:nvSpPr>
        <p:spPr bwMode="auto">
          <a:xfrm>
            <a:off x="449263" y="104656"/>
            <a:ext cx="141288" cy="612775"/>
          </a:xfrm>
          <a:custGeom>
            <a:gdLst>
              <a:gd fmla="*/ 0 w 89" name="T0"/>
              <a:gd fmla="*/ 0 h 386" name="T1"/>
              <a:gd fmla="*/ 89 w 89" name="T2"/>
              <a:gd fmla="*/ 0 h 386" name="T3"/>
              <a:gd fmla="*/ 89 w 89" name="T4"/>
              <a:gd fmla="*/ 296 h 386" name="T5"/>
              <a:gd fmla="*/ 0 w 89" name="T6"/>
              <a:gd fmla="*/ 386 h 386" name="T7"/>
              <a:gd fmla="*/ 0 w 89" name="T8"/>
              <a:gd fmla="*/ 0 h 386" name="T9"/>
              <a:gd fmla="*/ 0 w 89" name="T10"/>
              <a:gd fmla="*/ 0 h 386" name="T11"/>
              <a:gd fmla="*/ 0 w 89" name="T12"/>
              <a:gd fmla="*/ 0 h 38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86" w="89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1017747" y="609167"/>
            <a:ext cx="6082286" cy="5872315"/>
            <a:chOff x="4351175" y="609167"/>
            <a:chExt cx="6082286" cy="5872315"/>
          </a:xfrm>
        </p:grpSpPr>
        <p:sp>
          <p:nvSpPr>
            <p:cNvPr id="31" name="椭圆 30"/>
            <p:cNvSpPr/>
            <p:nvPr/>
          </p:nvSpPr>
          <p:spPr>
            <a:xfrm>
              <a:off x="4351175" y="609167"/>
              <a:ext cx="5955318" cy="5872315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>
              <a:off x="4478141" y="51552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>
              <a:off x="4447661" y="10404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 useBgFill="1">
          <p:nvSpPr>
            <p:cNvPr id="32" name="矩形 31"/>
            <p:cNvSpPr/>
            <p:nvPr/>
          </p:nvSpPr>
          <p:spPr>
            <a:xfrm>
              <a:off x="4464333" y="1277471"/>
              <a:ext cx="5849562" cy="438385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7" name="矩形 26"/>
          <p:cNvSpPr/>
          <p:nvPr/>
        </p:nvSpPr>
        <p:spPr>
          <a:xfrm>
            <a:off x="1591832" y="1987603"/>
            <a:ext cx="4908551" cy="297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YOYO的PPT小店开设于2015年一月份，致力于提供更精确，更美观，更好看的PPT模板及图表，小店已经陆续增加各种精美的模板。请在演届网搜索YOYO模板。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YOYO工作室店址：http://yoyoppt.yanj.cn/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新品开发中，敬请关注！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878804" y="1343325"/>
            <a:ext cx="3910013" cy="4318001"/>
            <a:chOff x="693309" y="1343325"/>
            <a:chExt cx="3910013" cy="4318001"/>
          </a:xfrm>
        </p:grpSpPr>
        <p:grpSp>
          <p:nvGrpSpPr>
            <p:cNvPr id="12" name="组合 11"/>
            <p:cNvGrpSpPr/>
            <p:nvPr/>
          </p:nvGrpSpPr>
          <p:grpSpPr>
            <a:xfrm>
              <a:off x="693309" y="1343325"/>
              <a:ext cx="3910013" cy="4318001"/>
              <a:chOff x="693309" y="1343325"/>
              <a:chExt cx="3910013" cy="4318001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693309" y="1343325"/>
                <a:ext cx="3910013" cy="3937000"/>
              </a:xfrm>
              <a:custGeom>
                <a:gdLst>
                  <a:gd fmla="*/ 84 w 92" name="T0"/>
                  <a:gd fmla="*/ 31 h 93" name="T1"/>
                  <a:gd fmla="*/ 62 w 92" name="T2"/>
                  <a:gd fmla="*/ 85 h 93" name="T3"/>
                  <a:gd fmla="*/ 8 w 92" name="T4"/>
                  <a:gd fmla="*/ 63 h 93" name="T5"/>
                  <a:gd fmla="*/ 30 w 92" name="T6"/>
                  <a:gd fmla="*/ 9 h 93" name="T7"/>
                  <a:gd fmla="*/ 84 w 92" name="T8"/>
                  <a:gd fmla="*/ 31 h 9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" w="92">
                    <a:moveTo>
                      <a:pt x="84" y="31"/>
                    </a:moveTo>
                    <a:cubicBezTo>
                      <a:pt x="92" y="52"/>
                      <a:pt x="83" y="76"/>
                      <a:pt x="62" y="85"/>
                    </a:cubicBezTo>
                    <a:cubicBezTo>
                      <a:pt x="41" y="93"/>
                      <a:pt x="17" y="84"/>
                      <a:pt x="8" y="63"/>
                    </a:cubicBezTo>
                    <a:cubicBezTo>
                      <a:pt x="0" y="42"/>
                      <a:pt x="9" y="18"/>
                      <a:pt x="30" y="9"/>
                    </a:cubicBezTo>
                    <a:cubicBezTo>
                      <a:pt x="51" y="0"/>
                      <a:pt x="75" y="10"/>
                      <a:pt x="84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1245759" y="1513188"/>
                <a:ext cx="2932113" cy="1905000"/>
              </a:xfrm>
              <a:custGeom>
                <a:gdLst>
                  <a:gd fmla="*/ 28 w 69" name="T0"/>
                  <a:gd fmla="*/ 2 h 45" name="T1"/>
                  <a:gd fmla="*/ 17 w 69" name="T2"/>
                  <a:gd fmla="*/ 5 h 45" name="T3"/>
                  <a:gd fmla="*/ 0 w 69" name="T4"/>
                  <a:gd fmla="*/ 19 h 45" name="T5"/>
                  <a:gd fmla="*/ 13 w 69" name="T6"/>
                  <a:gd fmla="*/ 33 h 45" name="T7"/>
                  <a:gd fmla="*/ 17 w 69" name="T8"/>
                  <a:gd fmla="*/ 28 h 45" name="T9"/>
                  <a:gd fmla="*/ 31 w 69" name="T10"/>
                  <a:gd fmla="*/ 45 h 45" name="T11"/>
                  <a:gd fmla="*/ 69 w 69" name="T12"/>
                  <a:gd fmla="*/ 23 h 45" name="T13"/>
                  <a:gd fmla="*/ 28 w 69" name="T14"/>
                  <a:gd fmla="*/ 2 h 4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5" w="69">
                    <a:moveTo>
                      <a:pt x="28" y="2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10" y="8"/>
                      <a:pt x="4" y="13"/>
                      <a:pt x="0" y="19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1" y="8"/>
                      <a:pt x="44" y="0"/>
                      <a:pt x="28" y="2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779034" y="4094463"/>
                <a:ext cx="1317625" cy="1566863"/>
              </a:xfrm>
              <a:custGeom>
                <a:gdLst>
                  <a:gd fmla="*/ 0 w 830" name="T0"/>
                  <a:gd fmla="*/ 987 h 987" name="T1"/>
                  <a:gd fmla="*/ 428 w 830" name="T2"/>
                  <a:gd fmla="*/ 0 h 987" name="T3"/>
                  <a:gd fmla="*/ 830 w 830" name="T4"/>
                  <a:gd fmla="*/ 427 h 987" name="T5"/>
                  <a:gd fmla="*/ 0 w 830" name="T6"/>
                  <a:gd fmla="*/ 987 h 98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86" w="830">
                    <a:moveTo>
                      <a:pt x="0" y="987"/>
                    </a:moveTo>
                    <a:lnTo>
                      <a:pt x="428" y="0"/>
                    </a:lnTo>
                    <a:lnTo>
                      <a:pt x="830" y="427"/>
                    </a:lnTo>
                    <a:lnTo>
                      <a:pt x="0" y="9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1519766" y="2465688"/>
              <a:ext cx="2341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z="2000">
                  <a:solidFill>
                    <a:schemeClr val="bg1"/>
                  </a:solidFill>
                  <a:latin charset="-122" panose="02000000000000000000" pitchFamily="2" typeface="方正正大黑简体"/>
                  <a:ea charset="-122" panose="02000000000000000000" pitchFamily="2" typeface="方正正大黑简体"/>
                </a:rPr>
                <a:t>YOYO工作室</a:t>
              </a:r>
            </a:p>
            <a:p>
              <a:pPr algn="ctr"/>
              <a:r>
                <a:rPr altLang="zh-CN" lang="en-US" sz="2000">
                  <a:solidFill>
                    <a:schemeClr val="bg1"/>
                  </a:solidFill>
                  <a:latin charset="-122" panose="02000000000000000000" pitchFamily="2" typeface="方正正大黑简体"/>
                  <a:ea charset="-122" panose="02000000000000000000" pitchFamily="2" typeface="方正正大黑简体"/>
                </a:rPr>
                <a:t>提供各种的PPT模板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703897" y="3297403"/>
              <a:ext cx="195453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pc="60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精确|美观|专业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679820" y="3753407"/>
              <a:ext cx="2294964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85750" marL="2857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zh-CN" b="1" 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http://yoyoppt.yanj.cn/</a:t>
              </a:r>
            </a:p>
            <a:p>
              <a:pPr indent="-285750" marL="2857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zh-CN" b="1" 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新品开发中，敬请关注！</a:t>
              </a:r>
            </a:p>
          </p:txBody>
        </p:sp>
      </p:grpSp>
    </p:spTree>
    <p:extLst>
      <p:ext uri="{BB962C8B-B14F-4D97-AF65-F5344CB8AC3E}">
        <p14:creationId val="4232929463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文本框 17"/>
          <p:cNvSpPr txBox="1"/>
          <p:nvPr/>
        </p:nvSpPr>
        <p:spPr>
          <a:xfrm>
            <a:off x="700655" y="14750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点击输入文本标题</a:t>
            </a:r>
          </a:p>
        </p:txBody>
      </p:sp>
      <p:sp>
        <p:nvSpPr>
          <p:cNvPr id="19" name="Freeform 5"/>
          <p:cNvSpPr/>
          <p:nvPr/>
        </p:nvSpPr>
        <p:spPr bwMode="auto">
          <a:xfrm>
            <a:off x="312738" y="104656"/>
            <a:ext cx="141288" cy="612775"/>
          </a:xfrm>
          <a:custGeom>
            <a:gdLst>
              <a:gd fmla="*/ 0 w 36" name="T0"/>
              <a:gd fmla="*/ 0 h 160" name="T1"/>
              <a:gd fmla="*/ 35 w 36" name="T2"/>
              <a:gd fmla="*/ 0 h 160" name="T3"/>
              <a:gd fmla="*/ 35 w 36" name="T4"/>
              <a:gd fmla="*/ 138 h 160" name="T5"/>
              <a:gd fmla="*/ 35 w 36" name="T6"/>
              <a:gd fmla="*/ 160 h 160" name="T7"/>
              <a:gd fmla="*/ 0 w 36" name="T8"/>
              <a:gd fmla="*/ 123 h 160" name="T9"/>
              <a:gd fmla="*/ 0 w 36" name="T10"/>
              <a:gd fmla="*/ 0 h 160" name="T11"/>
              <a:gd fmla="*/ 0 w 36" name="T12"/>
              <a:gd fmla="*/ 0 h 16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0" w="36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Freeform 6"/>
          <p:cNvSpPr/>
          <p:nvPr/>
        </p:nvSpPr>
        <p:spPr bwMode="auto">
          <a:xfrm>
            <a:off x="449263" y="104656"/>
            <a:ext cx="141288" cy="612775"/>
          </a:xfrm>
          <a:custGeom>
            <a:gdLst>
              <a:gd fmla="*/ 0 w 89" name="T0"/>
              <a:gd fmla="*/ 0 h 386" name="T1"/>
              <a:gd fmla="*/ 89 w 89" name="T2"/>
              <a:gd fmla="*/ 0 h 386" name="T3"/>
              <a:gd fmla="*/ 89 w 89" name="T4"/>
              <a:gd fmla="*/ 296 h 386" name="T5"/>
              <a:gd fmla="*/ 0 w 89" name="T6"/>
              <a:gd fmla="*/ 386 h 386" name="T7"/>
              <a:gd fmla="*/ 0 w 89" name="T8"/>
              <a:gd fmla="*/ 0 h 386" name="T9"/>
              <a:gd fmla="*/ 0 w 89" name="T10"/>
              <a:gd fmla="*/ 0 h 386" name="T11"/>
              <a:gd fmla="*/ 0 w 89" name="T12"/>
              <a:gd fmla="*/ 0 h 38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86" w="89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3" name="组合 32"/>
          <p:cNvGrpSpPr/>
          <p:nvPr/>
        </p:nvGrpSpPr>
        <p:grpSpPr>
          <a:xfrm rot="21480000">
            <a:off x="7551273" y="2232690"/>
            <a:ext cx="4217813" cy="2799719"/>
            <a:chOff x="7641626" y="2240054"/>
            <a:chExt cx="4217813" cy="2799719"/>
          </a:xfrm>
        </p:grpSpPr>
        <p:sp>
          <p:nvSpPr>
            <p:cNvPr id="31" name="矩形 30"/>
            <p:cNvSpPr/>
            <p:nvPr/>
          </p:nvSpPr>
          <p:spPr>
            <a:xfrm rot="21020838">
              <a:off x="7639528" y="2454627"/>
              <a:ext cx="4217813" cy="2560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85750" marL="2857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zh-CN" lang="en-US">
                  <a:latin charset="-122" panose="020b0503020204020204" pitchFamily="34" typeface="微软雅黑"/>
                  <a:ea charset="-122" panose="020b0503020204020204" pitchFamily="34" typeface="微软雅黑"/>
                </a:rPr>
                <a:t>YOYO的PPT小店开设于2015年一月份，致力于提供更精美的PPT模板及图表，小店已经陆续增加各种精美的模板。请在演届网搜索YOYO模板。</a:t>
              </a:r>
            </a:p>
            <a:p>
              <a:pPr indent="-285750" marL="2857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zh-CN" lang="en-US">
                  <a:latin charset="-122" panose="020b0503020204020204" pitchFamily="34" typeface="微软雅黑"/>
                  <a:ea charset="-122" panose="020b0503020204020204" pitchFamily="34" typeface="微软雅黑"/>
                </a:rPr>
                <a:t>http://yoyoppt.yanj.cn/</a:t>
              </a:r>
            </a:p>
            <a:p>
              <a:pPr indent="-285750" marL="2857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zh-CN" lang="en-US">
                  <a:latin charset="-122" panose="020b0503020204020204" pitchFamily="34" typeface="微软雅黑"/>
                  <a:ea charset="-122" panose="020b0503020204020204" pitchFamily="34" typeface="微软雅黑"/>
                </a:rPr>
                <a:t>新品开发中，敬请关注！</a:t>
              </a:r>
            </a:p>
          </p:txBody>
        </p:sp>
        <p:sp>
          <p:nvSpPr>
            <p:cNvPr id="32" name="矩形 31"/>
            <p:cNvSpPr/>
            <p:nvPr/>
          </p:nvSpPr>
          <p:spPr>
            <a:xfrm rot="21020838">
              <a:off x="7683788" y="2240085"/>
              <a:ext cx="1622465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2400">
                  <a:latin charset="-122" panose="02000000000000000000" pitchFamily="2" typeface="方正正大黑简体"/>
                  <a:ea charset="-122" panose="02000000000000000000" pitchFamily="2" typeface="方正正大黑简体"/>
                </a:rPr>
                <a:t>文本标题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66915" y="717431"/>
            <a:ext cx="7490052" cy="4749789"/>
            <a:chOff x="1671638" y="625475"/>
            <a:chExt cx="8851900" cy="5613400"/>
          </a:xfrm>
        </p:grpSpPr>
        <p:sp>
          <p:nvSpPr>
            <p:cNvPr id="27" name="Freeform 10"/>
            <p:cNvSpPr/>
            <p:nvPr/>
          </p:nvSpPr>
          <p:spPr bwMode="auto">
            <a:xfrm>
              <a:off x="1671638" y="625475"/>
              <a:ext cx="8851900" cy="5613400"/>
            </a:xfrm>
            <a:custGeom>
              <a:gdLst>
                <a:gd fmla="*/ 5576 w 5576" name="T0"/>
                <a:gd fmla="*/ 850 h 3536" name="T1"/>
                <a:gd fmla="*/ 1760 w 5576" name="T2"/>
                <a:gd fmla="*/ 1075 h 3536" name="T3"/>
                <a:gd fmla="*/ 0 w 5576" name="T4"/>
                <a:gd fmla="*/ 0 h 3536" name="T5"/>
                <a:gd fmla="*/ 270 w 5576" name="T6"/>
                <a:gd fmla="*/ 2476 h 3536" name="T7"/>
                <a:gd fmla="*/ 270 w 5576" name="T8"/>
                <a:gd fmla="*/ 2476 h 3536" name="T9"/>
                <a:gd fmla="*/ 199 w 5576" name="T10"/>
                <a:gd fmla="*/ 3536 h 3536" name="T11"/>
                <a:gd fmla="*/ 1067 w 5576" name="T12"/>
                <a:gd fmla="*/ 2183 h 3536" name="T13"/>
                <a:gd fmla="*/ 1396 w 5576" name="T14"/>
                <a:gd fmla="*/ 2052 h 3536" name="T15"/>
                <a:gd fmla="*/ 5375 w 5576" name="T16"/>
                <a:gd fmla="*/ 1238 h 3536" name="T17"/>
                <a:gd fmla="*/ 5576 w 5576" name="T18"/>
                <a:gd fmla="*/ 850 h 3536" name="T19"/>
                <a:gd fmla="*/ 5576 w 5576" name="T20"/>
                <a:gd fmla="*/ 850 h 3536" name="T21"/>
                <a:gd fmla="*/ 5576 w 5576" name="T22"/>
                <a:gd fmla="*/ 850 h 353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36" w="5576">
                  <a:moveTo>
                    <a:pt x="5576" y="850"/>
                  </a:moveTo>
                  <a:lnTo>
                    <a:pt x="1760" y="1075"/>
                  </a:lnTo>
                  <a:lnTo>
                    <a:pt x="0" y="0"/>
                  </a:lnTo>
                  <a:lnTo>
                    <a:pt x="270" y="2476"/>
                  </a:lnTo>
                  <a:lnTo>
                    <a:pt x="270" y="2476"/>
                  </a:lnTo>
                  <a:lnTo>
                    <a:pt x="199" y="3536"/>
                  </a:lnTo>
                  <a:lnTo>
                    <a:pt x="1067" y="2183"/>
                  </a:lnTo>
                  <a:lnTo>
                    <a:pt x="1396" y="2052"/>
                  </a:lnTo>
                  <a:lnTo>
                    <a:pt x="5375" y="1238"/>
                  </a:lnTo>
                  <a:lnTo>
                    <a:pt x="5576" y="850"/>
                  </a:lnTo>
                  <a:lnTo>
                    <a:pt x="5576" y="850"/>
                  </a:lnTo>
                  <a:lnTo>
                    <a:pt x="5576" y="8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1671638" y="625475"/>
              <a:ext cx="8851900" cy="2660650"/>
            </a:xfrm>
            <a:custGeom>
              <a:gdLst>
                <a:gd fmla="*/ 0 w 5576" name="T0"/>
                <a:gd fmla="*/ 0 h 1676" name="T1"/>
                <a:gd fmla="*/ 294 w 5576" name="T2"/>
                <a:gd fmla="*/ 1238 h 1676" name="T3"/>
                <a:gd fmla="*/ 1138 w 5576" name="T4"/>
                <a:gd fmla="*/ 1676 h 1676" name="T5"/>
                <a:gd fmla="*/ 1420 w 5576" name="T6"/>
                <a:gd fmla="*/ 1144 h 1676" name="T7"/>
                <a:gd fmla="*/ 5318 w 5576" name="T8"/>
                <a:gd fmla="*/ 1250 h 1676" name="T9"/>
                <a:gd fmla="*/ 5375 w 5576" name="T10"/>
                <a:gd fmla="*/ 1238 h 1676" name="T11"/>
                <a:gd fmla="*/ 5576 w 5576" name="T12"/>
                <a:gd fmla="*/ 850 h 1676" name="T13"/>
                <a:gd fmla="*/ 1760 w 5576" name="T14"/>
                <a:gd fmla="*/ 1075 h 1676" name="T15"/>
                <a:gd fmla="*/ 0 w 5576" name="T16"/>
                <a:gd fmla="*/ 0 h 1676" name="T17"/>
                <a:gd fmla="*/ 0 w 5576" name="T18"/>
                <a:gd fmla="*/ 0 h 1676" name="T19"/>
                <a:gd fmla="*/ 0 w 5576" name="T20"/>
                <a:gd fmla="*/ 0 h 167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676" w="5576">
                  <a:moveTo>
                    <a:pt x="0" y="0"/>
                  </a:moveTo>
                  <a:lnTo>
                    <a:pt x="294" y="1238"/>
                  </a:lnTo>
                  <a:lnTo>
                    <a:pt x="1138" y="1676"/>
                  </a:lnTo>
                  <a:lnTo>
                    <a:pt x="1420" y="1144"/>
                  </a:lnTo>
                  <a:lnTo>
                    <a:pt x="5318" y="1250"/>
                  </a:lnTo>
                  <a:lnTo>
                    <a:pt x="5375" y="1238"/>
                  </a:lnTo>
                  <a:lnTo>
                    <a:pt x="5576" y="850"/>
                  </a:lnTo>
                  <a:lnTo>
                    <a:pt x="1760" y="107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866061" y="2555012"/>
            <a:ext cx="4558987" cy="3573103"/>
            <a:chOff x="2866061" y="2555012"/>
            <a:chExt cx="4558987" cy="3573103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20912592">
              <a:off x="2866061" y="2909470"/>
              <a:ext cx="4558987" cy="3218645"/>
            </a:xfrm>
            <a:prstGeom prst="roundRect">
              <a:avLst>
                <a:gd fmla="val 8594" name="adj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5" name="圆角矩形 34"/>
            <p:cNvSpPr/>
            <p:nvPr/>
          </p:nvSpPr>
          <p:spPr>
            <a:xfrm rot="20910912">
              <a:off x="3332179" y="3054129"/>
              <a:ext cx="76200" cy="261446"/>
            </a:xfrm>
            <a:prstGeom prst="roundRect">
              <a:avLst>
                <a:gd fmla="val 23928" name="adj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圆角矩形 36"/>
            <p:cNvSpPr/>
            <p:nvPr/>
          </p:nvSpPr>
          <p:spPr>
            <a:xfrm rot="20910912">
              <a:off x="5729066" y="2555012"/>
              <a:ext cx="76200" cy="261446"/>
            </a:xfrm>
            <a:prstGeom prst="roundRect">
              <a:avLst>
                <a:gd fmla="val 23928" name="adj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222628734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6" name="组合 95"/>
          <p:cNvGrpSpPr/>
          <p:nvPr/>
        </p:nvGrpSpPr>
        <p:grpSpPr>
          <a:xfrm>
            <a:off x="326204" y="3851534"/>
            <a:ext cx="11539592" cy="2884546"/>
            <a:chOff x="4351175" y="609167"/>
            <a:chExt cx="6082286" cy="5872315"/>
          </a:xfrm>
        </p:grpSpPr>
        <p:sp>
          <p:nvSpPr>
            <p:cNvPr id="97" name="椭圆 96"/>
            <p:cNvSpPr/>
            <p:nvPr/>
          </p:nvSpPr>
          <p:spPr>
            <a:xfrm>
              <a:off x="4351175" y="609167"/>
              <a:ext cx="5955318" cy="5872315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8" name="椭圆 97"/>
            <p:cNvSpPr/>
            <p:nvPr/>
          </p:nvSpPr>
          <p:spPr>
            <a:xfrm>
              <a:off x="4478141" y="51552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9" name="椭圆 98"/>
            <p:cNvSpPr/>
            <p:nvPr/>
          </p:nvSpPr>
          <p:spPr>
            <a:xfrm>
              <a:off x="4447661" y="10404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 useBgFill="1">
          <p:nvSpPr>
            <p:cNvPr id="100" name="矩形 99"/>
            <p:cNvSpPr/>
            <p:nvPr/>
          </p:nvSpPr>
          <p:spPr>
            <a:xfrm>
              <a:off x="4464333" y="1277471"/>
              <a:ext cx="5849562" cy="438385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2022254" y="3449514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2022254" y="3007067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2022254" y="2564620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022254" y="2115125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022254" y="1672678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022254" y="1230231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74"/>
          <p:cNvSpPr/>
          <p:nvPr/>
        </p:nvSpPr>
        <p:spPr bwMode="auto">
          <a:xfrm>
            <a:off x="4530422" y="3680917"/>
            <a:ext cx="1549537" cy="331690"/>
          </a:xfrm>
          <a:custGeom>
            <a:gdLst>
              <a:gd fmla="*/ 40 w 939" name="T0"/>
              <a:gd fmla="*/ 0 h 201" name="T1"/>
              <a:gd fmla="*/ 0 w 939" name="T2"/>
              <a:gd fmla="*/ 0 h 201" name="T3"/>
              <a:gd fmla="*/ 0 w 939" name="T4"/>
              <a:gd fmla="*/ 201 h 201" name="T5"/>
              <a:gd fmla="*/ 939 w 939" name="T6"/>
              <a:gd fmla="*/ 201 h 201" name="T7"/>
              <a:gd fmla="*/ 939 w 939" name="T8"/>
              <a:gd fmla="*/ 174 h 201" name="T9"/>
              <a:gd fmla="*/ 40 w 939" name="T10"/>
              <a:gd fmla="*/ 174 h 201" name="T11"/>
              <a:gd fmla="*/ 40 w 939" name="T12"/>
              <a:gd fmla="*/ 0 h 20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01" w="939">
                <a:moveTo>
                  <a:pt x="40" y="0"/>
                </a:moveTo>
                <a:lnTo>
                  <a:pt x="0" y="0"/>
                </a:lnTo>
                <a:lnTo>
                  <a:pt x="0" y="201"/>
                </a:lnTo>
                <a:lnTo>
                  <a:pt x="939" y="201"/>
                </a:lnTo>
                <a:lnTo>
                  <a:pt x="939" y="174"/>
                </a:lnTo>
                <a:lnTo>
                  <a:pt x="40" y="174"/>
                </a:lnTo>
                <a:lnTo>
                  <a:pt x="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pPr>
              <a:defRPr/>
            </a:pPr>
            <a:endParaRPr altLang="en-US" kern="0" lang="zh-CN" sz="1867"/>
          </a:p>
        </p:txBody>
      </p:sp>
      <p:sp>
        <p:nvSpPr>
          <p:cNvPr id="47" name="TextBox 60"/>
          <p:cNvSpPr txBox="1"/>
          <p:nvPr/>
        </p:nvSpPr>
        <p:spPr>
          <a:xfrm>
            <a:off x="1478453" y="2402991"/>
            <a:ext cx="511493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defRPr/>
            </a:pPr>
            <a:r>
              <a:rPr altLang="zh-CN" b="1" kern="0" lang="en-US" sz="1400">
                <a:latin charset="-122" panose="020b0503020204020204" pitchFamily="34" typeface="微软雅黑"/>
                <a:ea charset="-122" panose="020b0503020204020204" pitchFamily="34" typeface="微软雅黑"/>
                <a:cs charset="-122" panose="020b0604020202020204" pitchFamily="34" typeface="Arial Unicode MS"/>
              </a:rPr>
              <a:t>200</a:t>
            </a:r>
          </a:p>
        </p:txBody>
      </p:sp>
      <p:sp>
        <p:nvSpPr>
          <p:cNvPr id="48" name="TextBox 61"/>
          <p:cNvSpPr txBox="1"/>
          <p:nvPr/>
        </p:nvSpPr>
        <p:spPr>
          <a:xfrm>
            <a:off x="1478453" y="2851132"/>
            <a:ext cx="511493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defRPr/>
            </a:pPr>
            <a:r>
              <a:rPr altLang="zh-CN" b="1" kern="0" lang="en-US" sz="1400">
                <a:latin charset="-122" panose="020b0503020204020204" pitchFamily="34" typeface="微软雅黑"/>
                <a:ea charset="-122" panose="020b0503020204020204" pitchFamily="34" typeface="微软雅黑"/>
                <a:cs charset="-122" panose="020b0604020202020204" pitchFamily="34" typeface="Arial Unicode MS"/>
              </a:rPr>
              <a:t>100</a:t>
            </a:r>
          </a:p>
        </p:txBody>
      </p:sp>
      <p:sp>
        <p:nvSpPr>
          <p:cNvPr id="49" name="TextBox 62"/>
          <p:cNvSpPr txBox="1"/>
          <p:nvPr/>
        </p:nvSpPr>
        <p:spPr>
          <a:xfrm>
            <a:off x="1587991" y="3299271"/>
            <a:ext cx="29241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defRPr/>
            </a:pPr>
            <a:r>
              <a:rPr altLang="zh-CN" b="1" kern="0" lang="en-US" sz="1400">
                <a:latin charset="-122" panose="020b0503020204020204" pitchFamily="34" typeface="微软雅黑"/>
                <a:ea charset="-122" panose="020b0503020204020204" pitchFamily="34" typeface="微软雅黑"/>
                <a:cs charset="-122" panose="020b0604020202020204" pitchFamily="34" typeface="Arial Unicode MS"/>
              </a:rPr>
              <a:t>0</a:t>
            </a:r>
          </a:p>
        </p:txBody>
      </p:sp>
      <p:sp>
        <p:nvSpPr>
          <p:cNvPr id="50" name="TextBox 67"/>
          <p:cNvSpPr txBox="1"/>
          <p:nvPr/>
        </p:nvSpPr>
        <p:spPr>
          <a:xfrm>
            <a:off x="1478453" y="1506709"/>
            <a:ext cx="511493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defRPr/>
            </a:pPr>
            <a:r>
              <a:rPr altLang="zh-CN" b="1" kern="0" lang="en-US" sz="1400">
                <a:latin charset="-122" panose="020b0503020204020204" pitchFamily="34" typeface="微软雅黑"/>
                <a:ea charset="-122" panose="020b0503020204020204" pitchFamily="34" typeface="微软雅黑"/>
                <a:cs charset="-122" panose="020b0604020202020204" pitchFamily="34" typeface="Arial Unicode MS"/>
              </a:rPr>
              <a:t>400</a:t>
            </a:r>
          </a:p>
        </p:txBody>
      </p:sp>
      <p:sp>
        <p:nvSpPr>
          <p:cNvPr id="51" name="TextBox 68"/>
          <p:cNvSpPr txBox="1"/>
          <p:nvPr/>
        </p:nvSpPr>
        <p:spPr>
          <a:xfrm>
            <a:off x="1478453" y="1954849"/>
            <a:ext cx="511493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defRPr/>
            </a:pPr>
            <a:r>
              <a:rPr altLang="zh-CN" b="1" kern="0" lang="en-US" sz="1400">
                <a:latin charset="-122" panose="020b0503020204020204" pitchFamily="34" typeface="微软雅黑"/>
                <a:ea charset="-122" panose="020b0503020204020204" pitchFamily="34" typeface="微软雅黑"/>
                <a:cs charset="-122" panose="020b0604020202020204" pitchFamily="34" typeface="Arial Unicode MS"/>
              </a:rPr>
              <a:t>300</a:t>
            </a:r>
          </a:p>
        </p:txBody>
      </p:sp>
      <p:sp>
        <p:nvSpPr>
          <p:cNvPr id="52" name="TextBox 67"/>
          <p:cNvSpPr txBox="1"/>
          <p:nvPr/>
        </p:nvSpPr>
        <p:spPr>
          <a:xfrm>
            <a:off x="1478453" y="1080630"/>
            <a:ext cx="511493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defRPr/>
            </a:pPr>
            <a:r>
              <a:rPr altLang="zh-CN" b="1" kern="0" lang="en-US" smtClean="0" sz="1400">
                <a:latin charset="-122" panose="020b0503020204020204" pitchFamily="34" typeface="微软雅黑"/>
                <a:ea charset="-122" panose="020b0503020204020204" pitchFamily="34" typeface="微软雅黑"/>
                <a:cs charset="-122" panose="020b0604020202020204" pitchFamily="34" typeface="Arial Unicode MS"/>
              </a:rPr>
              <a:t>500</a:t>
            </a:r>
          </a:p>
        </p:txBody>
      </p:sp>
      <p:sp>
        <p:nvSpPr>
          <p:cNvPr id="53" name="TextBox 67"/>
          <p:cNvSpPr txBox="1"/>
          <p:nvPr/>
        </p:nvSpPr>
        <p:spPr>
          <a:xfrm>
            <a:off x="3036585" y="3642817"/>
            <a:ext cx="62103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defRPr/>
            </a:pPr>
            <a:r>
              <a:rPr altLang="zh-CN" b="1" kern="0" lang="en-US" smtClean="0" sz="1400">
                <a:latin charset="-122" panose="020b0503020204020204" pitchFamily="34" typeface="微软雅黑"/>
                <a:ea charset="-122" panose="020b0503020204020204" pitchFamily="34" typeface="微软雅黑"/>
                <a:cs charset="-122" panose="020b0604020202020204" pitchFamily="34" typeface="Arial Unicode MS"/>
              </a:rPr>
              <a:t>2012</a:t>
            </a:r>
          </a:p>
        </p:txBody>
      </p:sp>
      <p:sp>
        <p:nvSpPr>
          <p:cNvPr id="54" name="TextBox 67"/>
          <p:cNvSpPr txBox="1"/>
          <p:nvPr/>
        </p:nvSpPr>
        <p:spPr>
          <a:xfrm>
            <a:off x="5043184" y="3642817"/>
            <a:ext cx="62103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defRPr/>
            </a:pPr>
            <a:r>
              <a:rPr altLang="zh-CN" b="1" kern="0" lang="en-US" smtClean="0" sz="1400">
                <a:latin charset="-122" panose="020b0503020204020204" pitchFamily="34" typeface="微软雅黑"/>
                <a:ea charset="-122" panose="020b0503020204020204" pitchFamily="34" typeface="微软雅黑"/>
                <a:cs charset="-122" panose="020b0604020202020204" pitchFamily="34" typeface="Arial Unicode MS"/>
              </a:rPr>
              <a:t>2013</a:t>
            </a:r>
          </a:p>
        </p:txBody>
      </p:sp>
      <p:sp>
        <p:nvSpPr>
          <p:cNvPr id="55" name="TextBox 67"/>
          <p:cNvSpPr txBox="1"/>
          <p:nvPr/>
        </p:nvSpPr>
        <p:spPr>
          <a:xfrm>
            <a:off x="7049785" y="3642817"/>
            <a:ext cx="62103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defRPr/>
            </a:pPr>
            <a:r>
              <a:rPr altLang="zh-CN" b="1" kern="0" lang="en-US" smtClean="0" sz="1400">
                <a:latin charset="-122" panose="020b0503020204020204" pitchFamily="34" typeface="微软雅黑"/>
                <a:ea charset="-122" panose="020b0503020204020204" pitchFamily="34" typeface="微软雅黑"/>
                <a:cs charset="-122" panose="020b0604020202020204" pitchFamily="34" typeface="Arial Unicode MS"/>
              </a:rPr>
              <a:t>2014</a:t>
            </a:r>
          </a:p>
        </p:txBody>
      </p:sp>
      <p:sp>
        <p:nvSpPr>
          <p:cNvPr id="56" name="TextBox 67"/>
          <p:cNvSpPr txBox="1"/>
          <p:nvPr/>
        </p:nvSpPr>
        <p:spPr>
          <a:xfrm>
            <a:off x="9056385" y="3642817"/>
            <a:ext cx="62103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defRPr/>
            </a:pPr>
            <a:r>
              <a:rPr altLang="zh-CN" b="1" kern="0" lang="en-US" smtClean="0" sz="1400">
                <a:latin charset="-122" panose="020b0503020204020204" pitchFamily="34" typeface="微软雅黑"/>
                <a:ea charset="-122" panose="020b0503020204020204" pitchFamily="34" typeface="微软雅黑"/>
                <a:cs charset="-122" panose="020b0604020202020204" pitchFamily="34" typeface="Arial Unicode MS"/>
              </a:rPr>
              <a:t>2015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3295171" y="1622266"/>
            <a:ext cx="6125728" cy="1439177"/>
            <a:chOff x="3019400" y="2208643"/>
            <a:chExt cx="6125728" cy="143917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8" name="任意多边形 57"/>
            <p:cNvSpPr/>
            <p:nvPr/>
          </p:nvSpPr>
          <p:spPr>
            <a:xfrm>
              <a:off x="3073400" y="2266950"/>
              <a:ext cx="6019800" cy="1327150"/>
            </a:xfrm>
            <a:custGeom>
              <a:gdLst>
                <a:gd fmla="*/ 0 w 6019800" name="connsiteX0"/>
                <a:gd fmla="*/ 1327150 h 1327150" name="connsiteY0"/>
                <a:gd fmla="*/ 2006600 w 6019800" name="connsiteX1"/>
                <a:gd fmla="*/ 427037 h 1327150" name="connsiteY1"/>
                <a:gd fmla="*/ 3995737 w 6019800" name="connsiteX2"/>
                <a:gd fmla="*/ 888206 h 1327150" name="connsiteY2"/>
                <a:gd fmla="*/ 6019800 w 6019800" name="connsiteX3"/>
                <a:gd fmla="*/ 0 h 132715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327150" w="6019800">
                  <a:moveTo>
                    <a:pt x="0" y="1327150"/>
                  </a:moveTo>
                  <a:lnTo>
                    <a:pt x="2006600" y="427037"/>
                  </a:lnTo>
                  <a:lnTo>
                    <a:pt x="3995737" y="888206"/>
                  </a:lnTo>
                  <a:lnTo>
                    <a:pt x="6019800" y="0"/>
                  </a:lnTo>
                </a:path>
              </a:pathLst>
            </a:custGeom>
            <a:noFill/>
            <a:ln>
              <a:solidFill>
                <a:srgbClr val="33333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019400" y="3539820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5020444" y="2647127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7019900" y="3098931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9037128" y="2208643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295171" y="1180518"/>
            <a:ext cx="6127800" cy="1874893"/>
            <a:chOff x="3019400" y="1766895"/>
            <a:chExt cx="6127800" cy="187489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4" name="任意多边形 63"/>
            <p:cNvSpPr/>
            <p:nvPr/>
          </p:nvSpPr>
          <p:spPr>
            <a:xfrm>
              <a:off x="3077368" y="1816100"/>
              <a:ext cx="6011864" cy="1779587"/>
            </a:xfrm>
            <a:custGeom>
              <a:gdLst>
                <a:gd fmla="*/ 0 w 6011864" name="connsiteX0"/>
                <a:gd fmla="*/ 1341437 h 1779587" name="connsiteY0"/>
                <a:gd fmla="*/ 2001838 w 6011864" name="connsiteX1"/>
                <a:gd fmla="*/ 0 h 1779587" name="connsiteY1"/>
                <a:gd fmla="*/ 3994151 w 6011864" name="connsiteX2"/>
                <a:gd fmla="*/ 1779587 h 1779587" name="connsiteY2"/>
                <a:gd fmla="*/ 6011864 w 6011864" name="connsiteX3"/>
                <a:gd fmla="*/ 1333500 h 177958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779586" w="6011864">
                  <a:moveTo>
                    <a:pt x="0" y="1341437"/>
                  </a:moveTo>
                  <a:lnTo>
                    <a:pt x="2001838" y="0"/>
                  </a:lnTo>
                  <a:lnTo>
                    <a:pt x="3994151" y="1779587"/>
                  </a:lnTo>
                  <a:lnTo>
                    <a:pt x="6011864" y="1333500"/>
                  </a:lnTo>
                </a:path>
              </a:pathLst>
            </a:custGeom>
            <a:noFill/>
            <a:ln cap="sq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9039200" y="3095632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7019900" y="3533788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5026310" y="1766895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019400" y="3100795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295171" y="1180518"/>
            <a:ext cx="6127800" cy="1885701"/>
            <a:chOff x="3019400" y="1766895"/>
            <a:chExt cx="6127800" cy="1885701"/>
          </a:xfrm>
          <a:solidFill>
            <a:schemeClr val="bg1">
              <a:lumMod val="75000"/>
            </a:schemeClr>
          </a:solidFill>
        </p:grpSpPr>
        <p:sp>
          <p:nvSpPr>
            <p:cNvPr id="70" name="任意多边形 69"/>
            <p:cNvSpPr/>
            <p:nvPr/>
          </p:nvSpPr>
          <p:spPr>
            <a:xfrm>
              <a:off x="3075782" y="1814512"/>
              <a:ext cx="6017418" cy="1792288"/>
            </a:xfrm>
            <a:custGeom>
              <a:gdLst>
                <a:gd fmla="*/ 0 w 6017418" name="connsiteX0"/>
                <a:gd fmla="*/ 449263 h 1792288" name="connsiteY0"/>
                <a:gd fmla="*/ 1997074 w 6017418" name="connsiteX1"/>
                <a:gd fmla="*/ 1792288 h 1792288" name="connsiteY1"/>
                <a:gd fmla="*/ 3998118 w 6017418" name="connsiteX2"/>
                <a:gd fmla="*/ 877888 h 1792288" name="connsiteY2"/>
                <a:gd fmla="*/ 6017418 w 6017418" name="connsiteX3"/>
                <a:gd fmla="*/ 0 h 17922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792288" w="6017418">
                  <a:moveTo>
                    <a:pt x="0" y="449263"/>
                  </a:moveTo>
                  <a:lnTo>
                    <a:pt x="1997074" y="1792288"/>
                  </a:lnTo>
                  <a:lnTo>
                    <a:pt x="3998118" y="877888"/>
                  </a:lnTo>
                  <a:lnTo>
                    <a:pt x="6017418" y="0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9039200" y="1766895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7020695" y="2645877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5019650" y="3544596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019400" y="2210760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91" name="矩形 90"/>
          <p:cNvSpPr/>
          <p:nvPr/>
        </p:nvSpPr>
        <p:spPr>
          <a:xfrm>
            <a:off x="1992444" y="4303916"/>
            <a:ext cx="8955274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YOYO工作室建立于2015年一月份，致力于提供更美观，更专业，更准确的PPT模板及图表，小店已经陆续增加各种精美的模板，我将继续为了广大PPT需求者提供更多更好的服务。请在演届网搜索YOYO模板。新品开发中，敬请关注！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YOYO工作室店址：http://yoyoppt.yanj.cn/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700655" y="14750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点击输入文本标题</a:t>
            </a:r>
          </a:p>
        </p:txBody>
      </p:sp>
      <p:sp>
        <p:nvSpPr>
          <p:cNvPr id="94" name="Freeform 5"/>
          <p:cNvSpPr/>
          <p:nvPr/>
        </p:nvSpPr>
        <p:spPr bwMode="auto">
          <a:xfrm>
            <a:off x="312738" y="104656"/>
            <a:ext cx="141288" cy="612775"/>
          </a:xfrm>
          <a:custGeom>
            <a:gdLst>
              <a:gd fmla="*/ 0 w 36" name="T0"/>
              <a:gd fmla="*/ 0 h 160" name="T1"/>
              <a:gd fmla="*/ 35 w 36" name="T2"/>
              <a:gd fmla="*/ 0 h 160" name="T3"/>
              <a:gd fmla="*/ 35 w 36" name="T4"/>
              <a:gd fmla="*/ 138 h 160" name="T5"/>
              <a:gd fmla="*/ 35 w 36" name="T6"/>
              <a:gd fmla="*/ 160 h 160" name="T7"/>
              <a:gd fmla="*/ 0 w 36" name="T8"/>
              <a:gd fmla="*/ 123 h 160" name="T9"/>
              <a:gd fmla="*/ 0 w 36" name="T10"/>
              <a:gd fmla="*/ 0 h 160" name="T11"/>
              <a:gd fmla="*/ 0 w 36" name="T12"/>
              <a:gd fmla="*/ 0 h 16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0" w="36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5" name="Freeform 6"/>
          <p:cNvSpPr/>
          <p:nvPr/>
        </p:nvSpPr>
        <p:spPr bwMode="auto">
          <a:xfrm>
            <a:off x="449263" y="104656"/>
            <a:ext cx="141288" cy="612775"/>
          </a:xfrm>
          <a:custGeom>
            <a:gdLst>
              <a:gd fmla="*/ 0 w 89" name="T0"/>
              <a:gd fmla="*/ 0 h 386" name="T1"/>
              <a:gd fmla="*/ 89 w 89" name="T2"/>
              <a:gd fmla="*/ 0 h 386" name="T3"/>
              <a:gd fmla="*/ 89 w 89" name="T4"/>
              <a:gd fmla="*/ 296 h 386" name="T5"/>
              <a:gd fmla="*/ 0 w 89" name="T6"/>
              <a:gd fmla="*/ 386 h 386" name="T7"/>
              <a:gd fmla="*/ 0 w 89" name="T8"/>
              <a:gd fmla="*/ 0 h 386" name="T9"/>
              <a:gd fmla="*/ 0 w 89" name="T10"/>
              <a:gd fmla="*/ 0 h 386" name="T11"/>
              <a:gd fmla="*/ 0 w 89" name="T12"/>
              <a:gd fmla="*/ 0 h 38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86" w="89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3981442741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2" presetSubtype="8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22" presetSubtype="8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4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2" presetSubtype="8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7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9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Microsoft</Company>
  <PresentationFormat>宽屏</PresentationFormat>
  <Paragraphs>77</Paragraphs>
  <Slides>13</Slides>
  <Notes>0</Notes>
  <TotalTime>1304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0">
      <vt:lpstr>Arial</vt:lpstr>
      <vt:lpstr>Calibri Light</vt:lpstr>
      <vt:lpstr>Calibri</vt:lpstr>
      <vt:lpstr>微软雅黑</vt:lpstr>
      <vt:lpstr>方正正大黑简体</vt:lpstr>
      <vt:lpstr>Arial Unicode MS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2015-01-31T08:40:42Z</dcterms:created>
  <cp:lastModifiedBy>优品PPT</cp:lastModifiedBy>
  <dcterms:modified xsi:type="dcterms:W3CDTF">2021-08-20T10:54:19Z</dcterms:modified>
  <cp:revision>68</cp:revision>
  <dc:title>PowerPoint 演示文稿</dc:title>
</cp:coreProperties>
</file>